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3" r:id="rId4"/>
  </p:sldMasterIdLst>
  <p:notesMasterIdLst>
    <p:notesMasterId r:id="rId26"/>
  </p:notesMasterIdLst>
  <p:sldIdLst>
    <p:sldId id="2595" r:id="rId5"/>
    <p:sldId id="2596" r:id="rId6"/>
    <p:sldId id="2598" r:id="rId7"/>
    <p:sldId id="2597" r:id="rId8"/>
    <p:sldId id="2600" r:id="rId9"/>
    <p:sldId id="2599" r:id="rId10"/>
    <p:sldId id="2606" r:id="rId11"/>
    <p:sldId id="3119" r:id="rId12"/>
    <p:sldId id="2605" r:id="rId13"/>
    <p:sldId id="2607" r:id="rId14"/>
    <p:sldId id="3120" r:id="rId15"/>
    <p:sldId id="3121" r:id="rId16"/>
    <p:sldId id="2609" r:id="rId17"/>
    <p:sldId id="2902" r:id="rId18"/>
    <p:sldId id="3122" r:id="rId19"/>
    <p:sldId id="2601" r:id="rId20"/>
    <p:sldId id="2602" r:id="rId21"/>
    <p:sldId id="2604" r:id="rId22"/>
    <p:sldId id="3118" r:id="rId23"/>
    <p:sldId id="2603" r:id="rId24"/>
    <p:sldId id="2560" r:id="rId25"/>
  </p:sldIdLst>
  <p:sldSz cx="9144000" cy="5143500" type="screen16x9"/>
  <p:notesSz cx="6858000" cy="9144000"/>
  <p:defaultTextStyle>
    <a:defPPr>
      <a:defRPr lang="it-IT"/>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9E1"/>
    <a:srgbClr val="0070C0"/>
    <a:srgbClr val="6639B7"/>
    <a:srgbClr val="FFFFFF"/>
    <a:srgbClr val="E1E1E1"/>
    <a:srgbClr val="202328"/>
    <a:srgbClr val="E7E7E7"/>
    <a:srgbClr val="6B489D"/>
    <a:srgbClr val="592155"/>
    <a:srgbClr val="7E2E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2" autoAdjust="0"/>
    <p:restoredTop sz="96357" autoAdjust="0"/>
  </p:normalViewPr>
  <p:slideViewPr>
    <p:cSldViewPr snapToGrid="0" snapToObjects="1">
      <p:cViewPr varScale="1">
        <p:scale>
          <a:sx n="157" d="100"/>
          <a:sy n="157" d="100"/>
        </p:scale>
        <p:origin x="276" y="13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58433C-7807-BB4B-B5B9-488619E768BF}" type="datetimeFigureOut">
              <a:rPr lang="en-GB" smtClean="0"/>
              <a:t>07/09/2023</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801354-FB34-E34D-B6E0-B44A29095DE7}" type="slidenum">
              <a:rPr lang="en-GB" smtClean="0"/>
              <a:t>‹N°›</a:t>
            </a:fld>
            <a:endParaRPr lang="en-GB"/>
          </a:p>
        </p:txBody>
      </p:sp>
    </p:spTree>
    <p:extLst>
      <p:ext uri="{BB962C8B-B14F-4D97-AF65-F5344CB8AC3E}">
        <p14:creationId xmlns:p14="http://schemas.microsoft.com/office/powerpoint/2010/main" val="3816826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005159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801354-FB34-E34D-B6E0-B44A29095DE7}" type="slidenum">
              <a:rPr lang="en-GB" smtClean="0"/>
              <a:t>14</a:t>
            </a:fld>
            <a:endParaRPr lang="en-GB"/>
          </a:p>
        </p:txBody>
      </p:sp>
    </p:spTree>
    <p:extLst>
      <p:ext uri="{BB962C8B-B14F-4D97-AF65-F5344CB8AC3E}">
        <p14:creationId xmlns:p14="http://schemas.microsoft.com/office/powerpoint/2010/main" val="735464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801354-FB34-E34D-B6E0-B44A29095DE7}" type="slidenum">
              <a:rPr lang="en-GB" smtClean="0"/>
              <a:t>15</a:t>
            </a:fld>
            <a:endParaRPr lang="en-GB"/>
          </a:p>
        </p:txBody>
      </p:sp>
    </p:spTree>
    <p:extLst>
      <p:ext uri="{BB962C8B-B14F-4D97-AF65-F5344CB8AC3E}">
        <p14:creationId xmlns:p14="http://schemas.microsoft.com/office/powerpoint/2010/main" val="3945260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801354-FB34-E34D-B6E0-B44A29095DE7}" type="slidenum">
              <a:rPr lang="en-GB" smtClean="0"/>
              <a:t>19</a:t>
            </a:fld>
            <a:endParaRPr lang="en-GB"/>
          </a:p>
        </p:txBody>
      </p:sp>
    </p:spTree>
    <p:extLst>
      <p:ext uri="{BB962C8B-B14F-4D97-AF65-F5344CB8AC3E}">
        <p14:creationId xmlns:p14="http://schemas.microsoft.com/office/powerpoint/2010/main" val="2900303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a:xfrm>
            <a:off x="685800" y="4343400"/>
            <a:ext cx="5486400" cy="4114800"/>
          </a:xfrm>
          <a:prstGeom prst="rect">
            <a:avLst/>
          </a:prstGeom>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869B721-3963-D444-8AD8-BE23C9FD93EA}" type="slidenum">
              <a:rPr lang="en-US" smtClean="0"/>
              <a:pPr>
                <a:defRPr/>
              </a:pPr>
              <a:t>21</a:t>
            </a:fld>
            <a:endParaRPr lang="en-US" dirty="0"/>
          </a:p>
        </p:txBody>
      </p:sp>
    </p:spTree>
    <p:extLst>
      <p:ext uri="{BB962C8B-B14F-4D97-AF65-F5344CB8AC3E}">
        <p14:creationId xmlns:p14="http://schemas.microsoft.com/office/powerpoint/2010/main" val="17111808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ALE_Title_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C9C21E-05A4-2040-82EE-B40B0F542BE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6056"/>
            <a:ext cx="9144000" cy="5137444"/>
          </a:xfrm>
          <a:prstGeom prst="rect">
            <a:avLst/>
          </a:prstGeom>
        </p:spPr>
      </p:pic>
      <p:pic>
        <p:nvPicPr>
          <p:cNvPr id="8" name="Immagine 7">
            <a:extLst>
              <a:ext uri="{FF2B5EF4-FFF2-40B4-BE49-F238E27FC236}">
                <a16:creationId xmlns:a16="http://schemas.microsoft.com/office/drawing/2014/main" id="{7B46E43A-D8AD-0146-9368-E2B08AD7579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30475" y="125490"/>
            <a:ext cx="1628387" cy="483038"/>
          </a:xfrm>
          <a:prstGeom prst="rect">
            <a:avLst/>
          </a:prstGeom>
        </p:spPr>
      </p:pic>
      <p:sp>
        <p:nvSpPr>
          <p:cNvPr id="6" name="Title 1">
            <a:extLst>
              <a:ext uri="{FF2B5EF4-FFF2-40B4-BE49-F238E27FC236}">
                <a16:creationId xmlns:a16="http://schemas.microsoft.com/office/drawing/2014/main" id="{1406887E-C08B-8844-8130-668C6335F942}"/>
              </a:ext>
            </a:extLst>
          </p:cNvPr>
          <p:cNvSpPr>
            <a:spLocks noGrp="1"/>
          </p:cNvSpPr>
          <p:nvPr>
            <p:ph type="ctrTitle" hasCustomPrompt="1"/>
          </p:nvPr>
        </p:nvSpPr>
        <p:spPr>
          <a:xfrm>
            <a:off x="478800" y="727201"/>
            <a:ext cx="4532400" cy="1464968"/>
          </a:xfrm>
          <a:prstGeom prst="rect">
            <a:avLst/>
          </a:prstGeom>
          <a:noFill/>
        </p:spPr>
        <p:txBody>
          <a:bodyPr lIns="82800" tIns="39600" rIns="82800" bIns="39600" anchor="t" anchorCtr="0">
            <a:spAutoFit/>
          </a:bodyPr>
          <a:lstStyle>
            <a:lvl1pPr algn="l">
              <a:defRPr sz="5000" b="0" i="0" cap="all" baseline="0">
                <a:solidFill>
                  <a:schemeClr val="bg1"/>
                </a:solidFill>
                <a:latin typeface="Trebuchet MS" panose="020B0703020202090204" pitchFamily="34" charset="0"/>
              </a:defRPr>
            </a:lvl1pPr>
          </a:lstStyle>
          <a:p>
            <a:r>
              <a:rPr lang="en-GB" noProof="0"/>
              <a:t>MASTER TITLE</a:t>
            </a:r>
            <a:br>
              <a:rPr lang="en-GB" noProof="0"/>
            </a:br>
            <a:r>
              <a:rPr lang="en-GB" noProof="0"/>
              <a:t>MAX 2 LINES</a:t>
            </a:r>
          </a:p>
        </p:txBody>
      </p:sp>
      <p:sp>
        <p:nvSpPr>
          <p:cNvPr id="10" name="Text Placeholder 2">
            <a:extLst>
              <a:ext uri="{FF2B5EF4-FFF2-40B4-BE49-F238E27FC236}">
                <a16:creationId xmlns:a16="http://schemas.microsoft.com/office/drawing/2014/main" id="{78072FF4-35FC-9A4D-8BD0-28109FAD0BD4}"/>
              </a:ext>
            </a:extLst>
          </p:cNvPr>
          <p:cNvSpPr>
            <a:spLocks noGrp="1"/>
          </p:cNvSpPr>
          <p:nvPr>
            <p:ph type="body" idx="1" hasCustomPrompt="1"/>
          </p:nvPr>
        </p:nvSpPr>
        <p:spPr>
          <a:xfrm>
            <a:off x="478800" y="2293200"/>
            <a:ext cx="7617796" cy="1125140"/>
          </a:xfrm>
          <a:prstGeom prst="rect">
            <a:avLst/>
          </a:prstGeom>
        </p:spPr>
        <p:txBody>
          <a:bodyPr>
            <a:normAutofit/>
          </a:bodyPr>
          <a:lstStyle>
            <a:lvl1pPr marL="0" indent="0">
              <a:buNone/>
              <a:defRPr sz="1200" b="0" i="0" cap="all" spc="230" baseline="0">
                <a:solidFill>
                  <a:schemeClr val="bg1"/>
                </a:solidFill>
                <a:latin typeface="Trebuchet MS" panose="020B0703020202090204" pitchFamily="34" charset="0"/>
              </a:defRPr>
            </a:lvl1pPr>
            <a:lvl2pPr marL="342887" indent="0">
              <a:buNone/>
              <a:defRPr sz="1500">
                <a:solidFill>
                  <a:schemeClr val="tx1">
                    <a:tint val="75000"/>
                  </a:schemeClr>
                </a:solidFill>
              </a:defRPr>
            </a:lvl2pPr>
            <a:lvl3pPr marL="685776" indent="0">
              <a:buNone/>
              <a:defRPr sz="1350">
                <a:solidFill>
                  <a:schemeClr val="tx1">
                    <a:tint val="75000"/>
                  </a:schemeClr>
                </a:solidFill>
              </a:defRPr>
            </a:lvl3pPr>
            <a:lvl4pPr marL="1028664" indent="0">
              <a:buNone/>
              <a:defRPr sz="1200">
                <a:solidFill>
                  <a:schemeClr val="tx1">
                    <a:tint val="75000"/>
                  </a:schemeClr>
                </a:solidFill>
              </a:defRPr>
            </a:lvl4pPr>
            <a:lvl5pPr marL="1371553" indent="0">
              <a:buNone/>
              <a:defRPr sz="1200">
                <a:solidFill>
                  <a:schemeClr val="tx1">
                    <a:tint val="75000"/>
                  </a:schemeClr>
                </a:solidFill>
              </a:defRPr>
            </a:lvl5pPr>
            <a:lvl6pPr marL="1714440" indent="0">
              <a:buNone/>
              <a:defRPr sz="1200">
                <a:solidFill>
                  <a:schemeClr val="tx1">
                    <a:tint val="75000"/>
                  </a:schemeClr>
                </a:solidFill>
              </a:defRPr>
            </a:lvl6pPr>
            <a:lvl7pPr marL="2057327" indent="0">
              <a:buNone/>
              <a:defRPr sz="1200">
                <a:solidFill>
                  <a:schemeClr val="tx1">
                    <a:tint val="75000"/>
                  </a:schemeClr>
                </a:solidFill>
              </a:defRPr>
            </a:lvl7pPr>
            <a:lvl8pPr marL="2400216" indent="0">
              <a:buNone/>
              <a:defRPr sz="1200">
                <a:solidFill>
                  <a:schemeClr val="tx1">
                    <a:tint val="75000"/>
                  </a:schemeClr>
                </a:solidFill>
              </a:defRPr>
            </a:lvl8pPr>
            <a:lvl9pPr marL="2743105" indent="0">
              <a:buNone/>
              <a:defRPr sz="1200">
                <a:solidFill>
                  <a:schemeClr val="tx1">
                    <a:tint val="75000"/>
                  </a:schemeClr>
                </a:solidFill>
              </a:defRPr>
            </a:lvl9pPr>
          </a:lstStyle>
          <a:p>
            <a:pPr lvl="0"/>
            <a:r>
              <a:rPr lang="en-GB" noProof="0"/>
              <a:t>CLICK TO EDIT SUBTITLE</a:t>
            </a:r>
          </a:p>
        </p:txBody>
      </p:sp>
    </p:spTree>
    <p:extLst>
      <p:ext uri="{BB962C8B-B14F-4D97-AF65-F5344CB8AC3E}">
        <p14:creationId xmlns:p14="http://schemas.microsoft.com/office/powerpoint/2010/main" val="362177660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sp>
        <p:nvSpPr>
          <p:cNvPr id="9" name="Segnaposto testo 8">
            <a:extLst>
              <a:ext uri="{FF2B5EF4-FFF2-40B4-BE49-F238E27FC236}">
                <a16:creationId xmlns:a16="http://schemas.microsoft.com/office/drawing/2014/main" id="{C149DB6E-EBE5-BA49-8360-60ED36F1A748}"/>
              </a:ext>
            </a:extLst>
          </p:cNvPr>
          <p:cNvSpPr>
            <a:spLocks noGrp="1"/>
          </p:cNvSpPr>
          <p:nvPr>
            <p:ph type="body" sz="quarter" idx="11" hasCustomPrompt="1"/>
          </p:nvPr>
        </p:nvSpPr>
        <p:spPr>
          <a:xfrm>
            <a:off x="5729997" y="3277516"/>
            <a:ext cx="1807244" cy="909638"/>
          </a:xfrm>
          <a:prstGeom prst="rect">
            <a:avLst/>
          </a:prstGeom>
        </p:spPr>
        <p:txBody>
          <a:bodyPr/>
          <a:lstStyle>
            <a:lvl1pPr marL="0" indent="0">
              <a:buNone/>
              <a:defRPr sz="1400" b="0" i="0">
                <a:solidFill>
                  <a:srgbClr val="6B489D"/>
                </a:solidFill>
                <a:latin typeface="+mj-lt"/>
              </a:defRPr>
            </a:lvl1pPr>
          </a:lstStyle>
          <a:p>
            <a:pPr lvl="0"/>
            <a:r>
              <a:rPr lang="en-GB"/>
              <a:t>Lauren </a:t>
            </a:r>
            <a:r>
              <a:rPr lang="en-GB" noProof="0"/>
              <a:t>Smith</a:t>
            </a:r>
            <a:r>
              <a:rPr lang="en-GB"/>
              <a:t>, Role</a:t>
            </a:r>
            <a:endParaRPr lang="en-GB" dirty="0"/>
          </a:p>
        </p:txBody>
      </p:sp>
      <p:sp>
        <p:nvSpPr>
          <p:cNvPr id="2" name="Title 1">
            <a:extLst>
              <a:ext uri="{FF2B5EF4-FFF2-40B4-BE49-F238E27FC236}">
                <a16:creationId xmlns:a16="http://schemas.microsoft.com/office/drawing/2014/main" id="{FE8BDAAB-AE05-4DC1-BAA8-A59642561597}"/>
              </a:ext>
            </a:extLst>
          </p:cNvPr>
          <p:cNvSpPr>
            <a:spLocks noGrp="1"/>
          </p:cNvSpPr>
          <p:nvPr>
            <p:ph type="title" hasCustomPrompt="1"/>
          </p:nvPr>
        </p:nvSpPr>
        <p:spPr>
          <a:xfrm>
            <a:off x="1720603" y="1423393"/>
            <a:ext cx="5702794" cy="2104430"/>
          </a:xfrm>
          <a:prstGeom prst="rect">
            <a:avLst/>
          </a:prstGeom>
        </p:spPr>
        <p:txBody>
          <a:bodyPr/>
          <a:lstStyle>
            <a:lvl1pPr>
              <a:lnSpc>
                <a:spcPct val="150000"/>
              </a:lnSpc>
              <a:defRPr lang="it-IT" sz="2000" b="0" i="0" kern="1200" dirty="0">
                <a:solidFill>
                  <a:srgbClr val="6B489D"/>
                </a:solidFill>
                <a:effectLst/>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en-GB"/>
              <a:t>«This is a </a:t>
            </a:r>
            <a:r>
              <a:rPr lang="en-GB" noProof="0"/>
              <a:t>quote slide. Big text and lorem ipsum dolor sit amet, consectetur adipiscing elit. Quisque maximus quam vehicula tellus fringilla, at pellentesque neque </a:t>
            </a:r>
            <a:r>
              <a:rPr lang="en-GB"/>
              <a:t>fringilla.»</a:t>
            </a:r>
            <a:r>
              <a:rPr lang="en-GB" b="0" i="0">
                <a:solidFill>
                  <a:srgbClr val="000000"/>
                </a:solidFill>
                <a:effectLst/>
                <a:latin typeface="Open Sans" panose="020B0606030504020204" pitchFamily="34" charset="0"/>
              </a:rPr>
              <a:t> </a:t>
            </a:r>
            <a:endParaRPr lang="en-GB" dirty="0"/>
          </a:p>
        </p:txBody>
      </p:sp>
    </p:spTree>
    <p:extLst>
      <p:ext uri="{BB962C8B-B14F-4D97-AF65-F5344CB8AC3E}">
        <p14:creationId xmlns:p14="http://schemas.microsoft.com/office/powerpoint/2010/main" val="146406777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EFAULT-master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CC806-8351-492E-B2AD-4AB6159A9A7A}"/>
              </a:ext>
            </a:extLst>
          </p:cNvPr>
          <p:cNvSpPr>
            <a:spLocks noGrp="1"/>
          </p:cNvSpPr>
          <p:nvPr>
            <p:ph type="title" hasCustomPrompt="1"/>
          </p:nvPr>
        </p:nvSpPr>
        <p:spPr>
          <a:xfrm>
            <a:off x="709126" y="234814"/>
            <a:ext cx="7744409" cy="431937"/>
          </a:xfrm>
          <a:prstGeom prst="rect">
            <a:avLst/>
          </a:prstGeom>
        </p:spPr>
        <p:txBody>
          <a:bodyPr/>
          <a:lstStyle>
            <a:lvl1pPr>
              <a:defRPr lang="en-US" sz="2400" b="0" i="0" kern="1200" cap="all" baseline="0" smtClean="0">
                <a:solidFill>
                  <a:schemeClr val="accent1"/>
                </a:solidFill>
                <a:latin typeface="+mj-lt"/>
                <a:ea typeface="Montserrat Hairline" charset="0"/>
                <a:cs typeface="Montserrat Hairline" charset="0"/>
              </a:defRPr>
            </a:lvl1pPr>
          </a:lstStyle>
          <a:p>
            <a:r>
              <a:rPr lang="en-GB" noProof="0">
                <a:solidFill>
                  <a:schemeClr val="accent1"/>
                </a:solidFill>
              </a:rPr>
              <a:t>TITLE LOREM IPSUM DOLOR SIT </a:t>
            </a:r>
          </a:p>
        </p:txBody>
      </p:sp>
    </p:spTree>
    <p:extLst>
      <p:ext uri="{BB962C8B-B14F-4D97-AF65-F5344CB8AC3E}">
        <p14:creationId xmlns:p14="http://schemas.microsoft.com/office/powerpoint/2010/main" val="149221679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aragraphs+Title">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F80ECF6-49D6-4148-B244-F41B573ACAD5}"/>
              </a:ext>
            </a:extLst>
          </p:cNvPr>
          <p:cNvSpPr/>
          <p:nvPr/>
        </p:nvSpPr>
        <p:spPr>
          <a:xfrm>
            <a:off x="390954" y="0"/>
            <a:ext cx="3453058" cy="5143500"/>
          </a:xfrm>
          <a:prstGeom prst="rect">
            <a:avLst/>
          </a:prstGeom>
          <a:solidFill>
            <a:srgbClr val="6B48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6"/>
          </a:p>
        </p:txBody>
      </p:sp>
      <p:sp>
        <p:nvSpPr>
          <p:cNvPr id="6" name="Picture Placeholder 13">
            <a:extLst>
              <a:ext uri="{FF2B5EF4-FFF2-40B4-BE49-F238E27FC236}">
                <a16:creationId xmlns:a16="http://schemas.microsoft.com/office/drawing/2014/main" id="{BE1C9A0C-9D1B-DA4B-8FB0-EF4D69C315B7}"/>
              </a:ext>
            </a:extLst>
          </p:cNvPr>
          <p:cNvSpPr>
            <a:spLocks noGrp="1"/>
          </p:cNvSpPr>
          <p:nvPr>
            <p:ph type="pic" sz="quarter" idx="60" hasCustomPrompt="1"/>
          </p:nvPr>
        </p:nvSpPr>
        <p:spPr>
          <a:xfrm>
            <a:off x="773580" y="1935420"/>
            <a:ext cx="4855120" cy="2465940"/>
          </a:xfrm>
          <a:prstGeom prst="rect">
            <a:avLst/>
          </a:prstGeom>
          <a:solidFill>
            <a:schemeClr val="bg1">
              <a:lumMod val="95000"/>
            </a:schemeClr>
          </a:solidFill>
          <a:effectLst/>
        </p:spPr>
        <p:txBody>
          <a:bodyPr>
            <a:normAutofit/>
          </a:bodyPr>
          <a:lstStyle>
            <a:lvl1pPr marL="0" indent="0">
              <a:buNone/>
              <a:defRPr sz="97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en-GB" noProof="0"/>
              <a:t>Fare clic sull'icona per inserire un'immagine</a:t>
            </a:r>
          </a:p>
        </p:txBody>
      </p:sp>
      <p:sp>
        <p:nvSpPr>
          <p:cNvPr id="8" name="Segnaposto testo 4">
            <a:extLst>
              <a:ext uri="{FF2B5EF4-FFF2-40B4-BE49-F238E27FC236}">
                <a16:creationId xmlns:a16="http://schemas.microsoft.com/office/drawing/2014/main" id="{60EC471B-71DB-CB4C-91D8-BB7CA8FE6727}"/>
              </a:ext>
            </a:extLst>
          </p:cNvPr>
          <p:cNvSpPr>
            <a:spLocks noGrp="1"/>
          </p:cNvSpPr>
          <p:nvPr>
            <p:ph type="body" sz="quarter" idx="13" hasCustomPrompt="1"/>
          </p:nvPr>
        </p:nvSpPr>
        <p:spPr>
          <a:xfrm>
            <a:off x="4225897" y="347328"/>
            <a:ext cx="4410359" cy="1162646"/>
          </a:xfrm>
          <a:prstGeom prst="rect">
            <a:avLst/>
          </a:prstGeom>
        </p:spPr>
        <p:txBody>
          <a:bodyPr/>
          <a:lstStyle>
            <a:lvl1pPr marL="0" marR="0" indent="0" algn="l" defTabSz="685181" rtl="0" eaLnBrk="0" fontAlgn="base" latinLnBrk="0" hangingPunct="0">
              <a:lnSpc>
                <a:spcPct val="120000"/>
              </a:lnSpc>
              <a:spcBef>
                <a:spcPts val="750"/>
              </a:spcBef>
              <a:spcAft>
                <a:spcPct val="0"/>
              </a:spcAft>
              <a:buClrTx/>
              <a:buSzTx/>
              <a:buFont typeface="Arial" panose="020B0604020202020204" pitchFamily="34" charset="0"/>
              <a:buNone/>
              <a:tabLst/>
              <a:defRPr sz="1400" b="0" i="0">
                <a:solidFill>
                  <a:schemeClr val="tx2">
                    <a:lumMod val="50000"/>
                  </a:schemeClr>
                </a:solidFill>
                <a:latin typeface="+mn-lt"/>
              </a:defRPr>
            </a:lvl1pPr>
            <a:lvl2pPr>
              <a:defRPr sz="1500">
                <a:latin typeface="+mn-lt"/>
              </a:defRPr>
            </a:lvl2pPr>
            <a:lvl3pPr>
              <a:defRPr sz="1500">
                <a:latin typeface="+mn-lt"/>
              </a:defRPr>
            </a:lvl3pPr>
            <a:lvl4pPr>
              <a:defRPr sz="1500">
                <a:latin typeface="+mn-lt"/>
              </a:defRPr>
            </a:lvl4pPr>
            <a:lvl5pPr>
              <a:defRPr sz="1500">
                <a:latin typeface="+mn-lt"/>
              </a:defRPr>
            </a:lvl5pPr>
          </a:lstStyle>
          <a:p>
            <a:pPr marL="0" marR="0" lvl="0" indent="0" algn="l" defTabSz="685181" rtl="0" eaLnBrk="0" fontAlgn="base" latinLnBrk="0" hangingPunct="0">
              <a:lnSpc>
                <a:spcPct val="120000"/>
              </a:lnSpc>
              <a:spcBef>
                <a:spcPts val="750"/>
              </a:spcBef>
              <a:spcAft>
                <a:spcPct val="0"/>
              </a:spcAft>
              <a:buClrTx/>
              <a:buSzTx/>
              <a:buFont typeface="Arial" panose="020B0604020202020204" pitchFamily="34" charset="0"/>
              <a:buNone/>
              <a:tabLst/>
              <a:defRPr/>
            </a:pPr>
            <a:r>
              <a:rPr lang="en-GB" noProof="0"/>
              <a:t>Lorem ipsum dolor sit amet dolor consectetur adipis elit quam. Lorem ipsum dolor sit amet dolor consectetur adipiscing elit quam. Lorem ipsum dolor sit amet consectetur.</a:t>
            </a:r>
          </a:p>
        </p:txBody>
      </p:sp>
      <p:sp>
        <p:nvSpPr>
          <p:cNvPr id="7" name="Segnaposto testo 12">
            <a:extLst>
              <a:ext uri="{FF2B5EF4-FFF2-40B4-BE49-F238E27FC236}">
                <a16:creationId xmlns:a16="http://schemas.microsoft.com/office/drawing/2014/main" id="{546B5F61-E036-A741-85A5-10F922A21DB1}"/>
              </a:ext>
            </a:extLst>
          </p:cNvPr>
          <p:cNvSpPr>
            <a:spLocks noGrp="1"/>
          </p:cNvSpPr>
          <p:nvPr>
            <p:ph type="body" sz="quarter" idx="61" hasCustomPrompt="1"/>
          </p:nvPr>
        </p:nvSpPr>
        <p:spPr>
          <a:xfrm>
            <a:off x="6011327" y="1935421"/>
            <a:ext cx="2624930" cy="2465940"/>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2"/>
              </a:buBlip>
              <a:tabLst/>
              <a:defRPr sz="1400" b="0" i="0">
                <a:solidFill>
                  <a:schemeClr val="tx2">
                    <a:lumMod val="50000"/>
                  </a:schemeClr>
                </a:solidFill>
                <a:latin typeface="+mn-lt"/>
              </a:defRPr>
            </a:lvl1pPr>
            <a:lvl2pPr marL="513737" indent="-170849">
              <a:lnSpc>
                <a:spcPct val="100000"/>
              </a:lnSpc>
              <a:buFontTx/>
              <a:buBlip>
                <a:blip r:embed="rId2"/>
              </a:buBlip>
              <a:defRPr sz="1100" b="0" i="0">
                <a:latin typeface="Trebuchet MS" panose="020B0703020202090204" pitchFamily="34" charset="0"/>
              </a:defRPr>
            </a:lvl2pPr>
            <a:lvl3pPr marL="857219" indent="-171444">
              <a:lnSpc>
                <a:spcPct val="100000"/>
              </a:lnSpc>
              <a:buFontTx/>
              <a:buBlip>
                <a:blip r:embed="rId2"/>
              </a:buBlip>
              <a:defRPr b="0" i="0">
                <a:latin typeface="Trebuchet MS" panose="020B0703020202090204" pitchFamily="34" charset="0"/>
              </a:defRPr>
            </a:lvl3pPr>
            <a:lvl4pPr marL="1200108" indent="-171444">
              <a:lnSpc>
                <a:spcPct val="100000"/>
              </a:lnSpc>
              <a:buFontTx/>
              <a:buBlip>
                <a:blip r:embed="rId2"/>
              </a:buBlip>
              <a:defRPr sz="700" b="0" i="0">
                <a:latin typeface="Trebuchet MS" panose="020B0703020202090204" pitchFamily="34" charset="0"/>
              </a:defRPr>
            </a:lvl4pPr>
          </a:lstStyle>
          <a:p>
            <a:r>
              <a:rPr lang="en-GB" noProof="0"/>
              <a:t>Bullet number 1 Lorem ipsum dolor sit amet dolor consectetur adipis elit quam. Lorem ipsum dolor sit amet dolor consectetur </a:t>
            </a:r>
          </a:p>
          <a:p>
            <a:pPr lvl="1"/>
            <a:r>
              <a:rPr lang="en-GB" noProof="0"/>
              <a:t>Bullet 2</a:t>
            </a:r>
          </a:p>
          <a:p>
            <a:pPr lvl="2"/>
            <a:r>
              <a:rPr lang="en-GB" noProof="0"/>
              <a:t>Bullet 3</a:t>
            </a:r>
          </a:p>
          <a:p>
            <a:pPr lvl="3"/>
            <a:r>
              <a:rPr lang="en-GB" noProof="0"/>
              <a:t>Bullet 4</a:t>
            </a:r>
          </a:p>
        </p:txBody>
      </p:sp>
      <p:sp>
        <p:nvSpPr>
          <p:cNvPr id="3" name="Title 2">
            <a:extLst>
              <a:ext uri="{FF2B5EF4-FFF2-40B4-BE49-F238E27FC236}">
                <a16:creationId xmlns:a16="http://schemas.microsoft.com/office/drawing/2014/main" id="{0E3069AA-BB1D-4D81-88DC-B30697168E56}"/>
              </a:ext>
            </a:extLst>
          </p:cNvPr>
          <p:cNvSpPr>
            <a:spLocks noGrp="1"/>
          </p:cNvSpPr>
          <p:nvPr>
            <p:ph type="title" hasCustomPrompt="1"/>
          </p:nvPr>
        </p:nvSpPr>
        <p:spPr>
          <a:xfrm>
            <a:off x="702906" y="234813"/>
            <a:ext cx="2705878" cy="1096354"/>
          </a:xfrm>
          <a:prstGeom prst="rect">
            <a:avLst/>
          </a:prstGeom>
        </p:spPr>
        <p:txBody>
          <a:bodyPr/>
          <a:lstStyle>
            <a:lvl1pPr>
              <a:defRPr lang="en-US" sz="2400" b="0" i="0" kern="1200" cap="all" baseline="0" smtClean="0">
                <a:solidFill>
                  <a:schemeClr val="bg1"/>
                </a:solidFill>
                <a:latin typeface="+mj-lt"/>
                <a:ea typeface="Montserrat Hairline" charset="0"/>
                <a:cs typeface="Montserrat Hairline" charset="0"/>
              </a:defRPr>
            </a:lvl1pPr>
          </a:lstStyle>
          <a:p>
            <a:pPr lvl="0"/>
            <a:r>
              <a:rPr lang="en-GB" noProof="0"/>
              <a:t>EXAMPLE TITLE</a:t>
            </a:r>
            <a:br>
              <a:rPr lang="en-GB" noProof="0"/>
            </a:br>
            <a:r>
              <a:rPr lang="en-GB" noProof="0"/>
              <a:t>MAX 3 </a:t>
            </a:r>
            <a:br>
              <a:rPr lang="en-GB" noProof="0"/>
            </a:br>
            <a:r>
              <a:rPr lang="en-GB" noProof="0"/>
              <a:t>Lines</a:t>
            </a:r>
          </a:p>
        </p:txBody>
      </p:sp>
    </p:spTree>
    <p:extLst>
      <p:ext uri="{BB962C8B-B14F-4D97-AF65-F5344CB8AC3E}">
        <p14:creationId xmlns:p14="http://schemas.microsoft.com/office/powerpoint/2010/main" val="345960702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aragraph+Image1">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F80ECF6-49D6-4148-B244-F41B573ACAD5}"/>
              </a:ext>
            </a:extLst>
          </p:cNvPr>
          <p:cNvSpPr/>
          <p:nvPr/>
        </p:nvSpPr>
        <p:spPr>
          <a:xfrm>
            <a:off x="4851409" y="0"/>
            <a:ext cx="4292595" cy="5143500"/>
          </a:xfrm>
          <a:prstGeom prst="rect">
            <a:avLst/>
          </a:prstGeom>
          <a:solidFill>
            <a:srgbClr val="6B48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6"/>
          </a:p>
        </p:txBody>
      </p:sp>
      <p:sp>
        <p:nvSpPr>
          <p:cNvPr id="6" name="Picture Placeholder 13">
            <a:extLst>
              <a:ext uri="{FF2B5EF4-FFF2-40B4-BE49-F238E27FC236}">
                <a16:creationId xmlns:a16="http://schemas.microsoft.com/office/drawing/2014/main" id="{BE1C9A0C-9D1B-DA4B-8FB0-EF4D69C315B7}"/>
              </a:ext>
            </a:extLst>
          </p:cNvPr>
          <p:cNvSpPr>
            <a:spLocks noGrp="1"/>
          </p:cNvSpPr>
          <p:nvPr>
            <p:ph type="pic" sz="quarter" idx="60" hasCustomPrompt="1"/>
          </p:nvPr>
        </p:nvSpPr>
        <p:spPr>
          <a:xfrm>
            <a:off x="4145701" y="1935124"/>
            <a:ext cx="4475699" cy="2560673"/>
          </a:xfrm>
          <a:prstGeom prst="rect">
            <a:avLst/>
          </a:prstGeom>
          <a:solidFill>
            <a:schemeClr val="bg1">
              <a:lumMod val="95000"/>
            </a:schemeClr>
          </a:solidFill>
          <a:effectLst/>
        </p:spPr>
        <p:txBody>
          <a:bodyPr>
            <a:normAutofit/>
          </a:bodyPr>
          <a:lstStyle>
            <a:lvl1pPr marL="0" indent="0">
              <a:buNone/>
              <a:defRPr sz="97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en-GB" noProof="0"/>
              <a:t>Fare clic sull'icona per inserire un'immagine</a:t>
            </a:r>
          </a:p>
        </p:txBody>
      </p:sp>
      <p:sp>
        <p:nvSpPr>
          <p:cNvPr id="9" name="Segnaposto testo 4">
            <a:extLst>
              <a:ext uri="{FF2B5EF4-FFF2-40B4-BE49-F238E27FC236}">
                <a16:creationId xmlns:a16="http://schemas.microsoft.com/office/drawing/2014/main" id="{71F4B6D8-D6F5-9344-B3E2-90388AFC5F65}"/>
              </a:ext>
            </a:extLst>
          </p:cNvPr>
          <p:cNvSpPr>
            <a:spLocks noGrp="1"/>
          </p:cNvSpPr>
          <p:nvPr>
            <p:ph type="body" sz="quarter" idx="62" hasCustomPrompt="1"/>
          </p:nvPr>
        </p:nvSpPr>
        <p:spPr>
          <a:xfrm>
            <a:off x="5176997" y="347327"/>
            <a:ext cx="3459259" cy="1254660"/>
          </a:xfrm>
          <a:prstGeom prst="rect">
            <a:avLst/>
          </a:prstGeom>
        </p:spPr>
        <p:txBody>
          <a:bodyPr/>
          <a:lstStyle>
            <a:lvl1pPr marL="0" marR="0" indent="0" algn="l" defTabSz="685181" rtl="0" eaLnBrk="0" fontAlgn="base" latinLnBrk="0" hangingPunct="0">
              <a:lnSpc>
                <a:spcPct val="120000"/>
              </a:lnSpc>
              <a:spcBef>
                <a:spcPts val="750"/>
              </a:spcBef>
              <a:spcAft>
                <a:spcPct val="0"/>
              </a:spcAft>
              <a:buClrTx/>
              <a:buSzTx/>
              <a:buFont typeface="Arial" panose="020B0604020202020204" pitchFamily="34" charset="0"/>
              <a:buNone/>
              <a:tabLst/>
              <a:defRPr sz="1400" b="0" i="0">
                <a:solidFill>
                  <a:schemeClr val="bg1"/>
                </a:solidFill>
                <a:latin typeface="+mn-lt"/>
              </a:defRPr>
            </a:lvl1pPr>
            <a:lvl2pPr>
              <a:defRPr sz="1500">
                <a:latin typeface="+mn-lt"/>
              </a:defRPr>
            </a:lvl2pPr>
            <a:lvl3pPr>
              <a:defRPr sz="1500">
                <a:latin typeface="+mn-lt"/>
              </a:defRPr>
            </a:lvl3pPr>
            <a:lvl4pPr>
              <a:defRPr sz="1500">
                <a:latin typeface="+mn-lt"/>
              </a:defRPr>
            </a:lvl4pPr>
            <a:lvl5pPr>
              <a:defRPr sz="1500">
                <a:latin typeface="+mn-lt"/>
              </a:defRPr>
            </a:lvl5pPr>
          </a:lstStyle>
          <a:p>
            <a:pPr marL="0" marR="0" lvl="0" indent="0" algn="l" defTabSz="685181" rtl="0" eaLnBrk="0" fontAlgn="base" latinLnBrk="0" hangingPunct="0">
              <a:lnSpc>
                <a:spcPct val="120000"/>
              </a:lnSpc>
              <a:spcBef>
                <a:spcPts val="750"/>
              </a:spcBef>
              <a:spcAft>
                <a:spcPct val="0"/>
              </a:spcAft>
              <a:buClrTx/>
              <a:buSzTx/>
              <a:buFont typeface="Arial" panose="020B0604020202020204" pitchFamily="34" charset="0"/>
              <a:buNone/>
              <a:tabLst/>
              <a:defRPr/>
            </a:pPr>
            <a:r>
              <a:rPr lang="en-GB" noProof="0"/>
              <a:t>Lorem ipsum dolor sit amet dolor consectetur adipis elit quam. Lorem ipsum dolor sit amet dolor consectetur adipiscing.</a:t>
            </a:r>
          </a:p>
        </p:txBody>
      </p:sp>
      <p:pic>
        <p:nvPicPr>
          <p:cNvPr id="10" name="Immagine 2">
            <a:extLst>
              <a:ext uri="{FF2B5EF4-FFF2-40B4-BE49-F238E27FC236}">
                <a16:creationId xmlns:a16="http://schemas.microsoft.com/office/drawing/2014/main" id="{94A1D79C-F9A8-D44A-A1B7-1D42F987B23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53660" y="4700161"/>
            <a:ext cx="1310234" cy="388562"/>
          </a:xfrm>
          <a:prstGeom prst="rect">
            <a:avLst/>
          </a:prstGeom>
        </p:spPr>
      </p:pic>
      <p:sp>
        <p:nvSpPr>
          <p:cNvPr id="12" name="Segnaposto testo 12">
            <a:extLst>
              <a:ext uri="{FF2B5EF4-FFF2-40B4-BE49-F238E27FC236}">
                <a16:creationId xmlns:a16="http://schemas.microsoft.com/office/drawing/2014/main" id="{074DA026-0859-DC4C-B810-EE95033106FD}"/>
              </a:ext>
            </a:extLst>
          </p:cNvPr>
          <p:cNvSpPr>
            <a:spLocks noGrp="1"/>
          </p:cNvSpPr>
          <p:nvPr>
            <p:ph type="body" sz="quarter" idx="61" hasCustomPrompt="1"/>
          </p:nvPr>
        </p:nvSpPr>
        <p:spPr>
          <a:xfrm>
            <a:off x="709126" y="1935124"/>
            <a:ext cx="2624930" cy="2560673"/>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3"/>
              </a:buBlip>
              <a:tabLst/>
              <a:defRPr sz="1400" b="0" i="0">
                <a:solidFill>
                  <a:schemeClr val="tx2">
                    <a:lumMod val="50000"/>
                  </a:schemeClr>
                </a:solidFill>
                <a:latin typeface="+mn-lt"/>
              </a:defRPr>
            </a:lvl1pPr>
            <a:lvl2pPr marL="513737" indent="-170849">
              <a:lnSpc>
                <a:spcPct val="100000"/>
              </a:lnSpc>
              <a:buFontTx/>
              <a:buBlip>
                <a:blip r:embed="rId3"/>
              </a:buBlip>
              <a:defRPr sz="1100" b="0" i="0">
                <a:latin typeface="Trebuchet MS" panose="020B0703020202090204" pitchFamily="34" charset="0"/>
              </a:defRPr>
            </a:lvl2pPr>
            <a:lvl3pPr marL="857219" indent="-171444">
              <a:lnSpc>
                <a:spcPct val="100000"/>
              </a:lnSpc>
              <a:buFontTx/>
              <a:buBlip>
                <a:blip r:embed="rId3"/>
              </a:buBlip>
              <a:defRPr b="0" i="0">
                <a:latin typeface="Trebuchet MS" panose="020B0703020202090204" pitchFamily="34" charset="0"/>
              </a:defRPr>
            </a:lvl3pPr>
            <a:lvl4pPr marL="1200108" indent="-171444">
              <a:lnSpc>
                <a:spcPct val="100000"/>
              </a:lnSpc>
              <a:buFontTx/>
              <a:buBlip>
                <a:blip r:embed="rId3"/>
              </a:buBlip>
              <a:defRPr sz="700" b="0" i="0">
                <a:latin typeface="Trebuchet MS" panose="020B0703020202090204" pitchFamily="34" charset="0"/>
              </a:defRPr>
            </a:lvl4pPr>
          </a:lstStyle>
          <a:p>
            <a:r>
              <a:rPr lang="en-GB" noProof="0"/>
              <a:t>Bullet number 1 Lorem ipsum dolor sit amet dolor consectetur adipis elit quam. Lorem ipsum dolor sit amet dolor consectetur </a:t>
            </a:r>
          </a:p>
          <a:p>
            <a:pPr lvl="1"/>
            <a:r>
              <a:rPr lang="en-GB" noProof="0"/>
              <a:t>Bullet 2</a:t>
            </a:r>
          </a:p>
          <a:p>
            <a:pPr lvl="2"/>
            <a:r>
              <a:rPr lang="en-GB" noProof="0"/>
              <a:t>Bullet 3</a:t>
            </a:r>
          </a:p>
          <a:p>
            <a:pPr lvl="3"/>
            <a:r>
              <a:rPr lang="en-GB" noProof="0"/>
              <a:t>Bullet 4</a:t>
            </a:r>
          </a:p>
        </p:txBody>
      </p:sp>
      <p:sp>
        <p:nvSpPr>
          <p:cNvPr id="3" name="Title 2">
            <a:extLst>
              <a:ext uri="{FF2B5EF4-FFF2-40B4-BE49-F238E27FC236}">
                <a16:creationId xmlns:a16="http://schemas.microsoft.com/office/drawing/2014/main" id="{847B1E42-E12D-4EF8-A5A1-E67F87C80102}"/>
              </a:ext>
            </a:extLst>
          </p:cNvPr>
          <p:cNvSpPr>
            <a:spLocks noGrp="1"/>
          </p:cNvSpPr>
          <p:nvPr>
            <p:ph type="title" hasCustomPrompt="1"/>
          </p:nvPr>
        </p:nvSpPr>
        <p:spPr>
          <a:xfrm>
            <a:off x="709126" y="237547"/>
            <a:ext cx="3862874" cy="852824"/>
          </a:xfrm>
          <a:prstGeom prst="rect">
            <a:avLst/>
          </a:prstGeom>
        </p:spPr>
        <p:txBody>
          <a:bodyPr/>
          <a:lstStyle>
            <a:lvl1pPr>
              <a:defRPr lang="en-US" sz="2400" b="0" i="0" kern="1200" cap="all" baseline="0" smtClean="0">
                <a:solidFill>
                  <a:srgbClr val="6B489D"/>
                </a:solidFill>
                <a:latin typeface="+mj-lt"/>
                <a:ea typeface="Montserrat Hairline" charset="0"/>
                <a:cs typeface="Montserrat Hairline" charset="0"/>
              </a:defRPr>
            </a:lvl1pPr>
          </a:lstStyle>
          <a:p>
            <a:pPr lvl="0"/>
            <a:r>
              <a:rPr lang="en-GB" noProof="0"/>
              <a:t>EXAMPLE TITLE</a:t>
            </a:r>
            <a:br>
              <a:rPr lang="en-GB" noProof="0"/>
            </a:br>
            <a:r>
              <a:rPr lang="en-GB" noProof="0"/>
              <a:t>MAX 2 Lines</a:t>
            </a:r>
          </a:p>
        </p:txBody>
      </p:sp>
    </p:spTree>
    <p:extLst>
      <p:ext uri="{BB962C8B-B14F-4D97-AF65-F5344CB8AC3E}">
        <p14:creationId xmlns:p14="http://schemas.microsoft.com/office/powerpoint/2010/main" val="8686068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Title - 2 Columns">
    <p:spTree>
      <p:nvGrpSpPr>
        <p:cNvPr id="1" name=""/>
        <p:cNvGrpSpPr/>
        <p:nvPr/>
      </p:nvGrpSpPr>
      <p:grpSpPr>
        <a:xfrm>
          <a:off x="0" y="0"/>
          <a:ext cx="0" cy="0"/>
          <a:chOff x="0" y="0"/>
          <a:chExt cx="0" cy="0"/>
        </a:xfrm>
      </p:grpSpPr>
      <p:sp>
        <p:nvSpPr>
          <p:cNvPr id="5" name="Segnaposto testo 12">
            <a:extLst>
              <a:ext uri="{FF2B5EF4-FFF2-40B4-BE49-F238E27FC236}">
                <a16:creationId xmlns:a16="http://schemas.microsoft.com/office/drawing/2014/main" id="{EC28FD98-BBF6-2048-94FC-594E4F82385A}"/>
              </a:ext>
            </a:extLst>
          </p:cNvPr>
          <p:cNvSpPr>
            <a:spLocks noGrp="1"/>
          </p:cNvSpPr>
          <p:nvPr>
            <p:ph type="body" sz="quarter" idx="61" hasCustomPrompt="1"/>
          </p:nvPr>
        </p:nvSpPr>
        <p:spPr>
          <a:xfrm>
            <a:off x="711200" y="1427975"/>
            <a:ext cx="3026502" cy="3042425"/>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2"/>
              </a:buBlip>
              <a:tabLst/>
              <a:defRPr sz="1400" b="0" i="0">
                <a:solidFill>
                  <a:schemeClr val="tx2">
                    <a:lumMod val="50000"/>
                  </a:schemeClr>
                </a:solidFill>
                <a:latin typeface="+mn-lt"/>
              </a:defRPr>
            </a:lvl1pPr>
            <a:lvl2pPr marL="513737" indent="-170849">
              <a:lnSpc>
                <a:spcPct val="100000"/>
              </a:lnSpc>
              <a:buFontTx/>
              <a:buBlip>
                <a:blip r:embed="rId2"/>
              </a:buBlip>
              <a:defRPr sz="1100" b="0" i="0">
                <a:latin typeface="Trebuchet MS" panose="020B0703020202090204" pitchFamily="34" charset="0"/>
              </a:defRPr>
            </a:lvl2pPr>
            <a:lvl3pPr marL="857219" indent="-171444">
              <a:lnSpc>
                <a:spcPct val="100000"/>
              </a:lnSpc>
              <a:buFontTx/>
              <a:buBlip>
                <a:blip r:embed="rId2"/>
              </a:buBlip>
              <a:defRPr b="0" i="0">
                <a:latin typeface="Trebuchet MS" panose="020B0703020202090204" pitchFamily="34" charset="0"/>
              </a:defRPr>
            </a:lvl3pPr>
            <a:lvl4pPr marL="1200108" indent="-171444">
              <a:lnSpc>
                <a:spcPct val="100000"/>
              </a:lnSpc>
              <a:buFontTx/>
              <a:buBlip>
                <a:blip r:embed="rId2"/>
              </a:buBlip>
              <a:defRPr sz="700" b="0" i="0">
                <a:latin typeface="Trebuchet MS" panose="020B0703020202090204" pitchFamily="34" charset="0"/>
              </a:defRPr>
            </a:lvl4pPr>
          </a:lstStyle>
          <a:p>
            <a:r>
              <a:rPr lang="en-GB"/>
              <a:t>Bullet number 1 Lorem ipsum dolor sit amet dolor consectetur adipis elit quam. Lorem ipsum dolor </a:t>
            </a:r>
            <a:r>
              <a:rPr lang="en-GB" noProof="0"/>
              <a:t>sit</a:t>
            </a:r>
            <a:r>
              <a:rPr lang="en-GB"/>
              <a:t> amet dolor consectetur </a:t>
            </a:r>
          </a:p>
          <a:p>
            <a:pPr lvl="1"/>
            <a:r>
              <a:rPr lang="en-GB"/>
              <a:t>Bullet 2</a:t>
            </a:r>
          </a:p>
          <a:p>
            <a:pPr lvl="2"/>
            <a:r>
              <a:rPr lang="en-GB"/>
              <a:t>Bullet 3</a:t>
            </a:r>
          </a:p>
          <a:p>
            <a:pPr lvl="3"/>
            <a:r>
              <a:rPr lang="en-GB"/>
              <a:t>Bullet 4</a:t>
            </a:r>
            <a:endParaRPr lang="en-GB" dirty="0"/>
          </a:p>
        </p:txBody>
      </p:sp>
      <p:sp>
        <p:nvSpPr>
          <p:cNvPr id="7" name="Segnaposto testo 12">
            <a:extLst>
              <a:ext uri="{FF2B5EF4-FFF2-40B4-BE49-F238E27FC236}">
                <a16:creationId xmlns:a16="http://schemas.microsoft.com/office/drawing/2014/main" id="{E76D8D63-C902-3A47-93C6-346425325E3E}"/>
              </a:ext>
            </a:extLst>
          </p:cNvPr>
          <p:cNvSpPr>
            <a:spLocks noGrp="1"/>
          </p:cNvSpPr>
          <p:nvPr>
            <p:ph type="body" sz="quarter" idx="62" hasCustomPrompt="1"/>
          </p:nvPr>
        </p:nvSpPr>
        <p:spPr>
          <a:xfrm>
            <a:off x="4946501" y="1427974"/>
            <a:ext cx="3026502" cy="3042426"/>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2"/>
              </a:buBlip>
              <a:tabLst/>
              <a:defRPr sz="1400" b="0" i="0">
                <a:solidFill>
                  <a:schemeClr val="tx2">
                    <a:lumMod val="50000"/>
                  </a:schemeClr>
                </a:solidFill>
                <a:latin typeface="+mn-lt"/>
              </a:defRPr>
            </a:lvl1pPr>
            <a:lvl2pPr marL="513737" indent="-170849">
              <a:lnSpc>
                <a:spcPct val="100000"/>
              </a:lnSpc>
              <a:buFontTx/>
              <a:buBlip>
                <a:blip r:embed="rId2"/>
              </a:buBlip>
              <a:defRPr sz="1100" b="0" i="0">
                <a:latin typeface="Trebuchet MS" panose="020B0703020202090204" pitchFamily="34" charset="0"/>
              </a:defRPr>
            </a:lvl2pPr>
            <a:lvl3pPr marL="857219" indent="-171444">
              <a:lnSpc>
                <a:spcPct val="100000"/>
              </a:lnSpc>
              <a:buFontTx/>
              <a:buBlip>
                <a:blip r:embed="rId2"/>
              </a:buBlip>
              <a:defRPr b="0" i="0">
                <a:latin typeface="Trebuchet MS" panose="020B0703020202090204" pitchFamily="34" charset="0"/>
              </a:defRPr>
            </a:lvl3pPr>
            <a:lvl4pPr marL="1200108" indent="-171444">
              <a:lnSpc>
                <a:spcPct val="100000"/>
              </a:lnSpc>
              <a:buFontTx/>
              <a:buBlip>
                <a:blip r:embed="rId2"/>
              </a:buBlip>
              <a:defRPr sz="700" b="0" i="0">
                <a:latin typeface="Trebuchet MS" panose="020B0703020202090204" pitchFamily="34" charset="0"/>
              </a:defRPr>
            </a:lvl4pPr>
          </a:lstStyle>
          <a:p>
            <a:r>
              <a:rPr lang="en-GB" noProof="0"/>
              <a:t>Bullet number 1 Lorem ipsum dolor sit amet dolor consectetur adipis elit quam. Lorem ipsum dolor sit amet dolor consectetur </a:t>
            </a:r>
          </a:p>
          <a:p>
            <a:pPr lvl="1"/>
            <a:r>
              <a:rPr lang="en-GB" noProof="0"/>
              <a:t>Bullet 2</a:t>
            </a:r>
          </a:p>
          <a:p>
            <a:pPr lvl="2"/>
            <a:r>
              <a:rPr lang="en-GB" noProof="0"/>
              <a:t>Bullet 3</a:t>
            </a:r>
          </a:p>
          <a:p>
            <a:pPr lvl="3"/>
            <a:r>
              <a:rPr lang="en-GB" noProof="0"/>
              <a:t>Bullet 4</a:t>
            </a:r>
            <a:endParaRPr lang="en-GB" noProof="0" dirty="0"/>
          </a:p>
        </p:txBody>
      </p:sp>
      <p:sp>
        <p:nvSpPr>
          <p:cNvPr id="2" name="Title 1">
            <a:extLst>
              <a:ext uri="{FF2B5EF4-FFF2-40B4-BE49-F238E27FC236}">
                <a16:creationId xmlns:a16="http://schemas.microsoft.com/office/drawing/2014/main" id="{E9124E43-1F83-4064-8544-C8B2AB5060D5}"/>
              </a:ext>
            </a:extLst>
          </p:cNvPr>
          <p:cNvSpPr>
            <a:spLocks noGrp="1"/>
          </p:cNvSpPr>
          <p:nvPr>
            <p:ph type="title" hasCustomPrompt="1"/>
          </p:nvPr>
        </p:nvSpPr>
        <p:spPr>
          <a:xfrm>
            <a:off x="711200" y="234814"/>
            <a:ext cx="7734300" cy="712539"/>
          </a:xfrm>
          <a:prstGeom prst="rect">
            <a:avLst/>
          </a:prstGeom>
        </p:spPr>
        <p:txBody>
          <a:bodyPr/>
          <a:lstStyle>
            <a:lvl1pPr>
              <a:defRPr lang="en-US" sz="2400" b="0" i="0" kern="1200" cap="all" baseline="0" dirty="0">
                <a:solidFill>
                  <a:schemeClr val="accent1"/>
                </a:solidFill>
                <a:latin typeface="+mj-lt"/>
                <a:ea typeface="Montserrat Hairline" charset="0"/>
                <a:cs typeface="Montserrat Hairline" charset="0"/>
              </a:defRPr>
            </a:lvl1pPr>
          </a:lstStyle>
          <a:p>
            <a:r>
              <a:rPr lang="en-GB" noProof="0">
                <a:solidFill>
                  <a:schemeClr val="accent1"/>
                </a:solidFill>
              </a:rPr>
              <a:t>EXAMPLE OF A LONG TITLE LOREM IPSUM DOLOR SIT.</a:t>
            </a:r>
            <a:endParaRPr lang="en-GB" noProof="0" dirty="0">
              <a:solidFill>
                <a:schemeClr val="accent1"/>
              </a:solidFill>
            </a:endParaRPr>
          </a:p>
        </p:txBody>
      </p:sp>
    </p:spTree>
    <p:extLst>
      <p:ext uri="{BB962C8B-B14F-4D97-AF65-F5344CB8AC3E}">
        <p14:creationId xmlns:p14="http://schemas.microsoft.com/office/powerpoint/2010/main" val="233061621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ext+Title - 2 Columns">
    <p:spTree>
      <p:nvGrpSpPr>
        <p:cNvPr id="1" name=""/>
        <p:cNvGrpSpPr/>
        <p:nvPr/>
      </p:nvGrpSpPr>
      <p:grpSpPr>
        <a:xfrm>
          <a:off x="0" y="0"/>
          <a:ext cx="0" cy="0"/>
          <a:chOff x="0" y="0"/>
          <a:chExt cx="0" cy="0"/>
        </a:xfrm>
      </p:grpSpPr>
      <p:sp>
        <p:nvSpPr>
          <p:cNvPr id="5" name="Segnaposto testo 12">
            <a:extLst>
              <a:ext uri="{FF2B5EF4-FFF2-40B4-BE49-F238E27FC236}">
                <a16:creationId xmlns:a16="http://schemas.microsoft.com/office/drawing/2014/main" id="{213D9795-AAD5-FC4E-806E-E130BED8A0D3}"/>
              </a:ext>
            </a:extLst>
          </p:cNvPr>
          <p:cNvSpPr>
            <a:spLocks noGrp="1"/>
          </p:cNvSpPr>
          <p:nvPr>
            <p:ph type="body" sz="quarter" idx="61" hasCustomPrompt="1"/>
          </p:nvPr>
        </p:nvSpPr>
        <p:spPr>
          <a:xfrm>
            <a:off x="704850" y="2114929"/>
            <a:ext cx="2787605" cy="2342772"/>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2"/>
              </a:buBlip>
              <a:tabLst/>
              <a:defRPr sz="1400" b="0" i="0">
                <a:solidFill>
                  <a:schemeClr val="tx2">
                    <a:lumMod val="50000"/>
                  </a:schemeClr>
                </a:solidFill>
                <a:latin typeface="+mn-lt"/>
              </a:defRPr>
            </a:lvl1pPr>
            <a:lvl2pPr marL="513737" indent="-170849">
              <a:lnSpc>
                <a:spcPct val="100000"/>
              </a:lnSpc>
              <a:buFontTx/>
              <a:buBlip>
                <a:blip r:embed="rId2"/>
              </a:buBlip>
              <a:defRPr sz="1100" b="0" i="0">
                <a:latin typeface="Trebuchet MS" panose="020B0703020202090204" pitchFamily="34" charset="0"/>
              </a:defRPr>
            </a:lvl2pPr>
            <a:lvl3pPr marL="857219" indent="-171444">
              <a:lnSpc>
                <a:spcPct val="100000"/>
              </a:lnSpc>
              <a:buFontTx/>
              <a:buBlip>
                <a:blip r:embed="rId2"/>
              </a:buBlip>
              <a:defRPr b="0" i="0">
                <a:latin typeface="Trebuchet MS" panose="020B0703020202090204" pitchFamily="34" charset="0"/>
              </a:defRPr>
            </a:lvl3pPr>
            <a:lvl4pPr marL="1200108" indent="-171444">
              <a:lnSpc>
                <a:spcPct val="100000"/>
              </a:lnSpc>
              <a:buFontTx/>
              <a:buBlip>
                <a:blip r:embed="rId2"/>
              </a:buBlip>
              <a:defRPr sz="700" b="0" i="0">
                <a:latin typeface="Trebuchet MS" panose="020B0703020202090204" pitchFamily="34" charset="0"/>
              </a:defRPr>
            </a:lvl4pPr>
          </a:lstStyle>
          <a:p>
            <a:r>
              <a:rPr lang="en-GB" noProof="0"/>
              <a:t>Bullet number 1 Lorem ipsum dolor sit amet dolor consectetur adipis elit quam. Lorem ipsum dolor sit amet dolor consectetur </a:t>
            </a:r>
          </a:p>
          <a:p>
            <a:pPr lvl="1"/>
            <a:r>
              <a:rPr lang="en-GB" noProof="0"/>
              <a:t>Bullet 2</a:t>
            </a:r>
          </a:p>
          <a:p>
            <a:pPr lvl="2"/>
            <a:r>
              <a:rPr lang="en-GB" noProof="0"/>
              <a:t>Bullet 3</a:t>
            </a:r>
          </a:p>
          <a:p>
            <a:pPr lvl="3"/>
            <a:r>
              <a:rPr lang="en-GB" noProof="0"/>
              <a:t>Bullet 4</a:t>
            </a:r>
            <a:endParaRPr lang="en-GB" noProof="0" dirty="0"/>
          </a:p>
        </p:txBody>
      </p:sp>
      <p:sp>
        <p:nvSpPr>
          <p:cNvPr id="6" name="Segnaposto testo 12">
            <a:extLst>
              <a:ext uri="{FF2B5EF4-FFF2-40B4-BE49-F238E27FC236}">
                <a16:creationId xmlns:a16="http://schemas.microsoft.com/office/drawing/2014/main" id="{6D542223-A76C-D34A-9887-2B22D2EAD825}"/>
              </a:ext>
            </a:extLst>
          </p:cNvPr>
          <p:cNvSpPr>
            <a:spLocks noGrp="1"/>
          </p:cNvSpPr>
          <p:nvPr>
            <p:ph type="body" sz="quarter" idx="62" hasCustomPrompt="1"/>
          </p:nvPr>
        </p:nvSpPr>
        <p:spPr>
          <a:xfrm>
            <a:off x="4711921" y="2114927"/>
            <a:ext cx="2787605" cy="2342773"/>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2"/>
              </a:buBlip>
              <a:tabLst/>
              <a:defRPr sz="1400" b="0" i="0">
                <a:solidFill>
                  <a:schemeClr val="tx2">
                    <a:lumMod val="50000"/>
                  </a:schemeClr>
                </a:solidFill>
                <a:latin typeface="+mn-lt"/>
              </a:defRPr>
            </a:lvl1pPr>
            <a:lvl2pPr marL="513737" indent="-170849">
              <a:lnSpc>
                <a:spcPct val="100000"/>
              </a:lnSpc>
              <a:buFontTx/>
              <a:buBlip>
                <a:blip r:embed="rId2"/>
              </a:buBlip>
              <a:defRPr sz="1100" b="0" i="0">
                <a:latin typeface="Trebuchet MS" panose="020B0703020202090204" pitchFamily="34" charset="0"/>
              </a:defRPr>
            </a:lvl2pPr>
            <a:lvl3pPr marL="857219" indent="-171444">
              <a:lnSpc>
                <a:spcPct val="100000"/>
              </a:lnSpc>
              <a:buFontTx/>
              <a:buBlip>
                <a:blip r:embed="rId2"/>
              </a:buBlip>
              <a:defRPr b="0" i="0">
                <a:latin typeface="Trebuchet MS" panose="020B0703020202090204" pitchFamily="34" charset="0"/>
              </a:defRPr>
            </a:lvl3pPr>
            <a:lvl4pPr marL="1200108" indent="-171444">
              <a:lnSpc>
                <a:spcPct val="100000"/>
              </a:lnSpc>
              <a:buFontTx/>
              <a:buBlip>
                <a:blip r:embed="rId2"/>
              </a:buBlip>
              <a:defRPr sz="700" b="0" i="0">
                <a:latin typeface="Trebuchet MS" panose="020B0703020202090204" pitchFamily="34" charset="0"/>
              </a:defRPr>
            </a:lvl4pPr>
          </a:lstStyle>
          <a:p>
            <a:r>
              <a:rPr lang="en-GB" noProof="0"/>
              <a:t>Bullet number 1 Lorem ipsum dolor sit amet dolor consectetur adipis elit quam. Lorem ipsum dolor sit amet dolor consectetur </a:t>
            </a:r>
          </a:p>
          <a:p>
            <a:pPr lvl="1"/>
            <a:r>
              <a:rPr lang="en-GB" noProof="0"/>
              <a:t>Bullet 2</a:t>
            </a:r>
          </a:p>
          <a:p>
            <a:pPr lvl="2"/>
            <a:r>
              <a:rPr lang="en-GB" noProof="0"/>
              <a:t>Bullet 3</a:t>
            </a:r>
          </a:p>
          <a:p>
            <a:pPr lvl="3"/>
            <a:r>
              <a:rPr lang="en-GB" noProof="0"/>
              <a:t>Bullet 4</a:t>
            </a:r>
            <a:endParaRPr lang="en-GB" noProof="0" dirty="0"/>
          </a:p>
        </p:txBody>
      </p:sp>
      <p:sp>
        <p:nvSpPr>
          <p:cNvPr id="2" name="Title 1">
            <a:extLst>
              <a:ext uri="{FF2B5EF4-FFF2-40B4-BE49-F238E27FC236}">
                <a16:creationId xmlns:a16="http://schemas.microsoft.com/office/drawing/2014/main" id="{89070BEA-20A5-4FCC-B89D-6BA569BACD88}"/>
              </a:ext>
            </a:extLst>
          </p:cNvPr>
          <p:cNvSpPr>
            <a:spLocks noGrp="1"/>
          </p:cNvSpPr>
          <p:nvPr>
            <p:ph type="title" hasCustomPrompt="1"/>
          </p:nvPr>
        </p:nvSpPr>
        <p:spPr>
          <a:xfrm>
            <a:off x="704850" y="228480"/>
            <a:ext cx="7747000" cy="1625720"/>
          </a:xfrm>
          <a:prstGeom prst="rect">
            <a:avLst/>
          </a:prstGeom>
        </p:spPr>
        <p:txBody>
          <a:bodyPr/>
          <a:lstStyle>
            <a:lvl1pPr>
              <a:defRPr lang="en-US" sz="2400" b="0" i="0" kern="1200" cap="all" baseline="0" dirty="0">
                <a:solidFill>
                  <a:srgbClr val="6B489D"/>
                </a:solidFill>
                <a:latin typeface="+mj-lt"/>
                <a:ea typeface="Montserrat Hairline" charset="0"/>
                <a:cs typeface="Montserrat Hairline" charset="0"/>
              </a:defRPr>
            </a:lvl1pPr>
          </a:lstStyle>
          <a:p>
            <a:pPr lvl="0"/>
            <a:r>
              <a:rPr lang="en-GB" noProof="0"/>
              <a:t>EXAMPLE OF A LONG TITLE LOREM IPSUM DOLOR SIT. IT WILL BE USED TO OPEN A CHART WITH A VERY LONG SENTENCE INSTEAD OF A NORMAL TITLE</a:t>
            </a:r>
            <a:r>
              <a:rPr lang="en-GB"/>
              <a:t>. </a:t>
            </a:r>
            <a:endParaRPr lang="en-GB" dirty="0"/>
          </a:p>
        </p:txBody>
      </p:sp>
    </p:spTree>
    <p:extLst>
      <p:ext uri="{BB962C8B-B14F-4D97-AF65-F5344CB8AC3E}">
        <p14:creationId xmlns:p14="http://schemas.microsoft.com/office/powerpoint/2010/main" val="429152371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ext+Title - 2 Columns">
    <p:spTree>
      <p:nvGrpSpPr>
        <p:cNvPr id="1" name=""/>
        <p:cNvGrpSpPr/>
        <p:nvPr/>
      </p:nvGrpSpPr>
      <p:grpSpPr>
        <a:xfrm>
          <a:off x="0" y="0"/>
          <a:ext cx="0" cy="0"/>
          <a:chOff x="0" y="0"/>
          <a:chExt cx="0" cy="0"/>
        </a:xfrm>
      </p:grpSpPr>
      <p:sp>
        <p:nvSpPr>
          <p:cNvPr id="4" name="Picture Placeholder 13">
            <a:extLst>
              <a:ext uri="{FF2B5EF4-FFF2-40B4-BE49-F238E27FC236}">
                <a16:creationId xmlns:a16="http://schemas.microsoft.com/office/drawing/2014/main" id="{750972F6-7EB1-7447-9AF1-A0F264B51996}"/>
              </a:ext>
            </a:extLst>
          </p:cNvPr>
          <p:cNvSpPr>
            <a:spLocks noGrp="1"/>
          </p:cNvSpPr>
          <p:nvPr>
            <p:ph type="pic" sz="quarter" idx="60" hasCustomPrompt="1"/>
          </p:nvPr>
        </p:nvSpPr>
        <p:spPr>
          <a:xfrm>
            <a:off x="5220732" y="0"/>
            <a:ext cx="3923268" cy="5143500"/>
          </a:xfrm>
          <a:prstGeom prst="rect">
            <a:avLst/>
          </a:prstGeom>
          <a:solidFill>
            <a:schemeClr val="bg1">
              <a:lumMod val="95000"/>
            </a:schemeClr>
          </a:solidFill>
          <a:effectLst/>
        </p:spPr>
        <p:txBody>
          <a:bodyPr>
            <a:normAutofit/>
          </a:bodyPr>
          <a:lstStyle>
            <a:lvl1pPr marL="0" indent="0">
              <a:buNone/>
              <a:defRPr sz="97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en-GB" noProof="0"/>
              <a:t>Fare clic sull'icona per inserire un'immagine</a:t>
            </a:r>
          </a:p>
        </p:txBody>
      </p:sp>
      <p:sp>
        <p:nvSpPr>
          <p:cNvPr id="5" name="Segnaposto testo 12">
            <a:extLst>
              <a:ext uri="{FF2B5EF4-FFF2-40B4-BE49-F238E27FC236}">
                <a16:creationId xmlns:a16="http://schemas.microsoft.com/office/drawing/2014/main" id="{F615284D-A2A3-F84D-82F8-101B8E87BE57}"/>
              </a:ext>
            </a:extLst>
          </p:cNvPr>
          <p:cNvSpPr>
            <a:spLocks noGrp="1"/>
          </p:cNvSpPr>
          <p:nvPr>
            <p:ph type="body" sz="quarter" idx="61" hasCustomPrompt="1"/>
          </p:nvPr>
        </p:nvSpPr>
        <p:spPr>
          <a:xfrm>
            <a:off x="711200" y="1423966"/>
            <a:ext cx="3860800" cy="3033734"/>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2"/>
              </a:buBlip>
              <a:tabLst/>
              <a:defRPr sz="1400" b="0" i="0">
                <a:solidFill>
                  <a:schemeClr val="tx2">
                    <a:lumMod val="50000"/>
                  </a:schemeClr>
                </a:solidFill>
                <a:latin typeface="+mn-lt"/>
              </a:defRPr>
            </a:lvl1pPr>
            <a:lvl2pPr marL="513737" indent="-170849">
              <a:lnSpc>
                <a:spcPct val="100000"/>
              </a:lnSpc>
              <a:buFontTx/>
              <a:buBlip>
                <a:blip r:embed="rId2"/>
              </a:buBlip>
              <a:defRPr sz="1100" b="0" i="0">
                <a:latin typeface="Trebuchet MS" panose="020B0703020202090204" pitchFamily="34" charset="0"/>
              </a:defRPr>
            </a:lvl2pPr>
            <a:lvl3pPr marL="857219" indent="-171444">
              <a:lnSpc>
                <a:spcPct val="100000"/>
              </a:lnSpc>
              <a:buFontTx/>
              <a:buBlip>
                <a:blip r:embed="rId2"/>
              </a:buBlip>
              <a:defRPr b="0" i="0">
                <a:latin typeface="Trebuchet MS" panose="020B0703020202090204" pitchFamily="34" charset="0"/>
              </a:defRPr>
            </a:lvl3pPr>
            <a:lvl4pPr marL="1200108" indent="-171444">
              <a:lnSpc>
                <a:spcPct val="100000"/>
              </a:lnSpc>
              <a:buFontTx/>
              <a:buBlip>
                <a:blip r:embed="rId2"/>
              </a:buBlip>
              <a:defRPr sz="700" b="0" i="0">
                <a:latin typeface="Trebuchet MS" panose="020B0703020202090204" pitchFamily="34" charset="0"/>
              </a:defRPr>
            </a:lvl4pPr>
          </a:lstStyle>
          <a:p>
            <a:r>
              <a:rPr lang="en-GB" noProof="0"/>
              <a:t>Bullet number 1 Lorem ipsum dolor sit amet dolor consectetur adipis elit quam. Lorem ipsum dolor sit amet dolor consectetur </a:t>
            </a:r>
          </a:p>
          <a:p>
            <a:pPr lvl="1"/>
            <a:r>
              <a:rPr lang="en-GB" noProof="0"/>
              <a:t>Bullet 2</a:t>
            </a:r>
          </a:p>
          <a:p>
            <a:pPr lvl="2"/>
            <a:r>
              <a:rPr lang="en-GB" noProof="0"/>
              <a:t>Bullet 3</a:t>
            </a:r>
          </a:p>
          <a:p>
            <a:pPr lvl="3"/>
            <a:r>
              <a:rPr lang="en-GB" noProof="0"/>
              <a:t>Bullet 4</a:t>
            </a:r>
          </a:p>
        </p:txBody>
      </p:sp>
      <p:sp>
        <p:nvSpPr>
          <p:cNvPr id="2" name="Title 1">
            <a:extLst>
              <a:ext uri="{FF2B5EF4-FFF2-40B4-BE49-F238E27FC236}">
                <a16:creationId xmlns:a16="http://schemas.microsoft.com/office/drawing/2014/main" id="{04AD5F34-3B84-4605-9468-70C3D3741CB7}"/>
              </a:ext>
            </a:extLst>
          </p:cNvPr>
          <p:cNvSpPr>
            <a:spLocks noGrp="1"/>
          </p:cNvSpPr>
          <p:nvPr>
            <p:ph type="title" hasCustomPrompt="1"/>
          </p:nvPr>
        </p:nvSpPr>
        <p:spPr>
          <a:xfrm>
            <a:off x="711200" y="245727"/>
            <a:ext cx="3860800" cy="852824"/>
          </a:xfrm>
          <a:prstGeom prst="rect">
            <a:avLst/>
          </a:prstGeom>
        </p:spPr>
        <p:txBody>
          <a:bodyPr/>
          <a:lstStyle>
            <a:lvl1pPr>
              <a:defRPr lang="en-US" sz="2400" b="0" i="0" kern="1200" cap="all" baseline="0" smtClean="0">
                <a:solidFill>
                  <a:srgbClr val="6B489D"/>
                </a:solidFill>
                <a:latin typeface="+mj-lt"/>
                <a:ea typeface="Montserrat Hairline" charset="0"/>
                <a:cs typeface="Montserrat Hairline" charset="0"/>
              </a:defRPr>
            </a:lvl1pPr>
          </a:lstStyle>
          <a:p>
            <a:pPr lvl="0"/>
            <a:r>
              <a:rPr lang="en-GB" noProof="0"/>
              <a:t>EXAMPLE TITLE</a:t>
            </a:r>
            <a:br>
              <a:rPr lang="en-GB" noProof="0"/>
            </a:br>
            <a:r>
              <a:rPr lang="en-GB" noProof="0"/>
              <a:t>MAX 2 Lines</a:t>
            </a:r>
          </a:p>
        </p:txBody>
      </p:sp>
    </p:spTree>
    <p:extLst>
      <p:ext uri="{BB962C8B-B14F-4D97-AF65-F5344CB8AC3E}">
        <p14:creationId xmlns:p14="http://schemas.microsoft.com/office/powerpoint/2010/main" val="169504446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ext+Title - 2 Columns">
    <p:spTree>
      <p:nvGrpSpPr>
        <p:cNvPr id="1" name=""/>
        <p:cNvGrpSpPr/>
        <p:nvPr/>
      </p:nvGrpSpPr>
      <p:grpSpPr>
        <a:xfrm>
          <a:off x="0" y="0"/>
          <a:ext cx="0" cy="0"/>
          <a:chOff x="0" y="0"/>
          <a:chExt cx="0" cy="0"/>
        </a:xfrm>
      </p:grpSpPr>
      <p:sp>
        <p:nvSpPr>
          <p:cNvPr id="4" name="Picture Placeholder 13">
            <a:extLst>
              <a:ext uri="{FF2B5EF4-FFF2-40B4-BE49-F238E27FC236}">
                <a16:creationId xmlns:a16="http://schemas.microsoft.com/office/drawing/2014/main" id="{750972F6-7EB1-7447-9AF1-A0F264B51996}"/>
              </a:ext>
            </a:extLst>
          </p:cNvPr>
          <p:cNvSpPr>
            <a:spLocks noGrp="1"/>
          </p:cNvSpPr>
          <p:nvPr>
            <p:ph type="pic" sz="quarter" idx="60" hasCustomPrompt="1"/>
          </p:nvPr>
        </p:nvSpPr>
        <p:spPr>
          <a:xfrm>
            <a:off x="397101" y="0"/>
            <a:ext cx="3923268" cy="5143500"/>
          </a:xfrm>
          <a:prstGeom prst="rect">
            <a:avLst/>
          </a:prstGeom>
          <a:solidFill>
            <a:schemeClr val="bg1">
              <a:lumMod val="95000"/>
            </a:schemeClr>
          </a:solidFill>
          <a:effectLst/>
        </p:spPr>
        <p:txBody>
          <a:bodyPr>
            <a:normAutofit/>
          </a:bodyPr>
          <a:lstStyle>
            <a:lvl1pPr marL="0" indent="0">
              <a:buNone/>
              <a:defRPr sz="97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en-GB" noProof="0"/>
              <a:t>Fare clic sull'icona per inserire un'immagine</a:t>
            </a:r>
            <a:endParaRPr lang="en-GB" noProof="0" dirty="0"/>
          </a:p>
        </p:txBody>
      </p:sp>
      <p:sp>
        <p:nvSpPr>
          <p:cNvPr id="5" name="Segnaposto testo 12">
            <a:extLst>
              <a:ext uri="{FF2B5EF4-FFF2-40B4-BE49-F238E27FC236}">
                <a16:creationId xmlns:a16="http://schemas.microsoft.com/office/drawing/2014/main" id="{D5458D62-D3CC-9C46-89D0-9929EA7C5E5B}"/>
              </a:ext>
            </a:extLst>
          </p:cNvPr>
          <p:cNvSpPr>
            <a:spLocks noGrp="1"/>
          </p:cNvSpPr>
          <p:nvPr>
            <p:ph type="body" sz="quarter" idx="61" hasCustomPrompt="1"/>
          </p:nvPr>
        </p:nvSpPr>
        <p:spPr>
          <a:xfrm>
            <a:off x="4572000" y="1434931"/>
            <a:ext cx="3879850" cy="3029119"/>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2"/>
              </a:buBlip>
              <a:tabLst/>
              <a:defRPr sz="1400" b="0" i="0">
                <a:solidFill>
                  <a:schemeClr val="tx2">
                    <a:lumMod val="50000"/>
                  </a:schemeClr>
                </a:solidFill>
                <a:latin typeface="+mn-lt"/>
              </a:defRPr>
            </a:lvl1pPr>
            <a:lvl2pPr marL="513737" indent="-170849">
              <a:lnSpc>
                <a:spcPct val="100000"/>
              </a:lnSpc>
              <a:buFontTx/>
              <a:buBlip>
                <a:blip r:embed="rId2"/>
              </a:buBlip>
              <a:defRPr sz="1100" b="0" i="0">
                <a:latin typeface="Trebuchet MS" panose="020B0703020202090204" pitchFamily="34" charset="0"/>
              </a:defRPr>
            </a:lvl2pPr>
            <a:lvl3pPr marL="857219" indent="-171444">
              <a:lnSpc>
                <a:spcPct val="100000"/>
              </a:lnSpc>
              <a:buFontTx/>
              <a:buBlip>
                <a:blip r:embed="rId2"/>
              </a:buBlip>
              <a:defRPr b="0" i="0">
                <a:latin typeface="Trebuchet MS" panose="020B0703020202090204" pitchFamily="34" charset="0"/>
              </a:defRPr>
            </a:lvl3pPr>
            <a:lvl4pPr marL="1200108" indent="-171444">
              <a:lnSpc>
                <a:spcPct val="100000"/>
              </a:lnSpc>
              <a:buFontTx/>
              <a:buBlip>
                <a:blip r:embed="rId2"/>
              </a:buBlip>
              <a:defRPr sz="700" b="0" i="0">
                <a:latin typeface="Trebuchet MS" panose="020B0703020202090204" pitchFamily="34" charset="0"/>
              </a:defRPr>
            </a:lvl4pPr>
          </a:lstStyle>
          <a:p>
            <a:r>
              <a:rPr lang="en-GB"/>
              <a:t>Bullet number 1 Lorem ipsum dolor sit amet dolor consectetur adipis elit quam. Lorem ipsum dolor sit amet dolor consectetur </a:t>
            </a:r>
          </a:p>
          <a:p>
            <a:pPr lvl="1"/>
            <a:r>
              <a:rPr lang="en-GB" noProof="0"/>
              <a:t>Bullet</a:t>
            </a:r>
            <a:r>
              <a:rPr lang="en-GB"/>
              <a:t> 2</a:t>
            </a:r>
          </a:p>
          <a:p>
            <a:pPr lvl="2"/>
            <a:r>
              <a:rPr lang="en-GB"/>
              <a:t>Bullet 3</a:t>
            </a:r>
          </a:p>
          <a:p>
            <a:pPr lvl="3"/>
            <a:r>
              <a:rPr lang="en-GB"/>
              <a:t>Bullet 4</a:t>
            </a:r>
            <a:endParaRPr lang="en-GB" dirty="0"/>
          </a:p>
        </p:txBody>
      </p:sp>
      <p:sp>
        <p:nvSpPr>
          <p:cNvPr id="2" name="Title 1">
            <a:extLst>
              <a:ext uri="{FF2B5EF4-FFF2-40B4-BE49-F238E27FC236}">
                <a16:creationId xmlns:a16="http://schemas.microsoft.com/office/drawing/2014/main" id="{1C191E96-C1BB-4C57-88A8-7D7424E6469E}"/>
              </a:ext>
            </a:extLst>
          </p:cNvPr>
          <p:cNvSpPr>
            <a:spLocks noGrp="1"/>
          </p:cNvSpPr>
          <p:nvPr>
            <p:ph type="title" hasCustomPrompt="1"/>
          </p:nvPr>
        </p:nvSpPr>
        <p:spPr>
          <a:xfrm>
            <a:off x="4572000" y="230247"/>
            <a:ext cx="3879850" cy="459982"/>
          </a:xfrm>
          <a:prstGeom prst="rect">
            <a:avLst/>
          </a:prstGeom>
        </p:spPr>
        <p:txBody>
          <a:bodyPr/>
          <a:lstStyle>
            <a:lvl1pPr>
              <a:defRPr lang="en-US" sz="2400" b="0" i="0" kern="1200" cap="all" baseline="0" dirty="0">
                <a:solidFill>
                  <a:srgbClr val="6B489D"/>
                </a:solidFill>
                <a:latin typeface="+mj-lt"/>
                <a:ea typeface="Montserrat Hairline" charset="0"/>
                <a:cs typeface="Montserrat Hairline" charset="0"/>
              </a:defRPr>
            </a:lvl1pPr>
          </a:lstStyle>
          <a:p>
            <a:pPr lvl="0"/>
            <a:r>
              <a:rPr lang="en-GB" noProof="0"/>
              <a:t>EXAMPLE TITLE Max 1 line</a:t>
            </a:r>
            <a:endParaRPr lang="en-GB" noProof="0" dirty="0"/>
          </a:p>
        </p:txBody>
      </p:sp>
    </p:spTree>
    <p:extLst>
      <p:ext uri="{BB962C8B-B14F-4D97-AF65-F5344CB8AC3E}">
        <p14:creationId xmlns:p14="http://schemas.microsoft.com/office/powerpoint/2010/main" val="310245384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ext+Title - 2 Columns">
    <p:spTree>
      <p:nvGrpSpPr>
        <p:cNvPr id="1" name=""/>
        <p:cNvGrpSpPr/>
        <p:nvPr/>
      </p:nvGrpSpPr>
      <p:grpSpPr>
        <a:xfrm>
          <a:off x="0" y="0"/>
          <a:ext cx="0" cy="0"/>
          <a:chOff x="0" y="0"/>
          <a:chExt cx="0" cy="0"/>
        </a:xfrm>
      </p:grpSpPr>
      <p:sp>
        <p:nvSpPr>
          <p:cNvPr id="4" name="Picture Placeholder 13">
            <a:extLst>
              <a:ext uri="{FF2B5EF4-FFF2-40B4-BE49-F238E27FC236}">
                <a16:creationId xmlns:a16="http://schemas.microsoft.com/office/drawing/2014/main" id="{4E209A45-D415-AD44-9B2C-1A1F89780DEF}"/>
              </a:ext>
            </a:extLst>
          </p:cNvPr>
          <p:cNvSpPr>
            <a:spLocks noGrp="1"/>
          </p:cNvSpPr>
          <p:nvPr>
            <p:ph type="pic" sz="quarter" idx="60" hasCustomPrompt="1"/>
          </p:nvPr>
        </p:nvSpPr>
        <p:spPr>
          <a:xfrm>
            <a:off x="393245" y="2570325"/>
            <a:ext cx="8752872" cy="2573176"/>
          </a:xfrm>
          <a:prstGeom prst="rect">
            <a:avLst/>
          </a:prstGeom>
          <a:solidFill>
            <a:schemeClr val="bg1">
              <a:lumMod val="95000"/>
            </a:schemeClr>
          </a:solidFill>
          <a:effectLst/>
        </p:spPr>
        <p:txBody>
          <a:bodyPr>
            <a:normAutofit/>
          </a:bodyPr>
          <a:lstStyle>
            <a:lvl1pPr marL="0" indent="0">
              <a:buNone/>
              <a:defRPr sz="97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en-GB" noProof="0"/>
              <a:t>Fare clic sull'icona per inserire un'immagine</a:t>
            </a:r>
          </a:p>
        </p:txBody>
      </p:sp>
      <p:sp>
        <p:nvSpPr>
          <p:cNvPr id="7" name="Segnaposto testo 12">
            <a:extLst>
              <a:ext uri="{FF2B5EF4-FFF2-40B4-BE49-F238E27FC236}">
                <a16:creationId xmlns:a16="http://schemas.microsoft.com/office/drawing/2014/main" id="{F35E5754-217C-2846-8DED-28C0B1FC9E8E}"/>
              </a:ext>
            </a:extLst>
          </p:cNvPr>
          <p:cNvSpPr>
            <a:spLocks noGrp="1"/>
          </p:cNvSpPr>
          <p:nvPr>
            <p:ph type="body" sz="quarter" idx="61" hasCustomPrompt="1"/>
          </p:nvPr>
        </p:nvSpPr>
        <p:spPr>
          <a:xfrm>
            <a:off x="704850" y="1185854"/>
            <a:ext cx="7378437" cy="1170168"/>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2"/>
              </a:buBlip>
              <a:tabLst/>
              <a:defRPr sz="1400" b="0" i="0">
                <a:solidFill>
                  <a:schemeClr val="tx2">
                    <a:lumMod val="50000"/>
                  </a:schemeClr>
                </a:solidFill>
                <a:latin typeface="+mn-lt"/>
              </a:defRPr>
            </a:lvl1pPr>
            <a:lvl2pPr marL="513737" indent="-170849">
              <a:lnSpc>
                <a:spcPct val="100000"/>
              </a:lnSpc>
              <a:buFontTx/>
              <a:buBlip>
                <a:blip r:embed="rId2"/>
              </a:buBlip>
              <a:defRPr sz="1100" b="0" i="0">
                <a:latin typeface="Trebuchet MS" panose="020B0703020202090204" pitchFamily="34" charset="0"/>
              </a:defRPr>
            </a:lvl2pPr>
            <a:lvl3pPr marL="857219" indent="-171444">
              <a:lnSpc>
                <a:spcPct val="100000"/>
              </a:lnSpc>
              <a:buFontTx/>
              <a:buBlip>
                <a:blip r:embed="rId2"/>
              </a:buBlip>
              <a:defRPr b="0" i="0">
                <a:latin typeface="Trebuchet MS" panose="020B0703020202090204" pitchFamily="34" charset="0"/>
              </a:defRPr>
            </a:lvl3pPr>
            <a:lvl4pPr marL="1200108" indent="-171444">
              <a:lnSpc>
                <a:spcPct val="100000"/>
              </a:lnSpc>
              <a:buFontTx/>
              <a:buBlip>
                <a:blip r:embed="rId2"/>
              </a:buBlip>
              <a:defRPr sz="700" b="0" i="0">
                <a:latin typeface="Trebuchet MS" panose="020B0703020202090204" pitchFamily="34" charset="0"/>
              </a:defRPr>
            </a:lvl4pPr>
          </a:lstStyle>
          <a:p>
            <a:r>
              <a:rPr lang="en-GB" noProof="0"/>
              <a:t>Bullet number 1 Lorem ipsum dolor sit amet dolor consectetur adipis elit quam. Lorem ipsum dolor sit amet dolor consectetur </a:t>
            </a:r>
          </a:p>
          <a:p>
            <a:pPr lvl="1"/>
            <a:r>
              <a:rPr lang="en-GB" noProof="0"/>
              <a:t>Bullet 2</a:t>
            </a:r>
          </a:p>
          <a:p>
            <a:pPr lvl="2"/>
            <a:r>
              <a:rPr lang="en-GB" noProof="0"/>
              <a:t>Bullet 3</a:t>
            </a:r>
          </a:p>
          <a:p>
            <a:pPr lvl="3"/>
            <a:r>
              <a:rPr lang="en-GB" noProof="0"/>
              <a:t>Bullet 4</a:t>
            </a:r>
          </a:p>
        </p:txBody>
      </p:sp>
      <p:sp>
        <p:nvSpPr>
          <p:cNvPr id="2" name="Title 1">
            <a:extLst>
              <a:ext uri="{FF2B5EF4-FFF2-40B4-BE49-F238E27FC236}">
                <a16:creationId xmlns:a16="http://schemas.microsoft.com/office/drawing/2014/main" id="{C4E3D9D1-2CE1-4008-B092-42BF5A31F2F9}"/>
              </a:ext>
            </a:extLst>
          </p:cNvPr>
          <p:cNvSpPr>
            <a:spLocks noGrp="1"/>
          </p:cNvSpPr>
          <p:nvPr>
            <p:ph type="title" hasCustomPrompt="1"/>
          </p:nvPr>
        </p:nvSpPr>
        <p:spPr>
          <a:xfrm>
            <a:off x="704850" y="234814"/>
            <a:ext cx="7378437" cy="736737"/>
          </a:xfrm>
          <a:prstGeom prst="rect">
            <a:avLst/>
          </a:prstGeom>
        </p:spPr>
        <p:txBody>
          <a:bodyPr/>
          <a:lstStyle>
            <a:lvl1pPr marL="0" indent="0" algn="l" defTabSz="685181" rtl="0" eaLnBrk="1" fontAlgn="base" hangingPunct="1">
              <a:lnSpc>
                <a:spcPct val="90000"/>
              </a:lnSpc>
              <a:spcBef>
                <a:spcPts val="750"/>
              </a:spcBef>
              <a:spcAft>
                <a:spcPct val="0"/>
              </a:spcAft>
              <a:buFont typeface="Arial" panose="020B0604020202020204" pitchFamily="34" charset="0"/>
              <a:buNone/>
              <a:defRPr lang="en-US" sz="2400" b="0" i="0" kern="1200" cap="all" baseline="0" dirty="0">
                <a:solidFill>
                  <a:schemeClr val="accent1"/>
                </a:solidFill>
                <a:latin typeface="+mj-lt"/>
                <a:ea typeface="Montserrat Hairline" charset="0"/>
                <a:cs typeface="Montserrat Hairline" charset="0"/>
              </a:defRPr>
            </a:lvl1pPr>
          </a:lstStyle>
          <a:p>
            <a:r>
              <a:rPr lang="en-GB" noProof="0">
                <a:solidFill>
                  <a:schemeClr val="accent1"/>
                </a:solidFill>
              </a:rPr>
              <a:t>EXAMPLE OF A LONG TITLE LOREM IPSUM DOLOR SIT Max 2 lines</a:t>
            </a:r>
          </a:p>
        </p:txBody>
      </p:sp>
    </p:spTree>
    <p:extLst>
      <p:ext uri="{BB962C8B-B14F-4D97-AF65-F5344CB8AC3E}">
        <p14:creationId xmlns:p14="http://schemas.microsoft.com/office/powerpoint/2010/main" val="44235559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EFAULT-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921036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F80ECF6-49D6-4148-B244-F41B573ACAD5}"/>
              </a:ext>
            </a:extLst>
          </p:cNvPr>
          <p:cNvSpPr/>
          <p:nvPr/>
        </p:nvSpPr>
        <p:spPr>
          <a:xfrm>
            <a:off x="381000" y="0"/>
            <a:ext cx="8763000" cy="5143500"/>
          </a:xfrm>
          <a:prstGeom prst="rect">
            <a:avLst/>
          </a:prstGeom>
          <a:solidFill>
            <a:srgbClr val="6B48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6" dirty="0"/>
          </a:p>
        </p:txBody>
      </p:sp>
      <p:pic>
        <p:nvPicPr>
          <p:cNvPr id="6" name="Immagine 5">
            <a:extLst>
              <a:ext uri="{FF2B5EF4-FFF2-40B4-BE49-F238E27FC236}">
                <a16:creationId xmlns:a16="http://schemas.microsoft.com/office/drawing/2014/main" id="{2F8DEAE1-4040-254E-A667-C878DF47D8D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72400" y="4705351"/>
            <a:ext cx="1260646" cy="373952"/>
          </a:xfrm>
          <a:prstGeom prst="rect">
            <a:avLst/>
          </a:prstGeom>
        </p:spPr>
      </p:pic>
      <p:cxnSp>
        <p:nvCxnSpPr>
          <p:cNvPr id="4" name="Connettore 1 3">
            <a:extLst>
              <a:ext uri="{FF2B5EF4-FFF2-40B4-BE49-F238E27FC236}">
                <a16:creationId xmlns:a16="http://schemas.microsoft.com/office/drawing/2014/main" id="{72FF0492-B612-9B43-AFEF-98AC9B1253D6}"/>
              </a:ext>
            </a:extLst>
          </p:cNvPr>
          <p:cNvCxnSpPr/>
          <p:nvPr/>
        </p:nvCxnSpPr>
        <p:spPr>
          <a:xfrm>
            <a:off x="4152900" y="2571750"/>
            <a:ext cx="838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egnaposto testo 10">
            <a:extLst>
              <a:ext uri="{FF2B5EF4-FFF2-40B4-BE49-F238E27FC236}">
                <a16:creationId xmlns:a16="http://schemas.microsoft.com/office/drawing/2014/main" id="{FCB01C11-23D0-504E-9C51-0E9558100EB2}"/>
              </a:ext>
            </a:extLst>
          </p:cNvPr>
          <p:cNvSpPr>
            <a:spLocks noGrp="1"/>
          </p:cNvSpPr>
          <p:nvPr>
            <p:ph type="body" sz="quarter" idx="12" hasCustomPrompt="1"/>
          </p:nvPr>
        </p:nvSpPr>
        <p:spPr>
          <a:xfrm>
            <a:off x="1302030" y="2688590"/>
            <a:ext cx="6539941" cy="533400"/>
          </a:xfrm>
          <a:prstGeom prst="rect">
            <a:avLst/>
          </a:prstGeom>
        </p:spPr>
        <p:txBody>
          <a:bodyPr/>
          <a:lstStyle>
            <a:lvl1pPr marL="0" indent="0" algn="ctr">
              <a:buNone/>
              <a:defRPr sz="1200" b="0" i="0" cap="all" baseline="0">
                <a:solidFill>
                  <a:schemeClr val="bg1"/>
                </a:solidFill>
                <a:latin typeface="Trebuchet MS" panose="020B0703020202090204" pitchFamily="34" charset="0"/>
              </a:defRPr>
            </a:lvl1pPr>
          </a:lstStyle>
          <a:p>
            <a:pPr lvl="0"/>
            <a:r>
              <a:rPr lang="en-GB" noProof="0"/>
              <a:t>SECTION SUBTITLE</a:t>
            </a:r>
          </a:p>
        </p:txBody>
      </p:sp>
      <p:sp>
        <p:nvSpPr>
          <p:cNvPr id="3" name="Title 2">
            <a:extLst>
              <a:ext uri="{FF2B5EF4-FFF2-40B4-BE49-F238E27FC236}">
                <a16:creationId xmlns:a16="http://schemas.microsoft.com/office/drawing/2014/main" id="{A2155041-E14E-4F8F-A3CE-8F6D99C74D32}"/>
              </a:ext>
            </a:extLst>
          </p:cNvPr>
          <p:cNvSpPr>
            <a:spLocks noGrp="1"/>
          </p:cNvSpPr>
          <p:nvPr>
            <p:ph type="title"/>
          </p:nvPr>
        </p:nvSpPr>
        <p:spPr>
          <a:xfrm>
            <a:off x="1302030" y="1904535"/>
            <a:ext cx="6539941" cy="533401"/>
          </a:xfrm>
          <a:prstGeom prst="rect">
            <a:avLst/>
          </a:prstGeom>
        </p:spPr>
        <p:txBody>
          <a:bodyPr/>
          <a:lstStyle>
            <a:lvl1pPr algn="ctr">
              <a:defRPr lang="en-US" sz="2400" b="0" i="0" kern="1200" cap="all" baseline="0" dirty="0" smtClean="0">
                <a:solidFill>
                  <a:schemeClr val="bg1"/>
                </a:solidFill>
                <a:latin typeface="+mj-lt"/>
                <a:ea typeface="Montserrat Hairline" charset="0"/>
                <a:cs typeface="Montserrat Hairline" charset="0"/>
              </a:defRPr>
            </a:lvl1pPr>
          </a:lstStyle>
          <a:p>
            <a:r>
              <a:rPr lang="fr-FR" noProof="0"/>
              <a:t>Modifiez le style du titre</a:t>
            </a:r>
            <a:endParaRPr lang="en-GB" noProof="0"/>
          </a:p>
        </p:txBody>
      </p:sp>
    </p:spTree>
    <p:extLst>
      <p:ext uri="{BB962C8B-B14F-4D97-AF65-F5344CB8AC3E}">
        <p14:creationId xmlns:p14="http://schemas.microsoft.com/office/powerpoint/2010/main" val="2120326858"/>
      </p:ext>
    </p:extLst>
  </p:cSld>
  <p:clrMapOvr>
    <a:masterClrMapping/>
  </p:clrMapOvr>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LE_Full_Screen">
    <p:spTree>
      <p:nvGrpSpPr>
        <p:cNvPr id="1" name=""/>
        <p:cNvGrpSpPr/>
        <p:nvPr/>
      </p:nvGrpSpPr>
      <p:grpSpPr>
        <a:xfrm>
          <a:off x="0" y="0"/>
          <a:ext cx="0" cy="0"/>
          <a:chOff x="0" y="0"/>
          <a:chExt cx="0" cy="0"/>
        </a:xfrm>
      </p:grpSpPr>
      <p:sp>
        <p:nvSpPr>
          <p:cNvPr id="6" name="Picture Placeholder 13">
            <a:extLst>
              <a:ext uri="{FF2B5EF4-FFF2-40B4-BE49-F238E27FC236}">
                <a16:creationId xmlns:a16="http://schemas.microsoft.com/office/drawing/2014/main" id="{BE1C9A0C-9D1B-DA4B-8FB0-EF4D69C315B7}"/>
              </a:ext>
            </a:extLst>
          </p:cNvPr>
          <p:cNvSpPr>
            <a:spLocks noGrp="1"/>
          </p:cNvSpPr>
          <p:nvPr>
            <p:ph type="pic" sz="quarter" idx="60" hasCustomPrompt="1"/>
          </p:nvPr>
        </p:nvSpPr>
        <p:spPr>
          <a:xfrm>
            <a:off x="395416" y="0"/>
            <a:ext cx="8748584" cy="5143500"/>
          </a:xfrm>
          <a:prstGeom prst="rect">
            <a:avLst/>
          </a:prstGeom>
          <a:solidFill>
            <a:schemeClr val="bg1">
              <a:lumMod val="95000"/>
            </a:schemeClr>
          </a:solidFill>
          <a:effectLst/>
        </p:spPr>
        <p:txBody>
          <a:bodyPr>
            <a:normAutofit/>
          </a:bodyPr>
          <a:lstStyle>
            <a:lvl1pPr marL="0" indent="0">
              <a:buNone/>
              <a:defRPr sz="97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en-GB" noProof="0"/>
              <a:t>Fare clic sull'icona per inserire un'immagine</a:t>
            </a:r>
          </a:p>
        </p:txBody>
      </p:sp>
    </p:spTree>
    <p:extLst>
      <p:ext uri="{BB962C8B-B14F-4D97-AF65-F5344CB8AC3E}">
        <p14:creationId xmlns:p14="http://schemas.microsoft.com/office/powerpoint/2010/main" val="241320803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2667" y="170260"/>
            <a:ext cx="8716596" cy="792956"/>
          </a:xfrm>
        </p:spPr>
        <p:txBody>
          <a:bodyPr/>
          <a:lstStyle>
            <a:lvl1pPr>
              <a:defRPr>
                <a:latin typeface="Trebuchet MS" pitchFamily="34" charset="0"/>
              </a:defRPr>
            </a:lvl1pPr>
          </a:lstStyle>
          <a:p>
            <a:r>
              <a:rPr lang="en-US"/>
              <a:t>CLICK TO EDIT MASTER TITLE STYLE</a:t>
            </a:r>
          </a:p>
        </p:txBody>
      </p:sp>
      <p:sp>
        <p:nvSpPr>
          <p:cNvPr id="3" name="Content Placeholder 2"/>
          <p:cNvSpPr>
            <a:spLocks noGrp="1"/>
          </p:cNvSpPr>
          <p:nvPr>
            <p:ph idx="1"/>
          </p:nvPr>
        </p:nvSpPr>
        <p:spPr>
          <a:xfrm>
            <a:off x="209301" y="1021557"/>
            <a:ext cx="8686068" cy="3394472"/>
          </a:xfrm>
        </p:spPr>
        <p:txBody>
          <a:bodyPr/>
          <a:lstStyle>
            <a:lvl1pPr>
              <a:defRPr>
                <a:latin typeface="Trebuchet MS" pitchFamily="34" charset="0"/>
              </a:defRPr>
            </a:lvl1pPr>
            <a:lvl2pPr>
              <a:spcAft>
                <a:spcPts val="0"/>
              </a:spcAft>
              <a:defRPr>
                <a:latin typeface="Trebuchet MS" pitchFamily="34" charset="0"/>
              </a:defRPr>
            </a:lvl2pPr>
            <a:lvl3pPr>
              <a:spcAft>
                <a:spcPts val="0"/>
              </a:spcAft>
              <a:defRPr>
                <a:latin typeface="Trebuchet MS" pitchFamily="34" charset="0"/>
              </a:defRPr>
            </a:lvl3pPr>
            <a:lvl4pPr>
              <a:spcAft>
                <a:spcPts val="0"/>
              </a:spcAft>
              <a:defRPr>
                <a:latin typeface="Trebuchet MS" pitchFamily="34" charset="0"/>
              </a:defRPr>
            </a:lvl4pPr>
            <a:lvl5pPr>
              <a:spcAft>
                <a:spcPts val="0"/>
              </a:spcAft>
              <a:defRPr>
                <a:latin typeface="Trebuchet MS" pitchFamily="34" charset="0"/>
              </a:defRPr>
            </a:lvl5p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endParaRPr lang="en-US" noProof="0"/>
          </a:p>
        </p:txBody>
      </p:sp>
      <p:sp>
        <p:nvSpPr>
          <p:cNvPr id="4" name="Footer Placeholder 2"/>
          <p:cNvSpPr txBox="1">
            <a:spLocks/>
          </p:cNvSpPr>
          <p:nvPr/>
        </p:nvSpPr>
        <p:spPr>
          <a:xfrm>
            <a:off x="4409587" y="4766072"/>
            <a:ext cx="372452" cy="179784"/>
          </a:xfrm>
          <a:prstGeom prst="rect">
            <a:avLst/>
          </a:prstGeom>
        </p:spPr>
        <p:txBody>
          <a:bodyPr anchor="b"/>
          <a:lstStyle>
            <a:defPPr>
              <a:defRPr lang="en-GB"/>
            </a:defPPr>
            <a:lvl1pPr>
              <a:defRPr sz="800">
                <a:solidFill>
                  <a:schemeClr val="bg1">
                    <a:lumMod val="50000"/>
                  </a:schemeClr>
                </a:solidFill>
                <a:latin typeface="Tahoma" pitchFamily="34" charset="0"/>
              </a:defRPr>
            </a:lvl1pPr>
          </a:lstStyle>
          <a:p>
            <a:pPr algn="ctr">
              <a:spcBef>
                <a:spcPct val="0"/>
              </a:spcBef>
              <a:defRPr/>
            </a:pPr>
            <a:fld id="{1D43DDA3-B8F5-4355-8795-A0F7A61B9EB2}" type="slidenum">
              <a:rPr lang="en-US" sz="450" smtClean="0">
                <a:solidFill>
                  <a:schemeClr val="tx1">
                    <a:lumMod val="50000"/>
                    <a:lumOff val="50000"/>
                  </a:schemeClr>
                </a:solidFill>
                <a:latin typeface="Trebuchet MS" pitchFamily="34" charset="0"/>
                <a:cs typeface="Arial" pitchFamily="34" charset="0"/>
              </a:rPr>
              <a:pPr algn="ctr">
                <a:spcBef>
                  <a:spcPct val="0"/>
                </a:spcBef>
                <a:defRPr/>
              </a:pPr>
              <a:t>‹N°›</a:t>
            </a:fld>
            <a:endParaRPr lang="en-US" sz="450" dirty="0">
              <a:solidFill>
                <a:schemeClr val="tx1">
                  <a:lumMod val="50000"/>
                  <a:lumOff val="50000"/>
                </a:schemeClr>
              </a:solidFill>
              <a:latin typeface="Trebuchet MS" pitchFamily="34" charset="0"/>
              <a:cs typeface="Arial" pitchFamily="34" charset="0"/>
            </a:endParaRPr>
          </a:p>
        </p:txBody>
      </p:sp>
    </p:spTree>
    <p:extLst>
      <p:ext uri="{BB962C8B-B14F-4D97-AF65-F5344CB8AC3E}">
        <p14:creationId xmlns:p14="http://schemas.microsoft.com/office/powerpoint/2010/main" val="14579499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Agenda_Bullet_Point">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F80ECF6-49D6-4148-B244-F41B573ACAD5}"/>
              </a:ext>
            </a:extLst>
          </p:cNvPr>
          <p:cNvSpPr/>
          <p:nvPr/>
        </p:nvSpPr>
        <p:spPr>
          <a:xfrm>
            <a:off x="383421" y="0"/>
            <a:ext cx="2783525"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6"/>
          </a:p>
        </p:txBody>
      </p:sp>
      <p:sp>
        <p:nvSpPr>
          <p:cNvPr id="6" name="Segnaposto testo 10">
            <a:extLst>
              <a:ext uri="{FF2B5EF4-FFF2-40B4-BE49-F238E27FC236}">
                <a16:creationId xmlns:a16="http://schemas.microsoft.com/office/drawing/2014/main" id="{08DDE2E6-567C-C44E-9C27-ED21D917438F}"/>
              </a:ext>
            </a:extLst>
          </p:cNvPr>
          <p:cNvSpPr>
            <a:spLocks noGrp="1"/>
          </p:cNvSpPr>
          <p:nvPr>
            <p:ph type="body" sz="quarter" idx="11" hasCustomPrompt="1"/>
          </p:nvPr>
        </p:nvSpPr>
        <p:spPr>
          <a:xfrm>
            <a:off x="555958" y="228522"/>
            <a:ext cx="2410270" cy="743028"/>
          </a:xfrm>
          <a:prstGeom prst="rect">
            <a:avLst/>
          </a:prstGeom>
        </p:spPr>
        <p:txBody>
          <a:bodyPr/>
          <a:lstStyle>
            <a:lvl1pPr marL="0" indent="0">
              <a:buNone/>
              <a:defRPr sz="2400" b="0" i="0" cap="all" baseline="0">
                <a:solidFill>
                  <a:schemeClr val="bg1"/>
                </a:solidFill>
                <a:latin typeface="+mj-lt"/>
              </a:defRPr>
            </a:lvl1pPr>
          </a:lstStyle>
          <a:p>
            <a:pPr lvl="0"/>
            <a:r>
              <a:rPr lang="en-US" noProof="0" dirty="0"/>
              <a:t>EXAMPLE TITLE</a:t>
            </a:r>
            <a:br>
              <a:rPr lang="it-IT" dirty="0"/>
            </a:br>
            <a:r>
              <a:rPr lang="it-IT" dirty="0"/>
              <a:t>MAX 2 Lines</a:t>
            </a:r>
          </a:p>
        </p:txBody>
      </p:sp>
      <p:sp>
        <p:nvSpPr>
          <p:cNvPr id="8" name="Segnaposto testo 4">
            <a:extLst>
              <a:ext uri="{FF2B5EF4-FFF2-40B4-BE49-F238E27FC236}">
                <a16:creationId xmlns:a16="http://schemas.microsoft.com/office/drawing/2014/main" id="{C8A60FFB-46B3-E349-B840-50BA3514D2E6}"/>
              </a:ext>
            </a:extLst>
          </p:cNvPr>
          <p:cNvSpPr>
            <a:spLocks noGrp="1"/>
          </p:cNvSpPr>
          <p:nvPr>
            <p:ph type="body" sz="quarter" idx="13" hasCustomPrompt="1"/>
          </p:nvPr>
        </p:nvSpPr>
        <p:spPr>
          <a:xfrm>
            <a:off x="555957" y="1940539"/>
            <a:ext cx="2410270" cy="2910483"/>
          </a:xfrm>
          <a:prstGeom prst="rect">
            <a:avLst/>
          </a:prstGeom>
        </p:spPr>
        <p:txBody>
          <a:bodyPr/>
          <a:lstStyle>
            <a:lvl1pPr marL="0" marR="0" indent="0" algn="l" defTabSz="685181" rtl="0" eaLnBrk="0" fontAlgn="base" latinLnBrk="0" hangingPunct="0">
              <a:lnSpc>
                <a:spcPct val="120000"/>
              </a:lnSpc>
              <a:spcBef>
                <a:spcPts val="750"/>
              </a:spcBef>
              <a:spcAft>
                <a:spcPct val="0"/>
              </a:spcAft>
              <a:buClrTx/>
              <a:buSzTx/>
              <a:buFont typeface="Arial" panose="020B0604020202020204" pitchFamily="34" charset="0"/>
              <a:buNone/>
              <a:tabLst/>
              <a:defRPr sz="1400" b="0" i="0">
                <a:solidFill>
                  <a:schemeClr val="bg2"/>
                </a:solidFill>
                <a:latin typeface="+mn-lt"/>
              </a:defRPr>
            </a:lvl1pPr>
            <a:lvl2pPr>
              <a:defRPr sz="1500">
                <a:latin typeface="+mn-lt"/>
              </a:defRPr>
            </a:lvl2pPr>
            <a:lvl3pPr>
              <a:defRPr sz="1500">
                <a:latin typeface="+mn-lt"/>
              </a:defRPr>
            </a:lvl3pPr>
            <a:lvl4pPr>
              <a:defRPr sz="1500">
                <a:latin typeface="+mn-lt"/>
              </a:defRPr>
            </a:lvl4pPr>
            <a:lvl5pPr>
              <a:defRPr sz="1500">
                <a:latin typeface="+mn-lt"/>
              </a:defRPr>
            </a:lvl5pPr>
          </a:lstStyle>
          <a:p>
            <a:pPr marL="0" marR="0" lvl="0" indent="0" algn="l" defTabSz="685181" rtl="0" eaLnBrk="0" fontAlgn="base" latinLnBrk="0" hangingPunct="0">
              <a:lnSpc>
                <a:spcPct val="120000"/>
              </a:lnSpc>
              <a:spcBef>
                <a:spcPts val="750"/>
              </a:spcBef>
              <a:spcAft>
                <a:spcPct val="0"/>
              </a:spcAft>
              <a:buClrTx/>
              <a:buSzTx/>
              <a:buFont typeface="Arial" panose="020B0604020202020204" pitchFamily="34" charset="0"/>
              <a:buNone/>
              <a:tabLst/>
              <a:defRPr/>
            </a:pPr>
            <a:r>
              <a:rPr lang="en-US" dirty="0"/>
              <a:t>Lorem ipsum dolor sit </a:t>
            </a:r>
            <a:r>
              <a:rPr lang="en-US" dirty="0" err="1"/>
              <a:t>amet</a:t>
            </a:r>
            <a:r>
              <a:rPr lang="en-US" dirty="0"/>
              <a:t> dolor </a:t>
            </a:r>
            <a:r>
              <a:rPr lang="en-US" dirty="0" err="1"/>
              <a:t>consectetur</a:t>
            </a:r>
            <a:r>
              <a:rPr lang="en-US" dirty="0"/>
              <a:t> </a:t>
            </a:r>
            <a:r>
              <a:rPr lang="en-US" dirty="0" err="1"/>
              <a:t>adipis</a:t>
            </a:r>
            <a:r>
              <a:rPr lang="en-US" dirty="0"/>
              <a:t> </a:t>
            </a:r>
            <a:r>
              <a:rPr lang="en-US" dirty="0" err="1"/>
              <a:t>elit</a:t>
            </a:r>
            <a:r>
              <a:rPr lang="en-US" dirty="0"/>
              <a:t> </a:t>
            </a:r>
            <a:r>
              <a:rPr lang="en-US" dirty="0" err="1"/>
              <a:t>quam</a:t>
            </a:r>
            <a:r>
              <a:rPr lang="en-US" dirty="0"/>
              <a:t>. Lorem ipsum dolor sit </a:t>
            </a:r>
            <a:r>
              <a:rPr lang="en-US" dirty="0" err="1"/>
              <a:t>amet</a:t>
            </a:r>
            <a:r>
              <a:rPr lang="en-US" dirty="0"/>
              <a:t> dolor </a:t>
            </a:r>
            <a:r>
              <a:rPr lang="en-US" dirty="0" err="1"/>
              <a:t>consectetur</a:t>
            </a:r>
            <a:r>
              <a:rPr lang="en-US" dirty="0"/>
              <a:t> </a:t>
            </a:r>
            <a:r>
              <a:rPr lang="en-US" dirty="0" err="1"/>
              <a:t>adipiscing</a:t>
            </a:r>
            <a:r>
              <a:rPr lang="en-US" dirty="0"/>
              <a:t> </a:t>
            </a:r>
            <a:r>
              <a:rPr lang="en-US" dirty="0" err="1"/>
              <a:t>elit</a:t>
            </a:r>
            <a:r>
              <a:rPr lang="en-US" dirty="0"/>
              <a:t> </a:t>
            </a:r>
            <a:r>
              <a:rPr lang="en-US" dirty="0" err="1"/>
              <a:t>quam</a:t>
            </a:r>
            <a:r>
              <a:rPr lang="en-US" dirty="0"/>
              <a:t>.</a:t>
            </a:r>
          </a:p>
          <a:p>
            <a:pPr lvl="0"/>
            <a:endParaRPr lang="en-US" dirty="0"/>
          </a:p>
        </p:txBody>
      </p:sp>
      <p:sp>
        <p:nvSpPr>
          <p:cNvPr id="7" name="Segnaposto testo 12">
            <a:extLst>
              <a:ext uri="{FF2B5EF4-FFF2-40B4-BE49-F238E27FC236}">
                <a16:creationId xmlns:a16="http://schemas.microsoft.com/office/drawing/2014/main" id="{26E851CC-B57E-874E-B33D-600FB6B4A1CE}"/>
              </a:ext>
            </a:extLst>
          </p:cNvPr>
          <p:cNvSpPr>
            <a:spLocks noGrp="1"/>
          </p:cNvSpPr>
          <p:nvPr>
            <p:ph type="body" sz="quarter" idx="12" hasCustomPrompt="1"/>
          </p:nvPr>
        </p:nvSpPr>
        <p:spPr>
          <a:xfrm>
            <a:off x="4301007" y="989709"/>
            <a:ext cx="3772883" cy="3164086"/>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2"/>
              </a:buBlip>
              <a:tabLst/>
              <a:defRPr sz="1400" b="0" i="0">
                <a:solidFill>
                  <a:schemeClr val="tx2">
                    <a:lumMod val="50000"/>
                  </a:schemeClr>
                </a:solidFill>
                <a:latin typeface="+mn-lt"/>
              </a:defRPr>
            </a:lvl1pPr>
            <a:lvl2pPr marL="514332" indent="-171444">
              <a:lnSpc>
                <a:spcPct val="100000"/>
              </a:lnSpc>
              <a:buFontTx/>
              <a:buBlip>
                <a:blip r:embed="rId2"/>
              </a:buBlip>
              <a:defRPr sz="1100" b="0" i="0">
                <a:latin typeface="Trebuchet MS" panose="020B0703020202090204" pitchFamily="34" charset="0"/>
              </a:defRPr>
            </a:lvl2pPr>
            <a:lvl3pPr marL="857219" indent="-171444">
              <a:lnSpc>
                <a:spcPct val="100000"/>
              </a:lnSpc>
              <a:buFontTx/>
              <a:buBlip>
                <a:blip r:embed="rId2"/>
              </a:buBlip>
              <a:defRPr sz="900" b="0" i="0">
                <a:latin typeface="Trebuchet MS" panose="020B0703020202090204" pitchFamily="34" charset="0"/>
              </a:defRPr>
            </a:lvl3pPr>
            <a:lvl4pPr marL="1200108" indent="-171444">
              <a:lnSpc>
                <a:spcPct val="100000"/>
              </a:lnSpc>
              <a:buFontTx/>
              <a:buBlip>
                <a:blip r:embed="rId2"/>
              </a:buBlip>
              <a:defRPr sz="700" b="0" i="0">
                <a:latin typeface="Trebuchet MS" panose="020B0703020202090204" pitchFamily="34" charset="0"/>
              </a:defRPr>
            </a:lvl4pPr>
          </a:lstStyle>
          <a:p>
            <a:r>
              <a:rPr lang="en-US" noProof="0" dirty="0"/>
              <a:t>Bullet number 1</a:t>
            </a:r>
          </a:p>
          <a:p>
            <a:pPr lvl="1"/>
            <a:r>
              <a:rPr lang="en-US" noProof="0" dirty="0"/>
              <a:t>Bullet 2</a:t>
            </a:r>
          </a:p>
          <a:p>
            <a:pPr lvl="2"/>
            <a:r>
              <a:rPr lang="en-US" noProof="0" dirty="0"/>
              <a:t>Bullet 3</a:t>
            </a:r>
          </a:p>
          <a:p>
            <a:pPr lvl="3"/>
            <a:r>
              <a:rPr lang="en-US" noProof="0" dirty="0"/>
              <a:t>Bullet 4</a:t>
            </a:r>
          </a:p>
          <a:p>
            <a:r>
              <a:rPr lang="en-US" noProof="0" dirty="0"/>
              <a:t>Bullet number 2</a:t>
            </a:r>
          </a:p>
          <a:p>
            <a:r>
              <a:rPr lang="en-US" noProof="0" dirty="0"/>
              <a:t>Bullet number 3</a:t>
            </a:r>
          </a:p>
          <a:p>
            <a:r>
              <a:rPr lang="en-US" noProof="0" dirty="0"/>
              <a:t>Bullet number 4</a:t>
            </a:r>
          </a:p>
          <a:p>
            <a:r>
              <a:rPr lang="en-US" noProof="0" dirty="0"/>
              <a:t>Bullet number 5</a:t>
            </a:r>
          </a:p>
        </p:txBody>
      </p:sp>
    </p:spTree>
    <p:extLst>
      <p:ext uri="{BB962C8B-B14F-4D97-AF65-F5344CB8AC3E}">
        <p14:creationId xmlns:p14="http://schemas.microsoft.com/office/powerpoint/2010/main" val="2162195958"/>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Agenda_Bullet_Point">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F80ECF6-49D6-4148-B244-F41B573ACAD5}"/>
              </a:ext>
            </a:extLst>
          </p:cNvPr>
          <p:cNvSpPr/>
          <p:nvPr/>
        </p:nvSpPr>
        <p:spPr>
          <a:xfrm>
            <a:off x="383421" y="0"/>
            <a:ext cx="3453058" cy="5143500"/>
          </a:xfrm>
          <a:prstGeom prst="rect">
            <a:avLst/>
          </a:prstGeom>
          <a:solidFill>
            <a:srgbClr val="6B48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6" dirty="0"/>
          </a:p>
        </p:txBody>
      </p:sp>
      <p:sp>
        <p:nvSpPr>
          <p:cNvPr id="8" name="Segnaposto testo 4">
            <a:extLst>
              <a:ext uri="{FF2B5EF4-FFF2-40B4-BE49-F238E27FC236}">
                <a16:creationId xmlns:a16="http://schemas.microsoft.com/office/drawing/2014/main" id="{C8A60FFB-46B3-E349-B840-50BA3514D2E6}"/>
              </a:ext>
            </a:extLst>
          </p:cNvPr>
          <p:cNvSpPr>
            <a:spLocks noGrp="1"/>
          </p:cNvSpPr>
          <p:nvPr>
            <p:ph type="body" sz="quarter" idx="13" hasCustomPrompt="1"/>
          </p:nvPr>
        </p:nvSpPr>
        <p:spPr>
          <a:xfrm>
            <a:off x="709127" y="1940539"/>
            <a:ext cx="2690571" cy="2910483"/>
          </a:xfrm>
          <a:prstGeom prst="rect">
            <a:avLst/>
          </a:prstGeom>
        </p:spPr>
        <p:txBody>
          <a:bodyPr/>
          <a:lstStyle>
            <a:lvl1pPr marL="0" marR="0" indent="0" algn="l" defTabSz="685181" rtl="0" eaLnBrk="0" fontAlgn="base" latinLnBrk="0" hangingPunct="0">
              <a:lnSpc>
                <a:spcPct val="120000"/>
              </a:lnSpc>
              <a:spcBef>
                <a:spcPts val="750"/>
              </a:spcBef>
              <a:spcAft>
                <a:spcPct val="0"/>
              </a:spcAft>
              <a:buClrTx/>
              <a:buSzTx/>
              <a:buFont typeface="Arial" panose="020B0604020202020204" pitchFamily="34" charset="0"/>
              <a:buNone/>
              <a:tabLst/>
              <a:defRPr sz="1400" b="0" i="0">
                <a:solidFill>
                  <a:schemeClr val="bg2"/>
                </a:solidFill>
                <a:latin typeface="+mn-lt"/>
              </a:defRPr>
            </a:lvl1pPr>
            <a:lvl2pPr>
              <a:defRPr sz="1500">
                <a:latin typeface="+mn-lt"/>
              </a:defRPr>
            </a:lvl2pPr>
            <a:lvl3pPr>
              <a:defRPr sz="1500">
                <a:latin typeface="+mn-lt"/>
              </a:defRPr>
            </a:lvl3pPr>
            <a:lvl4pPr>
              <a:defRPr sz="1500">
                <a:latin typeface="+mn-lt"/>
              </a:defRPr>
            </a:lvl4pPr>
            <a:lvl5pPr>
              <a:defRPr sz="1500">
                <a:latin typeface="+mn-lt"/>
              </a:defRPr>
            </a:lvl5pPr>
          </a:lstStyle>
          <a:p>
            <a:pPr marL="0" marR="0" lvl="0" indent="0" algn="l" defTabSz="685181" rtl="0" eaLnBrk="0" fontAlgn="base" latinLnBrk="0" hangingPunct="0">
              <a:lnSpc>
                <a:spcPct val="120000"/>
              </a:lnSpc>
              <a:spcBef>
                <a:spcPts val="750"/>
              </a:spcBef>
              <a:spcAft>
                <a:spcPct val="0"/>
              </a:spcAft>
              <a:buClrTx/>
              <a:buSzTx/>
              <a:buFont typeface="Arial" panose="020B0604020202020204" pitchFamily="34" charset="0"/>
              <a:buNone/>
              <a:tabLst/>
              <a:defRPr/>
            </a:pPr>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dolor</a:t>
            </a:r>
            <a:r>
              <a:rPr lang="en-GB" noProof="0" dirty="0"/>
              <a:t> </a:t>
            </a:r>
            <a:r>
              <a:rPr lang="en-GB" noProof="0" dirty="0" err="1"/>
              <a:t>consectetur</a:t>
            </a:r>
            <a:r>
              <a:rPr lang="en-GB" noProof="0" dirty="0"/>
              <a:t> </a:t>
            </a:r>
            <a:r>
              <a:rPr lang="en-GB" noProof="0" dirty="0" err="1"/>
              <a:t>adipis</a:t>
            </a:r>
            <a:r>
              <a:rPr lang="en-GB" noProof="0" dirty="0"/>
              <a:t> </a:t>
            </a:r>
            <a:r>
              <a:rPr lang="en-GB" noProof="0" dirty="0" err="1"/>
              <a:t>elit</a:t>
            </a:r>
            <a:r>
              <a:rPr lang="en-GB" noProof="0" dirty="0"/>
              <a:t> </a:t>
            </a:r>
            <a:r>
              <a:rPr lang="en-GB" noProof="0" dirty="0" err="1"/>
              <a:t>quam</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dolor</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quam</a:t>
            </a:r>
            <a:r>
              <a:rPr lang="en-GB" noProof="0" dirty="0"/>
              <a:t>.</a:t>
            </a:r>
          </a:p>
          <a:p>
            <a:pPr lvl="0"/>
            <a:endParaRPr lang="en-GB" dirty="0"/>
          </a:p>
        </p:txBody>
      </p:sp>
      <p:sp>
        <p:nvSpPr>
          <p:cNvPr id="7" name="Segnaposto testo 12">
            <a:extLst>
              <a:ext uri="{FF2B5EF4-FFF2-40B4-BE49-F238E27FC236}">
                <a16:creationId xmlns:a16="http://schemas.microsoft.com/office/drawing/2014/main" id="{26E851CC-B57E-874E-B33D-600FB6B4A1CE}"/>
              </a:ext>
            </a:extLst>
          </p:cNvPr>
          <p:cNvSpPr>
            <a:spLocks noGrp="1"/>
          </p:cNvSpPr>
          <p:nvPr>
            <p:ph type="body" sz="quarter" idx="12" hasCustomPrompt="1"/>
          </p:nvPr>
        </p:nvSpPr>
        <p:spPr>
          <a:xfrm>
            <a:off x="4301007" y="989709"/>
            <a:ext cx="4127068" cy="3164086"/>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2"/>
              </a:buBlip>
              <a:tabLst/>
              <a:defRPr sz="1400" b="0" i="0">
                <a:solidFill>
                  <a:schemeClr val="tx2">
                    <a:lumMod val="50000"/>
                  </a:schemeClr>
                </a:solidFill>
                <a:latin typeface="+mn-lt"/>
              </a:defRPr>
            </a:lvl1pPr>
            <a:lvl2pPr marL="514332" indent="-171444">
              <a:lnSpc>
                <a:spcPct val="100000"/>
              </a:lnSpc>
              <a:buFontTx/>
              <a:buBlip>
                <a:blip r:embed="rId2"/>
              </a:buBlip>
              <a:defRPr sz="1100" b="0" i="0">
                <a:latin typeface="Trebuchet MS" panose="020B0703020202090204" pitchFamily="34" charset="0"/>
              </a:defRPr>
            </a:lvl2pPr>
            <a:lvl3pPr marL="857219" indent="-171444">
              <a:lnSpc>
                <a:spcPct val="100000"/>
              </a:lnSpc>
              <a:buFontTx/>
              <a:buBlip>
                <a:blip r:embed="rId2"/>
              </a:buBlip>
              <a:defRPr sz="900" b="0" i="0">
                <a:latin typeface="Trebuchet MS" panose="020B0703020202090204" pitchFamily="34" charset="0"/>
              </a:defRPr>
            </a:lvl3pPr>
            <a:lvl4pPr marL="1200108" indent="-171444">
              <a:lnSpc>
                <a:spcPct val="100000"/>
              </a:lnSpc>
              <a:buFontTx/>
              <a:buBlip>
                <a:blip r:embed="rId2"/>
              </a:buBlip>
              <a:defRPr sz="700" b="0" i="0">
                <a:latin typeface="Trebuchet MS" panose="020B0703020202090204" pitchFamily="34" charset="0"/>
              </a:defRPr>
            </a:lvl4pPr>
          </a:lstStyle>
          <a:p>
            <a:r>
              <a:rPr lang="en-GB" noProof="0" dirty="0"/>
              <a:t>Bullet number 1</a:t>
            </a:r>
          </a:p>
          <a:p>
            <a:pPr lvl="1"/>
            <a:r>
              <a:rPr lang="en-GB" noProof="0" dirty="0"/>
              <a:t>Bullet 2</a:t>
            </a:r>
          </a:p>
          <a:p>
            <a:pPr lvl="2"/>
            <a:r>
              <a:rPr lang="en-GB" noProof="0" dirty="0"/>
              <a:t>Bullet 3</a:t>
            </a:r>
          </a:p>
          <a:p>
            <a:pPr lvl="3"/>
            <a:r>
              <a:rPr lang="en-GB" noProof="0" dirty="0"/>
              <a:t>Bullet 4</a:t>
            </a:r>
          </a:p>
          <a:p>
            <a:r>
              <a:rPr lang="en-GB" noProof="0" dirty="0"/>
              <a:t>Bullet number 2</a:t>
            </a:r>
          </a:p>
          <a:p>
            <a:r>
              <a:rPr lang="en-GB" noProof="0" dirty="0"/>
              <a:t>Bullet number 3</a:t>
            </a:r>
          </a:p>
          <a:p>
            <a:r>
              <a:rPr lang="en-GB" noProof="0" dirty="0"/>
              <a:t>Bullet number 4</a:t>
            </a:r>
          </a:p>
          <a:p>
            <a:r>
              <a:rPr lang="en-GB" noProof="0" dirty="0"/>
              <a:t>Bullet number 5</a:t>
            </a:r>
          </a:p>
        </p:txBody>
      </p:sp>
      <p:sp>
        <p:nvSpPr>
          <p:cNvPr id="3" name="Title 2">
            <a:extLst>
              <a:ext uri="{FF2B5EF4-FFF2-40B4-BE49-F238E27FC236}">
                <a16:creationId xmlns:a16="http://schemas.microsoft.com/office/drawing/2014/main" id="{270C2A3B-1131-4C53-AD90-E49F41D4F3EB}"/>
              </a:ext>
            </a:extLst>
          </p:cNvPr>
          <p:cNvSpPr>
            <a:spLocks noGrp="1"/>
          </p:cNvSpPr>
          <p:nvPr>
            <p:ph type="title" hasCustomPrompt="1"/>
          </p:nvPr>
        </p:nvSpPr>
        <p:spPr>
          <a:xfrm>
            <a:off x="715924" y="228522"/>
            <a:ext cx="2683773" cy="761187"/>
          </a:xfrm>
          <a:prstGeom prst="rect">
            <a:avLst/>
          </a:prstGeom>
        </p:spPr>
        <p:txBody>
          <a:bodyPr/>
          <a:lstStyle>
            <a:lvl1pPr>
              <a:defRPr lang="en-US" sz="2400" b="0" i="0" kern="1200" cap="all" baseline="0">
                <a:solidFill>
                  <a:schemeClr val="bg1"/>
                </a:solidFill>
                <a:latin typeface="+mj-lt"/>
                <a:ea typeface="Montserrat Hairline" charset="0"/>
                <a:cs typeface="Montserrat Hairline" charset="0"/>
              </a:defRPr>
            </a:lvl1pPr>
          </a:lstStyle>
          <a:p>
            <a:pPr lvl="0"/>
            <a:r>
              <a:rPr lang="en-GB" noProof="0" dirty="0"/>
              <a:t>EXAMPLE TITLE</a:t>
            </a:r>
            <a:br>
              <a:rPr lang="en-GB" dirty="0"/>
            </a:br>
            <a:r>
              <a:rPr lang="en-GB" dirty="0"/>
              <a:t>MAX 2 Lines</a:t>
            </a:r>
          </a:p>
        </p:txBody>
      </p:sp>
    </p:spTree>
    <p:extLst>
      <p:ext uri="{BB962C8B-B14F-4D97-AF65-F5344CB8AC3E}">
        <p14:creationId xmlns:p14="http://schemas.microsoft.com/office/powerpoint/2010/main" val="239362501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ullet_Point 3 lines title">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F80ECF6-49D6-4148-B244-F41B573ACAD5}"/>
              </a:ext>
            </a:extLst>
          </p:cNvPr>
          <p:cNvSpPr/>
          <p:nvPr/>
        </p:nvSpPr>
        <p:spPr>
          <a:xfrm>
            <a:off x="377721" y="0"/>
            <a:ext cx="3453058" cy="5143500"/>
          </a:xfrm>
          <a:prstGeom prst="rect">
            <a:avLst/>
          </a:prstGeom>
          <a:solidFill>
            <a:srgbClr val="6B48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6" dirty="0"/>
          </a:p>
        </p:txBody>
      </p:sp>
      <p:sp>
        <p:nvSpPr>
          <p:cNvPr id="13" name="Segnaposto testo 12">
            <a:extLst>
              <a:ext uri="{FF2B5EF4-FFF2-40B4-BE49-F238E27FC236}">
                <a16:creationId xmlns:a16="http://schemas.microsoft.com/office/drawing/2014/main" id="{FD80E0B3-E28F-4644-B1AA-3329A54DCC5A}"/>
              </a:ext>
            </a:extLst>
          </p:cNvPr>
          <p:cNvSpPr>
            <a:spLocks noGrp="1"/>
          </p:cNvSpPr>
          <p:nvPr>
            <p:ph type="body" sz="quarter" idx="12" hasCustomPrompt="1"/>
          </p:nvPr>
        </p:nvSpPr>
        <p:spPr>
          <a:xfrm>
            <a:off x="4301007" y="989709"/>
            <a:ext cx="4214343" cy="3164086"/>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2"/>
              </a:buBlip>
              <a:tabLst/>
              <a:defRPr sz="1400" b="0" i="0">
                <a:solidFill>
                  <a:schemeClr val="tx2">
                    <a:lumMod val="50000"/>
                  </a:schemeClr>
                </a:solidFill>
                <a:latin typeface="+mn-lt"/>
              </a:defRPr>
            </a:lvl1pPr>
            <a:lvl2pPr marL="513737" indent="-170849">
              <a:lnSpc>
                <a:spcPct val="100000"/>
              </a:lnSpc>
              <a:buFontTx/>
              <a:buBlip>
                <a:blip r:embed="rId2"/>
              </a:buBlip>
              <a:defRPr sz="1100" b="0" i="0">
                <a:latin typeface="Trebuchet MS" panose="020B0703020202090204" pitchFamily="34" charset="0"/>
              </a:defRPr>
            </a:lvl2pPr>
            <a:lvl3pPr marL="857219" indent="-171444">
              <a:lnSpc>
                <a:spcPct val="100000"/>
              </a:lnSpc>
              <a:buFontTx/>
              <a:buBlip>
                <a:blip r:embed="rId2"/>
              </a:buBlip>
              <a:defRPr b="0" i="0">
                <a:latin typeface="Trebuchet MS" panose="020B0703020202090204" pitchFamily="34" charset="0"/>
              </a:defRPr>
            </a:lvl3pPr>
            <a:lvl4pPr marL="1200108" indent="-171444">
              <a:lnSpc>
                <a:spcPct val="100000"/>
              </a:lnSpc>
              <a:buFontTx/>
              <a:buBlip>
                <a:blip r:embed="rId2"/>
              </a:buBlip>
              <a:defRPr sz="700" b="0" i="0">
                <a:latin typeface="Trebuchet MS" panose="020B0703020202090204" pitchFamily="34" charset="0"/>
              </a:defRPr>
            </a:lvl4pPr>
          </a:lstStyle>
          <a:p>
            <a:r>
              <a:rPr lang="en-GB" noProof="0"/>
              <a:t>Bullet number 1</a:t>
            </a:r>
          </a:p>
          <a:p>
            <a:pPr lvl="1"/>
            <a:r>
              <a:rPr lang="en-GB" noProof="0"/>
              <a:t>Bullet 2</a:t>
            </a:r>
          </a:p>
          <a:p>
            <a:pPr lvl="2"/>
            <a:r>
              <a:rPr lang="en-GB" noProof="0"/>
              <a:t>Bullet 3</a:t>
            </a:r>
          </a:p>
          <a:p>
            <a:pPr lvl="3"/>
            <a:r>
              <a:rPr lang="en-GB" noProof="0"/>
              <a:t>Bullet 4</a:t>
            </a:r>
          </a:p>
          <a:p>
            <a:r>
              <a:rPr lang="en-GB" noProof="0"/>
              <a:t>Bullet number 2</a:t>
            </a:r>
          </a:p>
          <a:p>
            <a:r>
              <a:rPr lang="en-GB" noProof="0"/>
              <a:t>Bullet number 3</a:t>
            </a:r>
          </a:p>
          <a:p>
            <a:r>
              <a:rPr lang="en-GB" noProof="0"/>
              <a:t>Bullet number 4</a:t>
            </a:r>
          </a:p>
          <a:p>
            <a:r>
              <a:rPr lang="en-GB" noProof="0"/>
              <a:t>Bullet number 5</a:t>
            </a:r>
          </a:p>
        </p:txBody>
      </p:sp>
      <p:sp>
        <p:nvSpPr>
          <p:cNvPr id="5" name="Segnaposto testo 4">
            <a:extLst>
              <a:ext uri="{FF2B5EF4-FFF2-40B4-BE49-F238E27FC236}">
                <a16:creationId xmlns:a16="http://schemas.microsoft.com/office/drawing/2014/main" id="{8ECB8A2D-CEF9-1E45-8799-3166D71A2A74}"/>
              </a:ext>
            </a:extLst>
          </p:cNvPr>
          <p:cNvSpPr>
            <a:spLocks noGrp="1"/>
          </p:cNvSpPr>
          <p:nvPr>
            <p:ph type="body" sz="quarter" idx="13" hasCustomPrompt="1"/>
          </p:nvPr>
        </p:nvSpPr>
        <p:spPr>
          <a:xfrm>
            <a:off x="733926" y="1940539"/>
            <a:ext cx="2683042" cy="2910483"/>
          </a:xfrm>
          <a:prstGeom prst="rect">
            <a:avLst/>
          </a:prstGeom>
        </p:spPr>
        <p:txBody>
          <a:bodyPr/>
          <a:lstStyle>
            <a:lvl1pPr marL="0" marR="0" indent="0" algn="l" defTabSz="685181" rtl="0" eaLnBrk="0" fontAlgn="base" latinLnBrk="0" hangingPunct="0">
              <a:lnSpc>
                <a:spcPct val="120000"/>
              </a:lnSpc>
              <a:spcBef>
                <a:spcPts val="750"/>
              </a:spcBef>
              <a:spcAft>
                <a:spcPct val="0"/>
              </a:spcAft>
              <a:buClrTx/>
              <a:buSzTx/>
              <a:buFont typeface="Arial" panose="020B0604020202020204" pitchFamily="34" charset="0"/>
              <a:buNone/>
              <a:tabLst/>
              <a:defRPr sz="1400" b="0" i="0">
                <a:solidFill>
                  <a:schemeClr val="bg2"/>
                </a:solidFill>
                <a:latin typeface="+mn-lt"/>
              </a:defRPr>
            </a:lvl1pPr>
            <a:lvl2pPr>
              <a:defRPr sz="1500">
                <a:latin typeface="+mn-lt"/>
              </a:defRPr>
            </a:lvl2pPr>
            <a:lvl3pPr>
              <a:defRPr sz="1500">
                <a:latin typeface="+mn-lt"/>
              </a:defRPr>
            </a:lvl3pPr>
            <a:lvl4pPr>
              <a:defRPr sz="1500">
                <a:latin typeface="+mn-lt"/>
              </a:defRPr>
            </a:lvl4pPr>
            <a:lvl5pPr>
              <a:defRPr sz="1500">
                <a:latin typeface="+mn-lt"/>
              </a:defRPr>
            </a:lvl5pPr>
          </a:lstStyle>
          <a:p>
            <a:pPr marL="0" marR="0" lvl="0" indent="0" algn="l" defTabSz="685181" rtl="0" eaLnBrk="0" fontAlgn="base" latinLnBrk="0" hangingPunct="0">
              <a:lnSpc>
                <a:spcPct val="120000"/>
              </a:lnSpc>
              <a:spcBef>
                <a:spcPts val="750"/>
              </a:spcBef>
              <a:spcAft>
                <a:spcPct val="0"/>
              </a:spcAft>
              <a:buClrTx/>
              <a:buSzTx/>
              <a:buFont typeface="Arial" panose="020B0604020202020204" pitchFamily="34" charset="0"/>
              <a:buNone/>
              <a:tabLst/>
              <a:defRPr/>
            </a:pPr>
            <a:r>
              <a:rPr lang="en-GB" noProof="0"/>
              <a:t>Lorem ipsum dolor sit amet dolor consectetur adipis elit quam. Lorem ipsum dolor sit amet dolor consectetur adipiscing elit quam.</a:t>
            </a:r>
          </a:p>
          <a:p>
            <a:pPr lvl="0"/>
            <a:endParaRPr lang="en-GB" noProof="0"/>
          </a:p>
        </p:txBody>
      </p:sp>
      <p:sp>
        <p:nvSpPr>
          <p:cNvPr id="3" name="Title 2">
            <a:extLst>
              <a:ext uri="{FF2B5EF4-FFF2-40B4-BE49-F238E27FC236}">
                <a16:creationId xmlns:a16="http://schemas.microsoft.com/office/drawing/2014/main" id="{9FFD4C80-0750-4105-BB1C-265E735B78E6}"/>
              </a:ext>
            </a:extLst>
          </p:cNvPr>
          <p:cNvSpPr>
            <a:spLocks noGrp="1"/>
          </p:cNvSpPr>
          <p:nvPr>
            <p:ph type="title" hasCustomPrompt="1"/>
          </p:nvPr>
        </p:nvSpPr>
        <p:spPr>
          <a:xfrm>
            <a:off x="733926" y="228523"/>
            <a:ext cx="2683042" cy="1162645"/>
          </a:xfrm>
          <a:prstGeom prst="rect">
            <a:avLst/>
          </a:prstGeom>
        </p:spPr>
        <p:txBody>
          <a:bodyPr/>
          <a:lstStyle>
            <a:lvl1pPr>
              <a:defRPr lang="en-US" sz="2400" b="0" i="0" kern="1200" cap="all" baseline="0" dirty="0">
                <a:solidFill>
                  <a:schemeClr val="bg1"/>
                </a:solidFill>
                <a:latin typeface="+mj-lt"/>
                <a:ea typeface="Montserrat Hairline" charset="0"/>
                <a:cs typeface="Montserrat Hairline" charset="0"/>
              </a:defRPr>
            </a:lvl1pPr>
          </a:lstStyle>
          <a:p>
            <a:pPr lvl="0"/>
            <a:r>
              <a:rPr lang="en-GB" noProof="0"/>
              <a:t>EXAMPLE TITLE</a:t>
            </a:r>
            <a:br>
              <a:rPr lang="en-GB" noProof="0"/>
            </a:br>
            <a:r>
              <a:rPr lang="en-GB" noProof="0"/>
              <a:t>MAX 3           Lines</a:t>
            </a:r>
          </a:p>
        </p:txBody>
      </p:sp>
    </p:spTree>
    <p:extLst>
      <p:ext uri="{BB962C8B-B14F-4D97-AF65-F5344CB8AC3E}">
        <p14:creationId xmlns:p14="http://schemas.microsoft.com/office/powerpoint/2010/main" val="393410220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_BulletPoint_Purple">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F80ECF6-49D6-4148-B244-F41B573ACAD5}"/>
              </a:ext>
            </a:extLst>
          </p:cNvPr>
          <p:cNvSpPr/>
          <p:nvPr/>
        </p:nvSpPr>
        <p:spPr>
          <a:xfrm>
            <a:off x="3795254" y="0"/>
            <a:ext cx="5348749" cy="5143500"/>
          </a:xfrm>
          <a:prstGeom prst="rect">
            <a:avLst/>
          </a:prstGeom>
          <a:solidFill>
            <a:srgbClr val="6B48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6"/>
          </a:p>
        </p:txBody>
      </p:sp>
      <p:sp>
        <p:nvSpPr>
          <p:cNvPr id="12" name="Segnaposto testo 12">
            <a:extLst>
              <a:ext uri="{FF2B5EF4-FFF2-40B4-BE49-F238E27FC236}">
                <a16:creationId xmlns:a16="http://schemas.microsoft.com/office/drawing/2014/main" id="{B1806112-FC24-794D-9186-29459AB25538}"/>
              </a:ext>
            </a:extLst>
          </p:cNvPr>
          <p:cNvSpPr>
            <a:spLocks noGrp="1"/>
          </p:cNvSpPr>
          <p:nvPr>
            <p:ph type="body" sz="quarter" idx="12" hasCustomPrompt="1"/>
          </p:nvPr>
        </p:nvSpPr>
        <p:spPr>
          <a:xfrm>
            <a:off x="4301007" y="989709"/>
            <a:ext cx="4133867" cy="3164086"/>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Tx/>
              <a:buSzPct val="150000"/>
              <a:buFontTx/>
              <a:buBlip>
                <a:blip r:embed="rId2"/>
              </a:buBlip>
              <a:tabLst/>
              <a:defRPr sz="1400" b="0" i="0">
                <a:solidFill>
                  <a:schemeClr val="bg1"/>
                </a:solidFill>
                <a:latin typeface="+mn-lt"/>
              </a:defRPr>
            </a:lvl1pPr>
            <a:lvl2pPr marL="513737" indent="-170849">
              <a:lnSpc>
                <a:spcPct val="100000"/>
              </a:lnSpc>
              <a:buSzPct val="150000"/>
              <a:buFontTx/>
              <a:buBlip>
                <a:blip r:embed="rId2"/>
              </a:buBlip>
              <a:defRPr sz="1100" b="0" i="0">
                <a:solidFill>
                  <a:schemeClr val="bg1"/>
                </a:solidFill>
                <a:latin typeface="Trebuchet MS" panose="020B0703020202090204" pitchFamily="34" charset="0"/>
              </a:defRPr>
            </a:lvl2pPr>
            <a:lvl3pPr marL="856625" indent="-170849">
              <a:lnSpc>
                <a:spcPct val="100000"/>
              </a:lnSpc>
              <a:buSzPct val="150000"/>
              <a:buFontTx/>
              <a:buBlip>
                <a:blip r:embed="rId2"/>
              </a:buBlip>
              <a:defRPr sz="900" b="0" i="0">
                <a:solidFill>
                  <a:schemeClr val="bg1"/>
                </a:solidFill>
                <a:latin typeface="Trebuchet MS" panose="020B0703020202090204" pitchFamily="34" charset="0"/>
              </a:defRPr>
            </a:lvl3pPr>
            <a:lvl4pPr>
              <a:defRPr>
                <a:solidFill>
                  <a:schemeClr val="bg1"/>
                </a:solidFill>
                <a:latin typeface="Trebuchet MS" panose="020B0703020202090204" pitchFamily="34" charset="0"/>
              </a:defRPr>
            </a:lvl4pPr>
            <a:lvl5pPr>
              <a:defRPr>
                <a:solidFill>
                  <a:schemeClr val="bg1"/>
                </a:solidFill>
                <a:latin typeface="Trebuchet MS" panose="020B0703020202090204" pitchFamily="34" charset="0"/>
              </a:defRPr>
            </a:lvl5pPr>
            <a:lvl6pPr marL="1714097" indent="0">
              <a:buNone/>
              <a:defRPr>
                <a:solidFill>
                  <a:schemeClr val="bg1"/>
                </a:solidFill>
              </a:defRPr>
            </a:lvl6pPr>
          </a:lstStyle>
          <a:p>
            <a:r>
              <a:rPr lang="en-GB"/>
              <a:t>Bullet </a:t>
            </a:r>
            <a:r>
              <a:rPr lang="en-GB" noProof="0"/>
              <a:t>number 1</a:t>
            </a:r>
          </a:p>
          <a:p>
            <a:pPr lvl="1"/>
            <a:r>
              <a:rPr lang="en-GB" noProof="0"/>
              <a:t>Bullet</a:t>
            </a:r>
          </a:p>
          <a:p>
            <a:pPr lvl="2"/>
            <a:r>
              <a:rPr lang="en-GB" noProof="0"/>
              <a:t>Bullet</a:t>
            </a:r>
          </a:p>
          <a:p>
            <a:r>
              <a:rPr lang="en-GB" noProof="0"/>
              <a:t>Bullet number 2</a:t>
            </a:r>
          </a:p>
          <a:p>
            <a:r>
              <a:rPr lang="en-GB" noProof="0"/>
              <a:t>Bullet number 3</a:t>
            </a:r>
          </a:p>
          <a:p>
            <a:r>
              <a:rPr lang="en-GB" noProof="0"/>
              <a:t>Bullet number 4</a:t>
            </a:r>
          </a:p>
          <a:p>
            <a:r>
              <a:rPr lang="en-GB" noProof="0"/>
              <a:t>Bullet number 5</a:t>
            </a:r>
            <a:endParaRPr lang="en-GB" noProof="0" dirty="0"/>
          </a:p>
        </p:txBody>
      </p:sp>
      <p:sp>
        <p:nvSpPr>
          <p:cNvPr id="7" name="Segnaposto testo 4">
            <a:extLst>
              <a:ext uri="{FF2B5EF4-FFF2-40B4-BE49-F238E27FC236}">
                <a16:creationId xmlns:a16="http://schemas.microsoft.com/office/drawing/2014/main" id="{82F33941-4E77-814E-B41E-100EA59443D8}"/>
              </a:ext>
            </a:extLst>
          </p:cNvPr>
          <p:cNvSpPr>
            <a:spLocks noGrp="1"/>
          </p:cNvSpPr>
          <p:nvPr>
            <p:ph type="body" sz="quarter" idx="13" hasCustomPrompt="1"/>
          </p:nvPr>
        </p:nvSpPr>
        <p:spPr>
          <a:xfrm>
            <a:off x="709126" y="1905704"/>
            <a:ext cx="2683773" cy="2910483"/>
          </a:xfrm>
          <a:prstGeom prst="rect">
            <a:avLst/>
          </a:prstGeom>
        </p:spPr>
        <p:txBody>
          <a:bodyPr/>
          <a:lstStyle>
            <a:lvl1pPr marL="0" marR="0" indent="0" algn="l" defTabSz="685181" rtl="0" eaLnBrk="0" fontAlgn="base" latinLnBrk="0" hangingPunct="0">
              <a:lnSpc>
                <a:spcPct val="120000"/>
              </a:lnSpc>
              <a:spcBef>
                <a:spcPts val="750"/>
              </a:spcBef>
              <a:spcAft>
                <a:spcPct val="0"/>
              </a:spcAft>
              <a:buClrTx/>
              <a:buSzTx/>
              <a:buFont typeface="Arial" panose="020B0604020202020204" pitchFamily="34" charset="0"/>
              <a:buNone/>
              <a:tabLst/>
              <a:defRPr sz="1400" b="0" i="0">
                <a:solidFill>
                  <a:schemeClr val="tx2">
                    <a:lumMod val="50000"/>
                  </a:schemeClr>
                </a:solidFill>
                <a:latin typeface="+mn-lt"/>
              </a:defRPr>
            </a:lvl1pPr>
            <a:lvl2pPr>
              <a:defRPr sz="1500">
                <a:latin typeface="+mn-lt"/>
              </a:defRPr>
            </a:lvl2pPr>
            <a:lvl3pPr>
              <a:defRPr sz="1500">
                <a:latin typeface="+mn-lt"/>
              </a:defRPr>
            </a:lvl3pPr>
            <a:lvl4pPr>
              <a:defRPr sz="1500">
                <a:latin typeface="+mn-lt"/>
              </a:defRPr>
            </a:lvl4pPr>
            <a:lvl5pPr>
              <a:defRPr sz="1500">
                <a:latin typeface="+mn-lt"/>
              </a:defRPr>
            </a:lvl5pPr>
          </a:lstStyle>
          <a:p>
            <a:pPr marL="0" marR="0" lvl="0" indent="0" algn="l" defTabSz="685181" rtl="0" eaLnBrk="0" fontAlgn="base" latinLnBrk="0" hangingPunct="0">
              <a:lnSpc>
                <a:spcPct val="120000"/>
              </a:lnSpc>
              <a:spcBef>
                <a:spcPts val="750"/>
              </a:spcBef>
              <a:spcAft>
                <a:spcPct val="0"/>
              </a:spcAft>
              <a:buClrTx/>
              <a:buSzTx/>
              <a:buFont typeface="Arial" panose="020B0604020202020204" pitchFamily="34" charset="0"/>
              <a:buNone/>
              <a:tabLst/>
              <a:defRPr/>
            </a:pPr>
            <a:r>
              <a:rPr lang="en-GB"/>
              <a:t>Lorem </a:t>
            </a:r>
            <a:r>
              <a:rPr lang="en-GB" noProof="0"/>
              <a:t>ipsum dolor sit amet dolor consectetur adipis elit quam. Lorem ipsum dolor sit amet dolor consectetur adipiscing elit quam.</a:t>
            </a:r>
          </a:p>
          <a:p>
            <a:pPr lvl="0"/>
            <a:endParaRPr lang="en-GB" dirty="0"/>
          </a:p>
        </p:txBody>
      </p:sp>
      <p:pic>
        <p:nvPicPr>
          <p:cNvPr id="6" name="Immagine 2">
            <a:extLst>
              <a:ext uri="{FF2B5EF4-FFF2-40B4-BE49-F238E27FC236}">
                <a16:creationId xmlns:a16="http://schemas.microsoft.com/office/drawing/2014/main" id="{88E20777-7F7E-9E47-BEED-0D7B8D469C3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53660" y="4700161"/>
            <a:ext cx="1310234" cy="388562"/>
          </a:xfrm>
          <a:prstGeom prst="rect">
            <a:avLst/>
          </a:prstGeom>
        </p:spPr>
      </p:pic>
      <p:sp>
        <p:nvSpPr>
          <p:cNvPr id="3" name="Title 2">
            <a:extLst>
              <a:ext uri="{FF2B5EF4-FFF2-40B4-BE49-F238E27FC236}">
                <a16:creationId xmlns:a16="http://schemas.microsoft.com/office/drawing/2014/main" id="{DBC9D2AE-E65D-40FD-B9FD-E9AB806408E6}"/>
              </a:ext>
            </a:extLst>
          </p:cNvPr>
          <p:cNvSpPr>
            <a:spLocks noGrp="1"/>
          </p:cNvSpPr>
          <p:nvPr>
            <p:ph type="title" hasCustomPrompt="1"/>
          </p:nvPr>
        </p:nvSpPr>
        <p:spPr>
          <a:xfrm>
            <a:off x="709126" y="234813"/>
            <a:ext cx="2683773" cy="710689"/>
          </a:xfrm>
          <a:prstGeom prst="rect">
            <a:avLst/>
          </a:prstGeom>
        </p:spPr>
        <p:txBody>
          <a:bodyPr/>
          <a:lstStyle>
            <a:lvl1pPr>
              <a:defRPr lang="en-US" sz="2400" b="0" i="0" kern="1200" cap="all" baseline="0">
                <a:solidFill>
                  <a:srgbClr val="6B489D"/>
                </a:solidFill>
                <a:latin typeface="+mj-lt"/>
                <a:ea typeface="Montserrat Hairline" charset="0"/>
                <a:cs typeface="Montserrat Hairline" charset="0"/>
              </a:defRPr>
            </a:lvl1pPr>
          </a:lstStyle>
          <a:p>
            <a:pPr lvl="0"/>
            <a:r>
              <a:rPr lang="en-GB" noProof="0"/>
              <a:t>EXAMPLE TITLE</a:t>
            </a:r>
            <a:br>
              <a:rPr lang="en-GB" noProof="0"/>
            </a:br>
            <a:r>
              <a:rPr lang="en-GB" noProof="0"/>
              <a:t>MAX 2 Lines</a:t>
            </a:r>
            <a:endParaRPr lang="en-GB" noProof="0" dirty="0"/>
          </a:p>
        </p:txBody>
      </p:sp>
    </p:spTree>
    <p:extLst>
      <p:ext uri="{BB962C8B-B14F-4D97-AF65-F5344CB8AC3E}">
        <p14:creationId xmlns:p14="http://schemas.microsoft.com/office/powerpoint/2010/main" val="368307391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aragraph+Title+Subtitle">
    <p:spTree>
      <p:nvGrpSpPr>
        <p:cNvPr id="1" name=""/>
        <p:cNvGrpSpPr/>
        <p:nvPr/>
      </p:nvGrpSpPr>
      <p:grpSpPr>
        <a:xfrm>
          <a:off x="0" y="0"/>
          <a:ext cx="0" cy="0"/>
          <a:chOff x="0" y="0"/>
          <a:chExt cx="0" cy="0"/>
        </a:xfrm>
      </p:grpSpPr>
      <p:sp>
        <p:nvSpPr>
          <p:cNvPr id="4" name="Segnaposto testo 10">
            <a:extLst>
              <a:ext uri="{FF2B5EF4-FFF2-40B4-BE49-F238E27FC236}">
                <a16:creationId xmlns:a16="http://schemas.microsoft.com/office/drawing/2014/main" id="{29E69EC6-82E8-154A-A9F5-058ABBEA4473}"/>
              </a:ext>
            </a:extLst>
          </p:cNvPr>
          <p:cNvSpPr>
            <a:spLocks noGrp="1"/>
          </p:cNvSpPr>
          <p:nvPr>
            <p:ph type="body" sz="quarter" idx="12" hasCustomPrompt="1"/>
          </p:nvPr>
        </p:nvSpPr>
        <p:spPr>
          <a:xfrm>
            <a:off x="716379" y="702475"/>
            <a:ext cx="7711242" cy="300083"/>
          </a:xfrm>
          <a:prstGeom prst="rect">
            <a:avLst/>
          </a:prstGeom>
        </p:spPr>
        <p:txBody>
          <a:bodyPr/>
          <a:lstStyle>
            <a:lvl1pPr marL="0" indent="0">
              <a:buNone/>
              <a:defRPr sz="1800" b="0" i="0">
                <a:solidFill>
                  <a:srgbClr val="6B489D"/>
                </a:solidFill>
                <a:latin typeface="+mj-lt"/>
              </a:defRPr>
            </a:lvl1pPr>
          </a:lstStyle>
          <a:p>
            <a:r>
              <a:rPr lang="en-GB" noProof="0">
                <a:solidFill>
                  <a:schemeClr val="accent1"/>
                </a:solidFill>
              </a:rPr>
              <a:t>THIS IS A SUBTITLE YOU CAN USE</a:t>
            </a:r>
            <a:r>
              <a:rPr lang="en-GB">
                <a:solidFill>
                  <a:schemeClr val="accent1"/>
                </a:solidFill>
              </a:rPr>
              <a:t>.</a:t>
            </a:r>
            <a:endParaRPr lang="en-GB" dirty="0">
              <a:solidFill>
                <a:schemeClr val="accent1"/>
              </a:solidFill>
            </a:endParaRPr>
          </a:p>
        </p:txBody>
      </p:sp>
      <p:sp>
        <p:nvSpPr>
          <p:cNvPr id="5" name="Segnaposto testo 12">
            <a:extLst>
              <a:ext uri="{FF2B5EF4-FFF2-40B4-BE49-F238E27FC236}">
                <a16:creationId xmlns:a16="http://schemas.microsoft.com/office/drawing/2014/main" id="{4F0A8992-BDB6-5243-B94F-EF38E649407D}"/>
              </a:ext>
            </a:extLst>
          </p:cNvPr>
          <p:cNvSpPr>
            <a:spLocks noGrp="1"/>
          </p:cNvSpPr>
          <p:nvPr>
            <p:ph type="body" sz="quarter" idx="13" hasCustomPrompt="1"/>
          </p:nvPr>
        </p:nvSpPr>
        <p:spPr>
          <a:xfrm>
            <a:off x="716380" y="1225420"/>
            <a:ext cx="7711241" cy="3215605"/>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2"/>
              </a:buBlip>
              <a:tabLst/>
              <a:defRPr sz="1400" b="0" i="0">
                <a:solidFill>
                  <a:schemeClr val="tx2">
                    <a:lumMod val="50000"/>
                  </a:schemeClr>
                </a:solidFill>
                <a:latin typeface="+mn-lt"/>
              </a:defRPr>
            </a:lvl1pPr>
            <a:lvl2pPr marL="513737" indent="-170849">
              <a:lnSpc>
                <a:spcPct val="100000"/>
              </a:lnSpc>
              <a:buFontTx/>
              <a:buBlip>
                <a:blip r:embed="rId2"/>
              </a:buBlip>
              <a:defRPr sz="1100" b="0" i="0">
                <a:latin typeface="Trebuchet MS" panose="020B0703020202090204" pitchFamily="34" charset="0"/>
              </a:defRPr>
            </a:lvl2pPr>
            <a:lvl3pPr marL="857219" indent="-171444">
              <a:lnSpc>
                <a:spcPct val="100000"/>
              </a:lnSpc>
              <a:buFontTx/>
              <a:buBlip>
                <a:blip r:embed="rId2"/>
              </a:buBlip>
              <a:defRPr b="0" i="0">
                <a:latin typeface="Trebuchet MS" panose="020B0703020202090204" pitchFamily="34" charset="0"/>
              </a:defRPr>
            </a:lvl3pPr>
            <a:lvl4pPr marL="1200108" indent="-171444">
              <a:lnSpc>
                <a:spcPct val="100000"/>
              </a:lnSpc>
              <a:buFontTx/>
              <a:buBlip>
                <a:blip r:embed="rId2"/>
              </a:buBlip>
              <a:defRPr sz="700" b="0" i="0">
                <a:latin typeface="Trebuchet MS" panose="020B0703020202090204" pitchFamily="34" charset="0"/>
              </a:defRPr>
            </a:lvl4pPr>
          </a:lstStyle>
          <a:p>
            <a:r>
              <a:rPr lang="en-GB" noProof="0" dirty="0"/>
              <a:t>Bullet number 1 Lorem ipsum </a:t>
            </a:r>
            <a:r>
              <a:rPr lang="en-GB" noProof="0" dirty="0" err="1"/>
              <a:t>dolor</a:t>
            </a:r>
            <a:r>
              <a:rPr lang="en-GB" noProof="0" dirty="0"/>
              <a:t> sit </a:t>
            </a:r>
            <a:r>
              <a:rPr lang="en-GB" noProof="0" dirty="0" err="1"/>
              <a:t>amet</a:t>
            </a:r>
            <a:r>
              <a:rPr lang="en-GB" noProof="0" dirty="0"/>
              <a:t> </a:t>
            </a:r>
            <a:r>
              <a:rPr lang="en-GB" noProof="0" dirty="0" err="1"/>
              <a:t>dolor</a:t>
            </a:r>
            <a:r>
              <a:rPr lang="en-GB" noProof="0" dirty="0"/>
              <a:t> </a:t>
            </a:r>
            <a:r>
              <a:rPr lang="en-GB" noProof="0" dirty="0" err="1"/>
              <a:t>consectetur</a:t>
            </a:r>
            <a:r>
              <a:rPr lang="en-GB" noProof="0" dirty="0"/>
              <a:t> </a:t>
            </a:r>
            <a:r>
              <a:rPr lang="en-GB" noProof="0" dirty="0" err="1"/>
              <a:t>adipis</a:t>
            </a:r>
            <a:r>
              <a:rPr lang="en-GB" noProof="0" dirty="0"/>
              <a:t> </a:t>
            </a:r>
            <a:r>
              <a:rPr lang="en-GB" noProof="0" dirty="0" err="1"/>
              <a:t>elit</a:t>
            </a:r>
            <a:r>
              <a:rPr lang="en-GB" noProof="0" dirty="0"/>
              <a:t> </a:t>
            </a:r>
            <a:r>
              <a:rPr lang="en-GB" noProof="0" dirty="0" err="1"/>
              <a:t>quam</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dolor</a:t>
            </a:r>
            <a:r>
              <a:rPr lang="en-GB" noProof="0" dirty="0"/>
              <a:t> </a:t>
            </a:r>
            <a:r>
              <a:rPr lang="en-GB" noProof="0" dirty="0" err="1"/>
              <a:t>consectetur</a:t>
            </a:r>
            <a:r>
              <a:rPr lang="en-GB" noProof="0" dirty="0"/>
              <a:t> </a:t>
            </a:r>
          </a:p>
          <a:p>
            <a:pPr lvl="1"/>
            <a:r>
              <a:rPr lang="en-GB" noProof="0" dirty="0"/>
              <a:t>Bullet 2</a:t>
            </a:r>
          </a:p>
          <a:p>
            <a:pPr lvl="2"/>
            <a:r>
              <a:rPr lang="en-GB" noProof="0" dirty="0"/>
              <a:t>Bullet 3</a:t>
            </a:r>
          </a:p>
          <a:p>
            <a:pPr lvl="3"/>
            <a:r>
              <a:rPr lang="en-GB" noProof="0" dirty="0"/>
              <a:t>Bullet 4</a:t>
            </a:r>
          </a:p>
          <a:p>
            <a:r>
              <a:rPr lang="en-GB" noProof="0" dirty="0"/>
              <a:t>Bullet number 2 Lorem ipsum </a:t>
            </a:r>
            <a:r>
              <a:rPr lang="en-GB" noProof="0" dirty="0" err="1"/>
              <a:t>dolor</a:t>
            </a:r>
            <a:r>
              <a:rPr lang="en-GB" noProof="0" dirty="0"/>
              <a:t> sit </a:t>
            </a:r>
            <a:r>
              <a:rPr lang="en-GB" noProof="0" dirty="0" err="1"/>
              <a:t>amet</a:t>
            </a:r>
            <a:r>
              <a:rPr lang="en-GB" noProof="0" dirty="0"/>
              <a:t> </a:t>
            </a:r>
            <a:r>
              <a:rPr lang="en-GB" noProof="0" dirty="0" err="1"/>
              <a:t>dolor</a:t>
            </a:r>
            <a:r>
              <a:rPr lang="en-GB" noProof="0" dirty="0"/>
              <a:t> </a:t>
            </a:r>
            <a:r>
              <a:rPr lang="en-GB" noProof="0" dirty="0" err="1"/>
              <a:t>consectetur</a:t>
            </a:r>
            <a:r>
              <a:rPr lang="en-GB" noProof="0" dirty="0"/>
              <a:t> </a:t>
            </a:r>
            <a:r>
              <a:rPr lang="en-GB" noProof="0" dirty="0" err="1"/>
              <a:t>adipis</a:t>
            </a:r>
            <a:r>
              <a:rPr lang="en-GB" noProof="0" dirty="0"/>
              <a:t> </a:t>
            </a:r>
            <a:r>
              <a:rPr lang="en-GB" noProof="0" dirty="0" err="1"/>
              <a:t>elit</a:t>
            </a:r>
            <a:r>
              <a:rPr lang="en-GB" noProof="0" dirty="0"/>
              <a:t> </a:t>
            </a:r>
            <a:r>
              <a:rPr lang="en-GB" noProof="0" dirty="0" err="1"/>
              <a:t>quam</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dolor</a:t>
            </a:r>
            <a:r>
              <a:rPr lang="en-GB" noProof="0" dirty="0"/>
              <a:t> </a:t>
            </a:r>
            <a:r>
              <a:rPr lang="en-GB" noProof="0" dirty="0" err="1"/>
              <a:t>consectetur</a:t>
            </a:r>
            <a:r>
              <a:rPr lang="en-GB" noProof="0" dirty="0"/>
              <a:t> </a:t>
            </a:r>
          </a:p>
          <a:p>
            <a:r>
              <a:rPr lang="en-GB" noProof="0" dirty="0"/>
              <a:t>Bullet number 3 Lorem ipsum </a:t>
            </a:r>
            <a:r>
              <a:rPr lang="en-GB" noProof="0" dirty="0" err="1"/>
              <a:t>dolor</a:t>
            </a:r>
            <a:r>
              <a:rPr lang="en-GB" noProof="0" dirty="0"/>
              <a:t> sit </a:t>
            </a:r>
            <a:r>
              <a:rPr lang="en-GB" noProof="0" dirty="0" err="1"/>
              <a:t>amet</a:t>
            </a:r>
            <a:r>
              <a:rPr lang="en-GB" noProof="0" dirty="0"/>
              <a:t> </a:t>
            </a:r>
            <a:r>
              <a:rPr lang="en-GB" noProof="0" dirty="0" err="1"/>
              <a:t>dolor</a:t>
            </a:r>
            <a:r>
              <a:rPr lang="en-GB" noProof="0" dirty="0"/>
              <a:t> </a:t>
            </a:r>
            <a:r>
              <a:rPr lang="en-GB" noProof="0" dirty="0" err="1"/>
              <a:t>consectetur</a:t>
            </a:r>
            <a:r>
              <a:rPr lang="en-GB" noProof="0" dirty="0"/>
              <a:t> </a:t>
            </a:r>
            <a:r>
              <a:rPr lang="en-GB" noProof="0" dirty="0" err="1"/>
              <a:t>adipis</a:t>
            </a:r>
            <a:r>
              <a:rPr lang="en-GB" noProof="0" dirty="0"/>
              <a:t> </a:t>
            </a:r>
            <a:r>
              <a:rPr lang="en-GB" noProof="0" dirty="0" err="1"/>
              <a:t>elit</a:t>
            </a:r>
            <a:r>
              <a:rPr lang="en-GB" noProof="0" dirty="0"/>
              <a:t> </a:t>
            </a:r>
            <a:r>
              <a:rPr lang="en-GB" noProof="0" dirty="0" err="1"/>
              <a:t>quam</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dolor</a:t>
            </a:r>
            <a:r>
              <a:rPr lang="en-GB" noProof="0" dirty="0"/>
              <a:t> </a:t>
            </a:r>
            <a:r>
              <a:rPr lang="en-GB" noProof="0" dirty="0" err="1"/>
              <a:t>consectetur</a:t>
            </a:r>
            <a:r>
              <a:rPr lang="en-GB" noProof="0" dirty="0"/>
              <a:t> </a:t>
            </a:r>
          </a:p>
        </p:txBody>
      </p:sp>
      <p:sp>
        <p:nvSpPr>
          <p:cNvPr id="2" name="Title 1">
            <a:extLst>
              <a:ext uri="{FF2B5EF4-FFF2-40B4-BE49-F238E27FC236}">
                <a16:creationId xmlns:a16="http://schemas.microsoft.com/office/drawing/2014/main" id="{0B0D3D5D-AE9B-4E48-BD3A-1722D0B570FC}"/>
              </a:ext>
            </a:extLst>
          </p:cNvPr>
          <p:cNvSpPr>
            <a:spLocks noGrp="1"/>
          </p:cNvSpPr>
          <p:nvPr>
            <p:ph type="title" hasCustomPrompt="1"/>
          </p:nvPr>
        </p:nvSpPr>
        <p:spPr>
          <a:xfrm>
            <a:off x="721567" y="234812"/>
            <a:ext cx="7706054" cy="467663"/>
          </a:xfrm>
          <a:prstGeom prst="rect">
            <a:avLst/>
          </a:prstGeom>
        </p:spPr>
        <p:txBody>
          <a:bodyPr/>
          <a:lstStyle>
            <a:lvl1pPr>
              <a:defRPr lang="en-US" sz="2400" b="0" i="0" kern="1200" cap="all" baseline="0" dirty="0">
                <a:solidFill>
                  <a:schemeClr val="accent1"/>
                </a:solidFill>
                <a:latin typeface="+mj-lt"/>
                <a:ea typeface="Montserrat Hairline" charset="0"/>
                <a:cs typeface="Montserrat Hairline" charset="0"/>
              </a:defRPr>
            </a:lvl1pPr>
          </a:lstStyle>
          <a:p>
            <a:r>
              <a:rPr lang="en-GB" noProof="0" dirty="0">
                <a:solidFill>
                  <a:schemeClr val="accent1"/>
                </a:solidFill>
              </a:rPr>
              <a:t>EXAMPLE OF A LONG TITLE LOREM IPSUM DOLOR SIT.</a:t>
            </a:r>
          </a:p>
        </p:txBody>
      </p:sp>
    </p:spTree>
    <p:extLst>
      <p:ext uri="{BB962C8B-B14F-4D97-AF65-F5344CB8AC3E}">
        <p14:creationId xmlns:p14="http://schemas.microsoft.com/office/powerpoint/2010/main" val="409672693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3 line title + bullets">
    <p:spTree>
      <p:nvGrpSpPr>
        <p:cNvPr id="1" name=""/>
        <p:cNvGrpSpPr/>
        <p:nvPr/>
      </p:nvGrpSpPr>
      <p:grpSpPr>
        <a:xfrm>
          <a:off x="0" y="0"/>
          <a:ext cx="0" cy="0"/>
          <a:chOff x="0" y="0"/>
          <a:chExt cx="0" cy="0"/>
        </a:xfrm>
      </p:grpSpPr>
      <p:sp>
        <p:nvSpPr>
          <p:cNvPr id="5" name="Segnaposto testo 12">
            <a:extLst>
              <a:ext uri="{FF2B5EF4-FFF2-40B4-BE49-F238E27FC236}">
                <a16:creationId xmlns:a16="http://schemas.microsoft.com/office/drawing/2014/main" id="{774C9491-8FFD-DD4B-866F-5502F6691625}"/>
              </a:ext>
            </a:extLst>
          </p:cNvPr>
          <p:cNvSpPr>
            <a:spLocks noGrp="1"/>
          </p:cNvSpPr>
          <p:nvPr>
            <p:ph type="body" sz="quarter" idx="12" hasCustomPrompt="1"/>
          </p:nvPr>
        </p:nvSpPr>
        <p:spPr>
          <a:xfrm>
            <a:off x="709126" y="1474238"/>
            <a:ext cx="7750628" cy="2985796"/>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2"/>
              </a:buBlip>
              <a:tabLst/>
              <a:defRPr sz="1400" b="0" i="0">
                <a:solidFill>
                  <a:schemeClr val="tx2">
                    <a:lumMod val="50000"/>
                  </a:schemeClr>
                </a:solidFill>
                <a:latin typeface="+mn-lt"/>
              </a:defRPr>
            </a:lvl1pPr>
            <a:lvl2pPr marL="513737" indent="-170849">
              <a:lnSpc>
                <a:spcPct val="100000"/>
              </a:lnSpc>
              <a:buFontTx/>
              <a:buBlip>
                <a:blip r:embed="rId2"/>
              </a:buBlip>
              <a:defRPr sz="1100" b="0" i="0">
                <a:latin typeface="Trebuchet MS" panose="020B0703020202090204" pitchFamily="34" charset="0"/>
              </a:defRPr>
            </a:lvl2pPr>
            <a:lvl3pPr marL="857219" indent="-171444">
              <a:lnSpc>
                <a:spcPct val="100000"/>
              </a:lnSpc>
              <a:buFontTx/>
              <a:buBlip>
                <a:blip r:embed="rId2"/>
              </a:buBlip>
              <a:defRPr b="0" i="0">
                <a:latin typeface="Trebuchet MS" panose="020B0703020202090204" pitchFamily="34" charset="0"/>
              </a:defRPr>
            </a:lvl3pPr>
            <a:lvl4pPr marL="1200108" indent="-171444">
              <a:lnSpc>
                <a:spcPct val="100000"/>
              </a:lnSpc>
              <a:buFontTx/>
              <a:buBlip>
                <a:blip r:embed="rId2"/>
              </a:buBlip>
              <a:defRPr sz="700" b="0" i="0">
                <a:latin typeface="Trebuchet MS" panose="020B0703020202090204" pitchFamily="34" charset="0"/>
              </a:defRPr>
            </a:lvl4pPr>
          </a:lstStyle>
          <a:p>
            <a:r>
              <a:rPr lang="en-GB" noProof="0"/>
              <a:t>Bullet number 1 Lorem ipsum dolor sit amet dolor consectetur adipis elit quam. Lorem ipsum dolor sit amet dolor consectetur </a:t>
            </a:r>
          </a:p>
          <a:p>
            <a:pPr lvl="1"/>
            <a:r>
              <a:rPr lang="en-GB" noProof="0"/>
              <a:t>Bullet 2</a:t>
            </a:r>
          </a:p>
          <a:p>
            <a:pPr lvl="2"/>
            <a:r>
              <a:rPr lang="en-GB" noProof="0"/>
              <a:t>Bullet 3</a:t>
            </a:r>
          </a:p>
          <a:p>
            <a:pPr lvl="3"/>
            <a:r>
              <a:rPr lang="en-GB" noProof="0"/>
              <a:t>Bullet 4</a:t>
            </a:r>
          </a:p>
          <a:p>
            <a:r>
              <a:rPr lang="en-GB" noProof="0"/>
              <a:t>Bullet number 2 Lorem ipsum dolor sit amet dolor consectetur adipis elit quam. Lorem ipsum dolor sit amet dolor consectetur </a:t>
            </a:r>
          </a:p>
          <a:p>
            <a:r>
              <a:rPr lang="en-GB" noProof="0"/>
              <a:t>Bullet number 3 Lorem ipsum dolor sit amet dolor consectetur adipis elit quam. Lorem ipsum dolor sit amet dolor consectetur </a:t>
            </a:r>
          </a:p>
        </p:txBody>
      </p:sp>
      <p:sp>
        <p:nvSpPr>
          <p:cNvPr id="2" name="Title 1">
            <a:extLst>
              <a:ext uri="{FF2B5EF4-FFF2-40B4-BE49-F238E27FC236}">
                <a16:creationId xmlns:a16="http://schemas.microsoft.com/office/drawing/2014/main" id="{1D807F83-68AA-4FDF-B73E-1305FFF19C53}"/>
              </a:ext>
            </a:extLst>
          </p:cNvPr>
          <p:cNvSpPr>
            <a:spLocks noGrp="1"/>
          </p:cNvSpPr>
          <p:nvPr>
            <p:ph type="title" hasCustomPrompt="1"/>
          </p:nvPr>
        </p:nvSpPr>
        <p:spPr>
          <a:xfrm>
            <a:off x="709126" y="234813"/>
            <a:ext cx="7750629" cy="1027930"/>
          </a:xfrm>
          <a:prstGeom prst="rect">
            <a:avLst/>
          </a:prstGeom>
        </p:spPr>
        <p:txBody>
          <a:bodyPr/>
          <a:lstStyle>
            <a:lvl1pPr>
              <a:defRPr lang="en-US" sz="2400" b="0" i="0" kern="1200" cap="all" baseline="0" dirty="0" smtClean="0">
                <a:solidFill>
                  <a:schemeClr val="accent1"/>
                </a:solidFill>
                <a:latin typeface="+mj-lt"/>
                <a:ea typeface="Montserrat Hairline" charset="0"/>
                <a:cs typeface="Montserrat Hairline" charset="0"/>
              </a:defRPr>
            </a:lvl1pPr>
          </a:lstStyle>
          <a:p>
            <a:r>
              <a:rPr lang="en-GB" noProof="0">
                <a:solidFill>
                  <a:schemeClr val="accent1"/>
                </a:solidFill>
              </a:rPr>
              <a:t>EXAMPLE OF A LONG TITLE LOREM IPSUM DOLOR SIT.</a:t>
            </a:r>
            <a:br>
              <a:rPr lang="en-GB" noProof="0">
                <a:solidFill>
                  <a:schemeClr val="accent1"/>
                </a:solidFill>
              </a:rPr>
            </a:br>
            <a:r>
              <a:rPr lang="en-GB" noProof="0">
                <a:solidFill>
                  <a:schemeClr val="accent1"/>
                </a:solidFill>
              </a:rPr>
              <a:t>Max 3 lineS</a:t>
            </a:r>
            <a:br>
              <a:rPr lang="en-GB" noProof="0">
                <a:solidFill>
                  <a:schemeClr val="accent1"/>
                </a:solidFill>
              </a:rPr>
            </a:br>
            <a:endParaRPr lang="en-GB" noProof="0">
              <a:solidFill>
                <a:schemeClr val="accent1"/>
              </a:solidFill>
            </a:endParaRPr>
          </a:p>
        </p:txBody>
      </p:sp>
    </p:spTree>
    <p:extLst>
      <p:ext uri="{BB962C8B-B14F-4D97-AF65-F5344CB8AC3E}">
        <p14:creationId xmlns:p14="http://schemas.microsoft.com/office/powerpoint/2010/main" val="155063310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Paragraph+Title_PurpleBackgroun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F80ECF6-49D6-4148-B244-F41B573ACAD5}"/>
              </a:ext>
            </a:extLst>
          </p:cNvPr>
          <p:cNvSpPr/>
          <p:nvPr/>
        </p:nvSpPr>
        <p:spPr>
          <a:xfrm>
            <a:off x="387383" y="1119964"/>
            <a:ext cx="8756619" cy="4023538"/>
          </a:xfrm>
          <a:prstGeom prst="rect">
            <a:avLst/>
          </a:prstGeom>
          <a:solidFill>
            <a:srgbClr val="6B48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6" dirty="0"/>
          </a:p>
        </p:txBody>
      </p:sp>
      <p:sp>
        <p:nvSpPr>
          <p:cNvPr id="6" name="Segnaposto testo 4">
            <a:extLst>
              <a:ext uri="{FF2B5EF4-FFF2-40B4-BE49-F238E27FC236}">
                <a16:creationId xmlns:a16="http://schemas.microsoft.com/office/drawing/2014/main" id="{94287171-2CFE-B445-A9A5-DFD46F6767D0}"/>
              </a:ext>
            </a:extLst>
          </p:cNvPr>
          <p:cNvSpPr>
            <a:spLocks noGrp="1"/>
          </p:cNvSpPr>
          <p:nvPr>
            <p:ph type="body" sz="quarter" idx="13" hasCustomPrompt="1"/>
          </p:nvPr>
        </p:nvSpPr>
        <p:spPr>
          <a:xfrm>
            <a:off x="744278" y="1413713"/>
            <a:ext cx="7705061" cy="3043987"/>
          </a:xfrm>
          <a:prstGeom prst="rect">
            <a:avLst/>
          </a:prstGeom>
        </p:spPr>
        <p:txBody>
          <a:bodyPr/>
          <a:lstStyle>
            <a:lvl1pPr marL="285750" marR="0" indent="-285750" algn="l" defTabSz="685181" rtl="0" eaLnBrk="0" fontAlgn="base" latinLnBrk="0" hangingPunct="0">
              <a:lnSpc>
                <a:spcPct val="100000"/>
              </a:lnSpc>
              <a:spcBef>
                <a:spcPts val="750"/>
              </a:spcBef>
              <a:spcAft>
                <a:spcPct val="0"/>
              </a:spcAft>
              <a:buClrTx/>
              <a:buSzPct val="150000"/>
              <a:buFontTx/>
              <a:buBlip>
                <a:blip r:embed="rId2"/>
              </a:buBlip>
              <a:tabLst/>
              <a:defRPr sz="1400" b="0" i="0">
                <a:solidFill>
                  <a:schemeClr val="bg1"/>
                </a:solidFill>
                <a:latin typeface="+mn-lt"/>
              </a:defRPr>
            </a:lvl1pPr>
            <a:lvl2pPr marL="513737" indent="-285750">
              <a:lnSpc>
                <a:spcPct val="100000"/>
              </a:lnSpc>
              <a:buClr>
                <a:schemeClr val="bg1"/>
              </a:buClr>
              <a:buSzPct val="150000"/>
              <a:buFontTx/>
              <a:buBlip>
                <a:blip r:embed="rId2"/>
              </a:buBlip>
              <a:defRPr sz="1400">
                <a:solidFill>
                  <a:schemeClr val="bg1"/>
                </a:solidFill>
                <a:latin typeface="+mn-lt"/>
              </a:defRPr>
            </a:lvl2pPr>
            <a:lvl3pPr marL="856625" indent="-285750">
              <a:lnSpc>
                <a:spcPct val="100000"/>
              </a:lnSpc>
              <a:buSzPct val="150000"/>
              <a:buFontTx/>
              <a:buBlip>
                <a:blip r:embed="rId2"/>
              </a:buBlip>
              <a:defRPr sz="1400">
                <a:solidFill>
                  <a:schemeClr val="bg1"/>
                </a:solidFill>
                <a:latin typeface="+mn-lt"/>
              </a:defRPr>
            </a:lvl3pPr>
            <a:lvl4pPr>
              <a:defRPr sz="1500">
                <a:solidFill>
                  <a:schemeClr val="bg1"/>
                </a:solidFill>
                <a:latin typeface="+mn-lt"/>
              </a:defRPr>
            </a:lvl4pPr>
            <a:lvl5pPr>
              <a:defRPr sz="1500">
                <a:solidFill>
                  <a:schemeClr val="bg1"/>
                </a:solidFill>
                <a:latin typeface="+mn-lt"/>
              </a:defRPr>
            </a:lvl5pPr>
            <a:lvl6pPr>
              <a:defRPr>
                <a:solidFill>
                  <a:schemeClr val="bg1"/>
                </a:solidFill>
              </a:defRPr>
            </a:lvl6pPr>
            <a:lvl7pPr>
              <a:defRPr>
                <a:solidFill>
                  <a:schemeClr val="bg1"/>
                </a:solidFill>
              </a:defRPr>
            </a:lvl7pPr>
            <a:lvl8pPr>
              <a:defRPr>
                <a:solidFill>
                  <a:schemeClr val="bg1"/>
                </a:solidFill>
              </a:defRPr>
            </a:lvl8pPr>
            <a:lvl9pPr marL="2628225" indent="0">
              <a:buNone/>
              <a:defRPr/>
            </a:lvl9pPr>
          </a:lstStyle>
          <a:p>
            <a:pPr marL="285740" marR="0" lvl="0" indent="-285740" algn="l" defTabSz="685181" rtl="0" eaLnBrk="0" fontAlgn="base" latinLnBrk="0" hangingPunct="0">
              <a:lnSpc>
                <a:spcPct val="120000"/>
              </a:lnSpc>
              <a:spcBef>
                <a:spcPts val="750"/>
              </a:spcBef>
              <a:spcAft>
                <a:spcPct val="0"/>
              </a:spcAft>
              <a:buClrTx/>
              <a:buSzTx/>
              <a:tabLst/>
              <a:defRPr/>
            </a:pPr>
            <a:r>
              <a:rPr lang="en-GB" noProof="0"/>
              <a:t>Lorem ipsum dolor sit amet dolor consectetur adipis elit quam. Lorem ipsum dolor si amet dolor consectetur adipiscing elit quam. Lorem ipsum dolor sit amet dolor. consectetur adipis elit quam. Lorem ipsum dolor sit amet dolor consectetur adipiscing elit quam. Lorem ipsum dolor sit amet dolor coadnsectetur adipis elit quam. Lorem ipsum dolor sit amet dolor consectetur adipiscing elit quam.</a:t>
            </a:r>
          </a:p>
          <a:p>
            <a:pPr marL="513727" marR="0" lvl="1" indent="-285740" algn="l" defTabSz="685181" rtl="0" eaLnBrk="0" fontAlgn="base" latinLnBrk="0" hangingPunct="0">
              <a:lnSpc>
                <a:spcPct val="120000"/>
              </a:lnSpc>
              <a:spcBef>
                <a:spcPts val="750"/>
              </a:spcBef>
              <a:spcAft>
                <a:spcPct val="0"/>
              </a:spcAft>
              <a:buClrTx/>
              <a:buSzTx/>
              <a:tabLst/>
              <a:defRPr/>
            </a:pPr>
            <a:r>
              <a:rPr lang="en-GB" noProof="0"/>
              <a:t>Bullet</a:t>
            </a:r>
          </a:p>
          <a:p>
            <a:pPr marL="856615" marR="0" lvl="2" indent="-285740" algn="l" defTabSz="685181" rtl="0" eaLnBrk="0" fontAlgn="base" latinLnBrk="0" hangingPunct="0">
              <a:lnSpc>
                <a:spcPct val="120000"/>
              </a:lnSpc>
              <a:spcBef>
                <a:spcPts val="750"/>
              </a:spcBef>
              <a:spcAft>
                <a:spcPct val="0"/>
              </a:spcAft>
              <a:buClrTx/>
              <a:buSzTx/>
              <a:tabLst/>
              <a:defRPr/>
            </a:pPr>
            <a:r>
              <a:rPr lang="en-GB" noProof="0"/>
              <a:t>Bullet</a:t>
            </a:r>
          </a:p>
          <a:p>
            <a:pPr lvl="0"/>
            <a:endParaRPr lang="en-GB" noProof="0"/>
          </a:p>
        </p:txBody>
      </p:sp>
      <p:pic>
        <p:nvPicPr>
          <p:cNvPr id="7" name="Immagine 2">
            <a:extLst>
              <a:ext uri="{FF2B5EF4-FFF2-40B4-BE49-F238E27FC236}">
                <a16:creationId xmlns:a16="http://schemas.microsoft.com/office/drawing/2014/main" id="{C5F68592-3183-3947-AA4C-BA2F86BE9D5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53660" y="4700161"/>
            <a:ext cx="1310234" cy="388562"/>
          </a:xfrm>
          <a:prstGeom prst="rect">
            <a:avLst/>
          </a:prstGeom>
        </p:spPr>
      </p:pic>
      <p:sp>
        <p:nvSpPr>
          <p:cNvPr id="3" name="Title 2">
            <a:extLst>
              <a:ext uri="{FF2B5EF4-FFF2-40B4-BE49-F238E27FC236}">
                <a16:creationId xmlns:a16="http://schemas.microsoft.com/office/drawing/2014/main" id="{42A17523-C732-4290-8CD2-3C52ED7B9616}"/>
              </a:ext>
            </a:extLst>
          </p:cNvPr>
          <p:cNvSpPr>
            <a:spLocks noGrp="1"/>
          </p:cNvSpPr>
          <p:nvPr>
            <p:ph type="title" hasCustomPrompt="1"/>
          </p:nvPr>
        </p:nvSpPr>
        <p:spPr>
          <a:xfrm>
            <a:off x="744279" y="234814"/>
            <a:ext cx="7705061" cy="729015"/>
          </a:xfrm>
          <a:prstGeom prst="rect">
            <a:avLst/>
          </a:prstGeom>
        </p:spPr>
        <p:txBody>
          <a:bodyPr/>
          <a:lstStyle>
            <a:lvl1pPr>
              <a:defRPr lang="en-US" sz="2400" b="0" i="0" kern="1200" cap="all" baseline="0" dirty="0">
                <a:solidFill>
                  <a:schemeClr val="accent1"/>
                </a:solidFill>
                <a:latin typeface="+mj-lt"/>
                <a:ea typeface="Montserrat Hairline" charset="0"/>
                <a:cs typeface="Montserrat Hairline" charset="0"/>
              </a:defRPr>
            </a:lvl1pPr>
          </a:lstStyle>
          <a:p>
            <a:r>
              <a:rPr lang="en-GB" noProof="0">
                <a:solidFill>
                  <a:schemeClr val="accent1"/>
                </a:solidFill>
              </a:rPr>
              <a:t>EXAMPLE OF A LONG TITLE LOREM IPSUM DOLOR SIT.</a:t>
            </a:r>
          </a:p>
        </p:txBody>
      </p:sp>
    </p:spTree>
    <p:extLst>
      <p:ext uri="{BB962C8B-B14F-4D97-AF65-F5344CB8AC3E}">
        <p14:creationId xmlns:p14="http://schemas.microsoft.com/office/powerpoint/2010/main" val="64419324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Paragraph+Title_Whitebackgroun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F80ECF6-49D6-4148-B244-F41B573ACAD5}"/>
              </a:ext>
            </a:extLst>
          </p:cNvPr>
          <p:cNvSpPr/>
          <p:nvPr/>
        </p:nvSpPr>
        <p:spPr>
          <a:xfrm>
            <a:off x="390856" y="1"/>
            <a:ext cx="8784319" cy="1103872"/>
          </a:xfrm>
          <a:prstGeom prst="rect">
            <a:avLst/>
          </a:prstGeom>
          <a:solidFill>
            <a:srgbClr val="6B48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6" dirty="0"/>
          </a:p>
        </p:txBody>
      </p:sp>
      <p:sp>
        <p:nvSpPr>
          <p:cNvPr id="5" name="Segnaposto testo 12">
            <a:extLst>
              <a:ext uri="{FF2B5EF4-FFF2-40B4-BE49-F238E27FC236}">
                <a16:creationId xmlns:a16="http://schemas.microsoft.com/office/drawing/2014/main" id="{79B564D9-4B68-3A4D-BB48-F32FA9B0BD72}"/>
              </a:ext>
            </a:extLst>
          </p:cNvPr>
          <p:cNvSpPr>
            <a:spLocks noGrp="1"/>
          </p:cNvSpPr>
          <p:nvPr>
            <p:ph type="body" sz="quarter" idx="13" hasCustomPrompt="1"/>
          </p:nvPr>
        </p:nvSpPr>
        <p:spPr>
          <a:xfrm>
            <a:off x="708836" y="1378512"/>
            <a:ext cx="7747591" cy="3079188"/>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2"/>
              </a:buBlip>
              <a:tabLst/>
              <a:defRPr sz="1400" b="0" i="0">
                <a:solidFill>
                  <a:schemeClr val="tx2">
                    <a:lumMod val="50000"/>
                  </a:schemeClr>
                </a:solidFill>
                <a:latin typeface="+mn-lt"/>
              </a:defRPr>
            </a:lvl1pPr>
            <a:lvl2pPr marL="513737" indent="-170849">
              <a:lnSpc>
                <a:spcPct val="100000"/>
              </a:lnSpc>
              <a:buFontTx/>
              <a:buBlip>
                <a:blip r:embed="rId2"/>
              </a:buBlip>
              <a:defRPr sz="1100" b="0" i="0">
                <a:latin typeface="Trebuchet MS" panose="020B0703020202090204" pitchFamily="34" charset="0"/>
              </a:defRPr>
            </a:lvl2pPr>
            <a:lvl3pPr marL="857219" indent="-171444">
              <a:lnSpc>
                <a:spcPct val="100000"/>
              </a:lnSpc>
              <a:buFontTx/>
              <a:buBlip>
                <a:blip r:embed="rId2"/>
              </a:buBlip>
              <a:defRPr b="0" i="0">
                <a:latin typeface="Trebuchet MS" panose="020B0703020202090204" pitchFamily="34" charset="0"/>
              </a:defRPr>
            </a:lvl3pPr>
            <a:lvl4pPr marL="1200108" indent="-171444">
              <a:lnSpc>
                <a:spcPct val="100000"/>
              </a:lnSpc>
              <a:buFontTx/>
              <a:buBlip>
                <a:blip r:embed="rId2"/>
              </a:buBlip>
              <a:defRPr sz="700" b="0" i="0">
                <a:latin typeface="Trebuchet MS" panose="020B0703020202090204" pitchFamily="34" charset="0"/>
              </a:defRPr>
            </a:lvl4pPr>
          </a:lstStyle>
          <a:p>
            <a:r>
              <a:rPr lang="en-GB" noProof="0"/>
              <a:t>Bullet number 1 Lorem ipsum dolor sit amet dolor consectetur adipis elit quam. Lorem ipsum dolor sit amet dolor consectetur </a:t>
            </a:r>
          </a:p>
          <a:p>
            <a:pPr lvl="1"/>
            <a:r>
              <a:rPr lang="en-GB" noProof="0"/>
              <a:t>Bullet 2</a:t>
            </a:r>
          </a:p>
          <a:p>
            <a:pPr lvl="2"/>
            <a:r>
              <a:rPr lang="en-GB" noProof="0"/>
              <a:t>Bullet 3</a:t>
            </a:r>
          </a:p>
          <a:p>
            <a:pPr lvl="3"/>
            <a:r>
              <a:rPr lang="en-GB" noProof="0"/>
              <a:t>Bullet 4</a:t>
            </a:r>
          </a:p>
          <a:p>
            <a:r>
              <a:rPr lang="en-GB" noProof="0"/>
              <a:t>Bullet number 2 Lorem ipsum dolor sit amet dolor consectetur adipis elit quam. Lorem ipsum dolor sit amet dolor consectetur </a:t>
            </a:r>
          </a:p>
          <a:p>
            <a:r>
              <a:rPr lang="en-GB" noProof="0"/>
              <a:t>Bullet number 3 Lorem ipsum dolor sit amet dolor consectetur adipis elit quam. Lorem ipsum dolor sit amet dolor consectetur </a:t>
            </a:r>
          </a:p>
        </p:txBody>
      </p:sp>
      <p:sp>
        <p:nvSpPr>
          <p:cNvPr id="3" name="Title 2">
            <a:extLst>
              <a:ext uri="{FF2B5EF4-FFF2-40B4-BE49-F238E27FC236}">
                <a16:creationId xmlns:a16="http://schemas.microsoft.com/office/drawing/2014/main" id="{64AE289E-CB93-4F64-B93E-165F22A72303}"/>
              </a:ext>
            </a:extLst>
          </p:cNvPr>
          <p:cNvSpPr>
            <a:spLocks noGrp="1"/>
          </p:cNvSpPr>
          <p:nvPr>
            <p:ph type="title" hasCustomPrompt="1"/>
          </p:nvPr>
        </p:nvSpPr>
        <p:spPr>
          <a:xfrm>
            <a:off x="715926" y="231099"/>
            <a:ext cx="7740501" cy="561789"/>
          </a:xfrm>
          <a:prstGeom prst="rect">
            <a:avLst/>
          </a:prstGeom>
        </p:spPr>
        <p:txBody>
          <a:bodyPr/>
          <a:lstStyle>
            <a:lvl1pPr>
              <a:defRPr lang="en-US" sz="2400" b="0" i="0" kern="1200" cap="all" baseline="0" dirty="0">
                <a:solidFill>
                  <a:schemeClr val="bg1"/>
                </a:solidFill>
                <a:latin typeface="+mj-lt"/>
                <a:ea typeface="Montserrat Hairline" charset="0"/>
                <a:cs typeface="Montserrat Hairline" charset="0"/>
              </a:defRPr>
            </a:lvl1pPr>
          </a:lstStyle>
          <a:p>
            <a:pPr lvl="0"/>
            <a:r>
              <a:rPr lang="en-GB" noProof="0"/>
              <a:t>EXAMPLE OF A LONG TITLE LOREM IPSUM DOLOR SIT.</a:t>
            </a:r>
          </a:p>
        </p:txBody>
      </p:sp>
    </p:spTree>
    <p:extLst>
      <p:ext uri="{BB962C8B-B14F-4D97-AF65-F5344CB8AC3E}">
        <p14:creationId xmlns:p14="http://schemas.microsoft.com/office/powerpoint/2010/main" val="159896927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CE1AA43B-D98B-CD40-9147-B613B4B6FC7B}"/>
              </a:ext>
            </a:extLst>
          </p:cNvPr>
          <p:cNvPicPr>
            <a:picLocks noChangeAspect="1"/>
          </p:cNvPicPr>
          <p:nvPr/>
        </p:nvPicPr>
        <p:blipFill>
          <a:blip r:embed="rId24">
            <a:extLst>
              <a:ext uri="{28A0092B-C50C-407E-A947-70E740481C1C}">
                <a14:useLocalDpi xmlns:a14="http://schemas.microsoft.com/office/drawing/2010/main"/>
              </a:ext>
            </a:extLst>
          </a:blip>
          <a:stretch>
            <a:fillRect/>
          </a:stretch>
        </p:blipFill>
        <p:spPr>
          <a:xfrm>
            <a:off x="1" y="0"/>
            <a:ext cx="390627" cy="5143500"/>
          </a:xfrm>
          <a:prstGeom prst="rect">
            <a:avLst/>
          </a:prstGeom>
        </p:spPr>
      </p:pic>
      <p:sp>
        <p:nvSpPr>
          <p:cNvPr id="12" name="Rectangle 11">
            <a:extLst>
              <a:ext uri="{FF2B5EF4-FFF2-40B4-BE49-F238E27FC236}">
                <a16:creationId xmlns:a16="http://schemas.microsoft.com/office/drawing/2014/main" id="{80C4818E-CAB1-B64D-918B-E854B7A10CD9}"/>
              </a:ext>
            </a:extLst>
          </p:cNvPr>
          <p:cNvSpPr>
            <a:spLocks noChangeArrowheads="1"/>
          </p:cNvSpPr>
          <p:nvPr/>
        </p:nvSpPr>
        <p:spPr bwMode="auto">
          <a:xfrm rot="16200000">
            <a:off x="-916173" y="3866904"/>
            <a:ext cx="2194120" cy="18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3" tIns="34277" rIns="68553" bIns="34277">
            <a:spAutoFit/>
          </a:bodyPr>
          <a:lstStyle/>
          <a:p>
            <a:pPr eaLnBrk="1" hangingPunct="1">
              <a:lnSpc>
                <a:spcPts val="1022"/>
              </a:lnSpc>
            </a:pPr>
            <a:r>
              <a:rPr lang="en-GB" altLang="it-IT" sz="800" b="0" i="0" noProof="0" dirty="0">
                <a:solidFill>
                  <a:schemeClr val="bg1"/>
                </a:solidFill>
                <a:latin typeface="+mn-lt"/>
                <a:ea typeface="Open Sans"/>
                <a:cs typeface="Open Sans"/>
              </a:rPr>
              <a:t>IP Desktop Softphone - Overview</a:t>
            </a:r>
          </a:p>
        </p:txBody>
      </p:sp>
      <p:sp>
        <p:nvSpPr>
          <p:cNvPr id="14" name="TextBox 7">
            <a:extLst>
              <a:ext uri="{FF2B5EF4-FFF2-40B4-BE49-F238E27FC236}">
                <a16:creationId xmlns:a16="http://schemas.microsoft.com/office/drawing/2014/main" id="{E250BCD7-11EF-F94B-BA95-C117E0695993}"/>
              </a:ext>
            </a:extLst>
          </p:cNvPr>
          <p:cNvSpPr txBox="1">
            <a:spLocks noChangeArrowheads="1"/>
          </p:cNvSpPr>
          <p:nvPr/>
        </p:nvSpPr>
        <p:spPr bwMode="auto">
          <a:xfrm>
            <a:off x="49848" y="2375893"/>
            <a:ext cx="351671" cy="37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6" tIns="34283" rIns="68566" bIns="34283">
            <a:spAutoFit/>
          </a:bodyPr>
          <a:lstStyle>
            <a:lvl1pPr>
              <a:defRPr sz="3600">
                <a:solidFill>
                  <a:schemeClr val="tx1"/>
                </a:solidFill>
                <a:latin typeface="Lato Light" charset="0"/>
              </a:defRPr>
            </a:lvl1pPr>
            <a:lvl2pPr marL="742950" indent="-285750">
              <a:defRPr sz="3600">
                <a:solidFill>
                  <a:schemeClr val="tx1"/>
                </a:solidFill>
                <a:latin typeface="Lato Light" charset="0"/>
              </a:defRPr>
            </a:lvl2pPr>
            <a:lvl3pPr marL="1143000" indent="-228600">
              <a:defRPr sz="3600">
                <a:solidFill>
                  <a:schemeClr val="tx1"/>
                </a:solidFill>
                <a:latin typeface="Lato Light" charset="0"/>
              </a:defRPr>
            </a:lvl3pPr>
            <a:lvl4pPr marL="1600200" indent="-228600">
              <a:defRPr sz="3600">
                <a:solidFill>
                  <a:schemeClr val="tx1"/>
                </a:solidFill>
                <a:latin typeface="Lato Light" charset="0"/>
              </a:defRPr>
            </a:lvl4pPr>
            <a:lvl5pPr marL="2057400" indent="-228600">
              <a:defRPr sz="3600">
                <a:solidFill>
                  <a:schemeClr val="tx1"/>
                </a:solidFill>
                <a:latin typeface="Lato Light" charset="0"/>
              </a:defRPr>
            </a:lvl5pPr>
            <a:lvl6pPr marL="2514600" indent="-228600" defTabSz="1827213" fontAlgn="base">
              <a:spcBef>
                <a:spcPct val="0"/>
              </a:spcBef>
              <a:spcAft>
                <a:spcPct val="0"/>
              </a:spcAft>
              <a:defRPr sz="3600">
                <a:solidFill>
                  <a:schemeClr val="tx1"/>
                </a:solidFill>
                <a:latin typeface="Lato Light" charset="0"/>
              </a:defRPr>
            </a:lvl6pPr>
            <a:lvl7pPr marL="2971800" indent="-228600" defTabSz="1827213" fontAlgn="base">
              <a:spcBef>
                <a:spcPct val="0"/>
              </a:spcBef>
              <a:spcAft>
                <a:spcPct val="0"/>
              </a:spcAft>
              <a:defRPr sz="3600">
                <a:solidFill>
                  <a:schemeClr val="tx1"/>
                </a:solidFill>
                <a:latin typeface="Lato Light" charset="0"/>
              </a:defRPr>
            </a:lvl7pPr>
            <a:lvl8pPr marL="3429000" indent="-228600" defTabSz="1827213" fontAlgn="base">
              <a:spcBef>
                <a:spcPct val="0"/>
              </a:spcBef>
              <a:spcAft>
                <a:spcPct val="0"/>
              </a:spcAft>
              <a:defRPr sz="3600">
                <a:solidFill>
                  <a:schemeClr val="tx1"/>
                </a:solidFill>
                <a:latin typeface="Lato Light" charset="0"/>
              </a:defRPr>
            </a:lvl8pPr>
            <a:lvl9pPr marL="3886200" indent="-228600" defTabSz="1827213" fontAlgn="base">
              <a:spcBef>
                <a:spcPct val="0"/>
              </a:spcBef>
              <a:spcAft>
                <a:spcPct val="0"/>
              </a:spcAft>
              <a:defRPr sz="3600">
                <a:solidFill>
                  <a:schemeClr val="tx1"/>
                </a:solidFill>
                <a:latin typeface="Lato Light" charset="0"/>
              </a:defRPr>
            </a:lvl9pPr>
          </a:lstStyle>
          <a:p>
            <a:pPr algn="ctr" eaLnBrk="1" hangingPunct="1">
              <a:defRPr/>
            </a:pPr>
            <a:fld id="{37FCE6F6-7639-1C4C-B8BB-AFCC00C085BA}" type="slidenum">
              <a:rPr lang="id-ID" altLang="en-US" sz="1000" b="0" i="0" smtClean="0">
                <a:solidFill>
                  <a:schemeClr val="bg1"/>
                </a:solidFill>
                <a:latin typeface="Trebuchet MS" panose="020B0703020202090204" pitchFamily="34" charset="0"/>
                <a:ea typeface="Open Sans Semibold" charset="0"/>
                <a:cs typeface="Open Sans Semibold" charset="0"/>
              </a:rPr>
              <a:pPr algn="ctr" eaLnBrk="1" hangingPunct="1">
                <a:defRPr/>
              </a:pPr>
              <a:t>‹N°›</a:t>
            </a:fld>
            <a:r>
              <a:rPr lang="id-ID" altLang="en-US" sz="1000" b="0" i="0" dirty="0">
                <a:solidFill>
                  <a:schemeClr val="bg1"/>
                </a:solidFill>
                <a:latin typeface="Trebuchet MS" panose="020B0703020202090204" pitchFamily="34" charset="0"/>
                <a:ea typeface="Open Sans Semibold" charset="0"/>
                <a:cs typeface="Open Sans Semibold" charset="0"/>
              </a:rPr>
              <a:t> </a:t>
            </a:r>
          </a:p>
          <a:p>
            <a:pPr algn="ctr" eaLnBrk="1" hangingPunct="1">
              <a:defRPr/>
            </a:pPr>
            <a:r>
              <a:rPr lang="id-ID" altLang="en-US" sz="1000" b="0" i="0" dirty="0">
                <a:solidFill>
                  <a:schemeClr val="bg1"/>
                </a:solidFill>
                <a:latin typeface="Trebuchet MS" panose="020B0703020202090204" pitchFamily="34" charset="0"/>
                <a:ea typeface="Open Sans Semibold" charset="0"/>
                <a:cs typeface="Open Sans Semibold" charset="0"/>
              </a:rPr>
              <a:t> </a:t>
            </a:r>
          </a:p>
        </p:txBody>
      </p:sp>
      <p:pic>
        <p:nvPicPr>
          <p:cNvPr id="4" name="Immagine 3">
            <a:extLst>
              <a:ext uri="{FF2B5EF4-FFF2-40B4-BE49-F238E27FC236}">
                <a16:creationId xmlns:a16="http://schemas.microsoft.com/office/drawing/2014/main" id="{51F4E8C7-A3A0-494A-8445-33C2654B31F0}"/>
              </a:ext>
            </a:extLst>
          </p:cNvPr>
          <p:cNvPicPr>
            <a:picLocks noChangeAspect="1"/>
          </p:cNvPicPr>
          <p:nvPr/>
        </p:nvPicPr>
        <p:blipFill>
          <a:blip r:embed="rId25" cstate="print">
            <a:extLst>
              <a:ext uri="{28A0092B-C50C-407E-A947-70E740481C1C}">
                <a14:useLocalDpi xmlns:a14="http://schemas.microsoft.com/office/drawing/2010/main"/>
              </a:ext>
            </a:extLst>
          </a:blip>
          <a:stretch>
            <a:fillRect/>
          </a:stretch>
        </p:blipFill>
        <p:spPr>
          <a:xfrm>
            <a:off x="7762243" y="4704590"/>
            <a:ext cx="1270241" cy="376701"/>
          </a:xfrm>
          <a:prstGeom prst="rect">
            <a:avLst/>
          </a:prstGeom>
        </p:spPr>
      </p:pic>
    </p:spTree>
    <p:extLst>
      <p:ext uri="{BB962C8B-B14F-4D97-AF65-F5344CB8AC3E}">
        <p14:creationId xmlns:p14="http://schemas.microsoft.com/office/powerpoint/2010/main" val="305069653"/>
      </p:ext>
    </p:extLst>
  </p:cSld>
  <p:clrMap bg1="lt1" tx1="dk1" bg2="lt2" tx2="dk2" accent1="accent1" accent2="accent2" accent3="accent3" accent4="accent4" accent5="accent5" accent6="accent6" hlink="hlink" folHlink="folHlink"/>
  <p:sldLayoutIdLst>
    <p:sldLayoutId id="2147483704" r:id="rId1"/>
    <p:sldLayoutId id="2147483707" r:id="rId2"/>
    <p:sldLayoutId id="2147483757" r:id="rId3"/>
    <p:sldLayoutId id="2147483761" r:id="rId4"/>
    <p:sldLayoutId id="2147483715" r:id="rId5"/>
    <p:sldLayoutId id="2147483758" r:id="rId6"/>
    <p:sldLayoutId id="2147483710" r:id="rId7"/>
    <p:sldLayoutId id="2147483759" r:id="rId8"/>
    <p:sldLayoutId id="2147483760" r:id="rId9"/>
    <p:sldLayoutId id="2147483714" r:id="rId10"/>
    <p:sldLayoutId id="2147483716" r:id="rId11"/>
    <p:sldLayoutId id="2147483717" r:id="rId12"/>
    <p:sldLayoutId id="2147483719" r:id="rId13"/>
    <p:sldLayoutId id="2147483723" r:id="rId14"/>
    <p:sldLayoutId id="2147483724" r:id="rId15"/>
    <p:sldLayoutId id="2147483725" r:id="rId16"/>
    <p:sldLayoutId id="2147483728" r:id="rId17"/>
    <p:sldLayoutId id="2147483730" r:id="rId18"/>
    <p:sldLayoutId id="2147483731" r:id="rId19"/>
    <p:sldLayoutId id="2147483755" r:id="rId20"/>
    <p:sldLayoutId id="2147483762" r:id="rId21"/>
    <p:sldLayoutId id="2147483763" r:id="rId22"/>
  </p:sldLayoutIdLst>
  <p:transition/>
  <p:hf sldNum="0" hdr="0" ftr="0"/>
  <p:txStyles>
    <p:titleStyle>
      <a:lvl1pPr algn="l" defTabSz="685181" rtl="0" eaLnBrk="1" fontAlgn="base" hangingPunct="1">
        <a:lnSpc>
          <a:spcPct val="90000"/>
        </a:lnSpc>
        <a:spcBef>
          <a:spcPct val="0"/>
        </a:spcBef>
        <a:spcAft>
          <a:spcPct val="0"/>
        </a:spcAft>
        <a:defRPr lang="en-US" sz="1650" kern="1200">
          <a:solidFill>
            <a:schemeClr val="tx1"/>
          </a:solidFill>
          <a:latin typeface="Montserrat Hairline" charset="0"/>
          <a:ea typeface="Montserrat Hairline" charset="0"/>
          <a:cs typeface="Montserrat Hairline" charset="0"/>
        </a:defRPr>
      </a:lvl1pPr>
      <a:lvl2pPr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2pPr>
      <a:lvl3pPr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3pPr>
      <a:lvl4pPr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4pPr>
      <a:lvl5pPr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5pPr>
      <a:lvl6pPr marL="171444"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6pPr>
      <a:lvl7pPr marL="342887"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7pPr>
      <a:lvl8pPr marL="514332"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8pPr>
      <a:lvl9pPr marL="685776"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9pPr>
    </p:titleStyle>
    <p:bodyStyle>
      <a:lvl1pPr marL="170849" indent="-170849" algn="l" defTabSz="685181" rtl="0" eaLnBrk="1" fontAlgn="base" hangingPunct="1">
        <a:lnSpc>
          <a:spcPct val="90000"/>
        </a:lnSpc>
        <a:spcBef>
          <a:spcPts val="750"/>
        </a:spcBef>
        <a:spcAft>
          <a:spcPct val="0"/>
        </a:spcAft>
        <a:buFont typeface="Arial" panose="020B0604020202020204" pitchFamily="34" charset="0"/>
        <a:buChar char="•"/>
        <a:defRPr lang="en-US" sz="1350" kern="1200" dirty="0">
          <a:solidFill>
            <a:schemeClr val="tx1"/>
          </a:solidFill>
          <a:latin typeface="Montserrat Hairline" charset="0"/>
          <a:ea typeface="Montserrat Hairline" charset="0"/>
          <a:cs typeface="Montserrat Hairline" charset="0"/>
        </a:defRPr>
      </a:lvl1pPr>
      <a:lvl2pPr marL="513737" indent="-170849" algn="l" defTabSz="685181" rtl="0" eaLnBrk="1" fontAlgn="base" hangingPunct="1">
        <a:lnSpc>
          <a:spcPct val="90000"/>
        </a:lnSpc>
        <a:spcBef>
          <a:spcPts val="375"/>
        </a:spcBef>
        <a:spcAft>
          <a:spcPct val="0"/>
        </a:spcAft>
        <a:buFont typeface="Arial" panose="020B0604020202020204" pitchFamily="34" charset="0"/>
        <a:buChar char="•"/>
        <a:defRPr lang="en-US" sz="1050" kern="1200" dirty="0">
          <a:solidFill>
            <a:schemeClr val="tx1"/>
          </a:solidFill>
          <a:latin typeface="Montserrat Hairline" charset="0"/>
          <a:ea typeface="Montserrat Hairline" charset="0"/>
          <a:cs typeface="Montserrat Hairline" charset="0"/>
        </a:defRPr>
      </a:lvl2pPr>
      <a:lvl3pPr marL="856625" indent="-170849" algn="l" defTabSz="685181" rtl="0" eaLnBrk="1" fontAlgn="base" hangingPunct="1">
        <a:lnSpc>
          <a:spcPct val="90000"/>
        </a:lnSpc>
        <a:spcBef>
          <a:spcPts val="375"/>
        </a:spcBef>
        <a:spcAft>
          <a:spcPct val="0"/>
        </a:spcAft>
        <a:buFont typeface="Arial" panose="020B0604020202020204" pitchFamily="34" charset="0"/>
        <a:buChar char="•"/>
        <a:defRPr lang="en-US" sz="900" kern="1200" dirty="0">
          <a:solidFill>
            <a:schemeClr val="tx1"/>
          </a:solidFill>
          <a:latin typeface="Montserrat Hairline" charset="0"/>
          <a:ea typeface="Montserrat Hairline" charset="0"/>
          <a:cs typeface="Montserrat Hairline" charset="0"/>
        </a:defRPr>
      </a:lvl3pPr>
      <a:lvl4pPr marL="1199513" indent="-170849" algn="l" defTabSz="685181" rtl="0" eaLnBrk="1" fontAlgn="base" hangingPunct="1">
        <a:lnSpc>
          <a:spcPct val="90000"/>
        </a:lnSpc>
        <a:spcBef>
          <a:spcPts val="375"/>
        </a:spcBef>
        <a:spcAft>
          <a:spcPct val="0"/>
        </a:spcAft>
        <a:buFont typeface="Arial" panose="020B0604020202020204" pitchFamily="34" charset="0"/>
        <a:buChar char="•"/>
        <a:defRPr lang="en-US" sz="750" kern="1200" dirty="0">
          <a:solidFill>
            <a:schemeClr val="tx1"/>
          </a:solidFill>
          <a:latin typeface="Montserrat Hairline" charset="0"/>
          <a:ea typeface="Montserrat Hairline" charset="0"/>
          <a:cs typeface="Montserrat Hairline" charset="0"/>
        </a:defRPr>
      </a:lvl4pPr>
      <a:lvl5pPr marL="1542401" indent="-170849" algn="l" defTabSz="685181" rtl="0" eaLnBrk="1" fontAlgn="base" hangingPunct="1">
        <a:lnSpc>
          <a:spcPct val="90000"/>
        </a:lnSpc>
        <a:spcBef>
          <a:spcPts val="375"/>
        </a:spcBef>
        <a:spcAft>
          <a:spcPct val="0"/>
        </a:spcAft>
        <a:buFont typeface="Arial" panose="020B0604020202020204" pitchFamily="34" charset="0"/>
        <a:buChar char="•"/>
        <a:defRPr lang="en-US" sz="750" kern="1200" dirty="0">
          <a:solidFill>
            <a:schemeClr val="tx1"/>
          </a:solidFill>
          <a:latin typeface="Montserrat Hairline" charset="0"/>
          <a:ea typeface="Montserrat Hairline" charset="0"/>
          <a:cs typeface="Montserrat Hairline" charset="0"/>
        </a:defRPr>
      </a:lvl5pPr>
      <a:lvl6pPr marL="1885507"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327"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46"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965"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39" rtl="0" eaLnBrk="1" latinLnBrk="0" hangingPunct="1">
        <a:defRPr sz="1350" kern="1200">
          <a:solidFill>
            <a:schemeClr val="tx1"/>
          </a:solidFill>
          <a:latin typeface="+mn-lt"/>
          <a:ea typeface="+mn-ea"/>
          <a:cs typeface="+mn-cs"/>
        </a:defRPr>
      </a:lvl1pPr>
      <a:lvl2pPr marL="342820" algn="l" defTabSz="685639" rtl="0" eaLnBrk="1" latinLnBrk="0" hangingPunct="1">
        <a:defRPr sz="1350" kern="1200">
          <a:solidFill>
            <a:schemeClr val="tx1"/>
          </a:solidFill>
          <a:latin typeface="+mn-lt"/>
          <a:ea typeface="+mn-ea"/>
          <a:cs typeface="+mn-cs"/>
        </a:defRPr>
      </a:lvl2pPr>
      <a:lvl3pPr marL="685639" algn="l" defTabSz="685639" rtl="0" eaLnBrk="1" latinLnBrk="0" hangingPunct="1">
        <a:defRPr sz="1350" kern="1200">
          <a:solidFill>
            <a:schemeClr val="tx1"/>
          </a:solidFill>
          <a:latin typeface="+mn-lt"/>
          <a:ea typeface="+mn-ea"/>
          <a:cs typeface="+mn-cs"/>
        </a:defRPr>
      </a:lvl3pPr>
      <a:lvl4pPr marL="1028459" algn="l" defTabSz="685639" rtl="0" eaLnBrk="1" latinLnBrk="0" hangingPunct="1">
        <a:defRPr sz="1350" kern="1200">
          <a:solidFill>
            <a:schemeClr val="tx1"/>
          </a:solidFill>
          <a:latin typeface="+mn-lt"/>
          <a:ea typeface="+mn-ea"/>
          <a:cs typeface="+mn-cs"/>
        </a:defRPr>
      </a:lvl4pPr>
      <a:lvl5pPr marL="1371278" algn="l" defTabSz="685639" rtl="0" eaLnBrk="1" latinLnBrk="0" hangingPunct="1">
        <a:defRPr sz="1350" kern="1200">
          <a:solidFill>
            <a:schemeClr val="tx1"/>
          </a:solidFill>
          <a:latin typeface="+mn-lt"/>
          <a:ea typeface="+mn-ea"/>
          <a:cs typeface="+mn-cs"/>
        </a:defRPr>
      </a:lvl5pPr>
      <a:lvl6pPr marL="1714097" algn="l" defTabSz="685639" rtl="0" eaLnBrk="1" latinLnBrk="0" hangingPunct="1">
        <a:defRPr sz="1350" kern="1200">
          <a:solidFill>
            <a:schemeClr val="tx1"/>
          </a:solidFill>
          <a:latin typeface="+mn-lt"/>
          <a:ea typeface="+mn-ea"/>
          <a:cs typeface="+mn-cs"/>
        </a:defRPr>
      </a:lvl6pPr>
      <a:lvl7pPr marL="2056916" algn="l" defTabSz="685639" rtl="0" eaLnBrk="1" latinLnBrk="0" hangingPunct="1">
        <a:defRPr sz="1350" kern="1200">
          <a:solidFill>
            <a:schemeClr val="tx1"/>
          </a:solidFill>
          <a:latin typeface="+mn-lt"/>
          <a:ea typeface="+mn-ea"/>
          <a:cs typeface="+mn-cs"/>
        </a:defRPr>
      </a:lvl7pPr>
      <a:lvl8pPr marL="2399736" algn="l" defTabSz="685639" rtl="0" eaLnBrk="1" latinLnBrk="0" hangingPunct="1">
        <a:defRPr sz="1350" kern="1200">
          <a:solidFill>
            <a:schemeClr val="tx1"/>
          </a:solidFill>
          <a:latin typeface="+mn-lt"/>
          <a:ea typeface="+mn-ea"/>
          <a:cs typeface="+mn-cs"/>
        </a:defRPr>
      </a:lvl8pPr>
      <a:lvl9pPr marL="2742556" algn="l" defTabSz="68563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0.png"/><Relationship Id="rId2" Type="http://schemas.openxmlformats.org/officeDocument/2006/relationships/image" Target="../media/image28.png"/><Relationship Id="rId1" Type="http://schemas.openxmlformats.org/officeDocument/2006/relationships/slideLayout" Target="../slideLayouts/slideLayout11.xml"/><Relationship Id="rId6" Type="http://schemas.openxmlformats.org/officeDocument/2006/relationships/image" Target="../media/image31.png"/><Relationship Id="rId5" Type="http://schemas.openxmlformats.org/officeDocument/2006/relationships/image" Target="../media/image30.emf"/><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3.png"/><Relationship Id="rId1" Type="http://schemas.openxmlformats.org/officeDocument/2006/relationships/slideLayout" Target="../slideLayouts/slideLayout11.xml"/><Relationship Id="rId5" Type="http://schemas.openxmlformats.org/officeDocument/2006/relationships/image" Target="../media/image44.png"/><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6.png"/><Relationship Id="rId7" Type="http://schemas.openxmlformats.org/officeDocument/2006/relationships/image" Target="../media/image49.png"/><Relationship Id="rId2" Type="http://schemas.openxmlformats.org/officeDocument/2006/relationships/image" Target="../media/image45.png"/><Relationship Id="rId1" Type="http://schemas.openxmlformats.org/officeDocument/2006/relationships/slideLayout" Target="../slideLayouts/slideLayout11.xml"/><Relationship Id="rId6" Type="http://schemas.openxmlformats.org/officeDocument/2006/relationships/image" Target="../media/image48.png"/><Relationship Id="rId5" Type="http://schemas.openxmlformats.org/officeDocument/2006/relationships/image" Target="../media/image23.png"/><Relationship Id="rId4" Type="http://schemas.openxmlformats.org/officeDocument/2006/relationships/image" Target="../media/image47.png"/><Relationship Id="rId9" Type="http://schemas.openxmlformats.org/officeDocument/2006/relationships/image" Target="../media/image51.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53.png"/><Relationship Id="rId4" Type="http://schemas.openxmlformats.org/officeDocument/2006/relationships/image" Target="../media/image52.png"/></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7.pn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56.png"/><Relationship Id="rId5" Type="http://schemas.openxmlformats.org/officeDocument/2006/relationships/image" Target="../media/image6.png"/><Relationship Id="rId4" Type="http://schemas.openxmlformats.org/officeDocument/2006/relationships/image" Target="../media/image55.jpeg"/></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xml"/><Relationship Id="rId1" Type="http://schemas.openxmlformats.org/officeDocument/2006/relationships/slideLayout" Target="../slideLayouts/slideLayout22.xml"/><Relationship Id="rId5" Type="http://schemas.openxmlformats.org/officeDocument/2006/relationships/image" Target="../media/image57.png"/><Relationship Id="rId4" Type="http://schemas.openxmlformats.org/officeDocument/2006/relationships/image" Target="../media/image5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9.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hyperlink" Target="https://businessportal2.alcatel-lucent.com/ENT_MLE_034627"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63.png"/><Relationship Id="rId7" Type="http://schemas.openxmlformats.org/officeDocument/2006/relationships/image" Target="../media/image67.jpeg"/><Relationship Id="rId2" Type="http://schemas.openxmlformats.org/officeDocument/2006/relationships/image" Target="../media/image62.png"/><Relationship Id="rId1" Type="http://schemas.openxmlformats.org/officeDocument/2006/relationships/slideLayout" Target="../slideLayouts/slideLayout11.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1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4.png"/><Relationship Id="rId7" Type="http://schemas.openxmlformats.org/officeDocument/2006/relationships/image" Target="../media/image69.pn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68.png"/><Relationship Id="rId5" Type="http://schemas.openxmlformats.org/officeDocument/2006/relationships/image" Target="../media/image6.png"/><Relationship Id="rId4" Type="http://schemas.openxmlformats.org/officeDocument/2006/relationships/image" Target="../media/image55.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hyperlink" Target="https://www.al-enterprise.com/en/products/applications/ip-desktop-softphone" TargetMode="External"/><Relationship Id="rId2" Type="http://schemas.openxmlformats.org/officeDocument/2006/relationships/hyperlink" Target="http://enterprise.alcatel-lucent.com/?product=IPDesktopSoftphone&amp;page=overview" TargetMode="External"/><Relationship Id="rId1" Type="http://schemas.openxmlformats.org/officeDocument/2006/relationships/slideLayout" Target="../slideLayouts/slideLayout4.xml"/><Relationship Id="rId4" Type="http://schemas.openxmlformats.org/officeDocument/2006/relationships/image" Target="../media/image70.png"/></Relationships>
</file>

<file path=ppt/slides/_rels/slide21.xml.rels><?xml version="1.0" encoding="UTF-8" standalone="yes"?>
<Relationships xmlns="http://schemas.openxmlformats.org/package/2006/relationships"><Relationship Id="rId8" Type="http://schemas.openxmlformats.org/officeDocument/2006/relationships/hyperlink" Target="http://linkedin.com/company/alcatellucententerprise" TargetMode="External"/><Relationship Id="rId3" Type="http://schemas.openxmlformats.org/officeDocument/2006/relationships/hyperlink" Target="http://www.al-enterprise.com/" TargetMode="External"/><Relationship Id="rId7" Type="http://schemas.openxmlformats.org/officeDocument/2006/relationships/image" Target="../media/image72.pn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hyperlink" Target="http://facebook.com/ALUEnterprise" TargetMode="External"/><Relationship Id="rId11" Type="http://schemas.openxmlformats.org/officeDocument/2006/relationships/image" Target="../media/image74.png"/><Relationship Id="rId5" Type="http://schemas.openxmlformats.org/officeDocument/2006/relationships/image" Target="../media/image71.png"/><Relationship Id="rId10" Type="http://schemas.openxmlformats.org/officeDocument/2006/relationships/hyperlink" Target="http://youtube.com/user/enterpriseALU" TargetMode="External"/><Relationship Id="rId4" Type="http://schemas.openxmlformats.org/officeDocument/2006/relationships/hyperlink" Target="http://twitter.com/ALUEnterprise" TargetMode="External"/><Relationship Id="rId9" Type="http://schemas.openxmlformats.org/officeDocument/2006/relationships/image" Target="../media/image73.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1.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11.xml"/><Relationship Id="rId6" Type="http://schemas.openxmlformats.org/officeDocument/2006/relationships/image" Target="../media/image22.png"/><Relationship Id="rId11" Type="http://schemas.openxmlformats.org/officeDocument/2006/relationships/image" Target="../media/image12.png"/><Relationship Id="rId5" Type="http://schemas.openxmlformats.org/officeDocument/2006/relationships/image" Target="../media/image21.jpeg"/><Relationship Id="rId10" Type="http://schemas.openxmlformats.org/officeDocument/2006/relationships/image" Target="../media/image25.png"/><Relationship Id="rId4" Type="http://schemas.openxmlformats.org/officeDocument/2006/relationships/image" Target="../media/image20.jpe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emf"/></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12.xml"/><Relationship Id="rId5" Type="http://schemas.openxmlformats.org/officeDocument/2006/relationships/image" Target="../media/image4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EFF01-7F88-4F7F-AC60-1D9373D6B681}"/>
              </a:ext>
            </a:extLst>
          </p:cNvPr>
          <p:cNvSpPr>
            <a:spLocks noGrp="1"/>
          </p:cNvSpPr>
          <p:nvPr>
            <p:ph type="ctrTitle"/>
          </p:nvPr>
        </p:nvSpPr>
        <p:spPr>
          <a:xfrm>
            <a:off x="478800" y="727201"/>
            <a:ext cx="6969624" cy="2157465"/>
          </a:xfrm>
        </p:spPr>
        <p:txBody>
          <a:bodyPr/>
          <a:lstStyle/>
          <a:p>
            <a:r>
              <a:rPr lang="en-GB" dirty="0"/>
              <a:t>IP DESKTOP SOFTPHONE OVERVIEW</a:t>
            </a:r>
          </a:p>
        </p:txBody>
      </p:sp>
      <p:sp>
        <p:nvSpPr>
          <p:cNvPr id="3" name="Text Placeholder 2">
            <a:extLst>
              <a:ext uri="{FF2B5EF4-FFF2-40B4-BE49-F238E27FC236}">
                <a16:creationId xmlns:a16="http://schemas.microsoft.com/office/drawing/2014/main" id="{1749BB61-63BF-4630-B45D-739EF45C3EB9}"/>
              </a:ext>
            </a:extLst>
          </p:cNvPr>
          <p:cNvSpPr>
            <a:spLocks noGrp="1"/>
          </p:cNvSpPr>
          <p:nvPr>
            <p:ph type="body" idx="1"/>
          </p:nvPr>
        </p:nvSpPr>
        <p:spPr/>
        <p:txBody>
          <a:bodyPr/>
          <a:lstStyle/>
          <a:p>
            <a:r>
              <a:rPr lang="en-US" dirty="0"/>
              <a:t>Help businesses optimize employee’s efficiency</a:t>
            </a:r>
          </a:p>
        </p:txBody>
      </p:sp>
      <p:sp>
        <p:nvSpPr>
          <p:cNvPr id="4" name="Rectangle 11">
            <a:extLst>
              <a:ext uri="{FF2B5EF4-FFF2-40B4-BE49-F238E27FC236}">
                <a16:creationId xmlns:a16="http://schemas.microsoft.com/office/drawing/2014/main" id="{232AEA36-D6A0-4057-BED2-CE1B22F6B554}"/>
              </a:ext>
            </a:extLst>
          </p:cNvPr>
          <p:cNvSpPr>
            <a:spLocks noChangeArrowheads="1"/>
          </p:cNvSpPr>
          <p:nvPr/>
        </p:nvSpPr>
        <p:spPr bwMode="auto">
          <a:xfrm>
            <a:off x="478800" y="4517760"/>
            <a:ext cx="3302794" cy="207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3" tIns="34277" rIns="68553" bIns="34277">
            <a:spAutoFit/>
          </a:bodyPr>
          <a:lstStyle/>
          <a:p>
            <a:pPr>
              <a:spcBef>
                <a:spcPts val="150"/>
              </a:spcBef>
            </a:pPr>
            <a:r>
              <a:rPr lang="en-GB" altLang="it-IT" sz="900" cap="all" noProof="1">
                <a:solidFill>
                  <a:schemeClr val="bg1"/>
                </a:solidFill>
                <a:latin typeface="+mj-lt"/>
                <a:ea typeface="Open Sans Light"/>
                <a:cs typeface="Open Sans Light"/>
              </a:rPr>
              <a:t>october 2023 </a:t>
            </a:r>
            <a:endParaRPr lang="en-GB" altLang="it-IT" sz="900" cap="all" noProof="1">
              <a:solidFill>
                <a:schemeClr val="bg1"/>
              </a:solidFill>
              <a:latin typeface="+mj-lt"/>
              <a:ea typeface="Open Sans"/>
              <a:cs typeface="Open Sans"/>
            </a:endParaRPr>
          </a:p>
        </p:txBody>
      </p:sp>
    </p:spTree>
    <p:extLst>
      <p:ext uri="{BB962C8B-B14F-4D97-AF65-F5344CB8AC3E}">
        <p14:creationId xmlns:p14="http://schemas.microsoft.com/office/powerpoint/2010/main" val="284399161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78277AC8-B2B2-4332-A588-D12E36C6622D}"/>
              </a:ext>
            </a:extLst>
          </p:cNvPr>
          <p:cNvSpPr/>
          <p:nvPr/>
        </p:nvSpPr>
        <p:spPr>
          <a:xfrm>
            <a:off x="1388239" y="1118920"/>
            <a:ext cx="4544322" cy="2857500"/>
          </a:xfrm>
          <a:prstGeom prst="rect">
            <a:avLst/>
          </a:prstGeom>
          <a:gradFill flip="none" rotWithShape="1">
            <a:gsLst>
              <a:gs pos="39000">
                <a:schemeClr val="tx1"/>
              </a:gs>
              <a:gs pos="100000">
                <a:schemeClr val="accent2"/>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Image 68">
            <a:extLst>
              <a:ext uri="{FF2B5EF4-FFF2-40B4-BE49-F238E27FC236}">
                <a16:creationId xmlns:a16="http://schemas.microsoft.com/office/drawing/2014/main" id="{C0AC35C8-D0AE-417B-ACB4-A9408C16703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54514" y="843907"/>
            <a:ext cx="6611772" cy="3826144"/>
          </a:xfrm>
          <a:prstGeom prst="rect">
            <a:avLst/>
          </a:prstGeom>
        </p:spPr>
      </p:pic>
      <p:sp>
        <p:nvSpPr>
          <p:cNvPr id="2" name="Titre 1">
            <a:extLst>
              <a:ext uri="{FF2B5EF4-FFF2-40B4-BE49-F238E27FC236}">
                <a16:creationId xmlns:a16="http://schemas.microsoft.com/office/drawing/2014/main" id="{01F510F5-8549-470A-BC4B-4E612413630B}"/>
              </a:ext>
            </a:extLst>
          </p:cNvPr>
          <p:cNvSpPr>
            <a:spLocks noGrp="1"/>
          </p:cNvSpPr>
          <p:nvPr>
            <p:ph type="title"/>
          </p:nvPr>
        </p:nvSpPr>
        <p:spPr>
          <a:xfrm>
            <a:off x="709126" y="234814"/>
            <a:ext cx="8239567" cy="431937"/>
          </a:xfrm>
        </p:spPr>
        <p:txBody>
          <a:bodyPr/>
          <a:lstStyle/>
          <a:p>
            <a:r>
              <a:rPr lang="fr-FR" dirty="0"/>
              <a:t>IP DESKTOP SOFTPHONE in a click FOR Call CENTER USE</a:t>
            </a:r>
            <a:endParaRPr lang="en-US" dirty="0"/>
          </a:p>
        </p:txBody>
      </p:sp>
      <p:sp>
        <p:nvSpPr>
          <p:cNvPr id="4" name="Ellipse 3">
            <a:extLst>
              <a:ext uri="{FF2B5EF4-FFF2-40B4-BE49-F238E27FC236}">
                <a16:creationId xmlns:a16="http://schemas.microsoft.com/office/drawing/2014/main" id="{CA1FE5B4-D9CC-42F8-889F-EA73C7092E03}"/>
              </a:ext>
            </a:extLst>
          </p:cNvPr>
          <p:cNvSpPr/>
          <p:nvPr/>
        </p:nvSpPr>
        <p:spPr>
          <a:xfrm>
            <a:off x="4375401" y="2555883"/>
            <a:ext cx="1293318" cy="1293318"/>
          </a:xfrm>
          <a:prstGeom prst="ellipse">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E9D223E-5C37-4F37-8BF0-D65393596074}"/>
              </a:ext>
            </a:extLst>
          </p:cNvPr>
          <p:cNvSpPr/>
          <p:nvPr/>
        </p:nvSpPr>
        <p:spPr>
          <a:xfrm>
            <a:off x="595217" y="3243436"/>
            <a:ext cx="1318305" cy="2564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t>Direct access to company directory in click</a:t>
            </a:r>
          </a:p>
        </p:txBody>
      </p:sp>
      <p:sp>
        <p:nvSpPr>
          <p:cNvPr id="8" name="Rectangle 7">
            <a:extLst>
              <a:ext uri="{FF2B5EF4-FFF2-40B4-BE49-F238E27FC236}">
                <a16:creationId xmlns:a16="http://schemas.microsoft.com/office/drawing/2014/main" id="{FE401885-0849-4F76-BCC6-741F1B876E1F}"/>
              </a:ext>
            </a:extLst>
          </p:cNvPr>
          <p:cNvSpPr/>
          <p:nvPr/>
        </p:nvSpPr>
        <p:spPr>
          <a:xfrm>
            <a:off x="595217" y="1619402"/>
            <a:ext cx="1313586" cy="2335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t>One-click access to call features</a:t>
            </a:r>
          </a:p>
        </p:txBody>
      </p:sp>
      <p:sp>
        <p:nvSpPr>
          <p:cNvPr id="10" name="Rectangle 9">
            <a:extLst>
              <a:ext uri="{FF2B5EF4-FFF2-40B4-BE49-F238E27FC236}">
                <a16:creationId xmlns:a16="http://schemas.microsoft.com/office/drawing/2014/main" id="{D9A50EB9-7492-4C5D-ACD7-F68BD61D9BC6}"/>
              </a:ext>
            </a:extLst>
          </p:cNvPr>
          <p:cNvSpPr/>
          <p:nvPr/>
        </p:nvSpPr>
        <p:spPr>
          <a:xfrm>
            <a:off x="5427987" y="2200627"/>
            <a:ext cx="1272381" cy="2335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t>Multiline and call supervision</a:t>
            </a:r>
          </a:p>
        </p:txBody>
      </p:sp>
      <p:sp>
        <p:nvSpPr>
          <p:cNvPr id="12" name="Rectangle 11">
            <a:extLst>
              <a:ext uri="{FF2B5EF4-FFF2-40B4-BE49-F238E27FC236}">
                <a16:creationId xmlns:a16="http://schemas.microsoft.com/office/drawing/2014/main" id="{B3EC1592-6D44-4A68-9E24-AD1CAFD4958B}"/>
              </a:ext>
            </a:extLst>
          </p:cNvPr>
          <p:cNvSpPr/>
          <p:nvPr/>
        </p:nvSpPr>
        <p:spPr>
          <a:xfrm>
            <a:off x="588504" y="2542045"/>
            <a:ext cx="1313586" cy="2335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t>Dial in a click</a:t>
            </a:r>
          </a:p>
        </p:txBody>
      </p:sp>
      <p:sp>
        <p:nvSpPr>
          <p:cNvPr id="14" name="Rectangle 13">
            <a:extLst>
              <a:ext uri="{FF2B5EF4-FFF2-40B4-BE49-F238E27FC236}">
                <a16:creationId xmlns:a16="http://schemas.microsoft.com/office/drawing/2014/main" id="{9F885891-3802-44F4-BF63-3B15ED7611E8}"/>
              </a:ext>
            </a:extLst>
          </p:cNvPr>
          <p:cNvSpPr/>
          <p:nvPr/>
        </p:nvSpPr>
        <p:spPr>
          <a:xfrm>
            <a:off x="595217" y="2110302"/>
            <a:ext cx="1318305" cy="2335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t>Options and notifications</a:t>
            </a:r>
          </a:p>
        </p:txBody>
      </p:sp>
      <p:sp>
        <p:nvSpPr>
          <p:cNvPr id="16" name="Rectangle 15">
            <a:extLst>
              <a:ext uri="{FF2B5EF4-FFF2-40B4-BE49-F238E27FC236}">
                <a16:creationId xmlns:a16="http://schemas.microsoft.com/office/drawing/2014/main" id="{128AD442-7F72-4DAD-93F4-78A7B152D996}"/>
              </a:ext>
            </a:extLst>
          </p:cNvPr>
          <p:cNvSpPr/>
          <p:nvPr/>
        </p:nvSpPr>
        <p:spPr>
          <a:xfrm>
            <a:off x="5427987" y="2517685"/>
            <a:ext cx="1273722" cy="2335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t>Contextual menus </a:t>
            </a:r>
            <a:br>
              <a:rPr lang="en-US" sz="700" dirty="0"/>
            </a:br>
            <a:r>
              <a:rPr lang="en-US" sz="700" dirty="0"/>
              <a:t>as if at the desk</a:t>
            </a:r>
          </a:p>
        </p:txBody>
      </p:sp>
      <p:cxnSp>
        <p:nvCxnSpPr>
          <p:cNvPr id="19" name="Connecteur droit 18">
            <a:extLst>
              <a:ext uri="{FF2B5EF4-FFF2-40B4-BE49-F238E27FC236}">
                <a16:creationId xmlns:a16="http://schemas.microsoft.com/office/drawing/2014/main" id="{1DE155B9-8898-49A9-AE14-976B5068AC4B}"/>
              </a:ext>
            </a:extLst>
          </p:cNvPr>
          <p:cNvCxnSpPr>
            <a:cxnSpLocks/>
            <a:stCxn id="7" idx="3"/>
          </p:cNvCxnSpPr>
          <p:nvPr/>
        </p:nvCxnSpPr>
        <p:spPr>
          <a:xfrm>
            <a:off x="1913522" y="3371678"/>
            <a:ext cx="53226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053D993B-CBFF-4CAD-914A-F430048AE608}"/>
              </a:ext>
            </a:extLst>
          </p:cNvPr>
          <p:cNvCxnSpPr>
            <a:cxnSpLocks/>
            <a:endCxn id="8" idx="3"/>
          </p:cNvCxnSpPr>
          <p:nvPr/>
        </p:nvCxnSpPr>
        <p:spPr>
          <a:xfrm flipH="1">
            <a:off x="1908803" y="1736165"/>
            <a:ext cx="89408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DCEE086D-A5BF-4874-A511-15A5179D41A2}"/>
              </a:ext>
            </a:extLst>
          </p:cNvPr>
          <p:cNvCxnSpPr>
            <a:cxnSpLocks/>
          </p:cNvCxnSpPr>
          <p:nvPr/>
        </p:nvCxnSpPr>
        <p:spPr>
          <a:xfrm>
            <a:off x="3763720" y="1734870"/>
            <a:ext cx="16768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Ellipse 30">
            <a:extLst>
              <a:ext uri="{FF2B5EF4-FFF2-40B4-BE49-F238E27FC236}">
                <a16:creationId xmlns:a16="http://schemas.microsoft.com/office/drawing/2014/main" id="{297F090D-80B7-46DB-959F-39F8AAE21773}"/>
              </a:ext>
            </a:extLst>
          </p:cNvPr>
          <p:cNvSpPr/>
          <p:nvPr/>
        </p:nvSpPr>
        <p:spPr>
          <a:xfrm>
            <a:off x="4003466" y="1554746"/>
            <a:ext cx="593889" cy="593889"/>
          </a:xfrm>
          <a:prstGeom prst="ellipse">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ZoneTexte 36">
            <a:extLst>
              <a:ext uri="{FF2B5EF4-FFF2-40B4-BE49-F238E27FC236}">
                <a16:creationId xmlns:a16="http://schemas.microsoft.com/office/drawing/2014/main" id="{CB97F84E-4DBD-4503-84E5-30EF5EB82122}"/>
              </a:ext>
            </a:extLst>
          </p:cNvPr>
          <p:cNvSpPr txBox="1"/>
          <p:nvPr/>
        </p:nvSpPr>
        <p:spPr>
          <a:xfrm>
            <a:off x="7018333" y="1461823"/>
            <a:ext cx="1741044" cy="361637"/>
          </a:xfrm>
          <a:prstGeom prst="rect">
            <a:avLst/>
          </a:prstGeom>
          <a:solidFill>
            <a:schemeClr val="accent1"/>
          </a:solidFill>
        </p:spPr>
        <p:txBody>
          <a:bodyPr wrap="square" rtlCol="0">
            <a:spAutoFit/>
          </a:bodyPr>
          <a:lstStyle/>
          <a:p>
            <a:r>
              <a:rPr lang="en-US" sz="1050" dirty="0">
                <a:solidFill>
                  <a:schemeClr val="bg1"/>
                </a:solidFill>
              </a:rPr>
              <a:t>More features </a:t>
            </a:r>
            <a:r>
              <a:rPr lang="en-US" sz="700" dirty="0">
                <a:solidFill>
                  <a:schemeClr val="bg1"/>
                </a:solidFill>
              </a:rPr>
              <a:t>(Microsoft integration, popup notification …)</a:t>
            </a:r>
            <a:endParaRPr lang="en-US" sz="1050" dirty="0">
              <a:solidFill>
                <a:schemeClr val="bg1"/>
              </a:solidFill>
            </a:endParaRPr>
          </a:p>
        </p:txBody>
      </p:sp>
      <p:pic>
        <p:nvPicPr>
          <p:cNvPr id="48" name="Image 40" descr="Fotolia_52420669_Subscription_XXL_PLUS.jpg">
            <a:extLst>
              <a:ext uri="{FF2B5EF4-FFF2-40B4-BE49-F238E27FC236}">
                <a16:creationId xmlns:a16="http://schemas.microsoft.com/office/drawing/2014/main" id="{64F356A6-9A04-4BD8-B6A9-B4F0576CCD9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882"/>
          <a:stretch/>
        </p:blipFill>
        <p:spPr>
          <a:xfrm>
            <a:off x="5734339" y="629181"/>
            <a:ext cx="920340" cy="920340"/>
          </a:xfrm>
          <a:prstGeom prst="ellipse">
            <a:avLst/>
          </a:prstGeom>
          <a:ln>
            <a:solidFill>
              <a:schemeClr val="bg1"/>
            </a:solidFill>
          </a:ln>
          <a:effectLst>
            <a:glow rad="101600">
              <a:schemeClr val="bg1">
                <a:lumMod val="75000"/>
                <a:alpha val="60000"/>
              </a:schemeClr>
            </a:glow>
          </a:effectLst>
        </p:spPr>
      </p:pic>
      <p:sp>
        <p:nvSpPr>
          <p:cNvPr id="57" name="Rectangle 56">
            <a:extLst>
              <a:ext uri="{FF2B5EF4-FFF2-40B4-BE49-F238E27FC236}">
                <a16:creationId xmlns:a16="http://schemas.microsoft.com/office/drawing/2014/main" id="{FE347F47-7629-4BD1-A969-8A1FE768ABC2}"/>
              </a:ext>
            </a:extLst>
          </p:cNvPr>
          <p:cNvSpPr/>
          <p:nvPr/>
        </p:nvSpPr>
        <p:spPr>
          <a:xfrm>
            <a:off x="6256738" y="3702121"/>
            <a:ext cx="1313586" cy="2335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t>Call notification and instant call pickup</a:t>
            </a:r>
          </a:p>
        </p:txBody>
      </p:sp>
      <p:sp>
        <p:nvSpPr>
          <p:cNvPr id="58" name="Rectangle 57">
            <a:extLst>
              <a:ext uri="{FF2B5EF4-FFF2-40B4-BE49-F238E27FC236}">
                <a16:creationId xmlns:a16="http://schemas.microsoft.com/office/drawing/2014/main" id="{D5BA92FA-59EA-42E6-A61B-50578DA042F3}"/>
              </a:ext>
            </a:extLst>
          </p:cNvPr>
          <p:cNvSpPr/>
          <p:nvPr/>
        </p:nvSpPr>
        <p:spPr>
          <a:xfrm>
            <a:off x="7018333" y="2469663"/>
            <a:ext cx="1313586" cy="2335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t>Configurable speed dials calls on keyboard</a:t>
            </a:r>
          </a:p>
        </p:txBody>
      </p:sp>
      <p:sp>
        <p:nvSpPr>
          <p:cNvPr id="59" name="Rectangle 58">
            <a:extLst>
              <a:ext uri="{FF2B5EF4-FFF2-40B4-BE49-F238E27FC236}">
                <a16:creationId xmlns:a16="http://schemas.microsoft.com/office/drawing/2014/main" id="{E9146A6C-02F0-4BAD-B5D2-477CADC209BE}"/>
              </a:ext>
            </a:extLst>
          </p:cNvPr>
          <p:cNvSpPr/>
          <p:nvPr/>
        </p:nvSpPr>
        <p:spPr>
          <a:xfrm>
            <a:off x="7018333" y="2013863"/>
            <a:ext cx="1313586" cy="2335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t>Ringing on computer speaker + </a:t>
            </a:r>
            <a:r>
              <a:rPr lang="en-US" sz="700"/>
              <a:t>headset</a:t>
            </a:r>
            <a:r>
              <a:rPr lang="en-US" sz="700" baseline="30000"/>
              <a:t>(3)</a:t>
            </a:r>
            <a:r>
              <a:rPr lang="en-US" sz="700"/>
              <a:t> </a:t>
            </a:r>
            <a:endParaRPr lang="en-US" sz="700" dirty="0"/>
          </a:p>
        </p:txBody>
      </p:sp>
      <p:pic>
        <p:nvPicPr>
          <p:cNvPr id="60" name="Image 59">
            <a:extLst>
              <a:ext uri="{FF2B5EF4-FFF2-40B4-BE49-F238E27FC236}">
                <a16:creationId xmlns:a16="http://schemas.microsoft.com/office/drawing/2014/main" id="{3CBB464E-CF14-423E-9DB2-DE70BFACD29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226769" y="2575248"/>
            <a:ext cx="534224" cy="165603"/>
          </a:xfrm>
          <a:prstGeom prst="rect">
            <a:avLst/>
          </a:prstGeom>
        </p:spPr>
      </p:pic>
      <p:sp>
        <p:nvSpPr>
          <p:cNvPr id="61" name="Rectangle 60">
            <a:extLst>
              <a:ext uri="{FF2B5EF4-FFF2-40B4-BE49-F238E27FC236}">
                <a16:creationId xmlns:a16="http://schemas.microsoft.com/office/drawing/2014/main" id="{6B7A86B2-086D-4E23-9727-133B1A31304C}"/>
              </a:ext>
            </a:extLst>
          </p:cNvPr>
          <p:cNvSpPr/>
          <p:nvPr/>
        </p:nvSpPr>
        <p:spPr>
          <a:xfrm>
            <a:off x="7018333" y="2925462"/>
            <a:ext cx="1313586" cy="2335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t>Call from Outlook</a:t>
            </a:r>
          </a:p>
        </p:txBody>
      </p:sp>
      <p:pic>
        <p:nvPicPr>
          <p:cNvPr id="62" name="Image 61">
            <a:extLst>
              <a:ext uri="{FF2B5EF4-FFF2-40B4-BE49-F238E27FC236}">
                <a16:creationId xmlns:a16="http://schemas.microsoft.com/office/drawing/2014/main" id="{AD3EEB8D-1439-4BD4-B404-551F2140448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236565" y="2891703"/>
            <a:ext cx="514630" cy="414418"/>
          </a:xfrm>
          <a:prstGeom prst="rect">
            <a:avLst/>
          </a:prstGeom>
          <a:ln>
            <a:noFill/>
          </a:ln>
          <a:effectLst>
            <a:outerShdw blurRad="292100" dist="139700" dir="2700000" algn="tl" rotWithShape="0">
              <a:srgbClr val="333333">
                <a:alpha val="65000"/>
              </a:srgbClr>
            </a:outerShdw>
          </a:effectLst>
        </p:spPr>
      </p:pic>
      <p:pic>
        <p:nvPicPr>
          <p:cNvPr id="39" name="Image 38" descr="Une image contenant texte, capture d’écran, équipement électronique&#10;&#10;Description générée automatiquement">
            <a:extLst>
              <a:ext uri="{FF2B5EF4-FFF2-40B4-BE49-F238E27FC236}">
                <a16:creationId xmlns:a16="http://schemas.microsoft.com/office/drawing/2014/main" id="{8BD6F000-FC05-4EA8-BB4E-470E1C8DB9DA}"/>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4786249" y="3503612"/>
            <a:ext cx="1105201" cy="455689"/>
          </a:xfrm>
          <a:prstGeom prst="rect">
            <a:avLst/>
          </a:prstGeom>
        </p:spPr>
      </p:pic>
      <p:pic>
        <p:nvPicPr>
          <p:cNvPr id="6" name="Image 5">
            <a:extLst>
              <a:ext uri="{FF2B5EF4-FFF2-40B4-BE49-F238E27FC236}">
                <a16:creationId xmlns:a16="http://schemas.microsoft.com/office/drawing/2014/main" id="{4FF5C1A7-F241-4997-B3AE-4F3D94245157}"/>
              </a:ext>
            </a:extLst>
          </p:cNvPr>
          <p:cNvPicPr>
            <a:picLocks noChangeAspect="1"/>
          </p:cNvPicPr>
          <p:nvPr/>
        </p:nvPicPr>
        <p:blipFill>
          <a:blip r:embed="rId7"/>
          <a:stretch>
            <a:fillRect/>
          </a:stretch>
        </p:blipFill>
        <p:spPr>
          <a:xfrm>
            <a:off x="2355846" y="1851569"/>
            <a:ext cx="2328874" cy="1457070"/>
          </a:xfrm>
          <a:prstGeom prst="rect">
            <a:avLst/>
          </a:prstGeom>
        </p:spPr>
      </p:pic>
      <p:cxnSp>
        <p:nvCxnSpPr>
          <p:cNvPr id="9" name="Connecteur droit 8">
            <a:extLst>
              <a:ext uri="{FF2B5EF4-FFF2-40B4-BE49-F238E27FC236}">
                <a16:creationId xmlns:a16="http://schemas.microsoft.com/office/drawing/2014/main" id="{5AF8B02A-5743-4C7E-9F96-2CEEF070E5C0}"/>
              </a:ext>
            </a:extLst>
          </p:cNvPr>
          <p:cNvCxnSpPr>
            <a:cxnSpLocks/>
          </p:cNvCxnSpPr>
          <p:nvPr/>
        </p:nvCxnSpPr>
        <p:spPr>
          <a:xfrm>
            <a:off x="2802890" y="1734870"/>
            <a:ext cx="382529" cy="4921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9AAD24DC-260A-46E8-B65B-841AAD7E2A88}"/>
              </a:ext>
            </a:extLst>
          </p:cNvPr>
          <p:cNvCxnSpPr>
            <a:cxnSpLocks/>
          </p:cNvCxnSpPr>
          <p:nvPr/>
        </p:nvCxnSpPr>
        <p:spPr>
          <a:xfrm flipV="1">
            <a:off x="1896489" y="2657274"/>
            <a:ext cx="688948" cy="153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53B34ECE-7668-4E64-B5DA-27C7FAD658B7}"/>
              </a:ext>
            </a:extLst>
          </p:cNvPr>
          <p:cNvCxnSpPr>
            <a:cxnSpLocks/>
          </p:cNvCxnSpPr>
          <p:nvPr/>
        </p:nvCxnSpPr>
        <p:spPr>
          <a:xfrm>
            <a:off x="1908481" y="2227065"/>
            <a:ext cx="45146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072FD32C-02EE-4D60-85CD-448EC420AFEC}"/>
              </a:ext>
            </a:extLst>
          </p:cNvPr>
          <p:cNvCxnSpPr>
            <a:cxnSpLocks/>
            <a:endCxn id="16" idx="1"/>
          </p:cNvCxnSpPr>
          <p:nvPr/>
        </p:nvCxnSpPr>
        <p:spPr>
          <a:xfrm>
            <a:off x="4051224" y="2634448"/>
            <a:ext cx="137676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6C552C4D-CF2E-464D-A7DF-EB85DB63A3B5}"/>
              </a:ext>
            </a:extLst>
          </p:cNvPr>
          <p:cNvCxnSpPr>
            <a:cxnSpLocks/>
          </p:cNvCxnSpPr>
          <p:nvPr/>
        </p:nvCxnSpPr>
        <p:spPr>
          <a:xfrm flipV="1">
            <a:off x="3467813" y="1731579"/>
            <a:ext cx="306612" cy="37077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9571715C-9ADE-4C7D-8090-AB60868EF575}"/>
              </a:ext>
            </a:extLst>
          </p:cNvPr>
          <p:cNvCxnSpPr>
            <a:cxnSpLocks/>
          </p:cNvCxnSpPr>
          <p:nvPr/>
        </p:nvCxnSpPr>
        <p:spPr>
          <a:xfrm>
            <a:off x="4574611" y="2354344"/>
            <a:ext cx="851440" cy="27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F84DCA8F-7052-4B1E-A593-E6E730830994}"/>
              </a:ext>
            </a:extLst>
          </p:cNvPr>
          <p:cNvCxnSpPr>
            <a:cxnSpLocks/>
          </p:cNvCxnSpPr>
          <p:nvPr/>
        </p:nvCxnSpPr>
        <p:spPr>
          <a:xfrm flipV="1">
            <a:off x="2445790" y="3191133"/>
            <a:ext cx="140427" cy="18068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Connecteur droit 50">
            <a:extLst>
              <a:ext uri="{FF2B5EF4-FFF2-40B4-BE49-F238E27FC236}">
                <a16:creationId xmlns:a16="http://schemas.microsoft.com/office/drawing/2014/main" id="{55690D98-3FAE-47C1-9383-7C532FB57E9F}"/>
              </a:ext>
            </a:extLst>
          </p:cNvPr>
          <p:cNvCxnSpPr>
            <a:cxnSpLocks/>
          </p:cNvCxnSpPr>
          <p:nvPr/>
        </p:nvCxnSpPr>
        <p:spPr>
          <a:xfrm flipH="1" flipV="1">
            <a:off x="3962839" y="3195736"/>
            <a:ext cx="1691510" cy="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Connecteur droit 55">
            <a:extLst>
              <a:ext uri="{FF2B5EF4-FFF2-40B4-BE49-F238E27FC236}">
                <a16:creationId xmlns:a16="http://schemas.microsoft.com/office/drawing/2014/main" id="{5EAAE650-7F20-3C49-85EE-FBBA40A5BFC8}"/>
              </a:ext>
            </a:extLst>
          </p:cNvPr>
          <p:cNvCxnSpPr>
            <a:cxnSpLocks/>
          </p:cNvCxnSpPr>
          <p:nvPr/>
        </p:nvCxnSpPr>
        <p:spPr>
          <a:xfrm flipH="1" flipV="1">
            <a:off x="3931328" y="2517900"/>
            <a:ext cx="127095" cy="11636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944AF7AB-0886-4174-A89F-3D9FDE427510}"/>
              </a:ext>
            </a:extLst>
          </p:cNvPr>
          <p:cNvCxnSpPr>
            <a:cxnSpLocks/>
          </p:cNvCxnSpPr>
          <p:nvPr/>
        </p:nvCxnSpPr>
        <p:spPr>
          <a:xfrm flipH="1" flipV="1">
            <a:off x="3781533" y="3021727"/>
            <a:ext cx="183734" cy="1767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58A95DEA-830C-4088-B018-A5488831718A}"/>
              </a:ext>
            </a:extLst>
          </p:cNvPr>
          <p:cNvSpPr/>
          <p:nvPr/>
        </p:nvSpPr>
        <p:spPr>
          <a:xfrm>
            <a:off x="5427124" y="2977272"/>
            <a:ext cx="1271088" cy="4149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US" sz="700" dirty="0"/>
              <a:t>Easy sound volume control,</a:t>
            </a:r>
            <a:br>
              <a:rPr lang="en-US" sz="700" dirty="0"/>
            </a:br>
            <a:r>
              <a:rPr lang="en-US" sz="700" dirty="0"/>
              <a:t>hang up, call back</a:t>
            </a:r>
          </a:p>
        </p:txBody>
      </p:sp>
      <p:sp>
        <p:nvSpPr>
          <p:cNvPr id="15" name="Rectangle 14">
            <a:extLst>
              <a:ext uri="{FF2B5EF4-FFF2-40B4-BE49-F238E27FC236}">
                <a16:creationId xmlns:a16="http://schemas.microsoft.com/office/drawing/2014/main" id="{754A2AE6-3067-4B65-8F23-A572775E019F}"/>
              </a:ext>
            </a:extLst>
          </p:cNvPr>
          <p:cNvSpPr/>
          <p:nvPr/>
        </p:nvSpPr>
        <p:spPr>
          <a:xfrm>
            <a:off x="5432218" y="1619402"/>
            <a:ext cx="1273722" cy="2335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t>Call center features</a:t>
            </a:r>
          </a:p>
        </p:txBody>
      </p:sp>
    </p:spTree>
    <p:extLst>
      <p:ext uri="{BB962C8B-B14F-4D97-AF65-F5344CB8AC3E}">
        <p14:creationId xmlns:p14="http://schemas.microsoft.com/office/powerpoint/2010/main" val="27841247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F65B2-58C7-E0BF-9488-4A1BB61A9E51}"/>
              </a:ext>
            </a:extLst>
          </p:cNvPr>
          <p:cNvSpPr>
            <a:spLocks noGrp="1"/>
          </p:cNvSpPr>
          <p:nvPr>
            <p:ph type="title"/>
          </p:nvPr>
        </p:nvSpPr>
        <p:spPr>
          <a:xfrm>
            <a:off x="719040" y="225610"/>
            <a:ext cx="8516107" cy="431937"/>
          </a:xfrm>
        </p:spPr>
        <p:txBody>
          <a:bodyPr/>
          <a:lstStyle/>
          <a:p>
            <a:r>
              <a:rPr lang="fr-FR" dirty="0"/>
              <a:t>IP DESKTOP SOFTPHONE FOR VISUALLY IMPAIRED EMPLOYEES</a:t>
            </a:r>
          </a:p>
        </p:txBody>
      </p:sp>
      <p:pic>
        <p:nvPicPr>
          <p:cNvPr id="23" name="Image 6">
            <a:extLst>
              <a:ext uri="{FF2B5EF4-FFF2-40B4-BE49-F238E27FC236}">
                <a16:creationId xmlns:a16="http://schemas.microsoft.com/office/drawing/2014/main" id="{715C84B1-36BD-9CA5-D0D2-3939C212E9F5}"/>
              </a:ext>
            </a:extLst>
          </p:cNvPr>
          <p:cNvPicPr>
            <a:picLocks noChangeAspect="1"/>
          </p:cNvPicPr>
          <p:nvPr/>
        </p:nvPicPr>
        <p:blipFill>
          <a:blip r:embed="rId2"/>
          <a:srcRect/>
          <a:stretch/>
        </p:blipFill>
        <p:spPr>
          <a:xfrm>
            <a:off x="627893" y="1867080"/>
            <a:ext cx="3478578" cy="2873684"/>
          </a:xfrm>
          <a:prstGeom prst="rect">
            <a:avLst/>
          </a:prstGeom>
        </p:spPr>
      </p:pic>
      <p:pic>
        <p:nvPicPr>
          <p:cNvPr id="25" name="Image 6">
            <a:extLst>
              <a:ext uri="{FF2B5EF4-FFF2-40B4-BE49-F238E27FC236}">
                <a16:creationId xmlns:a16="http://schemas.microsoft.com/office/drawing/2014/main" id="{A226BCFF-0157-5C1B-A738-94D2BB972B31}"/>
              </a:ext>
            </a:extLst>
          </p:cNvPr>
          <p:cNvPicPr>
            <a:picLocks noChangeAspect="1"/>
          </p:cNvPicPr>
          <p:nvPr/>
        </p:nvPicPr>
        <p:blipFill>
          <a:blip r:embed="rId2"/>
          <a:srcRect/>
          <a:stretch/>
        </p:blipFill>
        <p:spPr>
          <a:xfrm>
            <a:off x="5233699" y="1871191"/>
            <a:ext cx="3434160" cy="2883256"/>
          </a:xfrm>
          <a:prstGeom prst="rect">
            <a:avLst/>
          </a:prstGeom>
        </p:spPr>
      </p:pic>
      <p:grpSp>
        <p:nvGrpSpPr>
          <p:cNvPr id="34" name="Group 33">
            <a:extLst>
              <a:ext uri="{FF2B5EF4-FFF2-40B4-BE49-F238E27FC236}">
                <a16:creationId xmlns:a16="http://schemas.microsoft.com/office/drawing/2014/main" id="{787D9EFB-410C-B541-2EFE-322765CF2394}"/>
              </a:ext>
            </a:extLst>
          </p:cNvPr>
          <p:cNvGrpSpPr/>
          <p:nvPr/>
        </p:nvGrpSpPr>
        <p:grpSpPr>
          <a:xfrm rot="5400000">
            <a:off x="4365773" y="2538084"/>
            <a:ext cx="580281" cy="763233"/>
            <a:chOff x="3720974" y="3440317"/>
            <a:chExt cx="851026" cy="1059603"/>
          </a:xfr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5400000" scaled="1"/>
            <a:tileRect/>
          </a:gradFill>
        </p:grpSpPr>
        <p:sp>
          <p:nvSpPr>
            <p:cNvPr id="32" name="Isosceles Triangle 31">
              <a:extLst>
                <a:ext uri="{FF2B5EF4-FFF2-40B4-BE49-F238E27FC236}">
                  <a16:creationId xmlns:a16="http://schemas.microsoft.com/office/drawing/2014/main" id="{53A47DAC-FE71-2693-7531-87054D985594}"/>
                </a:ext>
              </a:extLst>
            </p:cNvPr>
            <p:cNvSpPr/>
            <p:nvPr/>
          </p:nvSpPr>
          <p:spPr>
            <a:xfrm>
              <a:off x="3720974" y="3440317"/>
              <a:ext cx="851026" cy="43193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Trapezoid 32">
              <a:extLst>
                <a:ext uri="{FF2B5EF4-FFF2-40B4-BE49-F238E27FC236}">
                  <a16:creationId xmlns:a16="http://schemas.microsoft.com/office/drawing/2014/main" id="{3065DE3C-DC93-7C85-FC75-0A05FAFEF6F9}"/>
                </a:ext>
              </a:extLst>
            </p:cNvPr>
            <p:cNvSpPr/>
            <p:nvPr/>
          </p:nvSpPr>
          <p:spPr>
            <a:xfrm rot="10800000">
              <a:off x="3944163" y="3859653"/>
              <a:ext cx="409170" cy="640267"/>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5" name="ZoneTexte 36">
            <a:extLst>
              <a:ext uri="{FF2B5EF4-FFF2-40B4-BE49-F238E27FC236}">
                <a16:creationId xmlns:a16="http://schemas.microsoft.com/office/drawing/2014/main" id="{FC7C3445-006A-EA8D-2C86-A06ECF29EFE0}"/>
              </a:ext>
            </a:extLst>
          </p:cNvPr>
          <p:cNvSpPr txBox="1"/>
          <p:nvPr/>
        </p:nvSpPr>
        <p:spPr>
          <a:xfrm>
            <a:off x="5331692" y="961094"/>
            <a:ext cx="3045557" cy="738664"/>
          </a:xfrm>
          <a:prstGeom prst="rect">
            <a:avLst/>
          </a:prstGeom>
          <a:solidFill>
            <a:schemeClr val="accent1"/>
          </a:solidFill>
        </p:spPr>
        <p:txBody>
          <a:bodyPr wrap="square" rtlCol="0">
            <a:spAutoFit/>
          </a:bodyPr>
          <a:lstStyle/>
          <a:p>
            <a:r>
              <a:rPr lang="en-US" sz="1050" dirty="0">
                <a:solidFill>
                  <a:schemeClr val="bg1"/>
                </a:solidFill>
              </a:rPr>
              <a:t>IP Desktop softphone allows resizing until full screen, giving people with impaired vision the possibility to use the graphical interface more easily </a:t>
            </a:r>
          </a:p>
        </p:txBody>
      </p:sp>
      <p:pic>
        <p:nvPicPr>
          <p:cNvPr id="39" name="Picture 38">
            <a:extLst>
              <a:ext uri="{FF2B5EF4-FFF2-40B4-BE49-F238E27FC236}">
                <a16:creationId xmlns:a16="http://schemas.microsoft.com/office/drawing/2014/main" id="{13CF6E8C-2E55-9E80-02EA-17E00C519898}"/>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19040" y="1953623"/>
            <a:ext cx="3283399" cy="1833986"/>
          </a:xfrm>
          <a:prstGeom prst="rect">
            <a:avLst/>
          </a:prstGeom>
        </p:spPr>
      </p:pic>
      <p:grpSp>
        <p:nvGrpSpPr>
          <p:cNvPr id="42" name="Group 41">
            <a:extLst>
              <a:ext uri="{FF2B5EF4-FFF2-40B4-BE49-F238E27FC236}">
                <a16:creationId xmlns:a16="http://schemas.microsoft.com/office/drawing/2014/main" id="{88F30B0B-7B27-1F9B-E044-479180597C3C}"/>
              </a:ext>
            </a:extLst>
          </p:cNvPr>
          <p:cNvGrpSpPr/>
          <p:nvPr/>
        </p:nvGrpSpPr>
        <p:grpSpPr>
          <a:xfrm rot="7489375">
            <a:off x="2384469" y="2346396"/>
            <a:ext cx="333116" cy="555775"/>
            <a:chOff x="3720974" y="3440317"/>
            <a:chExt cx="851026" cy="1059603"/>
          </a:xfr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5400000" scaled="1"/>
            <a:tileRect/>
          </a:gradFill>
        </p:grpSpPr>
        <p:sp>
          <p:nvSpPr>
            <p:cNvPr id="43" name="Isosceles Triangle 42">
              <a:extLst>
                <a:ext uri="{FF2B5EF4-FFF2-40B4-BE49-F238E27FC236}">
                  <a16:creationId xmlns:a16="http://schemas.microsoft.com/office/drawing/2014/main" id="{11273569-F6A5-C992-21A5-E682A2712A94}"/>
                </a:ext>
              </a:extLst>
            </p:cNvPr>
            <p:cNvSpPr/>
            <p:nvPr/>
          </p:nvSpPr>
          <p:spPr>
            <a:xfrm>
              <a:off x="3720974" y="3440317"/>
              <a:ext cx="851026" cy="43193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Trapezoid 43">
              <a:extLst>
                <a:ext uri="{FF2B5EF4-FFF2-40B4-BE49-F238E27FC236}">
                  <a16:creationId xmlns:a16="http://schemas.microsoft.com/office/drawing/2014/main" id="{50DDF924-ED88-6D28-79B3-9860F6373FBE}"/>
                </a:ext>
              </a:extLst>
            </p:cNvPr>
            <p:cNvSpPr/>
            <p:nvPr/>
          </p:nvSpPr>
          <p:spPr>
            <a:xfrm rot="10800000">
              <a:off x="3944163" y="3859653"/>
              <a:ext cx="409170" cy="640267"/>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7" name="ZoneTexte 36">
            <a:extLst>
              <a:ext uri="{FF2B5EF4-FFF2-40B4-BE49-F238E27FC236}">
                <a16:creationId xmlns:a16="http://schemas.microsoft.com/office/drawing/2014/main" id="{3F64BCEA-E50A-A643-283C-BBF0CFB8CACA}"/>
              </a:ext>
            </a:extLst>
          </p:cNvPr>
          <p:cNvSpPr txBox="1"/>
          <p:nvPr/>
        </p:nvSpPr>
        <p:spPr>
          <a:xfrm>
            <a:off x="1050592" y="959232"/>
            <a:ext cx="2654533" cy="577081"/>
          </a:xfrm>
          <a:prstGeom prst="rect">
            <a:avLst/>
          </a:prstGeom>
          <a:solidFill>
            <a:schemeClr val="accent1"/>
          </a:solidFill>
        </p:spPr>
        <p:txBody>
          <a:bodyPr wrap="square" rtlCol="0">
            <a:spAutoFit/>
          </a:bodyPr>
          <a:lstStyle/>
          <a:p>
            <a:r>
              <a:rPr lang="en-US" sz="1050" dirty="0">
                <a:solidFill>
                  <a:schemeClr val="bg1"/>
                </a:solidFill>
              </a:rPr>
              <a:t>IP Desktop softphone offers a “light” theme to facilitate reading for peoples with low vision</a:t>
            </a:r>
          </a:p>
        </p:txBody>
      </p:sp>
      <p:pic>
        <p:nvPicPr>
          <p:cNvPr id="5" name="Picture 4" descr="Graphical user interface&#10;&#10;Description automatically generated">
            <a:extLst>
              <a:ext uri="{FF2B5EF4-FFF2-40B4-BE49-F238E27FC236}">
                <a16:creationId xmlns:a16="http://schemas.microsoft.com/office/drawing/2014/main" id="{63FBE9D3-60B2-B696-E643-E7D390647EF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2460788" y="2862300"/>
            <a:ext cx="1440564" cy="807741"/>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4CC950BF-7624-76C7-1A35-74B09955E64B}"/>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5325472" y="1973196"/>
            <a:ext cx="3231310" cy="1822910"/>
          </a:xfrm>
          <a:prstGeom prst="rect">
            <a:avLst/>
          </a:prstGeom>
        </p:spPr>
      </p:pic>
    </p:spTree>
    <p:extLst>
      <p:ext uri="{BB962C8B-B14F-4D97-AF65-F5344CB8AC3E}">
        <p14:creationId xmlns:p14="http://schemas.microsoft.com/office/powerpoint/2010/main" val="208646971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computer with a blank screen&#10;&#10;Description automatically generated with medium confidence">
            <a:extLst>
              <a:ext uri="{FF2B5EF4-FFF2-40B4-BE49-F238E27FC236}">
                <a16:creationId xmlns:a16="http://schemas.microsoft.com/office/drawing/2014/main" id="{CF5C57A0-B160-7FBE-EA42-DAA93214074B}"/>
              </a:ext>
            </a:extLst>
          </p:cNvPr>
          <p:cNvPicPr>
            <a:picLocks noChangeAspect="1"/>
          </p:cNvPicPr>
          <p:nvPr/>
        </p:nvPicPr>
        <p:blipFill>
          <a:blip r:embed="rId2"/>
          <a:stretch>
            <a:fillRect/>
          </a:stretch>
        </p:blipFill>
        <p:spPr>
          <a:xfrm>
            <a:off x="5159463" y="1559578"/>
            <a:ext cx="3446624" cy="2464626"/>
          </a:xfrm>
          <a:prstGeom prst="rect">
            <a:avLst/>
          </a:prstGeom>
        </p:spPr>
      </p:pic>
      <p:sp>
        <p:nvSpPr>
          <p:cNvPr id="2" name="Title 1">
            <a:extLst>
              <a:ext uri="{FF2B5EF4-FFF2-40B4-BE49-F238E27FC236}">
                <a16:creationId xmlns:a16="http://schemas.microsoft.com/office/drawing/2014/main" id="{404F65B2-58C7-E0BF-9488-4A1BB61A9E51}"/>
              </a:ext>
            </a:extLst>
          </p:cNvPr>
          <p:cNvSpPr>
            <a:spLocks noGrp="1"/>
          </p:cNvSpPr>
          <p:nvPr>
            <p:ph type="title"/>
          </p:nvPr>
        </p:nvSpPr>
        <p:spPr/>
        <p:txBody>
          <a:bodyPr/>
          <a:lstStyle/>
          <a:p>
            <a:r>
              <a:rPr lang="fr-FR" dirty="0"/>
              <a:t>IP DESKTOP SOFTPHONE FOR BLIND EMPLOYEES</a:t>
            </a:r>
          </a:p>
        </p:txBody>
      </p:sp>
      <p:pic>
        <p:nvPicPr>
          <p:cNvPr id="11" name="Picture 10">
            <a:extLst>
              <a:ext uri="{FF2B5EF4-FFF2-40B4-BE49-F238E27FC236}">
                <a16:creationId xmlns:a16="http://schemas.microsoft.com/office/drawing/2014/main" id="{B5DC7E24-6510-95E2-13F5-AEA1A795E04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627873" y="1780871"/>
            <a:ext cx="2420881" cy="1411805"/>
          </a:xfrm>
          <a:prstGeom prst="rect">
            <a:avLst/>
          </a:prstGeom>
        </p:spPr>
      </p:pic>
      <p:pic>
        <p:nvPicPr>
          <p:cNvPr id="12" name="Picture 11">
            <a:extLst>
              <a:ext uri="{FF2B5EF4-FFF2-40B4-BE49-F238E27FC236}">
                <a16:creationId xmlns:a16="http://schemas.microsoft.com/office/drawing/2014/main" id="{14EDE538-53B7-A3E7-5AF8-7500B730537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868335" y="1997475"/>
            <a:ext cx="1567053" cy="954924"/>
          </a:xfrm>
          <a:prstGeom prst="rect">
            <a:avLst/>
          </a:prstGeom>
        </p:spPr>
      </p:pic>
      <p:sp>
        <p:nvSpPr>
          <p:cNvPr id="13" name="Rectangle 12">
            <a:extLst>
              <a:ext uri="{FF2B5EF4-FFF2-40B4-BE49-F238E27FC236}">
                <a16:creationId xmlns:a16="http://schemas.microsoft.com/office/drawing/2014/main" id="{037EC9D0-41DB-A236-5CEF-574188026234}"/>
              </a:ext>
            </a:extLst>
          </p:cNvPr>
          <p:cNvSpPr/>
          <p:nvPr/>
        </p:nvSpPr>
        <p:spPr>
          <a:xfrm>
            <a:off x="6374714" y="2177794"/>
            <a:ext cx="644824" cy="418116"/>
          </a:xfrm>
          <a:prstGeom prst="rect">
            <a:avLst/>
          </a:prstGeom>
          <a:noFill/>
          <a:ln w="19050">
            <a:solidFill>
              <a:schemeClr val="accent4">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6A0146E7-EBAB-98FB-8543-1C48D91B05CD}"/>
              </a:ext>
            </a:extLst>
          </p:cNvPr>
          <p:cNvSpPr/>
          <p:nvPr/>
        </p:nvSpPr>
        <p:spPr>
          <a:xfrm>
            <a:off x="6739524" y="3192676"/>
            <a:ext cx="197581" cy="74618"/>
          </a:xfrm>
          <a:prstGeom prst="rect">
            <a:avLst/>
          </a:prstGeom>
          <a:solidFill>
            <a:srgbClr val="1317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36">
            <a:extLst>
              <a:ext uri="{FF2B5EF4-FFF2-40B4-BE49-F238E27FC236}">
                <a16:creationId xmlns:a16="http://schemas.microsoft.com/office/drawing/2014/main" id="{009B2CFE-EFCA-A438-A52F-FF4BDC74DF87}"/>
              </a:ext>
            </a:extLst>
          </p:cNvPr>
          <p:cNvSpPr txBox="1"/>
          <p:nvPr/>
        </p:nvSpPr>
        <p:spPr>
          <a:xfrm>
            <a:off x="5188795" y="802721"/>
            <a:ext cx="3456298" cy="577081"/>
          </a:xfrm>
          <a:prstGeom prst="rect">
            <a:avLst/>
          </a:prstGeom>
          <a:solidFill>
            <a:schemeClr val="accent1"/>
          </a:solidFill>
        </p:spPr>
        <p:txBody>
          <a:bodyPr wrap="square" rtlCol="0">
            <a:spAutoFit/>
          </a:bodyPr>
          <a:lstStyle/>
          <a:p>
            <a:r>
              <a:rPr lang="en-US" sz="1050" dirty="0">
                <a:solidFill>
                  <a:schemeClr val="bg1"/>
                </a:solidFill>
              </a:rPr>
              <a:t>IP Desktop softphone fully compliant with JAWS screen reader to connect braille displays or for audio description</a:t>
            </a:r>
          </a:p>
        </p:txBody>
      </p:sp>
      <p:pic>
        <p:nvPicPr>
          <p:cNvPr id="18" name="Image 6">
            <a:extLst>
              <a:ext uri="{FF2B5EF4-FFF2-40B4-BE49-F238E27FC236}">
                <a16:creationId xmlns:a16="http://schemas.microsoft.com/office/drawing/2014/main" id="{304065AA-F7CA-36F6-A059-7F236D49875C}"/>
              </a:ext>
            </a:extLst>
          </p:cNvPr>
          <p:cNvPicPr>
            <a:picLocks noChangeAspect="1"/>
          </p:cNvPicPr>
          <p:nvPr/>
        </p:nvPicPr>
        <p:blipFill>
          <a:blip r:embed="rId5"/>
          <a:srcRect/>
          <a:stretch/>
        </p:blipFill>
        <p:spPr>
          <a:xfrm>
            <a:off x="657451" y="1553541"/>
            <a:ext cx="3888744" cy="3212527"/>
          </a:xfrm>
          <a:prstGeom prst="rect">
            <a:avLst/>
          </a:prstGeom>
        </p:spPr>
      </p:pic>
      <p:pic>
        <p:nvPicPr>
          <p:cNvPr id="19" name="Picture 18">
            <a:extLst>
              <a:ext uri="{FF2B5EF4-FFF2-40B4-BE49-F238E27FC236}">
                <a16:creationId xmlns:a16="http://schemas.microsoft.com/office/drawing/2014/main" id="{0C195B40-283A-944D-C794-C89F3C8AF869}"/>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772656" y="1664894"/>
            <a:ext cx="3666884" cy="2048186"/>
          </a:xfrm>
          <a:prstGeom prst="rect">
            <a:avLst/>
          </a:prstGeom>
        </p:spPr>
      </p:pic>
      <p:pic>
        <p:nvPicPr>
          <p:cNvPr id="20" name="Picture 19">
            <a:extLst>
              <a:ext uri="{FF2B5EF4-FFF2-40B4-BE49-F238E27FC236}">
                <a16:creationId xmlns:a16="http://schemas.microsoft.com/office/drawing/2014/main" id="{1044CFC5-1138-EA25-7A6A-DAD4CDE29408}"/>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2121840" y="2043972"/>
            <a:ext cx="1820692" cy="1463735"/>
          </a:xfrm>
          <a:prstGeom prst="rect">
            <a:avLst/>
          </a:prstGeom>
        </p:spPr>
      </p:pic>
      <p:sp>
        <p:nvSpPr>
          <p:cNvPr id="21" name="ZoneTexte 36">
            <a:extLst>
              <a:ext uri="{FF2B5EF4-FFF2-40B4-BE49-F238E27FC236}">
                <a16:creationId xmlns:a16="http://schemas.microsoft.com/office/drawing/2014/main" id="{301361A1-65C8-8D39-492F-F85C63032EE6}"/>
              </a:ext>
            </a:extLst>
          </p:cNvPr>
          <p:cNvSpPr txBox="1"/>
          <p:nvPr/>
        </p:nvSpPr>
        <p:spPr>
          <a:xfrm>
            <a:off x="657451" y="802721"/>
            <a:ext cx="3888744" cy="577081"/>
          </a:xfrm>
          <a:prstGeom prst="rect">
            <a:avLst/>
          </a:prstGeom>
          <a:solidFill>
            <a:schemeClr val="accent1"/>
          </a:solidFill>
        </p:spPr>
        <p:txBody>
          <a:bodyPr wrap="square" rtlCol="0">
            <a:spAutoFit/>
          </a:bodyPr>
          <a:lstStyle/>
          <a:p>
            <a:r>
              <a:rPr lang="en-US" sz="1050" dirty="0">
                <a:solidFill>
                  <a:schemeClr val="bg1"/>
                </a:solidFill>
              </a:rPr>
              <a:t>IP Desktop softphone allows configuration of keyboard shortcuts to access main functions buttons and actions of the graphical interface</a:t>
            </a:r>
          </a:p>
        </p:txBody>
      </p:sp>
      <p:pic>
        <p:nvPicPr>
          <p:cNvPr id="8" name="Picture 7" descr="Logo, company name&#10;&#10;Description automatically generated">
            <a:extLst>
              <a:ext uri="{FF2B5EF4-FFF2-40B4-BE49-F238E27FC236}">
                <a16:creationId xmlns:a16="http://schemas.microsoft.com/office/drawing/2014/main" id="{EFC70D9B-7BD7-A781-3AA0-69FB06B3E02E}"/>
              </a:ext>
            </a:extLst>
          </p:cNvPr>
          <p:cNvPicPr>
            <a:picLocks noChangeAspect="1"/>
          </p:cNvPicPr>
          <p:nvPr/>
        </p:nvPicPr>
        <p:blipFill>
          <a:blip r:embed="rId8"/>
          <a:stretch>
            <a:fillRect/>
          </a:stretch>
        </p:blipFill>
        <p:spPr>
          <a:xfrm>
            <a:off x="8186626" y="2198758"/>
            <a:ext cx="827284" cy="577081"/>
          </a:xfrm>
          <a:prstGeom prst="rect">
            <a:avLst/>
          </a:prstGeom>
        </p:spPr>
      </p:pic>
      <p:pic>
        <p:nvPicPr>
          <p:cNvPr id="22" name="Picture 21" descr="Graphical user interface&#10;&#10;Description automatically generated">
            <a:extLst>
              <a:ext uri="{FF2B5EF4-FFF2-40B4-BE49-F238E27FC236}">
                <a16:creationId xmlns:a16="http://schemas.microsoft.com/office/drawing/2014/main" id="{D3A88F75-F362-7491-B642-DD4DC4CDD26C}"/>
              </a:ext>
            </a:extLst>
          </p:cNvPr>
          <p:cNvPicPr>
            <a:picLocks noChangeAspect="1"/>
          </p:cNvPicPr>
          <p:nvPr/>
        </p:nvPicPr>
        <p:blipFill>
          <a:blip r:embed="rId9"/>
          <a:stretch>
            <a:fillRect/>
          </a:stretch>
        </p:blipFill>
        <p:spPr>
          <a:xfrm>
            <a:off x="5236391" y="3997384"/>
            <a:ext cx="3379612" cy="787943"/>
          </a:xfrm>
          <a:prstGeom prst="rect">
            <a:avLst/>
          </a:prstGeom>
        </p:spPr>
      </p:pic>
    </p:spTree>
    <p:extLst>
      <p:ext uri="{BB962C8B-B14F-4D97-AF65-F5344CB8AC3E}">
        <p14:creationId xmlns:p14="http://schemas.microsoft.com/office/powerpoint/2010/main" val="397097538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E8B7CBA3-0846-4445-9281-5623B2469D72}"/>
              </a:ext>
            </a:extLst>
          </p:cNvPr>
          <p:cNvPicPr>
            <a:picLocks noChangeAspect="1"/>
          </p:cNvPicPr>
          <p:nvPr/>
        </p:nvPicPr>
        <p:blipFill>
          <a:blip r:embed="rId3"/>
          <a:stretch>
            <a:fillRect/>
          </a:stretch>
        </p:blipFill>
        <p:spPr>
          <a:xfrm>
            <a:off x="1875270" y="2535955"/>
            <a:ext cx="2564132" cy="1610973"/>
          </a:xfrm>
          <a:prstGeom prst="rect">
            <a:avLst/>
          </a:prstGeom>
        </p:spPr>
      </p:pic>
      <p:sp>
        <p:nvSpPr>
          <p:cNvPr id="31" name="Titre 30"/>
          <p:cNvSpPr>
            <a:spLocks noGrp="1"/>
          </p:cNvSpPr>
          <p:nvPr>
            <p:ph type="title"/>
          </p:nvPr>
        </p:nvSpPr>
        <p:spPr>
          <a:xfrm>
            <a:off x="604833" y="218497"/>
            <a:ext cx="8716596" cy="792956"/>
          </a:xfrm>
        </p:spPr>
        <p:txBody>
          <a:bodyPr/>
          <a:lstStyle/>
          <a:p>
            <a:r>
              <a:rPr lang="en-US" sz="2400" dirty="0"/>
              <a:t>MICROSOFT OUTLOOK PLUGIN FOR WINDOWS</a:t>
            </a:r>
          </a:p>
        </p:txBody>
      </p:sp>
      <p:sp>
        <p:nvSpPr>
          <p:cNvPr id="46" name="Espace réservé du texte 38"/>
          <p:cNvSpPr txBox="1">
            <a:spLocks/>
          </p:cNvSpPr>
          <p:nvPr/>
        </p:nvSpPr>
        <p:spPr>
          <a:xfrm>
            <a:off x="588449" y="584523"/>
            <a:ext cx="8749364" cy="367903"/>
          </a:xfrm>
          <a:prstGeom prst="rect">
            <a:avLst/>
          </a:prstGeom>
        </p:spPr>
        <p:txBody>
          <a:bodyPr/>
          <a:lstStyle/>
          <a:p>
            <a:r>
              <a:rPr lang="en-US" sz="1800" dirty="0">
                <a:solidFill>
                  <a:srgbClr val="404040"/>
                </a:solidFill>
                <a:latin typeface="Trebuchet MS" pitchFamily="34" charset="0"/>
              </a:rPr>
              <a:t>Click to call from Outlook using IP Desktop Softphone</a:t>
            </a:r>
          </a:p>
        </p:txBody>
      </p:sp>
      <p:pic>
        <p:nvPicPr>
          <p:cNvPr id="8" name="Image 7">
            <a:extLst>
              <a:ext uri="{FF2B5EF4-FFF2-40B4-BE49-F238E27FC236}">
                <a16:creationId xmlns:a16="http://schemas.microsoft.com/office/drawing/2014/main" id="{CE9D6C8E-C3E4-4D5B-BF6F-BDB4EE4812BA}"/>
              </a:ext>
            </a:extLst>
          </p:cNvPr>
          <p:cNvPicPr>
            <a:picLocks noChangeAspect="1"/>
          </p:cNvPicPr>
          <p:nvPr/>
        </p:nvPicPr>
        <p:blipFill>
          <a:blip r:embed="rId4"/>
          <a:stretch>
            <a:fillRect/>
          </a:stretch>
        </p:blipFill>
        <p:spPr>
          <a:xfrm>
            <a:off x="2073643" y="1028815"/>
            <a:ext cx="6769463" cy="1253967"/>
          </a:xfrm>
          <a:prstGeom prst="rect">
            <a:avLst/>
          </a:prstGeom>
          <a:ln w="38100">
            <a:solidFill>
              <a:srgbClr val="FF0000"/>
            </a:solidFill>
          </a:ln>
        </p:spPr>
      </p:pic>
      <p:sp>
        <p:nvSpPr>
          <p:cNvPr id="29" name="Ellipse 28">
            <a:extLst>
              <a:ext uri="{FF2B5EF4-FFF2-40B4-BE49-F238E27FC236}">
                <a16:creationId xmlns:a16="http://schemas.microsoft.com/office/drawing/2014/main" id="{8D1A6BD4-1783-440F-A2FB-5DCB81135130}"/>
              </a:ext>
            </a:extLst>
          </p:cNvPr>
          <p:cNvSpPr/>
          <p:nvPr/>
        </p:nvSpPr>
        <p:spPr bwMode="auto">
          <a:xfrm>
            <a:off x="7713518" y="1259321"/>
            <a:ext cx="879764" cy="792956"/>
          </a:xfrm>
          <a:prstGeom prst="ellipse">
            <a:avLst/>
          </a:prstGeom>
          <a:noFill/>
          <a:ln w="28575" cap="flat" cmpd="sng" algn="ctr">
            <a:solidFill>
              <a:srgbClr val="FF0000"/>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rmAutofit/>
          </a:bodyPr>
          <a:lstStyle/>
          <a:p>
            <a:pPr defTabSz="685800" fontAlgn="base">
              <a:spcBef>
                <a:spcPct val="50000"/>
              </a:spcBef>
              <a:spcAft>
                <a:spcPct val="0"/>
              </a:spcAft>
            </a:pPr>
            <a:endParaRPr lang="en-US">
              <a:solidFill>
                <a:schemeClr val="bg1"/>
              </a:solidFill>
              <a:latin typeface="Trebuchet MS" pitchFamily="34" charset="0"/>
            </a:endParaRPr>
          </a:p>
        </p:txBody>
      </p:sp>
      <p:pic>
        <p:nvPicPr>
          <p:cNvPr id="10" name="Image 9">
            <a:extLst>
              <a:ext uri="{FF2B5EF4-FFF2-40B4-BE49-F238E27FC236}">
                <a16:creationId xmlns:a16="http://schemas.microsoft.com/office/drawing/2014/main" id="{98902AC8-7170-42B6-9CB6-24596FB5AA0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42395" y="3022228"/>
            <a:ext cx="3549223" cy="1585091"/>
          </a:xfrm>
          <a:prstGeom prst="rect">
            <a:avLst/>
          </a:prstGeom>
        </p:spPr>
      </p:pic>
      <p:cxnSp>
        <p:nvCxnSpPr>
          <p:cNvPr id="14" name="Connecteur droit 13">
            <a:extLst>
              <a:ext uri="{FF2B5EF4-FFF2-40B4-BE49-F238E27FC236}">
                <a16:creationId xmlns:a16="http://schemas.microsoft.com/office/drawing/2014/main" id="{80C1FDF6-6E28-4342-A665-47B80809CBF5}"/>
              </a:ext>
            </a:extLst>
          </p:cNvPr>
          <p:cNvCxnSpPr>
            <a:cxnSpLocks/>
          </p:cNvCxnSpPr>
          <p:nvPr/>
        </p:nvCxnSpPr>
        <p:spPr>
          <a:xfrm flipV="1">
            <a:off x="767255" y="1028815"/>
            <a:ext cx="1306388" cy="2024817"/>
          </a:xfrm>
          <a:prstGeom prst="line">
            <a:avLst/>
          </a:prstGeom>
          <a:ln w="28575" cap="rnd">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5643BB18-66B0-4CE5-AFCA-BF0E9468D4BF}"/>
              </a:ext>
            </a:extLst>
          </p:cNvPr>
          <p:cNvCxnSpPr>
            <a:cxnSpLocks/>
          </p:cNvCxnSpPr>
          <p:nvPr/>
        </p:nvCxnSpPr>
        <p:spPr>
          <a:xfrm flipV="1">
            <a:off x="4022203" y="2300144"/>
            <a:ext cx="4820903" cy="1386394"/>
          </a:xfrm>
          <a:prstGeom prst="line">
            <a:avLst/>
          </a:prstGeom>
          <a:ln w="28575" cap="rnd">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Rectangle : coins arrondis 36">
            <a:extLst>
              <a:ext uri="{FF2B5EF4-FFF2-40B4-BE49-F238E27FC236}">
                <a16:creationId xmlns:a16="http://schemas.microsoft.com/office/drawing/2014/main" id="{E22F5C61-BAB1-4BCB-B2A4-B41573290C0F}"/>
              </a:ext>
            </a:extLst>
          </p:cNvPr>
          <p:cNvSpPr/>
          <p:nvPr/>
        </p:nvSpPr>
        <p:spPr bwMode="auto">
          <a:xfrm>
            <a:off x="678732" y="3053632"/>
            <a:ext cx="3375349" cy="647870"/>
          </a:xfrm>
          <a:prstGeom prst="roundRect">
            <a:avLst/>
          </a:prstGeom>
          <a:noFill/>
          <a:ln w="28575" cap="flat" cmpd="sng" algn="ctr">
            <a:solidFill>
              <a:srgbClr val="FF0000"/>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rmAutofit/>
          </a:bodyPr>
          <a:lstStyle/>
          <a:p>
            <a:pPr defTabSz="685800" fontAlgn="base">
              <a:spcBef>
                <a:spcPct val="50000"/>
              </a:spcBef>
              <a:spcAft>
                <a:spcPct val="0"/>
              </a:spcAft>
            </a:pPr>
            <a:endParaRPr lang="fr-FR">
              <a:solidFill>
                <a:schemeClr val="bg1"/>
              </a:solidFill>
              <a:latin typeface="Trebuchet MS" pitchFamily="34" charset="0"/>
            </a:endParaRPr>
          </a:p>
        </p:txBody>
      </p:sp>
      <p:sp>
        <p:nvSpPr>
          <p:cNvPr id="2" name="Rectangle 1">
            <a:extLst>
              <a:ext uri="{FF2B5EF4-FFF2-40B4-BE49-F238E27FC236}">
                <a16:creationId xmlns:a16="http://schemas.microsoft.com/office/drawing/2014/main" id="{E88CA0FF-9F89-B4EC-6647-EADE796EF2E0}"/>
              </a:ext>
            </a:extLst>
          </p:cNvPr>
          <p:cNvSpPr/>
          <p:nvPr/>
        </p:nvSpPr>
        <p:spPr>
          <a:xfrm>
            <a:off x="3575712" y="2075564"/>
            <a:ext cx="180833" cy="64134"/>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Oval 2">
            <a:extLst>
              <a:ext uri="{FF2B5EF4-FFF2-40B4-BE49-F238E27FC236}">
                <a16:creationId xmlns:a16="http://schemas.microsoft.com/office/drawing/2014/main" id="{848F9B5B-5FBC-37DA-0651-95A9861F6BAB}"/>
              </a:ext>
            </a:extLst>
          </p:cNvPr>
          <p:cNvSpPr/>
          <p:nvPr/>
        </p:nvSpPr>
        <p:spPr>
          <a:xfrm>
            <a:off x="8347811" y="1745347"/>
            <a:ext cx="66060"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87787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e 66">
            <a:extLst>
              <a:ext uri="{FF2B5EF4-FFF2-40B4-BE49-F238E27FC236}">
                <a16:creationId xmlns:a16="http://schemas.microsoft.com/office/drawing/2014/main" id="{5B026665-C04F-418F-9F79-C0E47E328EE5}"/>
              </a:ext>
            </a:extLst>
          </p:cNvPr>
          <p:cNvGrpSpPr/>
          <p:nvPr/>
        </p:nvGrpSpPr>
        <p:grpSpPr>
          <a:xfrm>
            <a:off x="5665470" y="928858"/>
            <a:ext cx="1659427" cy="1075441"/>
            <a:chOff x="3702730" y="-528458"/>
            <a:chExt cx="2581275" cy="1666875"/>
          </a:xfrm>
        </p:grpSpPr>
        <p:pic>
          <p:nvPicPr>
            <p:cNvPr id="68" name="Image 67">
              <a:extLst>
                <a:ext uri="{FF2B5EF4-FFF2-40B4-BE49-F238E27FC236}">
                  <a16:creationId xmlns:a16="http://schemas.microsoft.com/office/drawing/2014/main" id="{C368A047-3C5F-4B8B-ACF7-95FF3C45EA2F}"/>
                </a:ext>
              </a:extLst>
            </p:cNvPr>
            <p:cNvPicPr>
              <a:picLocks noChangeAspect="1"/>
            </p:cNvPicPr>
            <p:nvPr/>
          </p:nvPicPr>
          <p:blipFill>
            <a:blip r:embed="rId3"/>
            <a:stretch>
              <a:fillRect/>
            </a:stretch>
          </p:blipFill>
          <p:spPr>
            <a:xfrm>
              <a:off x="3702730" y="-528458"/>
              <a:ext cx="2581275" cy="1666875"/>
            </a:xfrm>
            <a:prstGeom prst="rect">
              <a:avLst/>
            </a:prstGeom>
          </p:spPr>
        </p:pic>
        <p:pic>
          <p:nvPicPr>
            <p:cNvPr id="69" name="Image 68">
              <a:extLst>
                <a:ext uri="{FF2B5EF4-FFF2-40B4-BE49-F238E27FC236}">
                  <a16:creationId xmlns:a16="http://schemas.microsoft.com/office/drawing/2014/main" id="{78714010-CB32-4E4B-AA30-15F38B085EE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019895" y="-403307"/>
              <a:ext cx="1935347" cy="1300881"/>
            </a:xfrm>
            <a:prstGeom prst="rect">
              <a:avLst/>
            </a:prstGeom>
          </p:spPr>
        </p:pic>
      </p:grpSp>
      <p:sp>
        <p:nvSpPr>
          <p:cNvPr id="2" name="Text Placeholder 1"/>
          <p:cNvSpPr>
            <a:spLocks noGrp="1"/>
          </p:cNvSpPr>
          <p:nvPr>
            <p:ph type="body" sz="quarter" idx="11"/>
          </p:nvPr>
        </p:nvSpPr>
        <p:spPr>
          <a:xfrm>
            <a:off x="582165" y="228522"/>
            <a:ext cx="2264995" cy="846710"/>
          </a:xfrm>
        </p:spPr>
        <p:txBody>
          <a:bodyPr/>
          <a:lstStyle/>
          <a:p>
            <a:pPr>
              <a:lnSpc>
                <a:spcPct val="100000"/>
              </a:lnSpc>
              <a:spcBef>
                <a:spcPts val="0"/>
              </a:spcBef>
            </a:pPr>
            <a:r>
              <a:rPr lang="fr-FR" sz="1800" dirty="0"/>
              <a:t>SUPPORT of Virtual Desktop Infrastructure</a:t>
            </a:r>
            <a:endParaRPr lang="en-US" sz="1800" dirty="0"/>
          </a:p>
        </p:txBody>
      </p:sp>
      <p:sp>
        <p:nvSpPr>
          <p:cNvPr id="33" name="Rectangle 32"/>
          <p:cNvSpPr/>
          <p:nvPr/>
        </p:nvSpPr>
        <p:spPr>
          <a:xfrm>
            <a:off x="201198" y="1136676"/>
            <a:ext cx="2971709" cy="2985433"/>
          </a:xfrm>
          <a:prstGeom prst="rect">
            <a:avLst/>
          </a:prstGeom>
        </p:spPr>
        <p:txBody>
          <a:bodyPr wrap="square">
            <a:spAutoFit/>
          </a:bodyPr>
          <a:lstStyle/>
          <a:p>
            <a:pPr marL="170849" lvl="0" indent="-170849" defTabSz="685181" eaLnBrk="0" fontAlgn="base" hangingPunct="0">
              <a:spcBef>
                <a:spcPts val="750"/>
              </a:spcBef>
              <a:spcAft>
                <a:spcPct val="0"/>
              </a:spcAft>
              <a:buClr>
                <a:srgbClr val="604187"/>
              </a:buClr>
              <a:buBlip>
                <a:blip r:embed="rId5"/>
              </a:buBlip>
            </a:pPr>
            <a:r>
              <a:rPr lang="en-US" sz="1400" dirty="0">
                <a:solidFill>
                  <a:schemeClr val="bg1"/>
                </a:solidFill>
                <a:cs typeface="Arial" panose="020B0604020202020204" pitchFamily="34" charset="0"/>
              </a:rPr>
              <a:t>Support of main VDI solutions</a:t>
            </a:r>
          </a:p>
          <a:p>
            <a:pPr marL="170849" lvl="0" indent="-170849" defTabSz="685181" eaLnBrk="0" fontAlgn="base" hangingPunct="0">
              <a:spcBef>
                <a:spcPts val="750"/>
              </a:spcBef>
              <a:spcAft>
                <a:spcPct val="0"/>
              </a:spcAft>
              <a:buClr>
                <a:srgbClr val="604187"/>
              </a:buClr>
              <a:buBlip>
                <a:blip r:embed="rId5"/>
              </a:buBlip>
            </a:pPr>
            <a:r>
              <a:rPr lang="en-US" sz="1400" dirty="0">
                <a:solidFill>
                  <a:schemeClr val="bg1"/>
                </a:solidFill>
                <a:cs typeface="Arial" panose="020B0604020202020204" pitchFamily="34" charset="0"/>
              </a:rPr>
              <a:t> - Citrix Virtual App and Desktop</a:t>
            </a:r>
          </a:p>
          <a:p>
            <a:pPr marL="170849" lvl="0" indent="-170849" defTabSz="685181" eaLnBrk="0" fontAlgn="base" hangingPunct="0">
              <a:spcBef>
                <a:spcPts val="750"/>
              </a:spcBef>
              <a:spcAft>
                <a:spcPct val="0"/>
              </a:spcAft>
              <a:buClr>
                <a:srgbClr val="604187"/>
              </a:buClr>
              <a:buBlip>
                <a:blip r:embed="rId5"/>
              </a:buBlip>
            </a:pPr>
            <a:r>
              <a:rPr lang="en-US" sz="1400" dirty="0">
                <a:solidFill>
                  <a:schemeClr val="bg1"/>
                </a:solidFill>
                <a:cs typeface="Arial" panose="020B0604020202020204" pitchFamily="34" charset="0"/>
              </a:rPr>
              <a:t>IP Desktop Softphone implements a voice optimization mechanism offering connection stability and good voice quality in a VDI environment.</a:t>
            </a:r>
          </a:p>
          <a:p>
            <a:pPr marL="170849" lvl="0" indent="-170849" defTabSz="685181" eaLnBrk="0" fontAlgn="base" hangingPunct="0">
              <a:spcBef>
                <a:spcPts val="750"/>
              </a:spcBef>
              <a:spcAft>
                <a:spcPct val="0"/>
              </a:spcAft>
              <a:buClr>
                <a:srgbClr val="604187"/>
              </a:buClr>
              <a:buBlip>
                <a:blip r:embed="rId5"/>
              </a:buBlip>
            </a:pPr>
            <a:r>
              <a:rPr lang="en-US" sz="1400" dirty="0">
                <a:solidFill>
                  <a:schemeClr val="bg1"/>
                </a:solidFill>
                <a:cs typeface="Arial" panose="020B0604020202020204" pitchFamily="34" charset="0"/>
              </a:rPr>
              <a:t>The extension module named Virtual Voice </a:t>
            </a:r>
            <a:r>
              <a:rPr lang="en-US" sz="1400" dirty="0" err="1">
                <a:solidFill>
                  <a:schemeClr val="bg1"/>
                </a:solidFill>
                <a:cs typeface="Arial" panose="020B0604020202020204" pitchFamily="34" charset="0"/>
              </a:rPr>
              <a:t>eXtension</a:t>
            </a:r>
            <a:r>
              <a:rPr lang="en-US" sz="1400" dirty="0">
                <a:solidFill>
                  <a:schemeClr val="bg1"/>
                </a:solidFill>
                <a:cs typeface="Arial" panose="020B0604020202020204" pitchFamily="34" charset="0"/>
              </a:rPr>
              <a:t> (VVX) and hosted on the end-user PC oversees the voice optimization with IPDSP. </a:t>
            </a:r>
          </a:p>
        </p:txBody>
      </p:sp>
      <p:sp>
        <p:nvSpPr>
          <p:cNvPr id="64" name="Rectangle 63">
            <a:extLst>
              <a:ext uri="{FF2B5EF4-FFF2-40B4-BE49-F238E27FC236}">
                <a16:creationId xmlns:a16="http://schemas.microsoft.com/office/drawing/2014/main" id="{7D518CDB-80FB-4E18-A44E-0788B61ABA0F}"/>
              </a:ext>
            </a:extLst>
          </p:cNvPr>
          <p:cNvSpPr/>
          <p:nvPr/>
        </p:nvSpPr>
        <p:spPr>
          <a:xfrm rot="5400000">
            <a:off x="5862099" y="2572438"/>
            <a:ext cx="1658955" cy="88845"/>
          </a:xfrm>
          <a:prstGeom prst="rect">
            <a:avLst/>
          </a:prstGeom>
          <a:solidFill>
            <a:srgbClr val="2393D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 coins arrondis 43">
            <a:extLst>
              <a:ext uri="{FF2B5EF4-FFF2-40B4-BE49-F238E27FC236}">
                <a16:creationId xmlns:a16="http://schemas.microsoft.com/office/drawing/2014/main" id="{1D4C47F6-9EAF-4E17-8AC4-4270E86AA95D}"/>
              </a:ext>
            </a:extLst>
          </p:cNvPr>
          <p:cNvSpPr/>
          <p:nvPr/>
        </p:nvSpPr>
        <p:spPr>
          <a:xfrm>
            <a:off x="6435105" y="1504006"/>
            <a:ext cx="595312" cy="267593"/>
          </a:xfrm>
          <a:prstGeom prst="round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fr-FR" sz="600" b="1" dirty="0"/>
              <a:t>Virtual Voice </a:t>
            </a:r>
            <a:r>
              <a:rPr lang="fr-FR" sz="600" b="1" dirty="0" err="1"/>
              <a:t>eXtension</a:t>
            </a:r>
            <a:r>
              <a:rPr lang="fr-FR" sz="600" b="1" dirty="0"/>
              <a:t> </a:t>
            </a:r>
          </a:p>
        </p:txBody>
      </p:sp>
      <p:sp>
        <p:nvSpPr>
          <p:cNvPr id="61" name="Rectangle 60">
            <a:extLst>
              <a:ext uri="{FF2B5EF4-FFF2-40B4-BE49-F238E27FC236}">
                <a16:creationId xmlns:a16="http://schemas.microsoft.com/office/drawing/2014/main" id="{9FA5F6F8-BBC4-401A-A579-04A78BBCC25C}"/>
              </a:ext>
            </a:extLst>
          </p:cNvPr>
          <p:cNvSpPr/>
          <p:nvPr/>
        </p:nvSpPr>
        <p:spPr>
          <a:xfrm rot="5400000">
            <a:off x="5328722" y="2605761"/>
            <a:ext cx="1725605" cy="88845"/>
          </a:xfrm>
          <a:prstGeom prst="rect">
            <a:avLst/>
          </a:prstGeom>
          <a:solidFill>
            <a:schemeClr val="bg2">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 coins arrondis 44">
            <a:extLst>
              <a:ext uri="{FF2B5EF4-FFF2-40B4-BE49-F238E27FC236}">
                <a16:creationId xmlns:a16="http://schemas.microsoft.com/office/drawing/2014/main" id="{35AC0B7B-F663-44E8-AA79-2F0CEEAA25C4}"/>
              </a:ext>
            </a:extLst>
          </p:cNvPr>
          <p:cNvSpPr/>
          <p:nvPr/>
        </p:nvSpPr>
        <p:spPr>
          <a:xfrm>
            <a:off x="5665470" y="3296972"/>
            <a:ext cx="2004165" cy="1453176"/>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Freeform 77">
            <a:extLst>
              <a:ext uri="{FF2B5EF4-FFF2-40B4-BE49-F238E27FC236}">
                <a16:creationId xmlns:a16="http://schemas.microsoft.com/office/drawing/2014/main" id="{EDB3734E-A238-4045-9A65-C85A64A10ED5}"/>
              </a:ext>
            </a:extLst>
          </p:cNvPr>
          <p:cNvSpPr>
            <a:spLocks noEditPoints="1"/>
          </p:cNvSpPr>
          <p:nvPr/>
        </p:nvSpPr>
        <p:spPr bwMode="auto">
          <a:xfrm>
            <a:off x="5866290" y="3379590"/>
            <a:ext cx="200036" cy="397068"/>
          </a:xfrm>
          <a:custGeom>
            <a:avLst/>
            <a:gdLst/>
            <a:ahLst/>
            <a:cxnLst>
              <a:cxn ang="0">
                <a:pos x="290" y="0"/>
              </a:cxn>
              <a:cxn ang="0">
                <a:pos x="91" y="0"/>
              </a:cxn>
              <a:cxn ang="0">
                <a:pos x="102" y="38"/>
              </a:cxn>
              <a:cxn ang="0">
                <a:pos x="31" y="109"/>
              </a:cxn>
              <a:cxn ang="0">
                <a:pos x="1" y="103"/>
              </a:cxn>
              <a:cxn ang="0">
                <a:pos x="1" y="697"/>
              </a:cxn>
              <a:cxn ang="0">
                <a:pos x="52" y="740"/>
              </a:cxn>
              <a:cxn ang="0">
                <a:pos x="290" y="740"/>
              </a:cxn>
              <a:cxn ang="0">
                <a:pos x="341" y="697"/>
              </a:cxn>
              <a:cxn ang="0">
                <a:pos x="341" y="43"/>
              </a:cxn>
              <a:cxn ang="0">
                <a:pos x="290" y="0"/>
              </a:cxn>
              <a:cxn ang="0">
                <a:pos x="31" y="63"/>
              </a:cxn>
              <a:cxn ang="0">
                <a:pos x="59" y="36"/>
              </a:cxn>
              <a:cxn ang="0">
                <a:pos x="31" y="8"/>
              </a:cxn>
              <a:cxn ang="0">
                <a:pos x="4" y="36"/>
              </a:cxn>
              <a:cxn ang="0">
                <a:pos x="31" y="63"/>
              </a:cxn>
              <a:cxn ang="0">
                <a:pos x="0" y="185"/>
              </a:cxn>
              <a:cxn ang="0">
                <a:pos x="0" y="165"/>
              </a:cxn>
              <a:cxn ang="0">
                <a:pos x="342" y="165"/>
              </a:cxn>
              <a:cxn ang="0">
                <a:pos x="342" y="185"/>
              </a:cxn>
              <a:cxn ang="0">
                <a:pos x="0" y="185"/>
              </a:cxn>
              <a:cxn ang="0">
                <a:pos x="0" y="372"/>
              </a:cxn>
              <a:cxn ang="0">
                <a:pos x="0" y="352"/>
              </a:cxn>
              <a:cxn ang="0">
                <a:pos x="342" y="352"/>
              </a:cxn>
              <a:cxn ang="0">
                <a:pos x="342" y="372"/>
              </a:cxn>
              <a:cxn ang="0">
                <a:pos x="0" y="372"/>
              </a:cxn>
              <a:cxn ang="0">
                <a:pos x="0" y="559"/>
              </a:cxn>
              <a:cxn ang="0">
                <a:pos x="0" y="539"/>
              </a:cxn>
              <a:cxn ang="0">
                <a:pos x="342" y="539"/>
              </a:cxn>
              <a:cxn ang="0">
                <a:pos x="342" y="559"/>
              </a:cxn>
              <a:cxn ang="0">
                <a:pos x="0" y="559"/>
              </a:cxn>
            </a:cxnLst>
            <a:rect l="0" t="0" r="r" b="b"/>
            <a:pathLst>
              <a:path w="342" h="740">
                <a:moveTo>
                  <a:pt x="290" y="0"/>
                </a:moveTo>
                <a:cubicBezTo>
                  <a:pt x="91" y="0"/>
                  <a:pt x="91" y="0"/>
                  <a:pt x="91" y="0"/>
                </a:cubicBezTo>
                <a:cubicBezTo>
                  <a:pt x="98" y="11"/>
                  <a:pt x="102" y="24"/>
                  <a:pt x="102" y="38"/>
                </a:cubicBezTo>
                <a:cubicBezTo>
                  <a:pt x="102" y="77"/>
                  <a:pt x="70" y="109"/>
                  <a:pt x="31" y="109"/>
                </a:cubicBezTo>
                <a:cubicBezTo>
                  <a:pt x="20" y="109"/>
                  <a:pt x="10" y="107"/>
                  <a:pt x="1" y="103"/>
                </a:cubicBezTo>
                <a:cubicBezTo>
                  <a:pt x="1" y="697"/>
                  <a:pt x="1" y="697"/>
                  <a:pt x="1" y="697"/>
                </a:cubicBezTo>
                <a:cubicBezTo>
                  <a:pt x="1" y="721"/>
                  <a:pt x="23" y="740"/>
                  <a:pt x="52" y="740"/>
                </a:cubicBezTo>
                <a:cubicBezTo>
                  <a:pt x="290" y="740"/>
                  <a:pt x="290" y="740"/>
                  <a:pt x="290" y="740"/>
                </a:cubicBezTo>
                <a:cubicBezTo>
                  <a:pt x="318" y="740"/>
                  <a:pt x="341" y="721"/>
                  <a:pt x="341" y="697"/>
                </a:cubicBezTo>
                <a:cubicBezTo>
                  <a:pt x="341" y="43"/>
                  <a:pt x="341" y="43"/>
                  <a:pt x="341" y="43"/>
                </a:cubicBezTo>
                <a:cubicBezTo>
                  <a:pt x="341" y="19"/>
                  <a:pt x="318" y="0"/>
                  <a:pt x="290" y="0"/>
                </a:cubicBezTo>
                <a:close/>
                <a:moveTo>
                  <a:pt x="31" y="63"/>
                </a:moveTo>
                <a:cubicBezTo>
                  <a:pt x="47" y="63"/>
                  <a:pt x="59" y="51"/>
                  <a:pt x="59" y="36"/>
                </a:cubicBezTo>
                <a:cubicBezTo>
                  <a:pt x="59" y="21"/>
                  <a:pt x="47" y="8"/>
                  <a:pt x="31" y="8"/>
                </a:cubicBezTo>
                <a:cubicBezTo>
                  <a:pt x="16" y="8"/>
                  <a:pt x="4" y="21"/>
                  <a:pt x="4" y="36"/>
                </a:cubicBezTo>
                <a:cubicBezTo>
                  <a:pt x="4" y="51"/>
                  <a:pt x="16" y="63"/>
                  <a:pt x="31" y="63"/>
                </a:cubicBezTo>
                <a:close/>
                <a:moveTo>
                  <a:pt x="0" y="185"/>
                </a:moveTo>
                <a:cubicBezTo>
                  <a:pt x="0" y="165"/>
                  <a:pt x="0" y="165"/>
                  <a:pt x="0" y="165"/>
                </a:cubicBezTo>
                <a:cubicBezTo>
                  <a:pt x="342" y="165"/>
                  <a:pt x="342" y="165"/>
                  <a:pt x="342" y="165"/>
                </a:cubicBezTo>
                <a:cubicBezTo>
                  <a:pt x="342" y="185"/>
                  <a:pt x="342" y="185"/>
                  <a:pt x="342" y="185"/>
                </a:cubicBezTo>
                <a:cubicBezTo>
                  <a:pt x="0" y="185"/>
                  <a:pt x="0" y="185"/>
                  <a:pt x="0" y="185"/>
                </a:cubicBezTo>
                <a:close/>
                <a:moveTo>
                  <a:pt x="0" y="372"/>
                </a:moveTo>
                <a:cubicBezTo>
                  <a:pt x="0" y="352"/>
                  <a:pt x="0" y="352"/>
                  <a:pt x="0" y="352"/>
                </a:cubicBezTo>
                <a:cubicBezTo>
                  <a:pt x="342" y="352"/>
                  <a:pt x="342" y="352"/>
                  <a:pt x="342" y="352"/>
                </a:cubicBezTo>
                <a:cubicBezTo>
                  <a:pt x="342" y="372"/>
                  <a:pt x="342" y="372"/>
                  <a:pt x="342" y="372"/>
                </a:cubicBezTo>
                <a:cubicBezTo>
                  <a:pt x="0" y="372"/>
                  <a:pt x="0" y="372"/>
                  <a:pt x="0" y="372"/>
                </a:cubicBezTo>
                <a:close/>
                <a:moveTo>
                  <a:pt x="0" y="559"/>
                </a:moveTo>
                <a:cubicBezTo>
                  <a:pt x="0" y="539"/>
                  <a:pt x="0" y="539"/>
                  <a:pt x="0" y="539"/>
                </a:cubicBezTo>
                <a:cubicBezTo>
                  <a:pt x="342" y="539"/>
                  <a:pt x="342" y="539"/>
                  <a:pt x="342" y="539"/>
                </a:cubicBezTo>
                <a:cubicBezTo>
                  <a:pt x="342" y="559"/>
                  <a:pt x="342" y="559"/>
                  <a:pt x="342" y="559"/>
                </a:cubicBezTo>
                <a:cubicBezTo>
                  <a:pt x="0" y="559"/>
                  <a:pt x="0" y="559"/>
                  <a:pt x="0" y="559"/>
                </a:cubicBezTo>
                <a:close/>
              </a:path>
            </a:pathLst>
          </a:custGeom>
          <a:solidFill>
            <a:schemeClr val="bg2">
              <a:lumMod val="50000"/>
            </a:schemeClr>
          </a:solidFill>
          <a:ln w="9525">
            <a:noFill/>
            <a:round/>
            <a:headEnd/>
            <a:tailEnd/>
          </a:ln>
        </p:spPr>
        <p:txBody>
          <a:bodyPr/>
          <a:lstStyle/>
          <a:p>
            <a:pPr>
              <a:lnSpc>
                <a:spcPct val="100000"/>
              </a:lnSpc>
              <a:spcAft>
                <a:spcPts val="0"/>
              </a:spcAft>
              <a:defRPr/>
            </a:pPr>
            <a:endParaRPr lang="en-US">
              <a:latin typeface="+mn-lt"/>
            </a:endParaRPr>
          </a:p>
        </p:txBody>
      </p:sp>
      <p:sp>
        <p:nvSpPr>
          <p:cNvPr id="52" name="Freeform 77">
            <a:extLst>
              <a:ext uri="{FF2B5EF4-FFF2-40B4-BE49-F238E27FC236}">
                <a16:creationId xmlns:a16="http://schemas.microsoft.com/office/drawing/2014/main" id="{F92B19A9-0AEE-47FE-ABBE-6E2316CA3110}"/>
              </a:ext>
            </a:extLst>
          </p:cNvPr>
          <p:cNvSpPr>
            <a:spLocks noEditPoints="1"/>
          </p:cNvSpPr>
          <p:nvPr/>
        </p:nvSpPr>
        <p:spPr bwMode="auto">
          <a:xfrm>
            <a:off x="6118708" y="3379590"/>
            <a:ext cx="200036" cy="397068"/>
          </a:xfrm>
          <a:custGeom>
            <a:avLst/>
            <a:gdLst/>
            <a:ahLst/>
            <a:cxnLst>
              <a:cxn ang="0">
                <a:pos x="290" y="0"/>
              </a:cxn>
              <a:cxn ang="0">
                <a:pos x="91" y="0"/>
              </a:cxn>
              <a:cxn ang="0">
                <a:pos x="102" y="38"/>
              </a:cxn>
              <a:cxn ang="0">
                <a:pos x="31" y="109"/>
              </a:cxn>
              <a:cxn ang="0">
                <a:pos x="1" y="103"/>
              </a:cxn>
              <a:cxn ang="0">
                <a:pos x="1" y="697"/>
              </a:cxn>
              <a:cxn ang="0">
                <a:pos x="52" y="740"/>
              </a:cxn>
              <a:cxn ang="0">
                <a:pos x="290" y="740"/>
              </a:cxn>
              <a:cxn ang="0">
                <a:pos x="341" y="697"/>
              </a:cxn>
              <a:cxn ang="0">
                <a:pos x="341" y="43"/>
              </a:cxn>
              <a:cxn ang="0">
                <a:pos x="290" y="0"/>
              </a:cxn>
              <a:cxn ang="0">
                <a:pos x="31" y="63"/>
              </a:cxn>
              <a:cxn ang="0">
                <a:pos x="59" y="36"/>
              </a:cxn>
              <a:cxn ang="0">
                <a:pos x="31" y="8"/>
              </a:cxn>
              <a:cxn ang="0">
                <a:pos x="4" y="36"/>
              </a:cxn>
              <a:cxn ang="0">
                <a:pos x="31" y="63"/>
              </a:cxn>
              <a:cxn ang="0">
                <a:pos x="0" y="185"/>
              </a:cxn>
              <a:cxn ang="0">
                <a:pos x="0" y="165"/>
              </a:cxn>
              <a:cxn ang="0">
                <a:pos x="342" y="165"/>
              </a:cxn>
              <a:cxn ang="0">
                <a:pos x="342" y="185"/>
              </a:cxn>
              <a:cxn ang="0">
                <a:pos x="0" y="185"/>
              </a:cxn>
              <a:cxn ang="0">
                <a:pos x="0" y="372"/>
              </a:cxn>
              <a:cxn ang="0">
                <a:pos x="0" y="352"/>
              </a:cxn>
              <a:cxn ang="0">
                <a:pos x="342" y="352"/>
              </a:cxn>
              <a:cxn ang="0">
                <a:pos x="342" y="372"/>
              </a:cxn>
              <a:cxn ang="0">
                <a:pos x="0" y="372"/>
              </a:cxn>
              <a:cxn ang="0">
                <a:pos x="0" y="559"/>
              </a:cxn>
              <a:cxn ang="0">
                <a:pos x="0" y="539"/>
              </a:cxn>
              <a:cxn ang="0">
                <a:pos x="342" y="539"/>
              </a:cxn>
              <a:cxn ang="0">
                <a:pos x="342" y="559"/>
              </a:cxn>
              <a:cxn ang="0">
                <a:pos x="0" y="559"/>
              </a:cxn>
            </a:cxnLst>
            <a:rect l="0" t="0" r="r" b="b"/>
            <a:pathLst>
              <a:path w="342" h="740">
                <a:moveTo>
                  <a:pt x="290" y="0"/>
                </a:moveTo>
                <a:cubicBezTo>
                  <a:pt x="91" y="0"/>
                  <a:pt x="91" y="0"/>
                  <a:pt x="91" y="0"/>
                </a:cubicBezTo>
                <a:cubicBezTo>
                  <a:pt x="98" y="11"/>
                  <a:pt x="102" y="24"/>
                  <a:pt x="102" y="38"/>
                </a:cubicBezTo>
                <a:cubicBezTo>
                  <a:pt x="102" y="77"/>
                  <a:pt x="70" y="109"/>
                  <a:pt x="31" y="109"/>
                </a:cubicBezTo>
                <a:cubicBezTo>
                  <a:pt x="20" y="109"/>
                  <a:pt x="10" y="107"/>
                  <a:pt x="1" y="103"/>
                </a:cubicBezTo>
                <a:cubicBezTo>
                  <a:pt x="1" y="697"/>
                  <a:pt x="1" y="697"/>
                  <a:pt x="1" y="697"/>
                </a:cubicBezTo>
                <a:cubicBezTo>
                  <a:pt x="1" y="721"/>
                  <a:pt x="23" y="740"/>
                  <a:pt x="52" y="740"/>
                </a:cubicBezTo>
                <a:cubicBezTo>
                  <a:pt x="290" y="740"/>
                  <a:pt x="290" y="740"/>
                  <a:pt x="290" y="740"/>
                </a:cubicBezTo>
                <a:cubicBezTo>
                  <a:pt x="318" y="740"/>
                  <a:pt x="341" y="721"/>
                  <a:pt x="341" y="697"/>
                </a:cubicBezTo>
                <a:cubicBezTo>
                  <a:pt x="341" y="43"/>
                  <a:pt x="341" y="43"/>
                  <a:pt x="341" y="43"/>
                </a:cubicBezTo>
                <a:cubicBezTo>
                  <a:pt x="341" y="19"/>
                  <a:pt x="318" y="0"/>
                  <a:pt x="290" y="0"/>
                </a:cubicBezTo>
                <a:close/>
                <a:moveTo>
                  <a:pt x="31" y="63"/>
                </a:moveTo>
                <a:cubicBezTo>
                  <a:pt x="47" y="63"/>
                  <a:pt x="59" y="51"/>
                  <a:pt x="59" y="36"/>
                </a:cubicBezTo>
                <a:cubicBezTo>
                  <a:pt x="59" y="21"/>
                  <a:pt x="47" y="8"/>
                  <a:pt x="31" y="8"/>
                </a:cubicBezTo>
                <a:cubicBezTo>
                  <a:pt x="16" y="8"/>
                  <a:pt x="4" y="21"/>
                  <a:pt x="4" y="36"/>
                </a:cubicBezTo>
                <a:cubicBezTo>
                  <a:pt x="4" y="51"/>
                  <a:pt x="16" y="63"/>
                  <a:pt x="31" y="63"/>
                </a:cubicBezTo>
                <a:close/>
                <a:moveTo>
                  <a:pt x="0" y="185"/>
                </a:moveTo>
                <a:cubicBezTo>
                  <a:pt x="0" y="165"/>
                  <a:pt x="0" y="165"/>
                  <a:pt x="0" y="165"/>
                </a:cubicBezTo>
                <a:cubicBezTo>
                  <a:pt x="342" y="165"/>
                  <a:pt x="342" y="165"/>
                  <a:pt x="342" y="165"/>
                </a:cubicBezTo>
                <a:cubicBezTo>
                  <a:pt x="342" y="185"/>
                  <a:pt x="342" y="185"/>
                  <a:pt x="342" y="185"/>
                </a:cubicBezTo>
                <a:cubicBezTo>
                  <a:pt x="0" y="185"/>
                  <a:pt x="0" y="185"/>
                  <a:pt x="0" y="185"/>
                </a:cubicBezTo>
                <a:close/>
                <a:moveTo>
                  <a:pt x="0" y="372"/>
                </a:moveTo>
                <a:cubicBezTo>
                  <a:pt x="0" y="352"/>
                  <a:pt x="0" y="352"/>
                  <a:pt x="0" y="352"/>
                </a:cubicBezTo>
                <a:cubicBezTo>
                  <a:pt x="342" y="352"/>
                  <a:pt x="342" y="352"/>
                  <a:pt x="342" y="352"/>
                </a:cubicBezTo>
                <a:cubicBezTo>
                  <a:pt x="342" y="372"/>
                  <a:pt x="342" y="372"/>
                  <a:pt x="342" y="372"/>
                </a:cubicBezTo>
                <a:cubicBezTo>
                  <a:pt x="0" y="372"/>
                  <a:pt x="0" y="372"/>
                  <a:pt x="0" y="372"/>
                </a:cubicBezTo>
                <a:close/>
                <a:moveTo>
                  <a:pt x="0" y="559"/>
                </a:moveTo>
                <a:cubicBezTo>
                  <a:pt x="0" y="539"/>
                  <a:pt x="0" y="539"/>
                  <a:pt x="0" y="539"/>
                </a:cubicBezTo>
                <a:cubicBezTo>
                  <a:pt x="342" y="539"/>
                  <a:pt x="342" y="539"/>
                  <a:pt x="342" y="539"/>
                </a:cubicBezTo>
                <a:cubicBezTo>
                  <a:pt x="342" y="559"/>
                  <a:pt x="342" y="559"/>
                  <a:pt x="342" y="559"/>
                </a:cubicBezTo>
                <a:cubicBezTo>
                  <a:pt x="0" y="559"/>
                  <a:pt x="0" y="559"/>
                  <a:pt x="0" y="559"/>
                </a:cubicBezTo>
                <a:close/>
              </a:path>
            </a:pathLst>
          </a:custGeom>
          <a:solidFill>
            <a:schemeClr val="bg2">
              <a:lumMod val="50000"/>
            </a:schemeClr>
          </a:solidFill>
          <a:ln w="9525">
            <a:noFill/>
            <a:round/>
            <a:headEnd/>
            <a:tailEnd/>
          </a:ln>
        </p:spPr>
        <p:txBody>
          <a:bodyPr/>
          <a:lstStyle/>
          <a:p>
            <a:pPr>
              <a:lnSpc>
                <a:spcPct val="100000"/>
              </a:lnSpc>
              <a:spcAft>
                <a:spcPts val="0"/>
              </a:spcAft>
              <a:defRPr/>
            </a:pPr>
            <a:endParaRPr lang="en-US">
              <a:latin typeface="+mn-lt"/>
            </a:endParaRPr>
          </a:p>
        </p:txBody>
      </p:sp>
      <p:sp>
        <p:nvSpPr>
          <p:cNvPr id="54" name="Freeform 77">
            <a:extLst>
              <a:ext uri="{FF2B5EF4-FFF2-40B4-BE49-F238E27FC236}">
                <a16:creationId xmlns:a16="http://schemas.microsoft.com/office/drawing/2014/main" id="{55AD92BE-B494-46A2-808B-662183466774}"/>
              </a:ext>
            </a:extLst>
          </p:cNvPr>
          <p:cNvSpPr>
            <a:spLocks noEditPoints="1"/>
          </p:cNvSpPr>
          <p:nvPr/>
        </p:nvSpPr>
        <p:spPr bwMode="auto">
          <a:xfrm>
            <a:off x="5869232" y="3822792"/>
            <a:ext cx="200036" cy="397068"/>
          </a:xfrm>
          <a:custGeom>
            <a:avLst/>
            <a:gdLst/>
            <a:ahLst/>
            <a:cxnLst>
              <a:cxn ang="0">
                <a:pos x="290" y="0"/>
              </a:cxn>
              <a:cxn ang="0">
                <a:pos x="91" y="0"/>
              </a:cxn>
              <a:cxn ang="0">
                <a:pos x="102" y="38"/>
              </a:cxn>
              <a:cxn ang="0">
                <a:pos x="31" y="109"/>
              </a:cxn>
              <a:cxn ang="0">
                <a:pos x="1" y="103"/>
              </a:cxn>
              <a:cxn ang="0">
                <a:pos x="1" y="697"/>
              </a:cxn>
              <a:cxn ang="0">
                <a:pos x="52" y="740"/>
              </a:cxn>
              <a:cxn ang="0">
                <a:pos x="290" y="740"/>
              </a:cxn>
              <a:cxn ang="0">
                <a:pos x="341" y="697"/>
              </a:cxn>
              <a:cxn ang="0">
                <a:pos x="341" y="43"/>
              </a:cxn>
              <a:cxn ang="0">
                <a:pos x="290" y="0"/>
              </a:cxn>
              <a:cxn ang="0">
                <a:pos x="31" y="63"/>
              </a:cxn>
              <a:cxn ang="0">
                <a:pos x="59" y="36"/>
              </a:cxn>
              <a:cxn ang="0">
                <a:pos x="31" y="8"/>
              </a:cxn>
              <a:cxn ang="0">
                <a:pos x="4" y="36"/>
              </a:cxn>
              <a:cxn ang="0">
                <a:pos x="31" y="63"/>
              </a:cxn>
              <a:cxn ang="0">
                <a:pos x="0" y="185"/>
              </a:cxn>
              <a:cxn ang="0">
                <a:pos x="0" y="165"/>
              </a:cxn>
              <a:cxn ang="0">
                <a:pos x="342" y="165"/>
              </a:cxn>
              <a:cxn ang="0">
                <a:pos x="342" y="185"/>
              </a:cxn>
              <a:cxn ang="0">
                <a:pos x="0" y="185"/>
              </a:cxn>
              <a:cxn ang="0">
                <a:pos x="0" y="372"/>
              </a:cxn>
              <a:cxn ang="0">
                <a:pos x="0" y="352"/>
              </a:cxn>
              <a:cxn ang="0">
                <a:pos x="342" y="352"/>
              </a:cxn>
              <a:cxn ang="0">
                <a:pos x="342" y="372"/>
              </a:cxn>
              <a:cxn ang="0">
                <a:pos x="0" y="372"/>
              </a:cxn>
              <a:cxn ang="0">
                <a:pos x="0" y="559"/>
              </a:cxn>
              <a:cxn ang="0">
                <a:pos x="0" y="539"/>
              </a:cxn>
              <a:cxn ang="0">
                <a:pos x="342" y="539"/>
              </a:cxn>
              <a:cxn ang="0">
                <a:pos x="342" y="559"/>
              </a:cxn>
              <a:cxn ang="0">
                <a:pos x="0" y="559"/>
              </a:cxn>
            </a:cxnLst>
            <a:rect l="0" t="0" r="r" b="b"/>
            <a:pathLst>
              <a:path w="342" h="740">
                <a:moveTo>
                  <a:pt x="290" y="0"/>
                </a:moveTo>
                <a:cubicBezTo>
                  <a:pt x="91" y="0"/>
                  <a:pt x="91" y="0"/>
                  <a:pt x="91" y="0"/>
                </a:cubicBezTo>
                <a:cubicBezTo>
                  <a:pt x="98" y="11"/>
                  <a:pt x="102" y="24"/>
                  <a:pt x="102" y="38"/>
                </a:cubicBezTo>
                <a:cubicBezTo>
                  <a:pt x="102" y="77"/>
                  <a:pt x="70" y="109"/>
                  <a:pt x="31" y="109"/>
                </a:cubicBezTo>
                <a:cubicBezTo>
                  <a:pt x="20" y="109"/>
                  <a:pt x="10" y="107"/>
                  <a:pt x="1" y="103"/>
                </a:cubicBezTo>
                <a:cubicBezTo>
                  <a:pt x="1" y="697"/>
                  <a:pt x="1" y="697"/>
                  <a:pt x="1" y="697"/>
                </a:cubicBezTo>
                <a:cubicBezTo>
                  <a:pt x="1" y="721"/>
                  <a:pt x="23" y="740"/>
                  <a:pt x="52" y="740"/>
                </a:cubicBezTo>
                <a:cubicBezTo>
                  <a:pt x="290" y="740"/>
                  <a:pt x="290" y="740"/>
                  <a:pt x="290" y="740"/>
                </a:cubicBezTo>
                <a:cubicBezTo>
                  <a:pt x="318" y="740"/>
                  <a:pt x="341" y="721"/>
                  <a:pt x="341" y="697"/>
                </a:cubicBezTo>
                <a:cubicBezTo>
                  <a:pt x="341" y="43"/>
                  <a:pt x="341" y="43"/>
                  <a:pt x="341" y="43"/>
                </a:cubicBezTo>
                <a:cubicBezTo>
                  <a:pt x="341" y="19"/>
                  <a:pt x="318" y="0"/>
                  <a:pt x="290" y="0"/>
                </a:cubicBezTo>
                <a:close/>
                <a:moveTo>
                  <a:pt x="31" y="63"/>
                </a:moveTo>
                <a:cubicBezTo>
                  <a:pt x="47" y="63"/>
                  <a:pt x="59" y="51"/>
                  <a:pt x="59" y="36"/>
                </a:cubicBezTo>
                <a:cubicBezTo>
                  <a:pt x="59" y="21"/>
                  <a:pt x="47" y="8"/>
                  <a:pt x="31" y="8"/>
                </a:cubicBezTo>
                <a:cubicBezTo>
                  <a:pt x="16" y="8"/>
                  <a:pt x="4" y="21"/>
                  <a:pt x="4" y="36"/>
                </a:cubicBezTo>
                <a:cubicBezTo>
                  <a:pt x="4" y="51"/>
                  <a:pt x="16" y="63"/>
                  <a:pt x="31" y="63"/>
                </a:cubicBezTo>
                <a:close/>
                <a:moveTo>
                  <a:pt x="0" y="185"/>
                </a:moveTo>
                <a:cubicBezTo>
                  <a:pt x="0" y="165"/>
                  <a:pt x="0" y="165"/>
                  <a:pt x="0" y="165"/>
                </a:cubicBezTo>
                <a:cubicBezTo>
                  <a:pt x="342" y="165"/>
                  <a:pt x="342" y="165"/>
                  <a:pt x="342" y="165"/>
                </a:cubicBezTo>
                <a:cubicBezTo>
                  <a:pt x="342" y="185"/>
                  <a:pt x="342" y="185"/>
                  <a:pt x="342" y="185"/>
                </a:cubicBezTo>
                <a:cubicBezTo>
                  <a:pt x="0" y="185"/>
                  <a:pt x="0" y="185"/>
                  <a:pt x="0" y="185"/>
                </a:cubicBezTo>
                <a:close/>
                <a:moveTo>
                  <a:pt x="0" y="372"/>
                </a:moveTo>
                <a:cubicBezTo>
                  <a:pt x="0" y="352"/>
                  <a:pt x="0" y="352"/>
                  <a:pt x="0" y="352"/>
                </a:cubicBezTo>
                <a:cubicBezTo>
                  <a:pt x="342" y="352"/>
                  <a:pt x="342" y="352"/>
                  <a:pt x="342" y="352"/>
                </a:cubicBezTo>
                <a:cubicBezTo>
                  <a:pt x="342" y="372"/>
                  <a:pt x="342" y="372"/>
                  <a:pt x="342" y="372"/>
                </a:cubicBezTo>
                <a:cubicBezTo>
                  <a:pt x="0" y="372"/>
                  <a:pt x="0" y="372"/>
                  <a:pt x="0" y="372"/>
                </a:cubicBezTo>
                <a:close/>
                <a:moveTo>
                  <a:pt x="0" y="559"/>
                </a:moveTo>
                <a:cubicBezTo>
                  <a:pt x="0" y="539"/>
                  <a:pt x="0" y="539"/>
                  <a:pt x="0" y="539"/>
                </a:cubicBezTo>
                <a:cubicBezTo>
                  <a:pt x="342" y="539"/>
                  <a:pt x="342" y="539"/>
                  <a:pt x="342" y="539"/>
                </a:cubicBezTo>
                <a:cubicBezTo>
                  <a:pt x="342" y="559"/>
                  <a:pt x="342" y="559"/>
                  <a:pt x="342" y="559"/>
                </a:cubicBezTo>
                <a:cubicBezTo>
                  <a:pt x="0" y="559"/>
                  <a:pt x="0" y="559"/>
                  <a:pt x="0" y="559"/>
                </a:cubicBezTo>
                <a:close/>
              </a:path>
            </a:pathLst>
          </a:custGeom>
          <a:solidFill>
            <a:schemeClr val="bg2">
              <a:lumMod val="50000"/>
            </a:schemeClr>
          </a:solidFill>
          <a:ln w="9525">
            <a:noFill/>
            <a:round/>
            <a:headEnd/>
            <a:tailEnd/>
          </a:ln>
        </p:spPr>
        <p:txBody>
          <a:bodyPr/>
          <a:lstStyle/>
          <a:p>
            <a:pPr>
              <a:lnSpc>
                <a:spcPct val="100000"/>
              </a:lnSpc>
              <a:spcAft>
                <a:spcPts val="0"/>
              </a:spcAft>
              <a:defRPr/>
            </a:pPr>
            <a:endParaRPr lang="en-US">
              <a:latin typeface="+mn-lt"/>
            </a:endParaRPr>
          </a:p>
        </p:txBody>
      </p:sp>
      <p:sp>
        <p:nvSpPr>
          <p:cNvPr id="55" name="Freeform 77">
            <a:extLst>
              <a:ext uri="{FF2B5EF4-FFF2-40B4-BE49-F238E27FC236}">
                <a16:creationId xmlns:a16="http://schemas.microsoft.com/office/drawing/2014/main" id="{8B57AC8B-C2AD-4C37-A1FF-00D7ACB78970}"/>
              </a:ext>
            </a:extLst>
          </p:cNvPr>
          <p:cNvSpPr>
            <a:spLocks noEditPoints="1"/>
          </p:cNvSpPr>
          <p:nvPr/>
        </p:nvSpPr>
        <p:spPr bwMode="auto">
          <a:xfrm>
            <a:off x="6121650" y="3822792"/>
            <a:ext cx="200036" cy="397068"/>
          </a:xfrm>
          <a:custGeom>
            <a:avLst/>
            <a:gdLst/>
            <a:ahLst/>
            <a:cxnLst>
              <a:cxn ang="0">
                <a:pos x="290" y="0"/>
              </a:cxn>
              <a:cxn ang="0">
                <a:pos x="91" y="0"/>
              </a:cxn>
              <a:cxn ang="0">
                <a:pos x="102" y="38"/>
              </a:cxn>
              <a:cxn ang="0">
                <a:pos x="31" y="109"/>
              </a:cxn>
              <a:cxn ang="0">
                <a:pos x="1" y="103"/>
              </a:cxn>
              <a:cxn ang="0">
                <a:pos x="1" y="697"/>
              </a:cxn>
              <a:cxn ang="0">
                <a:pos x="52" y="740"/>
              </a:cxn>
              <a:cxn ang="0">
                <a:pos x="290" y="740"/>
              </a:cxn>
              <a:cxn ang="0">
                <a:pos x="341" y="697"/>
              </a:cxn>
              <a:cxn ang="0">
                <a:pos x="341" y="43"/>
              </a:cxn>
              <a:cxn ang="0">
                <a:pos x="290" y="0"/>
              </a:cxn>
              <a:cxn ang="0">
                <a:pos x="31" y="63"/>
              </a:cxn>
              <a:cxn ang="0">
                <a:pos x="59" y="36"/>
              </a:cxn>
              <a:cxn ang="0">
                <a:pos x="31" y="8"/>
              </a:cxn>
              <a:cxn ang="0">
                <a:pos x="4" y="36"/>
              </a:cxn>
              <a:cxn ang="0">
                <a:pos x="31" y="63"/>
              </a:cxn>
              <a:cxn ang="0">
                <a:pos x="0" y="185"/>
              </a:cxn>
              <a:cxn ang="0">
                <a:pos x="0" y="165"/>
              </a:cxn>
              <a:cxn ang="0">
                <a:pos x="342" y="165"/>
              </a:cxn>
              <a:cxn ang="0">
                <a:pos x="342" y="185"/>
              </a:cxn>
              <a:cxn ang="0">
                <a:pos x="0" y="185"/>
              </a:cxn>
              <a:cxn ang="0">
                <a:pos x="0" y="372"/>
              </a:cxn>
              <a:cxn ang="0">
                <a:pos x="0" y="352"/>
              </a:cxn>
              <a:cxn ang="0">
                <a:pos x="342" y="352"/>
              </a:cxn>
              <a:cxn ang="0">
                <a:pos x="342" y="372"/>
              </a:cxn>
              <a:cxn ang="0">
                <a:pos x="0" y="372"/>
              </a:cxn>
              <a:cxn ang="0">
                <a:pos x="0" y="559"/>
              </a:cxn>
              <a:cxn ang="0">
                <a:pos x="0" y="539"/>
              </a:cxn>
              <a:cxn ang="0">
                <a:pos x="342" y="539"/>
              </a:cxn>
              <a:cxn ang="0">
                <a:pos x="342" y="559"/>
              </a:cxn>
              <a:cxn ang="0">
                <a:pos x="0" y="559"/>
              </a:cxn>
            </a:cxnLst>
            <a:rect l="0" t="0" r="r" b="b"/>
            <a:pathLst>
              <a:path w="342" h="740">
                <a:moveTo>
                  <a:pt x="290" y="0"/>
                </a:moveTo>
                <a:cubicBezTo>
                  <a:pt x="91" y="0"/>
                  <a:pt x="91" y="0"/>
                  <a:pt x="91" y="0"/>
                </a:cubicBezTo>
                <a:cubicBezTo>
                  <a:pt x="98" y="11"/>
                  <a:pt x="102" y="24"/>
                  <a:pt x="102" y="38"/>
                </a:cubicBezTo>
                <a:cubicBezTo>
                  <a:pt x="102" y="77"/>
                  <a:pt x="70" y="109"/>
                  <a:pt x="31" y="109"/>
                </a:cubicBezTo>
                <a:cubicBezTo>
                  <a:pt x="20" y="109"/>
                  <a:pt x="10" y="107"/>
                  <a:pt x="1" y="103"/>
                </a:cubicBezTo>
                <a:cubicBezTo>
                  <a:pt x="1" y="697"/>
                  <a:pt x="1" y="697"/>
                  <a:pt x="1" y="697"/>
                </a:cubicBezTo>
                <a:cubicBezTo>
                  <a:pt x="1" y="721"/>
                  <a:pt x="23" y="740"/>
                  <a:pt x="52" y="740"/>
                </a:cubicBezTo>
                <a:cubicBezTo>
                  <a:pt x="290" y="740"/>
                  <a:pt x="290" y="740"/>
                  <a:pt x="290" y="740"/>
                </a:cubicBezTo>
                <a:cubicBezTo>
                  <a:pt x="318" y="740"/>
                  <a:pt x="341" y="721"/>
                  <a:pt x="341" y="697"/>
                </a:cubicBezTo>
                <a:cubicBezTo>
                  <a:pt x="341" y="43"/>
                  <a:pt x="341" y="43"/>
                  <a:pt x="341" y="43"/>
                </a:cubicBezTo>
                <a:cubicBezTo>
                  <a:pt x="341" y="19"/>
                  <a:pt x="318" y="0"/>
                  <a:pt x="290" y="0"/>
                </a:cubicBezTo>
                <a:close/>
                <a:moveTo>
                  <a:pt x="31" y="63"/>
                </a:moveTo>
                <a:cubicBezTo>
                  <a:pt x="47" y="63"/>
                  <a:pt x="59" y="51"/>
                  <a:pt x="59" y="36"/>
                </a:cubicBezTo>
                <a:cubicBezTo>
                  <a:pt x="59" y="21"/>
                  <a:pt x="47" y="8"/>
                  <a:pt x="31" y="8"/>
                </a:cubicBezTo>
                <a:cubicBezTo>
                  <a:pt x="16" y="8"/>
                  <a:pt x="4" y="21"/>
                  <a:pt x="4" y="36"/>
                </a:cubicBezTo>
                <a:cubicBezTo>
                  <a:pt x="4" y="51"/>
                  <a:pt x="16" y="63"/>
                  <a:pt x="31" y="63"/>
                </a:cubicBezTo>
                <a:close/>
                <a:moveTo>
                  <a:pt x="0" y="185"/>
                </a:moveTo>
                <a:cubicBezTo>
                  <a:pt x="0" y="165"/>
                  <a:pt x="0" y="165"/>
                  <a:pt x="0" y="165"/>
                </a:cubicBezTo>
                <a:cubicBezTo>
                  <a:pt x="342" y="165"/>
                  <a:pt x="342" y="165"/>
                  <a:pt x="342" y="165"/>
                </a:cubicBezTo>
                <a:cubicBezTo>
                  <a:pt x="342" y="185"/>
                  <a:pt x="342" y="185"/>
                  <a:pt x="342" y="185"/>
                </a:cubicBezTo>
                <a:cubicBezTo>
                  <a:pt x="0" y="185"/>
                  <a:pt x="0" y="185"/>
                  <a:pt x="0" y="185"/>
                </a:cubicBezTo>
                <a:close/>
                <a:moveTo>
                  <a:pt x="0" y="372"/>
                </a:moveTo>
                <a:cubicBezTo>
                  <a:pt x="0" y="352"/>
                  <a:pt x="0" y="352"/>
                  <a:pt x="0" y="352"/>
                </a:cubicBezTo>
                <a:cubicBezTo>
                  <a:pt x="342" y="352"/>
                  <a:pt x="342" y="352"/>
                  <a:pt x="342" y="352"/>
                </a:cubicBezTo>
                <a:cubicBezTo>
                  <a:pt x="342" y="372"/>
                  <a:pt x="342" y="372"/>
                  <a:pt x="342" y="372"/>
                </a:cubicBezTo>
                <a:cubicBezTo>
                  <a:pt x="0" y="372"/>
                  <a:pt x="0" y="372"/>
                  <a:pt x="0" y="372"/>
                </a:cubicBezTo>
                <a:close/>
                <a:moveTo>
                  <a:pt x="0" y="559"/>
                </a:moveTo>
                <a:cubicBezTo>
                  <a:pt x="0" y="539"/>
                  <a:pt x="0" y="539"/>
                  <a:pt x="0" y="539"/>
                </a:cubicBezTo>
                <a:cubicBezTo>
                  <a:pt x="342" y="539"/>
                  <a:pt x="342" y="539"/>
                  <a:pt x="342" y="539"/>
                </a:cubicBezTo>
                <a:cubicBezTo>
                  <a:pt x="342" y="559"/>
                  <a:pt x="342" y="559"/>
                  <a:pt x="342" y="559"/>
                </a:cubicBezTo>
                <a:cubicBezTo>
                  <a:pt x="0" y="559"/>
                  <a:pt x="0" y="559"/>
                  <a:pt x="0" y="559"/>
                </a:cubicBezTo>
                <a:close/>
              </a:path>
            </a:pathLst>
          </a:custGeom>
          <a:solidFill>
            <a:schemeClr val="bg2">
              <a:lumMod val="50000"/>
            </a:schemeClr>
          </a:solidFill>
          <a:ln w="9525">
            <a:noFill/>
            <a:round/>
            <a:headEnd/>
            <a:tailEnd/>
          </a:ln>
        </p:spPr>
        <p:txBody>
          <a:bodyPr/>
          <a:lstStyle/>
          <a:p>
            <a:pPr>
              <a:lnSpc>
                <a:spcPct val="100000"/>
              </a:lnSpc>
              <a:spcAft>
                <a:spcPts val="0"/>
              </a:spcAft>
              <a:defRPr/>
            </a:pPr>
            <a:endParaRPr lang="en-US">
              <a:latin typeface="+mn-lt"/>
            </a:endParaRPr>
          </a:p>
        </p:txBody>
      </p:sp>
      <p:sp>
        <p:nvSpPr>
          <p:cNvPr id="57" name="Freeform 77">
            <a:extLst>
              <a:ext uri="{FF2B5EF4-FFF2-40B4-BE49-F238E27FC236}">
                <a16:creationId xmlns:a16="http://schemas.microsoft.com/office/drawing/2014/main" id="{0809197F-F792-496D-8DA7-34C7E1EA481A}"/>
              </a:ext>
            </a:extLst>
          </p:cNvPr>
          <p:cNvSpPr>
            <a:spLocks noEditPoints="1"/>
          </p:cNvSpPr>
          <p:nvPr/>
        </p:nvSpPr>
        <p:spPr bwMode="auto">
          <a:xfrm>
            <a:off x="5869232" y="4265994"/>
            <a:ext cx="200036" cy="397068"/>
          </a:xfrm>
          <a:custGeom>
            <a:avLst/>
            <a:gdLst/>
            <a:ahLst/>
            <a:cxnLst>
              <a:cxn ang="0">
                <a:pos x="290" y="0"/>
              </a:cxn>
              <a:cxn ang="0">
                <a:pos x="91" y="0"/>
              </a:cxn>
              <a:cxn ang="0">
                <a:pos x="102" y="38"/>
              </a:cxn>
              <a:cxn ang="0">
                <a:pos x="31" y="109"/>
              </a:cxn>
              <a:cxn ang="0">
                <a:pos x="1" y="103"/>
              </a:cxn>
              <a:cxn ang="0">
                <a:pos x="1" y="697"/>
              </a:cxn>
              <a:cxn ang="0">
                <a:pos x="52" y="740"/>
              </a:cxn>
              <a:cxn ang="0">
                <a:pos x="290" y="740"/>
              </a:cxn>
              <a:cxn ang="0">
                <a:pos x="341" y="697"/>
              </a:cxn>
              <a:cxn ang="0">
                <a:pos x="341" y="43"/>
              </a:cxn>
              <a:cxn ang="0">
                <a:pos x="290" y="0"/>
              </a:cxn>
              <a:cxn ang="0">
                <a:pos x="31" y="63"/>
              </a:cxn>
              <a:cxn ang="0">
                <a:pos x="59" y="36"/>
              </a:cxn>
              <a:cxn ang="0">
                <a:pos x="31" y="8"/>
              </a:cxn>
              <a:cxn ang="0">
                <a:pos x="4" y="36"/>
              </a:cxn>
              <a:cxn ang="0">
                <a:pos x="31" y="63"/>
              </a:cxn>
              <a:cxn ang="0">
                <a:pos x="0" y="185"/>
              </a:cxn>
              <a:cxn ang="0">
                <a:pos x="0" y="165"/>
              </a:cxn>
              <a:cxn ang="0">
                <a:pos x="342" y="165"/>
              </a:cxn>
              <a:cxn ang="0">
                <a:pos x="342" y="185"/>
              </a:cxn>
              <a:cxn ang="0">
                <a:pos x="0" y="185"/>
              </a:cxn>
              <a:cxn ang="0">
                <a:pos x="0" y="372"/>
              </a:cxn>
              <a:cxn ang="0">
                <a:pos x="0" y="352"/>
              </a:cxn>
              <a:cxn ang="0">
                <a:pos x="342" y="352"/>
              </a:cxn>
              <a:cxn ang="0">
                <a:pos x="342" y="372"/>
              </a:cxn>
              <a:cxn ang="0">
                <a:pos x="0" y="372"/>
              </a:cxn>
              <a:cxn ang="0">
                <a:pos x="0" y="559"/>
              </a:cxn>
              <a:cxn ang="0">
                <a:pos x="0" y="539"/>
              </a:cxn>
              <a:cxn ang="0">
                <a:pos x="342" y="539"/>
              </a:cxn>
              <a:cxn ang="0">
                <a:pos x="342" y="559"/>
              </a:cxn>
              <a:cxn ang="0">
                <a:pos x="0" y="559"/>
              </a:cxn>
            </a:cxnLst>
            <a:rect l="0" t="0" r="r" b="b"/>
            <a:pathLst>
              <a:path w="342" h="740">
                <a:moveTo>
                  <a:pt x="290" y="0"/>
                </a:moveTo>
                <a:cubicBezTo>
                  <a:pt x="91" y="0"/>
                  <a:pt x="91" y="0"/>
                  <a:pt x="91" y="0"/>
                </a:cubicBezTo>
                <a:cubicBezTo>
                  <a:pt x="98" y="11"/>
                  <a:pt x="102" y="24"/>
                  <a:pt x="102" y="38"/>
                </a:cubicBezTo>
                <a:cubicBezTo>
                  <a:pt x="102" y="77"/>
                  <a:pt x="70" y="109"/>
                  <a:pt x="31" y="109"/>
                </a:cubicBezTo>
                <a:cubicBezTo>
                  <a:pt x="20" y="109"/>
                  <a:pt x="10" y="107"/>
                  <a:pt x="1" y="103"/>
                </a:cubicBezTo>
                <a:cubicBezTo>
                  <a:pt x="1" y="697"/>
                  <a:pt x="1" y="697"/>
                  <a:pt x="1" y="697"/>
                </a:cubicBezTo>
                <a:cubicBezTo>
                  <a:pt x="1" y="721"/>
                  <a:pt x="23" y="740"/>
                  <a:pt x="52" y="740"/>
                </a:cubicBezTo>
                <a:cubicBezTo>
                  <a:pt x="290" y="740"/>
                  <a:pt x="290" y="740"/>
                  <a:pt x="290" y="740"/>
                </a:cubicBezTo>
                <a:cubicBezTo>
                  <a:pt x="318" y="740"/>
                  <a:pt x="341" y="721"/>
                  <a:pt x="341" y="697"/>
                </a:cubicBezTo>
                <a:cubicBezTo>
                  <a:pt x="341" y="43"/>
                  <a:pt x="341" y="43"/>
                  <a:pt x="341" y="43"/>
                </a:cubicBezTo>
                <a:cubicBezTo>
                  <a:pt x="341" y="19"/>
                  <a:pt x="318" y="0"/>
                  <a:pt x="290" y="0"/>
                </a:cubicBezTo>
                <a:close/>
                <a:moveTo>
                  <a:pt x="31" y="63"/>
                </a:moveTo>
                <a:cubicBezTo>
                  <a:pt x="47" y="63"/>
                  <a:pt x="59" y="51"/>
                  <a:pt x="59" y="36"/>
                </a:cubicBezTo>
                <a:cubicBezTo>
                  <a:pt x="59" y="21"/>
                  <a:pt x="47" y="8"/>
                  <a:pt x="31" y="8"/>
                </a:cubicBezTo>
                <a:cubicBezTo>
                  <a:pt x="16" y="8"/>
                  <a:pt x="4" y="21"/>
                  <a:pt x="4" y="36"/>
                </a:cubicBezTo>
                <a:cubicBezTo>
                  <a:pt x="4" y="51"/>
                  <a:pt x="16" y="63"/>
                  <a:pt x="31" y="63"/>
                </a:cubicBezTo>
                <a:close/>
                <a:moveTo>
                  <a:pt x="0" y="185"/>
                </a:moveTo>
                <a:cubicBezTo>
                  <a:pt x="0" y="165"/>
                  <a:pt x="0" y="165"/>
                  <a:pt x="0" y="165"/>
                </a:cubicBezTo>
                <a:cubicBezTo>
                  <a:pt x="342" y="165"/>
                  <a:pt x="342" y="165"/>
                  <a:pt x="342" y="165"/>
                </a:cubicBezTo>
                <a:cubicBezTo>
                  <a:pt x="342" y="185"/>
                  <a:pt x="342" y="185"/>
                  <a:pt x="342" y="185"/>
                </a:cubicBezTo>
                <a:cubicBezTo>
                  <a:pt x="0" y="185"/>
                  <a:pt x="0" y="185"/>
                  <a:pt x="0" y="185"/>
                </a:cubicBezTo>
                <a:close/>
                <a:moveTo>
                  <a:pt x="0" y="372"/>
                </a:moveTo>
                <a:cubicBezTo>
                  <a:pt x="0" y="352"/>
                  <a:pt x="0" y="352"/>
                  <a:pt x="0" y="352"/>
                </a:cubicBezTo>
                <a:cubicBezTo>
                  <a:pt x="342" y="352"/>
                  <a:pt x="342" y="352"/>
                  <a:pt x="342" y="352"/>
                </a:cubicBezTo>
                <a:cubicBezTo>
                  <a:pt x="342" y="372"/>
                  <a:pt x="342" y="372"/>
                  <a:pt x="342" y="372"/>
                </a:cubicBezTo>
                <a:cubicBezTo>
                  <a:pt x="0" y="372"/>
                  <a:pt x="0" y="372"/>
                  <a:pt x="0" y="372"/>
                </a:cubicBezTo>
                <a:close/>
                <a:moveTo>
                  <a:pt x="0" y="559"/>
                </a:moveTo>
                <a:cubicBezTo>
                  <a:pt x="0" y="539"/>
                  <a:pt x="0" y="539"/>
                  <a:pt x="0" y="539"/>
                </a:cubicBezTo>
                <a:cubicBezTo>
                  <a:pt x="342" y="539"/>
                  <a:pt x="342" y="539"/>
                  <a:pt x="342" y="539"/>
                </a:cubicBezTo>
                <a:cubicBezTo>
                  <a:pt x="342" y="559"/>
                  <a:pt x="342" y="559"/>
                  <a:pt x="342" y="559"/>
                </a:cubicBezTo>
                <a:cubicBezTo>
                  <a:pt x="0" y="559"/>
                  <a:pt x="0" y="559"/>
                  <a:pt x="0" y="559"/>
                </a:cubicBezTo>
                <a:close/>
              </a:path>
            </a:pathLst>
          </a:custGeom>
          <a:solidFill>
            <a:schemeClr val="bg2">
              <a:lumMod val="50000"/>
            </a:schemeClr>
          </a:solidFill>
          <a:ln w="9525">
            <a:noFill/>
            <a:round/>
            <a:headEnd/>
            <a:tailEnd/>
          </a:ln>
        </p:spPr>
        <p:txBody>
          <a:bodyPr/>
          <a:lstStyle/>
          <a:p>
            <a:pPr>
              <a:lnSpc>
                <a:spcPct val="100000"/>
              </a:lnSpc>
              <a:spcAft>
                <a:spcPts val="0"/>
              </a:spcAft>
              <a:defRPr/>
            </a:pPr>
            <a:endParaRPr lang="en-US">
              <a:latin typeface="+mn-lt"/>
            </a:endParaRPr>
          </a:p>
        </p:txBody>
      </p:sp>
      <p:sp>
        <p:nvSpPr>
          <p:cNvPr id="58" name="Freeform 77">
            <a:extLst>
              <a:ext uri="{FF2B5EF4-FFF2-40B4-BE49-F238E27FC236}">
                <a16:creationId xmlns:a16="http://schemas.microsoft.com/office/drawing/2014/main" id="{32207B78-4EA5-49A4-A2AA-190A8CF768F5}"/>
              </a:ext>
            </a:extLst>
          </p:cNvPr>
          <p:cNvSpPr>
            <a:spLocks noEditPoints="1"/>
          </p:cNvSpPr>
          <p:nvPr/>
        </p:nvSpPr>
        <p:spPr bwMode="auto">
          <a:xfrm>
            <a:off x="6121650" y="4265994"/>
            <a:ext cx="200036" cy="397068"/>
          </a:xfrm>
          <a:custGeom>
            <a:avLst/>
            <a:gdLst/>
            <a:ahLst/>
            <a:cxnLst>
              <a:cxn ang="0">
                <a:pos x="290" y="0"/>
              </a:cxn>
              <a:cxn ang="0">
                <a:pos x="91" y="0"/>
              </a:cxn>
              <a:cxn ang="0">
                <a:pos x="102" y="38"/>
              </a:cxn>
              <a:cxn ang="0">
                <a:pos x="31" y="109"/>
              </a:cxn>
              <a:cxn ang="0">
                <a:pos x="1" y="103"/>
              </a:cxn>
              <a:cxn ang="0">
                <a:pos x="1" y="697"/>
              </a:cxn>
              <a:cxn ang="0">
                <a:pos x="52" y="740"/>
              </a:cxn>
              <a:cxn ang="0">
                <a:pos x="290" y="740"/>
              </a:cxn>
              <a:cxn ang="0">
                <a:pos x="341" y="697"/>
              </a:cxn>
              <a:cxn ang="0">
                <a:pos x="341" y="43"/>
              </a:cxn>
              <a:cxn ang="0">
                <a:pos x="290" y="0"/>
              </a:cxn>
              <a:cxn ang="0">
                <a:pos x="31" y="63"/>
              </a:cxn>
              <a:cxn ang="0">
                <a:pos x="59" y="36"/>
              </a:cxn>
              <a:cxn ang="0">
                <a:pos x="31" y="8"/>
              </a:cxn>
              <a:cxn ang="0">
                <a:pos x="4" y="36"/>
              </a:cxn>
              <a:cxn ang="0">
                <a:pos x="31" y="63"/>
              </a:cxn>
              <a:cxn ang="0">
                <a:pos x="0" y="185"/>
              </a:cxn>
              <a:cxn ang="0">
                <a:pos x="0" y="165"/>
              </a:cxn>
              <a:cxn ang="0">
                <a:pos x="342" y="165"/>
              </a:cxn>
              <a:cxn ang="0">
                <a:pos x="342" y="185"/>
              </a:cxn>
              <a:cxn ang="0">
                <a:pos x="0" y="185"/>
              </a:cxn>
              <a:cxn ang="0">
                <a:pos x="0" y="372"/>
              </a:cxn>
              <a:cxn ang="0">
                <a:pos x="0" y="352"/>
              </a:cxn>
              <a:cxn ang="0">
                <a:pos x="342" y="352"/>
              </a:cxn>
              <a:cxn ang="0">
                <a:pos x="342" y="372"/>
              </a:cxn>
              <a:cxn ang="0">
                <a:pos x="0" y="372"/>
              </a:cxn>
              <a:cxn ang="0">
                <a:pos x="0" y="559"/>
              </a:cxn>
              <a:cxn ang="0">
                <a:pos x="0" y="539"/>
              </a:cxn>
              <a:cxn ang="0">
                <a:pos x="342" y="539"/>
              </a:cxn>
              <a:cxn ang="0">
                <a:pos x="342" y="559"/>
              </a:cxn>
              <a:cxn ang="0">
                <a:pos x="0" y="559"/>
              </a:cxn>
            </a:cxnLst>
            <a:rect l="0" t="0" r="r" b="b"/>
            <a:pathLst>
              <a:path w="342" h="740">
                <a:moveTo>
                  <a:pt x="290" y="0"/>
                </a:moveTo>
                <a:cubicBezTo>
                  <a:pt x="91" y="0"/>
                  <a:pt x="91" y="0"/>
                  <a:pt x="91" y="0"/>
                </a:cubicBezTo>
                <a:cubicBezTo>
                  <a:pt x="98" y="11"/>
                  <a:pt x="102" y="24"/>
                  <a:pt x="102" y="38"/>
                </a:cubicBezTo>
                <a:cubicBezTo>
                  <a:pt x="102" y="77"/>
                  <a:pt x="70" y="109"/>
                  <a:pt x="31" y="109"/>
                </a:cubicBezTo>
                <a:cubicBezTo>
                  <a:pt x="20" y="109"/>
                  <a:pt x="10" y="107"/>
                  <a:pt x="1" y="103"/>
                </a:cubicBezTo>
                <a:cubicBezTo>
                  <a:pt x="1" y="697"/>
                  <a:pt x="1" y="697"/>
                  <a:pt x="1" y="697"/>
                </a:cubicBezTo>
                <a:cubicBezTo>
                  <a:pt x="1" y="721"/>
                  <a:pt x="23" y="740"/>
                  <a:pt x="52" y="740"/>
                </a:cubicBezTo>
                <a:cubicBezTo>
                  <a:pt x="290" y="740"/>
                  <a:pt x="290" y="740"/>
                  <a:pt x="290" y="740"/>
                </a:cubicBezTo>
                <a:cubicBezTo>
                  <a:pt x="318" y="740"/>
                  <a:pt x="341" y="721"/>
                  <a:pt x="341" y="697"/>
                </a:cubicBezTo>
                <a:cubicBezTo>
                  <a:pt x="341" y="43"/>
                  <a:pt x="341" y="43"/>
                  <a:pt x="341" y="43"/>
                </a:cubicBezTo>
                <a:cubicBezTo>
                  <a:pt x="341" y="19"/>
                  <a:pt x="318" y="0"/>
                  <a:pt x="290" y="0"/>
                </a:cubicBezTo>
                <a:close/>
                <a:moveTo>
                  <a:pt x="31" y="63"/>
                </a:moveTo>
                <a:cubicBezTo>
                  <a:pt x="47" y="63"/>
                  <a:pt x="59" y="51"/>
                  <a:pt x="59" y="36"/>
                </a:cubicBezTo>
                <a:cubicBezTo>
                  <a:pt x="59" y="21"/>
                  <a:pt x="47" y="8"/>
                  <a:pt x="31" y="8"/>
                </a:cubicBezTo>
                <a:cubicBezTo>
                  <a:pt x="16" y="8"/>
                  <a:pt x="4" y="21"/>
                  <a:pt x="4" y="36"/>
                </a:cubicBezTo>
                <a:cubicBezTo>
                  <a:pt x="4" y="51"/>
                  <a:pt x="16" y="63"/>
                  <a:pt x="31" y="63"/>
                </a:cubicBezTo>
                <a:close/>
                <a:moveTo>
                  <a:pt x="0" y="185"/>
                </a:moveTo>
                <a:cubicBezTo>
                  <a:pt x="0" y="165"/>
                  <a:pt x="0" y="165"/>
                  <a:pt x="0" y="165"/>
                </a:cubicBezTo>
                <a:cubicBezTo>
                  <a:pt x="342" y="165"/>
                  <a:pt x="342" y="165"/>
                  <a:pt x="342" y="165"/>
                </a:cubicBezTo>
                <a:cubicBezTo>
                  <a:pt x="342" y="185"/>
                  <a:pt x="342" y="185"/>
                  <a:pt x="342" y="185"/>
                </a:cubicBezTo>
                <a:cubicBezTo>
                  <a:pt x="0" y="185"/>
                  <a:pt x="0" y="185"/>
                  <a:pt x="0" y="185"/>
                </a:cubicBezTo>
                <a:close/>
                <a:moveTo>
                  <a:pt x="0" y="372"/>
                </a:moveTo>
                <a:cubicBezTo>
                  <a:pt x="0" y="352"/>
                  <a:pt x="0" y="352"/>
                  <a:pt x="0" y="352"/>
                </a:cubicBezTo>
                <a:cubicBezTo>
                  <a:pt x="342" y="352"/>
                  <a:pt x="342" y="352"/>
                  <a:pt x="342" y="352"/>
                </a:cubicBezTo>
                <a:cubicBezTo>
                  <a:pt x="342" y="372"/>
                  <a:pt x="342" y="372"/>
                  <a:pt x="342" y="372"/>
                </a:cubicBezTo>
                <a:cubicBezTo>
                  <a:pt x="0" y="372"/>
                  <a:pt x="0" y="372"/>
                  <a:pt x="0" y="372"/>
                </a:cubicBezTo>
                <a:close/>
                <a:moveTo>
                  <a:pt x="0" y="559"/>
                </a:moveTo>
                <a:cubicBezTo>
                  <a:pt x="0" y="539"/>
                  <a:pt x="0" y="539"/>
                  <a:pt x="0" y="539"/>
                </a:cubicBezTo>
                <a:cubicBezTo>
                  <a:pt x="342" y="539"/>
                  <a:pt x="342" y="539"/>
                  <a:pt x="342" y="539"/>
                </a:cubicBezTo>
                <a:cubicBezTo>
                  <a:pt x="342" y="559"/>
                  <a:pt x="342" y="559"/>
                  <a:pt x="342" y="559"/>
                </a:cubicBezTo>
                <a:cubicBezTo>
                  <a:pt x="0" y="559"/>
                  <a:pt x="0" y="559"/>
                  <a:pt x="0" y="559"/>
                </a:cubicBezTo>
                <a:close/>
              </a:path>
            </a:pathLst>
          </a:custGeom>
          <a:solidFill>
            <a:schemeClr val="bg2">
              <a:lumMod val="50000"/>
            </a:schemeClr>
          </a:solidFill>
          <a:ln w="9525">
            <a:noFill/>
            <a:round/>
            <a:headEnd/>
            <a:tailEnd/>
          </a:ln>
        </p:spPr>
        <p:txBody>
          <a:bodyPr/>
          <a:lstStyle/>
          <a:p>
            <a:pPr>
              <a:lnSpc>
                <a:spcPct val="100000"/>
              </a:lnSpc>
              <a:spcAft>
                <a:spcPts val="0"/>
              </a:spcAft>
              <a:defRPr/>
            </a:pPr>
            <a:endParaRPr lang="en-US">
              <a:latin typeface="+mn-lt"/>
            </a:endParaRPr>
          </a:p>
        </p:txBody>
      </p:sp>
      <p:sp>
        <p:nvSpPr>
          <p:cNvPr id="60" name="Rectangle 59">
            <a:extLst>
              <a:ext uri="{FF2B5EF4-FFF2-40B4-BE49-F238E27FC236}">
                <a16:creationId xmlns:a16="http://schemas.microsoft.com/office/drawing/2014/main" id="{EE0F1093-5E1B-40F4-9C54-32B0034090E5}"/>
              </a:ext>
            </a:extLst>
          </p:cNvPr>
          <p:cNvSpPr/>
          <p:nvPr/>
        </p:nvSpPr>
        <p:spPr>
          <a:xfrm>
            <a:off x="4828748" y="3192422"/>
            <a:ext cx="950901" cy="253916"/>
          </a:xfrm>
          <a:prstGeom prst="rect">
            <a:avLst/>
          </a:prstGeom>
        </p:spPr>
        <p:txBody>
          <a:bodyPr wrap="none">
            <a:spAutoFit/>
          </a:bodyPr>
          <a:lstStyle/>
          <a:p>
            <a:r>
              <a:rPr lang="fr-FR" sz="1050" b="1" dirty="0" err="1">
                <a:solidFill>
                  <a:schemeClr val="bg1">
                    <a:lumMod val="65000"/>
                  </a:schemeClr>
                </a:solidFill>
              </a:rPr>
              <a:t>VDi</a:t>
            </a:r>
            <a:r>
              <a:rPr lang="fr-FR" sz="1050" b="1" dirty="0">
                <a:solidFill>
                  <a:schemeClr val="bg1">
                    <a:lumMod val="65000"/>
                  </a:schemeClr>
                </a:solidFill>
              </a:rPr>
              <a:t> servers</a:t>
            </a:r>
            <a:endParaRPr lang="fr-FR" sz="1400" b="1" dirty="0">
              <a:solidFill>
                <a:schemeClr val="bg1">
                  <a:lumMod val="65000"/>
                </a:schemeClr>
              </a:solidFill>
            </a:endParaRPr>
          </a:p>
        </p:txBody>
      </p:sp>
      <p:sp>
        <p:nvSpPr>
          <p:cNvPr id="63" name="Rectangle 62">
            <a:extLst>
              <a:ext uri="{FF2B5EF4-FFF2-40B4-BE49-F238E27FC236}">
                <a16:creationId xmlns:a16="http://schemas.microsoft.com/office/drawing/2014/main" id="{7BB9233E-27B2-498E-9C84-381B009EA05A}"/>
              </a:ext>
            </a:extLst>
          </p:cNvPr>
          <p:cNvSpPr/>
          <p:nvPr/>
        </p:nvSpPr>
        <p:spPr>
          <a:xfrm>
            <a:off x="5582920" y="2481718"/>
            <a:ext cx="825867" cy="230832"/>
          </a:xfrm>
          <a:prstGeom prst="rect">
            <a:avLst/>
          </a:prstGeom>
          <a:solidFill>
            <a:schemeClr val="bg1"/>
          </a:solidFill>
          <a:ln>
            <a:solidFill>
              <a:schemeClr val="bg1">
                <a:lumMod val="50000"/>
              </a:schemeClr>
            </a:solidFill>
          </a:ln>
        </p:spPr>
        <p:txBody>
          <a:bodyPr wrap="none">
            <a:spAutoFit/>
          </a:bodyPr>
          <a:lstStyle/>
          <a:p>
            <a:r>
              <a:rPr lang="fr-FR" sz="900" b="1" dirty="0" err="1">
                <a:solidFill>
                  <a:schemeClr val="bg1">
                    <a:lumMod val="65000"/>
                  </a:schemeClr>
                </a:solidFill>
              </a:rPr>
              <a:t>VDi</a:t>
            </a:r>
            <a:r>
              <a:rPr lang="fr-FR" sz="900" b="1" dirty="0">
                <a:solidFill>
                  <a:schemeClr val="bg1">
                    <a:lumMod val="65000"/>
                  </a:schemeClr>
                </a:solidFill>
              </a:rPr>
              <a:t> </a:t>
            </a:r>
            <a:r>
              <a:rPr lang="fr-FR" sz="900" b="1" dirty="0" err="1">
                <a:solidFill>
                  <a:schemeClr val="bg1">
                    <a:lumMod val="65000"/>
                  </a:schemeClr>
                </a:solidFill>
              </a:rPr>
              <a:t>channel</a:t>
            </a:r>
            <a:endParaRPr lang="fr-FR" sz="1100" b="1" dirty="0">
              <a:solidFill>
                <a:schemeClr val="bg1">
                  <a:lumMod val="65000"/>
                </a:schemeClr>
              </a:solidFill>
            </a:endParaRPr>
          </a:p>
        </p:txBody>
      </p:sp>
      <p:sp>
        <p:nvSpPr>
          <p:cNvPr id="66" name="Rectangle 65">
            <a:extLst>
              <a:ext uri="{FF2B5EF4-FFF2-40B4-BE49-F238E27FC236}">
                <a16:creationId xmlns:a16="http://schemas.microsoft.com/office/drawing/2014/main" id="{AD607526-BBDE-40EF-B266-4875B0684E9C}"/>
              </a:ext>
            </a:extLst>
          </p:cNvPr>
          <p:cNvSpPr/>
          <p:nvPr/>
        </p:nvSpPr>
        <p:spPr>
          <a:xfrm>
            <a:off x="6582516" y="2473305"/>
            <a:ext cx="1680268" cy="230832"/>
          </a:xfrm>
          <a:prstGeom prst="rect">
            <a:avLst/>
          </a:prstGeom>
          <a:solidFill>
            <a:schemeClr val="bg1"/>
          </a:solidFill>
          <a:ln>
            <a:solidFill>
              <a:schemeClr val="accent2">
                <a:lumMod val="75000"/>
              </a:schemeClr>
            </a:solidFill>
          </a:ln>
        </p:spPr>
        <p:txBody>
          <a:bodyPr wrap="none">
            <a:spAutoFit/>
          </a:bodyPr>
          <a:lstStyle/>
          <a:p>
            <a:r>
              <a:rPr lang="fr-FR" sz="900" b="1" dirty="0">
                <a:solidFill>
                  <a:schemeClr val="accent2">
                    <a:lumMod val="75000"/>
                  </a:schemeClr>
                </a:solidFill>
              </a:rPr>
              <a:t>HTTPS (</a:t>
            </a:r>
            <a:r>
              <a:rPr lang="fr-FR" sz="900" b="1" dirty="0" err="1">
                <a:solidFill>
                  <a:schemeClr val="accent2">
                    <a:lumMod val="75000"/>
                  </a:schemeClr>
                </a:solidFill>
              </a:rPr>
              <a:t>WebSecuredSocket</a:t>
            </a:r>
            <a:r>
              <a:rPr lang="fr-FR" sz="900" b="1" dirty="0">
                <a:solidFill>
                  <a:schemeClr val="accent2">
                    <a:lumMod val="75000"/>
                  </a:schemeClr>
                </a:solidFill>
              </a:rPr>
              <a:t>)</a:t>
            </a:r>
            <a:endParaRPr lang="fr-FR" sz="1200" b="1" dirty="0">
              <a:solidFill>
                <a:schemeClr val="accent2">
                  <a:lumMod val="75000"/>
                </a:schemeClr>
              </a:solidFill>
            </a:endParaRPr>
          </a:p>
        </p:txBody>
      </p:sp>
      <p:sp>
        <p:nvSpPr>
          <p:cNvPr id="3" name="Flèche : bas 2">
            <a:extLst>
              <a:ext uri="{FF2B5EF4-FFF2-40B4-BE49-F238E27FC236}">
                <a16:creationId xmlns:a16="http://schemas.microsoft.com/office/drawing/2014/main" id="{61ADCA57-467C-433F-B722-139A549883B0}"/>
              </a:ext>
            </a:extLst>
          </p:cNvPr>
          <p:cNvSpPr/>
          <p:nvPr/>
        </p:nvSpPr>
        <p:spPr bwMode="auto">
          <a:xfrm rot="16200000">
            <a:off x="7759574" y="844014"/>
            <a:ext cx="178192" cy="1620597"/>
          </a:xfrm>
          <a:prstGeom prst="downArrow">
            <a:avLst/>
          </a:prstGeom>
          <a:solidFill>
            <a:schemeClr val="accent1">
              <a:lumMod val="60000"/>
              <a:lumOff val="40000"/>
            </a:schemeClr>
          </a:solidFill>
          <a:ln w="28575">
            <a:noFill/>
            <a:prstDash val="solid"/>
            <a:round/>
            <a:headEnd type="none" w="med" len="med"/>
            <a:tailEnd type="triangle" w="med" len="med"/>
          </a:ln>
        </p:spPr>
        <p:txBody>
          <a:bodyPr rtlCol="0" anchor="ctr"/>
          <a:lstStyle/>
          <a:p>
            <a:pPr algn="ctr"/>
            <a:endParaRPr lang="fr-FR"/>
          </a:p>
        </p:txBody>
      </p:sp>
      <p:sp>
        <p:nvSpPr>
          <p:cNvPr id="71" name="Rectangle 70">
            <a:extLst>
              <a:ext uri="{FF2B5EF4-FFF2-40B4-BE49-F238E27FC236}">
                <a16:creationId xmlns:a16="http://schemas.microsoft.com/office/drawing/2014/main" id="{CAE53977-6BE4-4743-931C-69AD55F7F3D8}"/>
              </a:ext>
            </a:extLst>
          </p:cNvPr>
          <p:cNvSpPr/>
          <p:nvPr/>
        </p:nvSpPr>
        <p:spPr>
          <a:xfrm>
            <a:off x="7451378" y="1541160"/>
            <a:ext cx="713896" cy="246221"/>
          </a:xfrm>
          <a:prstGeom prst="rect">
            <a:avLst/>
          </a:prstGeom>
          <a:solidFill>
            <a:schemeClr val="bg1"/>
          </a:solidFill>
          <a:ln>
            <a:solidFill>
              <a:schemeClr val="accent1">
                <a:lumMod val="60000"/>
                <a:lumOff val="40000"/>
              </a:schemeClr>
            </a:solidFill>
          </a:ln>
        </p:spPr>
        <p:txBody>
          <a:bodyPr wrap="square">
            <a:spAutoFit/>
          </a:bodyPr>
          <a:lstStyle/>
          <a:p>
            <a:r>
              <a:rPr lang="fr-FR" sz="1000" dirty="0">
                <a:solidFill>
                  <a:schemeClr val="accent1">
                    <a:lumMod val="75000"/>
                  </a:schemeClr>
                </a:solidFill>
              </a:rPr>
              <a:t>NOE/RTP</a:t>
            </a:r>
            <a:endParaRPr lang="fr-FR" sz="1200" dirty="0">
              <a:solidFill>
                <a:schemeClr val="accent1">
                  <a:lumMod val="75000"/>
                </a:schemeClr>
              </a:solidFill>
            </a:endParaRPr>
          </a:p>
        </p:txBody>
      </p:sp>
      <p:sp>
        <p:nvSpPr>
          <p:cNvPr id="31" name="ZoneTexte 30">
            <a:extLst>
              <a:ext uri="{FF2B5EF4-FFF2-40B4-BE49-F238E27FC236}">
                <a16:creationId xmlns:a16="http://schemas.microsoft.com/office/drawing/2014/main" id="{A414A33E-CF43-4FAE-87EB-89128CF4420B}"/>
              </a:ext>
            </a:extLst>
          </p:cNvPr>
          <p:cNvSpPr txBox="1"/>
          <p:nvPr/>
        </p:nvSpPr>
        <p:spPr>
          <a:xfrm>
            <a:off x="3308344" y="303677"/>
            <a:ext cx="2264995" cy="1200329"/>
          </a:xfrm>
          <a:prstGeom prst="rect">
            <a:avLst/>
          </a:prstGeom>
          <a:noFill/>
          <a:ln>
            <a:solidFill>
              <a:srgbClr val="7030A0"/>
            </a:solidFill>
          </a:ln>
        </p:spPr>
        <p:txBody>
          <a:bodyPr wrap="square" rtlCol="0">
            <a:spAutoFit/>
          </a:bodyPr>
          <a:lstStyle/>
          <a:p>
            <a:r>
              <a:rPr lang="en-US" sz="1200" dirty="0">
                <a:solidFill>
                  <a:srgbClr val="7030A0"/>
                </a:solidFill>
                <a:latin typeface="Trebuchet MS" pitchFamily="34" charset="0"/>
              </a:rPr>
              <a:t>Virtual Voice </a:t>
            </a:r>
            <a:r>
              <a:rPr lang="en-US" sz="1200" dirty="0" err="1">
                <a:solidFill>
                  <a:srgbClr val="7030A0"/>
                </a:solidFill>
                <a:latin typeface="Trebuchet MS" pitchFamily="34" charset="0"/>
              </a:rPr>
              <a:t>eXtension</a:t>
            </a:r>
            <a:r>
              <a:rPr lang="en-US" sz="1200" dirty="0">
                <a:solidFill>
                  <a:srgbClr val="7030A0"/>
                </a:solidFill>
                <a:latin typeface="Trebuchet MS" pitchFamily="34" charset="0"/>
              </a:rPr>
              <a:t> (VVX) </a:t>
            </a:r>
          </a:p>
          <a:p>
            <a:pPr marL="174625" indent="-174625">
              <a:buFont typeface="Arial" panose="020B0604020202020204" pitchFamily="34" charset="0"/>
              <a:buChar char="•"/>
            </a:pPr>
            <a:r>
              <a:rPr lang="en-US" sz="1200" dirty="0">
                <a:solidFill>
                  <a:srgbClr val="7030A0"/>
                </a:solidFill>
                <a:latin typeface="Trebuchet MS" pitchFamily="34" charset="0"/>
              </a:rPr>
              <a:t>Media stack</a:t>
            </a:r>
          </a:p>
          <a:p>
            <a:pPr marL="174625" indent="-174625">
              <a:buFont typeface="Arial" panose="020B0604020202020204" pitchFamily="34" charset="0"/>
              <a:buChar char="•"/>
            </a:pPr>
            <a:r>
              <a:rPr lang="en-US" sz="1200" dirty="0">
                <a:solidFill>
                  <a:srgbClr val="7030A0"/>
                </a:solidFill>
                <a:latin typeface="Trebuchet MS" pitchFamily="34" charset="0"/>
              </a:rPr>
              <a:t>NOE signaling</a:t>
            </a:r>
          </a:p>
          <a:p>
            <a:pPr marL="174625" indent="-174625">
              <a:buFont typeface="Arial" panose="020B0604020202020204" pitchFamily="34" charset="0"/>
              <a:buChar char="•"/>
            </a:pPr>
            <a:r>
              <a:rPr lang="en-US" sz="1200" dirty="0">
                <a:solidFill>
                  <a:srgbClr val="7030A0"/>
                </a:solidFill>
                <a:latin typeface="Trebuchet MS" pitchFamily="34" charset="0"/>
              </a:rPr>
              <a:t>Direct RTP</a:t>
            </a:r>
          </a:p>
          <a:p>
            <a:pPr marL="174625" indent="-174625">
              <a:buFont typeface="Arial" panose="020B0604020202020204" pitchFamily="34" charset="0"/>
              <a:buChar char="•"/>
            </a:pPr>
            <a:r>
              <a:rPr lang="en-US" sz="1200" dirty="0">
                <a:solidFill>
                  <a:srgbClr val="7030A0"/>
                </a:solidFill>
                <a:latin typeface="Trebuchet MS" pitchFamily="34" charset="0"/>
              </a:rPr>
              <a:t>Audio devices management</a:t>
            </a:r>
          </a:p>
          <a:p>
            <a:r>
              <a:rPr lang="en-US" sz="1200" dirty="0">
                <a:solidFill>
                  <a:srgbClr val="7030A0"/>
                </a:solidFill>
                <a:latin typeface="Trebuchet MS" pitchFamily="34" charset="0"/>
              </a:rPr>
              <a:t>For Windows 10 only</a:t>
            </a:r>
          </a:p>
        </p:txBody>
      </p:sp>
      <p:pic>
        <p:nvPicPr>
          <p:cNvPr id="32" name="Image 31">
            <a:extLst>
              <a:ext uri="{FF2B5EF4-FFF2-40B4-BE49-F238E27FC236}">
                <a16:creationId xmlns:a16="http://schemas.microsoft.com/office/drawing/2014/main" id="{D5A0E16C-CB49-42A6-975D-1129D58A0EFE}"/>
              </a:ext>
            </a:extLst>
          </p:cNvPr>
          <p:cNvPicPr>
            <a:picLocks noChangeAspect="1"/>
          </p:cNvPicPr>
          <p:nvPr/>
        </p:nvPicPr>
        <p:blipFill>
          <a:blip r:embed="rId6"/>
          <a:stretch>
            <a:fillRect/>
          </a:stretch>
        </p:blipFill>
        <p:spPr>
          <a:xfrm>
            <a:off x="7167020" y="381676"/>
            <a:ext cx="685800" cy="781050"/>
          </a:xfrm>
          <a:prstGeom prst="rect">
            <a:avLst/>
          </a:prstGeom>
        </p:spPr>
      </p:pic>
      <p:sp>
        <p:nvSpPr>
          <p:cNvPr id="34" name="Arc 33">
            <a:extLst>
              <a:ext uri="{FF2B5EF4-FFF2-40B4-BE49-F238E27FC236}">
                <a16:creationId xmlns:a16="http://schemas.microsoft.com/office/drawing/2014/main" id="{844CB3C7-D038-49D1-8E5B-D4110D684748}"/>
              </a:ext>
            </a:extLst>
          </p:cNvPr>
          <p:cNvSpPr/>
          <p:nvPr/>
        </p:nvSpPr>
        <p:spPr>
          <a:xfrm rot="5028701">
            <a:off x="6524944" y="416877"/>
            <a:ext cx="934529" cy="1374408"/>
          </a:xfrm>
          <a:prstGeom prst="arc">
            <a:avLst/>
          </a:prstGeom>
          <a:ln>
            <a:solidFill>
              <a:srgbClr val="005CB8"/>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5" name="Rectangle 34">
            <a:extLst>
              <a:ext uri="{FF2B5EF4-FFF2-40B4-BE49-F238E27FC236}">
                <a16:creationId xmlns:a16="http://schemas.microsoft.com/office/drawing/2014/main" id="{4D50B1F3-7CCB-4DFE-87B4-8D1D34EE24E2}"/>
              </a:ext>
            </a:extLst>
          </p:cNvPr>
          <p:cNvSpPr/>
          <p:nvPr/>
        </p:nvSpPr>
        <p:spPr>
          <a:xfrm>
            <a:off x="7038371" y="1272848"/>
            <a:ext cx="519662" cy="253916"/>
          </a:xfrm>
          <a:prstGeom prst="rect">
            <a:avLst/>
          </a:prstGeom>
        </p:spPr>
        <p:txBody>
          <a:bodyPr wrap="square">
            <a:spAutoFit/>
          </a:bodyPr>
          <a:lstStyle/>
          <a:p>
            <a:pPr algn="ctr"/>
            <a:r>
              <a:rPr lang="fr-FR" sz="1050" b="1" dirty="0"/>
              <a:t>USB</a:t>
            </a:r>
            <a:endParaRPr lang="fr-FR" sz="1400" b="1" dirty="0"/>
          </a:p>
        </p:txBody>
      </p:sp>
      <p:sp>
        <p:nvSpPr>
          <p:cNvPr id="36" name="Rectangle : coins arrondis 35">
            <a:extLst>
              <a:ext uri="{FF2B5EF4-FFF2-40B4-BE49-F238E27FC236}">
                <a16:creationId xmlns:a16="http://schemas.microsoft.com/office/drawing/2014/main" id="{1F211260-D3E4-4350-BF94-BCEE4433F9C2}"/>
              </a:ext>
            </a:extLst>
          </p:cNvPr>
          <p:cNvSpPr/>
          <p:nvPr/>
        </p:nvSpPr>
        <p:spPr bwMode="auto">
          <a:xfrm>
            <a:off x="5941759" y="1504006"/>
            <a:ext cx="485396" cy="268119"/>
          </a:xfrm>
          <a:prstGeom prst="roundRect">
            <a:avLst/>
          </a:prstGeom>
          <a:solidFill>
            <a:srgbClr val="0070C0">
              <a:alpha val="72000"/>
            </a:srgbClr>
          </a:solidFill>
          <a:ln w="28575">
            <a:noFill/>
            <a:prstDash val="sysDot"/>
            <a:round/>
            <a:headEnd type="none" w="med" len="med"/>
            <a:tailEnd type="triangle" w="med" len="med"/>
          </a:ln>
        </p:spPr>
        <p:txBody>
          <a:bodyPr rtlCol="0" anchor="ctr"/>
          <a:lstStyle/>
          <a:p>
            <a:pPr algn="ctr"/>
            <a:r>
              <a:rPr lang="fr-FR" sz="700" b="1" dirty="0" err="1">
                <a:solidFill>
                  <a:schemeClr val="bg2"/>
                </a:solidFill>
              </a:rPr>
              <a:t>VDi</a:t>
            </a:r>
            <a:r>
              <a:rPr lang="fr-FR" sz="700" b="1" dirty="0">
                <a:solidFill>
                  <a:schemeClr val="bg2"/>
                </a:solidFill>
              </a:rPr>
              <a:t> Client</a:t>
            </a:r>
          </a:p>
        </p:txBody>
      </p:sp>
      <p:pic>
        <p:nvPicPr>
          <p:cNvPr id="4" name="Image 3">
            <a:extLst>
              <a:ext uri="{FF2B5EF4-FFF2-40B4-BE49-F238E27FC236}">
                <a16:creationId xmlns:a16="http://schemas.microsoft.com/office/drawing/2014/main" id="{C5ADE208-3805-47EA-8978-75C5428C5D5F}"/>
              </a:ext>
            </a:extLst>
          </p:cNvPr>
          <p:cNvPicPr>
            <a:picLocks noChangeAspect="1"/>
          </p:cNvPicPr>
          <p:nvPr/>
        </p:nvPicPr>
        <p:blipFill>
          <a:blip r:embed="rId7"/>
          <a:stretch>
            <a:fillRect/>
          </a:stretch>
        </p:blipFill>
        <p:spPr>
          <a:xfrm>
            <a:off x="6254421" y="1029281"/>
            <a:ext cx="688908" cy="438950"/>
          </a:xfrm>
          <a:prstGeom prst="rect">
            <a:avLst/>
          </a:prstGeom>
        </p:spPr>
      </p:pic>
      <p:pic>
        <p:nvPicPr>
          <p:cNvPr id="148" name="Image 147">
            <a:extLst>
              <a:ext uri="{FF2B5EF4-FFF2-40B4-BE49-F238E27FC236}">
                <a16:creationId xmlns:a16="http://schemas.microsoft.com/office/drawing/2014/main" id="{62A5FB18-189D-4C5C-B423-17FFFA814EE8}"/>
              </a:ext>
            </a:extLst>
          </p:cNvPr>
          <p:cNvPicPr>
            <a:picLocks noChangeAspect="1"/>
          </p:cNvPicPr>
          <p:nvPr/>
        </p:nvPicPr>
        <p:blipFill>
          <a:blip r:embed="rId7"/>
          <a:stretch>
            <a:fillRect/>
          </a:stretch>
        </p:blipFill>
        <p:spPr>
          <a:xfrm>
            <a:off x="6522509" y="3446338"/>
            <a:ext cx="550160" cy="350544"/>
          </a:xfrm>
          <a:prstGeom prst="rect">
            <a:avLst/>
          </a:prstGeom>
        </p:spPr>
      </p:pic>
      <p:pic>
        <p:nvPicPr>
          <p:cNvPr id="149" name="Image 148">
            <a:extLst>
              <a:ext uri="{FF2B5EF4-FFF2-40B4-BE49-F238E27FC236}">
                <a16:creationId xmlns:a16="http://schemas.microsoft.com/office/drawing/2014/main" id="{295B7132-2A89-483B-818E-205F1ACA2AD1}"/>
              </a:ext>
            </a:extLst>
          </p:cNvPr>
          <p:cNvPicPr>
            <a:picLocks noChangeAspect="1"/>
          </p:cNvPicPr>
          <p:nvPr/>
        </p:nvPicPr>
        <p:blipFill>
          <a:blip r:embed="rId7"/>
          <a:stretch>
            <a:fillRect/>
          </a:stretch>
        </p:blipFill>
        <p:spPr>
          <a:xfrm>
            <a:off x="6674909" y="3598738"/>
            <a:ext cx="550160" cy="350544"/>
          </a:xfrm>
          <a:prstGeom prst="rect">
            <a:avLst/>
          </a:prstGeom>
        </p:spPr>
      </p:pic>
      <p:pic>
        <p:nvPicPr>
          <p:cNvPr id="150" name="Image 149">
            <a:extLst>
              <a:ext uri="{FF2B5EF4-FFF2-40B4-BE49-F238E27FC236}">
                <a16:creationId xmlns:a16="http://schemas.microsoft.com/office/drawing/2014/main" id="{A817918A-C6E7-4900-92E8-C9292C654390}"/>
              </a:ext>
            </a:extLst>
          </p:cNvPr>
          <p:cNvPicPr>
            <a:picLocks noChangeAspect="1"/>
          </p:cNvPicPr>
          <p:nvPr/>
        </p:nvPicPr>
        <p:blipFill>
          <a:blip r:embed="rId7"/>
          <a:stretch>
            <a:fillRect/>
          </a:stretch>
        </p:blipFill>
        <p:spPr>
          <a:xfrm>
            <a:off x="6827309" y="3751138"/>
            <a:ext cx="550160" cy="350544"/>
          </a:xfrm>
          <a:prstGeom prst="rect">
            <a:avLst/>
          </a:prstGeom>
        </p:spPr>
      </p:pic>
      <p:pic>
        <p:nvPicPr>
          <p:cNvPr id="151" name="Image 150">
            <a:extLst>
              <a:ext uri="{FF2B5EF4-FFF2-40B4-BE49-F238E27FC236}">
                <a16:creationId xmlns:a16="http://schemas.microsoft.com/office/drawing/2014/main" id="{558421DD-4DA5-4960-AB06-139BACB5179A}"/>
              </a:ext>
            </a:extLst>
          </p:cNvPr>
          <p:cNvPicPr>
            <a:picLocks noChangeAspect="1"/>
          </p:cNvPicPr>
          <p:nvPr/>
        </p:nvPicPr>
        <p:blipFill>
          <a:blip r:embed="rId7"/>
          <a:stretch>
            <a:fillRect/>
          </a:stretch>
        </p:blipFill>
        <p:spPr>
          <a:xfrm>
            <a:off x="6979709" y="3903538"/>
            <a:ext cx="550160" cy="350544"/>
          </a:xfrm>
          <a:prstGeom prst="rect">
            <a:avLst/>
          </a:prstGeom>
        </p:spPr>
      </p:pic>
    </p:spTree>
    <p:extLst>
      <p:ext uri="{BB962C8B-B14F-4D97-AF65-F5344CB8AC3E}">
        <p14:creationId xmlns:p14="http://schemas.microsoft.com/office/powerpoint/2010/main" val="3781112752"/>
      </p:ext>
    </p:extLst>
  </p:cSld>
  <p:clrMapOvr>
    <a:masterClrMapping/>
  </p:clrMapOvr>
  <p:transition advTm="60772"/>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 name="Group 132">
            <a:extLst>
              <a:ext uri="{FF2B5EF4-FFF2-40B4-BE49-F238E27FC236}">
                <a16:creationId xmlns:a16="http://schemas.microsoft.com/office/drawing/2014/main" id="{83FB68B1-A86C-A1DD-453F-58CC520E78B2}"/>
              </a:ext>
            </a:extLst>
          </p:cNvPr>
          <p:cNvGrpSpPr/>
          <p:nvPr/>
        </p:nvGrpSpPr>
        <p:grpSpPr>
          <a:xfrm>
            <a:off x="8089949" y="3133895"/>
            <a:ext cx="233247" cy="304020"/>
            <a:chOff x="5878513" y="4679950"/>
            <a:chExt cx="430212" cy="544513"/>
          </a:xfrm>
          <a:solidFill>
            <a:schemeClr val="accent1">
              <a:alpha val="40000"/>
            </a:schemeClr>
          </a:solidFill>
        </p:grpSpPr>
        <p:sp>
          <p:nvSpPr>
            <p:cNvPr id="134" name="Oval 26">
              <a:extLst>
                <a:ext uri="{FF2B5EF4-FFF2-40B4-BE49-F238E27FC236}">
                  <a16:creationId xmlns:a16="http://schemas.microsoft.com/office/drawing/2014/main" id="{D0E3BD4F-8FD2-331C-F647-2218825EFBFC}"/>
                </a:ext>
              </a:extLst>
            </p:cNvPr>
            <p:cNvSpPr>
              <a:spLocks noChangeArrowheads="1"/>
            </p:cNvSpPr>
            <p:nvPr/>
          </p:nvSpPr>
          <p:spPr bwMode="auto">
            <a:xfrm>
              <a:off x="5884863" y="4687888"/>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35" name="Freeform 27">
              <a:extLst>
                <a:ext uri="{FF2B5EF4-FFF2-40B4-BE49-F238E27FC236}">
                  <a16:creationId xmlns:a16="http://schemas.microsoft.com/office/drawing/2014/main" id="{A5CFDA10-05DE-C526-D1A8-1331CBC5A5FD}"/>
                </a:ext>
              </a:extLst>
            </p:cNvPr>
            <p:cNvSpPr>
              <a:spLocks/>
            </p:cNvSpPr>
            <p:nvPr/>
          </p:nvSpPr>
          <p:spPr bwMode="auto">
            <a:xfrm>
              <a:off x="6149975" y="4683125"/>
              <a:ext cx="158750" cy="188913"/>
            </a:xfrm>
            <a:custGeom>
              <a:avLst/>
              <a:gdLst>
                <a:gd name="T0" fmla="*/ 100 w 100"/>
                <a:gd name="T1" fmla="*/ 119 h 119"/>
                <a:gd name="T2" fmla="*/ 23 w 100"/>
                <a:gd name="T3" fmla="*/ 0 h 119"/>
                <a:gd name="T4" fmla="*/ 0 w 100"/>
                <a:gd name="T5" fmla="*/ 89 h 119"/>
                <a:gd name="T6" fmla="*/ 100 w 100"/>
                <a:gd name="T7" fmla="*/ 119 h 119"/>
              </a:gdLst>
              <a:ahLst/>
              <a:cxnLst>
                <a:cxn ang="0">
                  <a:pos x="T0" y="T1"/>
                </a:cxn>
                <a:cxn ang="0">
                  <a:pos x="T2" y="T3"/>
                </a:cxn>
                <a:cxn ang="0">
                  <a:pos x="T4" y="T5"/>
                </a:cxn>
                <a:cxn ang="0">
                  <a:pos x="T6" y="T7"/>
                </a:cxn>
              </a:cxnLst>
              <a:rect l="0" t="0" r="r" b="b"/>
              <a:pathLst>
                <a:path w="100" h="119">
                  <a:moveTo>
                    <a:pt x="100" y="119"/>
                  </a:moveTo>
                  <a:lnTo>
                    <a:pt x="23" y="0"/>
                  </a:lnTo>
                  <a:lnTo>
                    <a:pt x="0" y="89"/>
                  </a:lnTo>
                  <a:lnTo>
                    <a:pt x="100"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36" name="Freeform 28">
              <a:extLst>
                <a:ext uri="{FF2B5EF4-FFF2-40B4-BE49-F238E27FC236}">
                  <a16:creationId xmlns:a16="http://schemas.microsoft.com/office/drawing/2014/main" id="{A1724A78-A611-D8D3-CBA4-D95A4A0D8465}"/>
                </a:ext>
              </a:extLst>
            </p:cNvPr>
            <p:cNvSpPr>
              <a:spLocks/>
            </p:cNvSpPr>
            <p:nvPr/>
          </p:nvSpPr>
          <p:spPr bwMode="auto">
            <a:xfrm>
              <a:off x="5878513" y="4679950"/>
              <a:ext cx="430212" cy="544513"/>
            </a:xfrm>
            <a:custGeom>
              <a:avLst/>
              <a:gdLst>
                <a:gd name="T0" fmla="*/ 0 w 152"/>
                <a:gd name="T1" fmla="*/ 83 h 193"/>
                <a:gd name="T2" fmla="*/ 0 w 152"/>
                <a:gd name="T3" fmla="*/ 180 h 193"/>
                <a:gd name="T4" fmla="*/ 15 w 152"/>
                <a:gd name="T5" fmla="*/ 193 h 193"/>
                <a:gd name="T6" fmla="*/ 137 w 152"/>
                <a:gd name="T7" fmla="*/ 193 h 193"/>
                <a:gd name="T8" fmla="*/ 152 w 152"/>
                <a:gd name="T9" fmla="*/ 180 h 193"/>
                <a:gd name="T10" fmla="*/ 152 w 152"/>
                <a:gd name="T11" fmla="*/ 77 h 193"/>
                <a:gd name="T12" fmla="*/ 85 w 152"/>
                <a:gd name="T13" fmla="*/ 57 h 193"/>
                <a:gd name="T14" fmla="*/ 102 w 152"/>
                <a:gd name="T15" fmla="*/ 0 h 193"/>
                <a:gd name="T16" fmla="*/ 65 w 152"/>
                <a:gd name="T17" fmla="*/ 0 h 193"/>
                <a:gd name="T18" fmla="*/ 31 w 152"/>
                <a:gd name="T19" fmla="*/ 0 h 193"/>
                <a:gd name="T20" fmla="*/ 34 w 152"/>
                <a:gd name="T21" fmla="*/ 13 h 193"/>
                <a:gd name="T22" fmla="*/ 10 w 152"/>
                <a:gd name="T23" fmla="*/ 37 h 193"/>
                <a:gd name="T24" fmla="*/ 0 w 152"/>
                <a:gd name="T25" fmla="*/ 34 h 193"/>
                <a:gd name="T26" fmla="*/ 0 w 152"/>
                <a:gd name="T27" fmla="*/ 8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2" h="193">
                  <a:moveTo>
                    <a:pt x="0" y="83"/>
                  </a:moveTo>
                  <a:cubicBezTo>
                    <a:pt x="0" y="180"/>
                    <a:pt x="0" y="180"/>
                    <a:pt x="0" y="180"/>
                  </a:cubicBezTo>
                  <a:cubicBezTo>
                    <a:pt x="0" y="187"/>
                    <a:pt x="7" y="193"/>
                    <a:pt x="15" y="193"/>
                  </a:cubicBezTo>
                  <a:cubicBezTo>
                    <a:pt x="137" y="193"/>
                    <a:pt x="137" y="193"/>
                    <a:pt x="137" y="193"/>
                  </a:cubicBezTo>
                  <a:cubicBezTo>
                    <a:pt x="146" y="193"/>
                    <a:pt x="152" y="187"/>
                    <a:pt x="152" y="180"/>
                  </a:cubicBezTo>
                  <a:cubicBezTo>
                    <a:pt x="152" y="77"/>
                    <a:pt x="152" y="77"/>
                    <a:pt x="152" y="77"/>
                  </a:cubicBezTo>
                  <a:cubicBezTo>
                    <a:pt x="85" y="57"/>
                    <a:pt x="85" y="57"/>
                    <a:pt x="85" y="57"/>
                  </a:cubicBezTo>
                  <a:cubicBezTo>
                    <a:pt x="102" y="0"/>
                    <a:pt x="102" y="0"/>
                    <a:pt x="102" y="0"/>
                  </a:cubicBezTo>
                  <a:cubicBezTo>
                    <a:pt x="65" y="0"/>
                    <a:pt x="65" y="0"/>
                    <a:pt x="65" y="0"/>
                  </a:cubicBezTo>
                  <a:cubicBezTo>
                    <a:pt x="31" y="0"/>
                    <a:pt x="31" y="0"/>
                    <a:pt x="31" y="0"/>
                  </a:cubicBezTo>
                  <a:cubicBezTo>
                    <a:pt x="33" y="4"/>
                    <a:pt x="34" y="8"/>
                    <a:pt x="34" y="13"/>
                  </a:cubicBezTo>
                  <a:cubicBezTo>
                    <a:pt x="34" y="26"/>
                    <a:pt x="24" y="37"/>
                    <a:pt x="10" y="37"/>
                  </a:cubicBezTo>
                  <a:cubicBezTo>
                    <a:pt x="7" y="37"/>
                    <a:pt x="4" y="36"/>
                    <a:pt x="0" y="34"/>
                  </a:cubicBezTo>
                  <a:lnTo>
                    <a:pt x="0"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36000" numCol="1" anchor="b" anchorCtr="1" compatLnSpc="1">
              <a:prstTxWarp prst="textNoShape">
                <a:avLst/>
              </a:prstTxWarp>
            </a:bodyPr>
            <a:lstStyle/>
            <a:p>
              <a:r>
                <a:rPr lang="en-US" sz="600" dirty="0">
                  <a:solidFill>
                    <a:schemeClr val="bg1"/>
                  </a:solidFill>
                </a:rPr>
                <a:t>exe</a:t>
              </a:r>
              <a:endParaRPr lang="en-US" sz="600" dirty="0">
                <a:solidFill>
                  <a:schemeClr val="bg1"/>
                </a:solidFill>
                <a:latin typeface="+mn-lt"/>
              </a:endParaRPr>
            </a:p>
          </p:txBody>
        </p:sp>
      </p:grpSp>
      <p:grpSp>
        <p:nvGrpSpPr>
          <p:cNvPr id="67" name="Groupe 66">
            <a:extLst>
              <a:ext uri="{FF2B5EF4-FFF2-40B4-BE49-F238E27FC236}">
                <a16:creationId xmlns:a16="http://schemas.microsoft.com/office/drawing/2014/main" id="{5B026665-C04F-418F-9F79-C0E47E328EE5}"/>
              </a:ext>
            </a:extLst>
          </p:cNvPr>
          <p:cNvGrpSpPr/>
          <p:nvPr/>
        </p:nvGrpSpPr>
        <p:grpSpPr>
          <a:xfrm>
            <a:off x="3812958" y="1682608"/>
            <a:ext cx="1228440" cy="809501"/>
            <a:chOff x="3702730" y="-528458"/>
            <a:chExt cx="2581275" cy="1666875"/>
          </a:xfrm>
        </p:grpSpPr>
        <p:pic>
          <p:nvPicPr>
            <p:cNvPr id="68" name="Image 67">
              <a:extLst>
                <a:ext uri="{FF2B5EF4-FFF2-40B4-BE49-F238E27FC236}">
                  <a16:creationId xmlns:a16="http://schemas.microsoft.com/office/drawing/2014/main" id="{C368A047-3C5F-4B8B-ACF7-95FF3C45EA2F}"/>
                </a:ext>
              </a:extLst>
            </p:cNvPr>
            <p:cNvPicPr>
              <a:picLocks noChangeAspect="1"/>
            </p:cNvPicPr>
            <p:nvPr/>
          </p:nvPicPr>
          <p:blipFill>
            <a:blip r:embed="rId3"/>
            <a:stretch>
              <a:fillRect/>
            </a:stretch>
          </p:blipFill>
          <p:spPr>
            <a:xfrm>
              <a:off x="3702730" y="-528458"/>
              <a:ext cx="2581275" cy="1666875"/>
            </a:xfrm>
            <a:prstGeom prst="rect">
              <a:avLst/>
            </a:prstGeom>
          </p:spPr>
        </p:pic>
        <p:pic>
          <p:nvPicPr>
            <p:cNvPr id="69" name="Image 68">
              <a:extLst>
                <a:ext uri="{FF2B5EF4-FFF2-40B4-BE49-F238E27FC236}">
                  <a16:creationId xmlns:a16="http://schemas.microsoft.com/office/drawing/2014/main" id="{78714010-CB32-4E4B-AA30-15F38B085EE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019895" y="-403307"/>
              <a:ext cx="1935347" cy="1300881"/>
            </a:xfrm>
            <a:prstGeom prst="rect">
              <a:avLst/>
            </a:prstGeom>
          </p:spPr>
        </p:pic>
      </p:grpSp>
      <p:sp>
        <p:nvSpPr>
          <p:cNvPr id="2" name="Text Placeholder 1"/>
          <p:cNvSpPr>
            <a:spLocks noGrp="1"/>
          </p:cNvSpPr>
          <p:nvPr>
            <p:ph type="body" sz="quarter" idx="11"/>
          </p:nvPr>
        </p:nvSpPr>
        <p:spPr>
          <a:xfrm>
            <a:off x="462093" y="228521"/>
            <a:ext cx="2657122" cy="992115"/>
          </a:xfrm>
        </p:spPr>
        <p:txBody>
          <a:bodyPr/>
          <a:lstStyle/>
          <a:p>
            <a:r>
              <a:rPr lang="fr-FR" sz="1800" dirty="0"/>
              <a:t>Software version AUTO-UPDATE </a:t>
            </a:r>
            <a:endParaRPr lang="en-US" sz="1800" dirty="0"/>
          </a:p>
        </p:txBody>
      </p:sp>
      <p:sp>
        <p:nvSpPr>
          <p:cNvPr id="33" name="Rectangle 32"/>
          <p:cNvSpPr/>
          <p:nvPr/>
        </p:nvSpPr>
        <p:spPr>
          <a:xfrm>
            <a:off x="383784" y="1410801"/>
            <a:ext cx="2778302" cy="3200876"/>
          </a:xfrm>
          <a:prstGeom prst="rect">
            <a:avLst/>
          </a:prstGeom>
        </p:spPr>
        <p:txBody>
          <a:bodyPr wrap="square">
            <a:spAutoFit/>
          </a:bodyPr>
          <a:lstStyle/>
          <a:p>
            <a:pPr lvl="0" defTabSz="685181" eaLnBrk="0" fontAlgn="base" hangingPunct="0">
              <a:spcBef>
                <a:spcPts val="750"/>
              </a:spcBef>
              <a:spcAft>
                <a:spcPct val="0"/>
              </a:spcAft>
              <a:buClr>
                <a:srgbClr val="604187"/>
              </a:buClr>
            </a:pPr>
            <a:r>
              <a:rPr lang="en-US" sz="1400" dirty="0">
                <a:solidFill>
                  <a:schemeClr val="bg1"/>
                </a:solidFill>
                <a:cs typeface="Arial" panose="020B0604020202020204" pitchFamily="34" charset="0"/>
              </a:rPr>
              <a:t>IP Desktop Softphone can update its own version without deployment script:</a:t>
            </a:r>
          </a:p>
          <a:p>
            <a:pPr defTabSz="685181" eaLnBrk="0" fontAlgn="base" hangingPunct="0">
              <a:spcBef>
                <a:spcPts val="750"/>
              </a:spcBef>
              <a:spcAft>
                <a:spcPct val="0"/>
              </a:spcAft>
              <a:buClr>
                <a:srgbClr val="604187"/>
              </a:buClr>
            </a:pPr>
            <a:r>
              <a:rPr lang="en-US" sz="1400" dirty="0">
                <a:solidFill>
                  <a:schemeClr val="bg1"/>
                </a:solidFill>
                <a:cs typeface="Arial" panose="020B0604020202020204" pitchFamily="34" charset="0"/>
              </a:rPr>
              <a:t>- Version file stored in OXE drive by administrator</a:t>
            </a:r>
          </a:p>
          <a:p>
            <a:pPr lvl="0" defTabSz="685181" eaLnBrk="0" fontAlgn="base" hangingPunct="0">
              <a:spcBef>
                <a:spcPts val="750"/>
              </a:spcBef>
              <a:spcAft>
                <a:spcPct val="0"/>
              </a:spcAft>
              <a:buClr>
                <a:srgbClr val="604187"/>
              </a:buClr>
            </a:pPr>
            <a:r>
              <a:rPr lang="en-US" sz="1400" dirty="0">
                <a:solidFill>
                  <a:schemeClr val="bg1"/>
                </a:solidFill>
                <a:cs typeface="Arial" panose="020B0604020202020204" pitchFamily="34" charset="0"/>
              </a:rPr>
              <a:t>- IP Desktop Softphone checks regularly a new version is available, download the .</a:t>
            </a:r>
            <a:r>
              <a:rPr lang="en-US" sz="1400" dirty="0" err="1">
                <a:solidFill>
                  <a:schemeClr val="bg1"/>
                </a:solidFill>
                <a:cs typeface="Arial" panose="020B0604020202020204" pitchFamily="34" charset="0"/>
              </a:rPr>
              <a:t>msi</a:t>
            </a:r>
            <a:r>
              <a:rPr lang="en-US" sz="1400" dirty="0">
                <a:solidFill>
                  <a:schemeClr val="bg1"/>
                </a:solidFill>
                <a:cs typeface="Arial" panose="020B0604020202020204" pitchFamily="34" charset="0"/>
              </a:rPr>
              <a:t> file then displays restart options to the end-user </a:t>
            </a:r>
          </a:p>
          <a:p>
            <a:pPr lvl="0" defTabSz="685181" eaLnBrk="0" fontAlgn="base" hangingPunct="0">
              <a:spcBef>
                <a:spcPts val="750"/>
              </a:spcBef>
              <a:spcAft>
                <a:spcPct val="0"/>
              </a:spcAft>
              <a:buClr>
                <a:srgbClr val="604187"/>
              </a:buClr>
            </a:pPr>
            <a:r>
              <a:rPr lang="en-US" sz="1400" dirty="0">
                <a:solidFill>
                  <a:schemeClr val="bg1"/>
                </a:solidFill>
                <a:cs typeface="Arial" panose="020B0604020202020204" pitchFamily="34" charset="0"/>
              </a:rPr>
              <a:t>- IP Desktop Softphone version can be upgraded or downgraded, started from R13.5</a:t>
            </a:r>
          </a:p>
        </p:txBody>
      </p:sp>
      <p:cxnSp>
        <p:nvCxnSpPr>
          <p:cNvPr id="9" name="Connecteur droit avec flèche 8">
            <a:extLst>
              <a:ext uri="{FF2B5EF4-FFF2-40B4-BE49-F238E27FC236}">
                <a16:creationId xmlns:a16="http://schemas.microsoft.com/office/drawing/2014/main" id="{E2AA062B-3AA1-48A3-A0BA-414D41FFDB18}"/>
              </a:ext>
            </a:extLst>
          </p:cNvPr>
          <p:cNvCxnSpPr>
            <a:cxnSpLocks/>
          </p:cNvCxnSpPr>
          <p:nvPr/>
        </p:nvCxnSpPr>
        <p:spPr>
          <a:xfrm flipV="1">
            <a:off x="4956884" y="2211687"/>
            <a:ext cx="1842027" cy="2429"/>
          </a:xfrm>
          <a:prstGeom prst="straightConnector1">
            <a:avLst/>
          </a:prstGeom>
          <a:ln w="25400">
            <a:solidFill>
              <a:srgbClr val="9886C7"/>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onnecteur droit avec flèche 73">
            <a:extLst>
              <a:ext uri="{FF2B5EF4-FFF2-40B4-BE49-F238E27FC236}">
                <a16:creationId xmlns:a16="http://schemas.microsoft.com/office/drawing/2014/main" id="{9EF92509-808A-41C5-B9A3-0D77FB4CE330}"/>
              </a:ext>
            </a:extLst>
          </p:cNvPr>
          <p:cNvCxnSpPr>
            <a:cxnSpLocks/>
          </p:cNvCxnSpPr>
          <p:nvPr/>
        </p:nvCxnSpPr>
        <p:spPr>
          <a:xfrm>
            <a:off x="6885617" y="1272398"/>
            <a:ext cx="7099" cy="683987"/>
          </a:xfrm>
          <a:prstGeom prst="straightConnector1">
            <a:avLst/>
          </a:prstGeom>
          <a:ln w="25400">
            <a:solidFill>
              <a:srgbClr val="9886C7"/>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8295DC4-88CA-49D6-94EA-6C6513A100F5}"/>
              </a:ext>
            </a:extLst>
          </p:cNvPr>
          <p:cNvSpPr/>
          <p:nvPr/>
        </p:nvSpPr>
        <p:spPr>
          <a:xfrm>
            <a:off x="3961040" y="1740897"/>
            <a:ext cx="921040" cy="6326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7" name="Image 196">
            <a:extLst>
              <a:ext uri="{FF2B5EF4-FFF2-40B4-BE49-F238E27FC236}">
                <a16:creationId xmlns:a16="http://schemas.microsoft.com/office/drawing/2014/main" id="{34F8EDFE-DB05-46B7-A074-03753FAB8788}"/>
              </a:ext>
            </a:extLst>
          </p:cNvPr>
          <p:cNvPicPr>
            <a:picLocks noChangeAspect="1"/>
          </p:cNvPicPr>
          <p:nvPr/>
        </p:nvPicPr>
        <p:blipFill>
          <a:blip r:embed="rId5"/>
          <a:stretch>
            <a:fillRect/>
          </a:stretch>
        </p:blipFill>
        <p:spPr>
          <a:xfrm>
            <a:off x="4131648" y="1851548"/>
            <a:ext cx="550160" cy="350544"/>
          </a:xfrm>
          <a:prstGeom prst="rect">
            <a:avLst/>
          </a:prstGeom>
        </p:spPr>
      </p:pic>
      <p:sp>
        <p:nvSpPr>
          <p:cNvPr id="75" name="Freeform 18">
            <a:extLst>
              <a:ext uri="{FF2B5EF4-FFF2-40B4-BE49-F238E27FC236}">
                <a16:creationId xmlns:a16="http://schemas.microsoft.com/office/drawing/2014/main" id="{010E65EC-DC79-88FB-4866-E022A748D4B1}"/>
              </a:ext>
            </a:extLst>
          </p:cNvPr>
          <p:cNvSpPr>
            <a:spLocks noEditPoints="1"/>
          </p:cNvSpPr>
          <p:nvPr/>
        </p:nvSpPr>
        <p:spPr bwMode="auto">
          <a:xfrm>
            <a:off x="7638832" y="2278388"/>
            <a:ext cx="864921" cy="634024"/>
          </a:xfrm>
          <a:custGeom>
            <a:avLst/>
            <a:gdLst>
              <a:gd name="T0" fmla="*/ 141 w 141"/>
              <a:gd name="T1" fmla="*/ 108 h 125"/>
              <a:gd name="T2" fmla="*/ 141 w 141"/>
              <a:gd name="T3" fmla="*/ 16 h 125"/>
              <a:gd name="T4" fmla="*/ 140 w 141"/>
              <a:gd name="T5" fmla="*/ 16 h 125"/>
              <a:gd name="T6" fmla="*/ 73 w 141"/>
              <a:gd name="T7" fmla="*/ 0 h 125"/>
              <a:gd name="T8" fmla="*/ 5 w 141"/>
              <a:gd name="T9" fmla="*/ 17 h 125"/>
              <a:gd name="T10" fmla="*/ 8 w 141"/>
              <a:gd name="T11" fmla="*/ 16 h 125"/>
              <a:gd name="T12" fmla="*/ 32 w 141"/>
              <a:gd name="T13" fmla="*/ 40 h 125"/>
              <a:gd name="T14" fmla="*/ 8 w 141"/>
              <a:gd name="T15" fmla="*/ 65 h 125"/>
              <a:gd name="T16" fmla="*/ 5 w 141"/>
              <a:gd name="T17" fmla="*/ 64 h 125"/>
              <a:gd name="T18" fmla="*/ 5 w 141"/>
              <a:gd name="T19" fmla="*/ 107 h 125"/>
              <a:gd name="T20" fmla="*/ 5 w 141"/>
              <a:gd name="T21" fmla="*/ 108 h 125"/>
              <a:gd name="T22" fmla="*/ 5 w 141"/>
              <a:gd name="T23" fmla="*/ 109 h 125"/>
              <a:gd name="T24" fmla="*/ 5 w 141"/>
              <a:gd name="T25" fmla="*/ 109 h 125"/>
              <a:gd name="T26" fmla="*/ 5 w 141"/>
              <a:gd name="T27" fmla="*/ 109 h 125"/>
              <a:gd name="T28" fmla="*/ 73 w 141"/>
              <a:gd name="T29" fmla="*/ 125 h 125"/>
              <a:gd name="T30" fmla="*/ 141 w 141"/>
              <a:gd name="T31" fmla="*/ 109 h 125"/>
              <a:gd name="T32" fmla="*/ 141 w 141"/>
              <a:gd name="T33" fmla="*/ 109 h 125"/>
              <a:gd name="T34" fmla="*/ 141 w 141"/>
              <a:gd name="T35" fmla="*/ 108 h 125"/>
              <a:gd name="T36" fmla="*/ 141 w 141"/>
              <a:gd name="T37" fmla="*/ 108 h 125"/>
              <a:gd name="T38" fmla="*/ 141 w 141"/>
              <a:gd name="T39" fmla="*/ 108 h 125"/>
              <a:gd name="T40" fmla="*/ 18 w 141"/>
              <a:gd name="T41" fmla="*/ 40 h 125"/>
              <a:gd name="T42" fmla="*/ 9 w 141"/>
              <a:gd name="T43" fmla="*/ 31 h 125"/>
              <a:gd name="T44" fmla="*/ 0 w 141"/>
              <a:gd name="T45" fmla="*/ 40 h 125"/>
              <a:gd name="T46" fmla="*/ 9 w 141"/>
              <a:gd name="T47" fmla="*/ 49 h 125"/>
              <a:gd name="T48" fmla="*/ 18 w 141"/>
              <a:gd name="T49" fmla="*/ 4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1" h="125">
                <a:moveTo>
                  <a:pt x="141" y="108"/>
                </a:moveTo>
                <a:cubicBezTo>
                  <a:pt x="141" y="16"/>
                  <a:pt x="141" y="16"/>
                  <a:pt x="141" y="16"/>
                </a:cubicBezTo>
                <a:cubicBezTo>
                  <a:pt x="140" y="16"/>
                  <a:pt x="140" y="16"/>
                  <a:pt x="140" y="16"/>
                </a:cubicBezTo>
                <a:cubicBezTo>
                  <a:pt x="139" y="7"/>
                  <a:pt x="109" y="0"/>
                  <a:pt x="73" y="0"/>
                </a:cubicBezTo>
                <a:cubicBezTo>
                  <a:pt x="36" y="0"/>
                  <a:pt x="6" y="7"/>
                  <a:pt x="5" y="17"/>
                </a:cubicBezTo>
                <a:cubicBezTo>
                  <a:pt x="6" y="16"/>
                  <a:pt x="7" y="16"/>
                  <a:pt x="8" y="16"/>
                </a:cubicBezTo>
                <a:cubicBezTo>
                  <a:pt x="21" y="16"/>
                  <a:pt x="32" y="27"/>
                  <a:pt x="32" y="40"/>
                </a:cubicBezTo>
                <a:cubicBezTo>
                  <a:pt x="32" y="54"/>
                  <a:pt x="21" y="65"/>
                  <a:pt x="8" y="65"/>
                </a:cubicBezTo>
                <a:cubicBezTo>
                  <a:pt x="7" y="65"/>
                  <a:pt x="6" y="65"/>
                  <a:pt x="5" y="64"/>
                </a:cubicBezTo>
                <a:cubicBezTo>
                  <a:pt x="5" y="107"/>
                  <a:pt x="5" y="107"/>
                  <a:pt x="5" y="107"/>
                </a:cubicBezTo>
                <a:cubicBezTo>
                  <a:pt x="5" y="108"/>
                  <a:pt x="5" y="108"/>
                  <a:pt x="5" y="108"/>
                </a:cubicBezTo>
                <a:cubicBezTo>
                  <a:pt x="5" y="108"/>
                  <a:pt x="5" y="109"/>
                  <a:pt x="5" y="109"/>
                </a:cubicBezTo>
                <a:cubicBezTo>
                  <a:pt x="5" y="109"/>
                  <a:pt x="5" y="109"/>
                  <a:pt x="5" y="109"/>
                </a:cubicBezTo>
                <a:cubicBezTo>
                  <a:pt x="5" y="109"/>
                  <a:pt x="5" y="109"/>
                  <a:pt x="5" y="109"/>
                </a:cubicBezTo>
                <a:cubicBezTo>
                  <a:pt x="7" y="118"/>
                  <a:pt x="37" y="125"/>
                  <a:pt x="73" y="125"/>
                </a:cubicBezTo>
                <a:cubicBezTo>
                  <a:pt x="109" y="125"/>
                  <a:pt x="139" y="118"/>
                  <a:pt x="141" y="109"/>
                </a:cubicBezTo>
                <a:cubicBezTo>
                  <a:pt x="141" y="109"/>
                  <a:pt x="141" y="109"/>
                  <a:pt x="141" y="109"/>
                </a:cubicBezTo>
                <a:cubicBezTo>
                  <a:pt x="141" y="108"/>
                  <a:pt x="141" y="108"/>
                  <a:pt x="141" y="108"/>
                </a:cubicBezTo>
                <a:cubicBezTo>
                  <a:pt x="141" y="108"/>
                  <a:pt x="141" y="108"/>
                  <a:pt x="141" y="108"/>
                </a:cubicBezTo>
                <a:cubicBezTo>
                  <a:pt x="141" y="108"/>
                  <a:pt x="141" y="108"/>
                  <a:pt x="141" y="108"/>
                </a:cubicBezTo>
                <a:close/>
                <a:moveTo>
                  <a:pt x="18" y="40"/>
                </a:moveTo>
                <a:cubicBezTo>
                  <a:pt x="18" y="35"/>
                  <a:pt x="14" y="31"/>
                  <a:pt x="9" y="31"/>
                </a:cubicBezTo>
                <a:cubicBezTo>
                  <a:pt x="4" y="31"/>
                  <a:pt x="0" y="35"/>
                  <a:pt x="0" y="40"/>
                </a:cubicBezTo>
                <a:cubicBezTo>
                  <a:pt x="0" y="45"/>
                  <a:pt x="4" y="49"/>
                  <a:pt x="9" y="49"/>
                </a:cubicBezTo>
                <a:cubicBezTo>
                  <a:pt x="14" y="49"/>
                  <a:pt x="18" y="45"/>
                  <a:pt x="18" y="4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latin typeface="+mn-lt"/>
            </a:endParaRPr>
          </a:p>
        </p:txBody>
      </p:sp>
      <p:grpSp>
        <p:nvGrpSpPr>
          <p:cNvPr id="97" name="Groupe 66">
            <a:extLst>
              <a:ext uri="{FF2B5EF4-FFF2-40B4-BE49-F238E27FC236}">
                <a16:creationId xmlns:a16="http://schemas.microsoft.com/office/drawing/2014/main" id="{A4BCE2F3-C12C-C60D-25A5-F7E334932370}"/>
              </a:ext>
            </a:extLst>
          </p:cNvPr>
          <p:cNvGrpSpPr/>
          <p:nvPr/>
        </p:nvGrpSpPr>
        <p:grpSpPr>
          <a:xfrm>
            <a:off x="3791990" y="2600271"/>
            <a:ext cx="1228440" cy="809501"/>
            <a:chOff x="3702730" y="-528458"/>
            <a:chExt cx="2581275" cy="1666875"/>
          </a:xfrm>
        </p:grpSpPr>
        <p:pic>
          <p:nvPicPr>
            <p:cNvPr id="98" name="Image 67">
              <a:extLst>
                <a:ext uri="{FF2B5EF4-FFF2-40B4-BE49-F238E27FC236}">
                  <a16:creationId xmlns:a16="http://schemas.microsoft.com/office/drawing/2014/main" id="{C83F08A4-D1D3-11CC-1C1D-F023F9530B59}"/>
                </a:ext>
              </a:extLst>
            </p:cNvPr>
            <p:cNvPicPr>
              <a:picLocks noChangeAspect="1"/>
            </p:cNvPicPr>
            <p:nvPr/>
          </p:nvPicPr>
          <p:blipFill>
            <a:blip r:embed="rId3"/>
            <a:stretch>
              <a:fillRect/>
            </a:stretch>
          </p:blipFill>
          <p:spPr>
            <a:xfrm>
              <a:off x="3702730" y="-528458"/>
              <a:ext cx="2581275" cy="1666875"/>
            </a:xfrm>
            <a:prstGeom prst="rect">
              <a:avLst/>
            </a:prstGeom>
          </p:spPr>
        </p:pic>
        <p:pic>
          <p:nvPicPr>
            <p:cNvPr id="99" name="Image 68">
              <a:extLst>
                <a:ext uri="{FF2B5EF4-FFF2-40B4-BE49-F238E27FC236}">
                  <a16:creationId xmlns:a16="http://schemas.microsoft.com/office/drawing/2014/main" id="{8DB1EE15-CC01-EBAA-9086-99BB26D0733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019895" y="-403307"/>
              <a:ext cx="1935347" cy="1300881"/>
            </a:xfrm>
            <a:prstGeom prst="rect">
              <a:avLst/>
            </a:prstGeom>
          </p:spPr>
        </p:pic>
      </p:grpSp>
      <p:sp>
        <p:nvSpPr>
          <p:cNvPr id="100" name="Rectangle 99">
            <a:extLst>
              <a:ext uri="{FF2B5EF4-FFF2-40B4-BE49-F238E27FC236}">
                <a16:creationId xmlns:a16="http://schemas.microsoft.com/office/drawing/2014/main" id="{BFDBBFD9-94B9-E21D-A07C-588D11BBC6D9}"/>
              </a:ext>
            </a:extLst>
          </p:cNvPr>
          <p:cNvSpPr/>
          <p:nvPr/>
        </p:nvSpPr>
        <p:spPr>
          <a:xfrm>
            <a:off x="3940072" y="2658560"/>
            <a:ext cx="921040" cy="6326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1" name="Image 196">
            <a:extLst>
              <a:ext uri="{FF2B5EF4-FFF2-40B4-BE49-F238E27FC236}">
                <a16:creationId xmlns:a16="http://schemas.microsoft.com/office/drawing/2014/main" id="{EEF7ABFD-0123-BAE0-7F99-BF726E9EAE88}"/>
              </a:ext>
            </a:extLst>
          </p:cNvPr>
          <p:cNvPicPr>
            <a:picLocks noChangeAspect="1"/>
          </p:cNvPicPr>
          <p:nvPr/>
        </p:nvPicPr>
        <p:blipFill>
          <a:blip r:embed="rId5"/>
          <a:stretch>
            <a:fillRect/>
          </a:stretch>
        </p:blipFill>
        <p:spPr>
          <a:xfrm>
            <a:off x="4110680" y="2769211"/>
            <a:ext cx="550160" cy="350544"/>
          </a:xfrm>
          <a:prstGeom prst="rect">
            <a:avLst/>
          </a:prstGeom>
        </p:spPr>
      </p:pic>
      <p:grpSp>
        <p:nvGrpSpPr>
          <p:cNvPr id="102" name="Groupe 66">
            <a:extLst>
              <a:ext uri="{FF2B5EF4-FFF2-40B4-BE49-F238E27FC236}">
                <a16:creationId xmlns:a16="http://schemas.microsoft.com/office/drawing/2014/main" id="{DCD8A4D6-B7CD-9F8C-DDB2-D1AEE24AC935}"/>
              </a:ext>
            </a:extLst>
          </p:cNvPr>
          <p:cNvGrpSpPr/>
          <p:nvPr/>
        </p:nvGrpSpPr>
        <p:grpSpPr>
          <a:xfrm>
            <a:off x="3797608" y="743632"/>
            <a:ext cx="1228440" cy="809501"/>
            <a:chOff x="3702730" y="-528458"/>
            <a:chExt cx="2581275" cy="1666875"/>
          </a:xfrm>
        </p:grpSpPr>
        <p:pic>
          <p:nvPicPr>
            <p:cNvPr id="103" name="Image 67">
              <a:extLst>
                <a:ext uri="{FF2B5EF4-FFF2-40B4-BE49-F238E27FC236}">
                  <a16:creationId xmlns:a16="http://schemas.microsoft.com/office/drawing/2014/main" id="{205CB944-9920-DF2D-9BFF-2C8FAC08F321}"/>
                </a:ext>
              </a:extLst>
            </p:cNvPr>
            <p:cNvPicPr>
              <a:picLocks noChangeAspect="1"/>
            </p:cNvPicPr>
            <p:nvPr/>
          </p:nvPicPr>
          <p:blipFill>
            <a:blip r:embed="rId3"/>
            <a:stretch>
              <a:fillRect/>
            </a:stretch>
          </p:blipFill>
          <p:spPr>
            <a:xfrm>
              <a:off x="3702730" y="-528458"/>
              <a:ext cx="2581275" cy="1666875"/>
            </a:xfrm>
            <a:prstGeom prst="rect">
              <a:avLst/>
            </a:prstGeom>
          </p:spPr>
        </p:pic>
        <p:pic>
          <p:nvPicPr>
            <p:cNvPr id="104" name="Image 68">
              <a:extLst>
                <a:ext uri="{FF2B5EF4-FFF2-40B4-BE49-F238E27FC236}">
                  <a16:creationId xmlns:a16="http://schemas.microsoft.com/office/drawing/2014/main" id="{39D1A879-7017-7DA3-FA7C-4B4B0472FEB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019895" y="-403307"/>
              <a:ext cx="1935347" cy="1300881"/>
            </a:xfrm>
            <a:prstGeom prst="rect">
              <a:avLst/>
            </a:prstGeom>
          </p:spPr>
        </p:pic>
      </p:grpSp>
      <p:sp>
        <p:nvSpPr>
          <p:cNvPr id="105" name="Rectangle 104">
            <a:extLst>
              <a:ext uri="{FF2B5EF4-FFF2-40B4-BE49-F238E27FC236}">
                <a16:creationId xmlns:a16="http://schemas.microsoft.com/office/drawing/2014/main" id="{CF09B4E8-7E1D-C4D0-EC36-9B3C7BE9EB60}"/>
              </a:ext>
            </a:extLst>
          </p:cNvPr>
          <p:cNvSpPr/>
          <p:nvPr/>
        </p:nvSpPr>
        <p:spPr>
          <a:xfrm>
            <a:off x="3945690" y="801921"/>
            <a:ext cx="921040" cy="6326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6" name="Image 196">
            <a:extLst>
              <a:ext uri="{FF2B5EF4-FFF2-40B4-BE49-F238E27FC236}">
                <a16:creationId xmlns:a16="http://schemas.microsoft.com/office/drawing/2014/main" id="{6120957A-90C7-7286-B0E3-00EB85EA2D7A}"/>
              </a:ext>
            </a:extLst>
          </p:cNvPr>
          <p:cNvPicPr>
            <a:picLocks noChangeAspect="1"/>
          </p:cNvPicPr>
          <p:nvPr/>
        </p:nvPicPr>
        <p:blipFill>
          <a:blip r:embed="rId5"/>
          <a:stretch>
            <a:fillRect/>
          </a:stretch>
        </p:blipFill>
        <p:spPr>
          <a:xfrm>
            <a:off x="4116298" y="912572"/>
            <a:ext cx="550160" cy="350544"/>
          </a:xfrm>
          <a:prstGeom prst="rect">
            <a:avLst/>
          </a:prstGeom>
        </p:spPr>
      </p:pic>
      <p:cxnSp>
        <p:nvCxnSpPr>
          <p:cNvPr id="107" name="Connecteur droit avec flèche 8">
            <a:extLst>
              <a:ext uri="{FF2B5EF4-FFF2-40B4-BE49-F238E27FC236}">
                <a16:creationId xmlns:a16="http://schemas.microsoft.com/office/drawing/2014/main" id="{FF473FAC-E12A-061F-A469-7740E8A00637}"/>
              </a:ext>
            </a:extLst>
          </p:cNvPr>
          <p:cNvCxnSpPr>
            <a:cxnSpLocks/>
          </p:cNvCxnSpPr>
          <p:nvPr/>
        </p:nvCxnSpPr>
        <p:spPr>
          <a:xfrm flipV="1">
            <a:off x="4998775" y="1273687"/>
            <a:ext cx="1897842" cy="2429"/>
          </a:xfrm>
          <a:prstGeom prst="straightConnector1">
            <a:avLst/>
          </a:prstGeom>
          <a:ln w="25400">
            <a:solidFill>
              <a:srgbClr val="9886C7"/>
            </a:solidFill>
            <a:tailEnd type="none"/>
          </a:ln>
        </p:spPr>
        <p:style>
          <a:lnRef idx="1">
            <a:schemeClr val="accent1"/>
          </a:lnRef>
          <a:fillRef idx="0">
            <a:schemeClr val="accent1"/>
          </a:fillRef>
          <a:effectRef idx="0">
            <a:schemeClr val="accent1"/>
          </a:effectRef>
          <a:fontRef idx="minor">
            <a:schemeClr val="tx1"/>
          </a:fontRef>
        </p:style>
      </p:cxnSp>
      <p:cxnSp>
        <p:nvCxnSpPr>
          <p:cNvPr id="108" name="Connecteur droit avec flèche 73">
            <a:extLst>
              <a:ext uri="{FF2B5EF4-FFF2-40B4-BE49-F238E27FC236}">
                <a16:creationId xmlns:a16="http://schemas.microsoft.com/office/drawing/2014/main" id="{4249F93B-C444-09EB-BA49-97EA32224155}"/>
              </a:ext>
            </a:extLst>
          </p:cNvPr>
          <p:cNvCxnSpPr>
            <a:cxnSpLocks/>
          </p:cNvCxnSpPr>
          <p:nvPr/>
        </p:nvCxnSpPr>
        <p:spPr>
          <a:xfrm flipV="1">
            <a:off x="6912890" y="2444358"/>
            <a:ext cx="7099" cy="685819"/>
          </a:xfrm>
          <a:prstGeom prst="straightConnector1">
            <a:avLst/>
          </a:prstGeom>
          <a:ln w="25400">
            <a:solidFill>
              <a:srgbClr val="9886C7"/>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Connecteur droit avec flèche 8">
            <a:extLst>
              <a:ext uri="{FF2B5EF4-FFF2-40B4-BE49-F238E27FC236}">
                <a16:creationId xmlns:a16="http://schemas.microsoft.com/office/drawing/2014/main" id="{2A815583-FC3C-A376-BDCC-FC4D9ADB1EE2}"/>
              </a:ext>
            </a:extLst>
          </p:cNvPr>
          <p:cNvCxnSpPr>
            <a:cxnSpLocks/>
          </p:cNvCxnSpPr>
          <p:nvPr/>
        </p:nvCxnSpPr>
        <p:spPr>
          <a:xfrm flipV="1">
            <a:off x="5026048" y="3131466"/>
            <a:ext cx="1897842" cy="2429"/>
          </a:xfrm>
          <a:prstGeom prst="straightConnector1">
            <a:avLst/>
          </a:prstGeom>
          <a:ln w="25400">
            <a:solidFill>
              <a:srgbClr val="9886C7"/>
            </a:solidFill>
            <a:tailEnd type="none"/>
          </a:ln>
        </p:spPr>
        <p:style>
          <a:lnRef idx="1">
            <a:schemeClr val="accent1"/>
          </a:lnRef>
          <a:fillRef idx="0">
            <a:schemeClr val="accent1"/>
          </a:fillRef>
          <a:effectRef idx="0">
            <a:schemeClr val="accent1"/>
          </a:effectRef>
          <a:fontRef idx="minor">
            <a:schemeClr val="tx1"/>
          </a:fontRef>
        </p:style>
      </p:cxnSp>
      <p:sp>
        <p:nvSpPr>
          <p:cNvPr id="110" name="Rectangle 109">
            <a:extLst>
              <a:ext uri="{FF2B5EF4-FFF2-40B4-BE49-F238E27FC236}">
                <a16:creationId xmlns:a16="http://schemas.microsoft.com/office/drawing/2014/main" id="{719298AB-87DC-CB39-BAC7-A8217D04027B}"/>
              </a:ext>
            </a:extLst>
          </p:cNvPr>
          <p:cNvSpPr/>
          <p:nvPr/>
        </p:nvSpPr>
        <p:spPr>
          <a:xfrm>
            <a:off x="5650911" y="529170"/>
            <a:ext cx="610285" cy="246221"/>
          </a:xfrm>
          <a:prstGeom prst="rect">
            <a:avLst/>
          </a:prstGeom>
          <a:solidFill>
            <a:schemeClr val="bg1"/>
          </a:solidFill>
          <a:ln>
            <a:solidFill>
              <a:schemeClr val="accent1">
                <a:lumMod val="60000"/>
                <a:lumOff val="40000"/>
              </a:schemeClr>
            </a:solidFill>
          </a:ln>
        </p:spPr>
        <p:txBody>
          <a:bodyPr wrap="square">
            <a:spAutoFit/>
          </a:bodyPr>
          <a:lstStyle/>
          <a:p>
            <a:r>
              <a:rPr lang="fr-FR" sz="1000" b="1" dirty="0">
                <a:solidFill>
                  <a:schemeClr val="tx1">
                    <a:lumMod val="60000"/>
                    <a:lumOff val="40000"/>
                  </a:schemeClr>
                </a:solidFill>
              </a:rPr>
              <a:t>HTTPS</a:t>
            </a:r>
            <a:endParaRPr lang="fr-FR" sz="1200" b="1" dirty="0">
              <a:solidFill>
                <a:schemeClr val="tx1">
                  <a:lumMod val="60000"/>
                  <a:lumOff val="40000"/>
                </a:schemeClr>
              </a:solidFill>
            </a:endParaRPr>
          </a:p>
        </p:txBody>
      </p:sp>
      <p:sp>
        <p:nvSpPr>
          <p:cNvPr id="12" name="TextBox 11">
            <a:extLst>
              <a:ext uri="{FF2B5EF4-FFF2-40B4-BE49-F238E27FC236}">
                <a16:creationId xmlns:a16="http://schemas.microsoft.com/office/drawing/2014/main" id="{04559288-5B64-73BA-6561-4FC93ED17355}"/>
              </a:ext>
            </a:extLst>
          </p:cNvPr>
          <p:cNvSpPr txBox="1"/>
          <p:nvPr/>
        </p:nvSpPr>
        <p:spPr>
          <a:xfrm>
            <a:off x="7584987" y="2710728"/>
            <a:ext cx="1153019" cy="184666"/>
          </a:xfrm>
          <a:prstGeom prst="rect">
            <a:avLst/>
          </a:prstGeom>
          <a:noFill/>
        </p:spPr>
        <p:txBody>
          <a:bodyPr wrap="square" rtlCol="0">
            <a:spAutoFit/>
          </a:bodyPr>
          <a:lstStyle/>
          <a:p>
            <a:r>
              <a:rPr lang="fr-FR" sz="600" dirty="0"/>
              <a:t>ipdesktopsoftphone.msi</a:t>
            </a:r>
          </a:p>
        </p:txBody>
      </p:sp>
      <p:cxnSp>
        <p:nvCxnSpPr>
          <p:cNvPr id="112" name="Connecteur droit avec flèche 8">
            <a:extLst>
              <a:ext uri="{FF2B5EF4-FFF2-40B4-BE49-F238E27FC236}">
                <a16:creationId xmlns:a16="http://schemas.microsoft.com/office/drawing/2014/main" id="{82D6DA46-39E1-0408-B4A5-0F8978C0607B}"/>
              </a:ext>
            </a:extLst>
          </p:cNvPr>
          <p:cNvCxnSpPr>
            <a:cxnSpLocks/>
          </p:cNvCxnSpPr>
          <p:nvPr/>
        </p:nvCxnSpPr>
        <p:spPr>
          <a:xfrm flipV="1">
            <a:off x="6742827" y="1336894"/>
            <a:ext cx="0" cy="588851"/>
          </a:xfrm>
          <a:prstGeom prst="straightConnector1">
            <a:avLst/>
          </a:prstGeom>
          <a:ln w="25400">
            <a:solidFill>
              <a:srgbClr val="9886C7"/>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13" name="Connecteur droit avec flèche 8">
            <a:extLst>
              <a:ext uri="{FF2B5EF4-FFF2-40B4-BE49-F238E27FC236}">
                <a16:creationId xmlns:a16="http://schemas.microsoft.com/office/drawing/2014/main" id="{575CF315-8F98-011A-FDD8-B136F0423E9E}"/>
              </a:ext>
            </a:extLst>
          </p:cNvPr>
          <p:cNvCxnSpPr>
            <a:cxnSpLocks/>
          </p:cNvCxnSpPr>
          <p:nvPr/>
        </p:nvCxnSpPr>
        <p:spPr>
          <a:xfrm flipV="1">
            <a:off x="5020036" y="1369913"/>
            <a:ext cx="1725311" cy="2429"/>
          </a:xfrm>
          <a:prstGeom prst="straightConnector1">
            <a:avLst/>
          </a:prstGeom>
          <a:ln w="25400">
            <a:solidFill>
              <a:srgbClr val="9886C7"/>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0947FD7-656C-CA8A-EC4F-798AA7E223C2}"/>
              </a:ext>
            </a:extLst>
          </p:cNvPr>
          <p:cNvSpPr txBox="1"/>
          <p:nvPr/>
        </p:nvSpPr>
        <p:spPr>
          <a:xfrm>
            <a:off x="5517183" y="1074552"/>
            <a:ext cx="875930" cy="215444"/>
          </a:xfrm>
          <a:prstGeom prst="rect">
            <a:avLst/>
          </a:prstGeom>
          <a:noFill/>
        </p:spPr>
        <p:txBody>
          <a:bodyPr wrap="square" rtlCol="0">
            <a:spAutoFit/>
          </a:bodyPr>
          <a:lstStyle/>
          <a:p>
            <a:r>
              <a:rPr lang="fr-FR" sz="800" dirty="0"/>
              <a:t>Check_request</a:t>
            </a:r>
          </a:p>
        </p:txBody>
      </p:sp>
      <p:sp>
        <p:nvSpPr>
          <p:cNvPr id="114" name="TextBox 113">
            <a:extLst>
              <a:ext uri="{FF2B5EF4-FFF2-40B4-BE49-F238E27FC236}">
                <a16:creationId xmlns:a16="http://schemas.microsoft.com/office/drawing/2014/main" id="{CC217097-F940-6FCC-05C1-063BC2742F58}"/>
              </a:ext>
            </a:extLst>
          </p:cNvPr>
          <p:cNvSpPr txBox="1"/>
          <p:nvPr/>
        </p:nvSpPr>
        <p:spPr>
          <a:xfrm>
            <a:off x="5634419" y="1357977"/>
            <a:ext cx="716327" cy="215444"/>
          </a:xfrm>
          <a:prstGeom prst="rect">
            <a:avLst/>
          </a:prstGeom>
          <a:noFill/>
        </p:spPr>
        <p:txBody>
          <a:bodyPr wrap="square" rtlCol="0">
            <a:spAutoFit/>
          </a:bodyPr>
          <a:lstStyle/>
          <a:p>
            <a:r>
              <a:rPr lang="fr-FR" sz="800" dirty="0"/>
              <a:t>Download</a:t>
            </a:r>
          </a:p>
        </p:txBody>
      </p:sp>
      <p:cxnSp>
        <p:nvCxnSpPr>
          <p:cNvPr id="115" name="Connecteur droit avec flèche 8">
            <a:extLst>
              <a:ext uri="{FF2B5EF4-FFF2-40B4-BE49-F238E27FC236}">
                <a16:creationId xmlns:a16="http://schemas.microsoft.com/office/drawing/2014/main" id="{0D05E368-7F0E-355F-61B6-E4A117BDEE9F}"/>
              </a:ext>
            </a:extLst>
          </p:cNvPr>
          <p:cNvCxnSpPr>
            <a:cxnSpLocks/>
          </p:cNvCxnSpPr>
          <p:nvPr/>
        </p:nvCxnSpPr>
        <p:spPr>
          <a:xfrm flipV="1">
            <a:off x="5015241" y="2306085"/>
            <a:ext cx="1725311" cy="2429"/>
          </a:xfrm>
          <a:prstGeom prst="straightConnector1">
            <a:avLst/>
          </a:prstGeom>
          <a:ln w="25400">
            <a:solidFill>
              <a:srgbClr val="9886C7"/>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16" name="Connecteur droit avec flèche 8">
            <a:extLst>
              <a:ext uri="{FF2B5EF4-FFF2-40B4-BE49-F238E27FC236}">
                <a16:creationId xmlns:a16="http://schemas.microsoft.com/office/drawing/2014/main" id="{D51AF9FD-1225-10C5-5344-66A5A95ADD22}"/>
              </a:ext>
            </a:extLst>
          </p:cNvPr>
          <p:cNvCxnSpPr>
            <a:cxnSpLocks/>
          </p:cNvCxnSpPr>
          <p:nvPr/>
        </p:nvCxnSpPr>
        <p:spPr>
          <a:xfrm flipV="1">
            <a:off x="5025501" y="3021188"/>
            <a:ext cx="1725311" cy="2429"/>
          </a:xfrm>
          <a:prstGeom prst="straightConnector1">
            <a:avLst/>
          </a:prstGeom>
          <a:ln w="25400">
            <a:solidFill>
              <a:srgbClr val="9886C7"/>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17" name="Connecteur droit avec flèche 8">
            <a:extLst>
              <a:ext uri="{FF2B5EF4-FFF2-40B4-BE49-F238E27FC236}">
                <a16:creationId xmlns:a16="http://schemas.microsoft.com/office/drawing/2014/main" id="{32237A92-9839-D075-9F3D-7ABA50979061}"/>
              </a:ext>
            </a:extLst>
          </p:cNvPr>
          <p:cNvCxnSpPr>
            <a:cxnSpLocks/>
          </p:cNvCxnSpPr>
          <p:nvPr/>
        </p:nvCxnSpPr>
        <p:spPr>
          <a:xfrm flipV="1">
            <a:off x="6804727" y="2450646"/>
            <a:ext cx="0" cy="588851"/>
          </a:xfrm>
          <a:prstGeom prst="straightConnector1">
            <a:avLst/>
          </a:prstGeom>
          <a:ln w="25400">
            <a:solidFill>
              <a:srgbClr val="9886C7"/>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1EB95D34-11B5-D028-88A8-300AF3DF5075}"/>
              </a:ext>
            </a:extLst>
          </p:cNvPr>
          <p:cNvSpPr txBox="1"/>
          <p:nvPr/>
        </p:nvSpPr>
        <p:spPr>
          <a:xfrm>
            <a:off x="5485548" y="2002227"/>
            <a:ext cx="875930" cy="215444"/>
          </a:xfrm>
          <a:prstGeom prst="rect">
            <a:avLst/>
          </a:prstGeom>
          <a:noFill/>
        </p:spPr>
        <p:txBody>
          <a:bodyPr wrap="square" rtlCol="0">
            <a:spAutoFit/>
          </a:bodyPr>
          <a:lstStyle/>
          <a:p>
            <a:r>
              <a:rPr lang="fr-FR" sz="800" dirty="0"/>
              <a:t>Check_request</a:t>
            </a:r>
          </a:p>
        </p:txBody>
      </p:sp>
      <p:sp>
        <p:nvSpPr>
          <p:cNvPr id="119" name="TextBox 118">
            <a:extLst>
              <a:ext uri="{FF2B5EF4-FFF2-40B4-BE49-F238E27FC236}">
                <a16:creationId xmlns:a16="http://schemas.microsoft.com/office/drawing/2014/main" id="{135622D9-8875-6030-7B22-169DB572F895}"/>
              </a:ext>
            </a:extLst>
          </p:cNvPr>
          <p:cNvSpPr txBox="1"/>
          <p:nvPr/>
        </p:nvSpPr>
        <p:spPr>
          <a:xfrm>
            <a:off x="5474613" y="3118014"/>
            <a:ext cx="875930" cy="215444"/>
          </a:xfrm>
          <a:prstGeom prst="rect">
            <a:avLst/>
          </a:prstGeom>
          <a:noFill/>
        </p:spPr>
        <p:txBody>
          <a:bodyPr wrap="square" rtlCol="0">
            <a:spAutoFit/>
          </a:bodyPr>
          <a:lstStyle/>
          <a:p>
            <a:r>
              <a:rPr lang="fr-FR" sz="800" dirty="0"/>
              <a:t>Check_request</a:t>
            </a:r>
          </a:p>
        </p:txBody>
      </p:sp>
      <p:sp>
        <p:nvSpPr>
          <p:cNvPr id="120" name="TextBox 119">
            <a:extLst>
              <a:ext uri="{FF2B5EF4-FFF2-40B4-BE49-F238E27FC236}">
                <a16:creationId xmlns:a16="http://schemas.microsoft.com/office/drawing/2014/main" id="{E29C61E7-8542-D622-BE88-0106C66496D9}"/>
              </a:ext>
            </a:extLst>
          </p:cNvPr>
          <p:cNvSpPr txBox="1"/>
          <p:nvPr/>
        </p:nvSpPr>
        <p:spPr>
          <a:xfrm>
            <a:off x="5582244" y="2278388"/>
            <a:ext cx="716327" cy="215444"/>
          </a:xfrm>
          <a:prstGeom prst="rect">
            <a:avLst/>
          </a:prstGeom>
          <a:noFill/>
        </p:spPr>
        <p:txBody>
          <a:bodyPr wrap="square" rtlCol="0">
            <a:spAutoFit/>
          </a:bodyPr>
          <a:lstStyle/>
          <a:p>
            <a:r>
              <a:rPr lang="fr-FR" sz="800" dirty="0"/>
              <a:t>Download</a:t>
            </a:r>
          </a:p>
        </p:txBody>
      </p:sp>
      <p:sp>
        <p:nvSpPr>
          <p:cNvPr id="121" name="TextBox 120">
            <a:extLst>
              <a:ext uri="{FF2B5EF4-FFF2-40B4-BE49-F238E27FC236}">
                <a16:creationId xmlns:a16="http://schemas.microsoft.com/office/drawing/2014/main" id="{468B213C-C30B-C68F-BBC4-773C3F18BEBC}"/>
              </a:ext>
            </a:extLst>
          </p:cNvPr>
          <p:cNvSpPr txBox="1"/>
          <p:nvPr/>
        </p:nvSpPr>
        <p:spPr>
          <a:xfrm>
            <a:off x="5582243" y="2824053"/>
            <a:ext cx="716327" cy="215444"/>
          </a:xfrm>
          <a:prstGeom prst="rect">
            <a:avLst/>
          </a:prstGeom>
          <a:noFill/>
        </p:spPr>
        <p:txBody>
          <a:bodyPr wrap="square" rtlCol="0">
            <a:spAutoFit/>
          </a:bodyPr>
          <a:lstStyle/>
          <a:p>
            <a:r>
              <a:rPr lang="fr-FR" sz="800" dirty="0"/>
              <a:t>Download</a:t>
            </a:r>
          </a:p>
        </p:txBody>
      </p:sp>
      <p:grpSp>
        <p:nvGrpSpPr>
          <p:cNvPr id="122" name="Group 121">
            <a:extLst>
              <a:ext uri="{FF2B5EF4-FFF2-40B4-BE49-F238E27FC236}">
                <a16:creationId xmlns:a16="http://schemas.microsoft.com/office/drawing/2014/main" id="{B435D551-30F4-F970-DD5D-741864832EC2}"/>
              </a:ext>
            </a:extLst>
          </p:cNvPr>
          <p:cNvGrpSpPr/>
          <p:nvPr/>
        </p:nvGrpSpPr>
        <p:grpSpPr>
          <a:xfrm>
            <a:off x="7765123" y="3576861"/>
            <a:ext cx="534987" cy="447676"/>
            <a:chOff x="7818438" y="2617788"/>
            <a:chExt cx="534987" cy="447676"/>
          </a:xfrm>
          <a:solidFill>
            <a:srgbClr val="00B9E1"/>
          </a:solidFill>
        </p:grpSpPr>
        <p:sp>
          <p:nvSpPr>
            <p:cNvPr id="123" name="Oval 167">
              <a:extLst>
                <a:ext uri="{FF2B5EF4-FFF2-40B4-BE49-F238E27FC236}">
                  <a16:creationId xmlns:a16="http://schemas.microsoft.com/office/drawing/2014/main" id="{D90A2DFC-3A0C-AEAB-ECB4-A308AA76D07C}"/>
                </a:ext>
              </a:extLst>
            </p:cNvPr>
            <p:cNvSpPr>
              <a:spLocks noChangeArrowheads="1"/>
            </p:cNvSpPr>
            <p:nvPr/>
          </p:nvSpPr>
          <p:spPr bwMode="auto">
            <a:xfrm>
              <a:off x="7850188" y="2625726"/>
              <a:ext cx="188912" cy="193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24" name="Freeform 168">
              <a:extLst>
                <a:ext uri="{FF2B5EF4-FFF2-40B4-BE49-F238E27FC236}">
                  <a16:creationId xmlns:a16="http://schemas.microsoft.com/office/drawing/2014/main" id="{85F9DEE2-EBC6-E61E-14A4-567D0A13F72E}"/>
                </a:ext>
              </a:extLst>
            </p:cNvPr>
            <p:cNvSpPr>
              <a:spLocks/>
            </p:cNvSpPr>
            <p:nvPr/>
          </p:nvSpPr>
          <p:spPr bwMode="auto">
            <a:xfrm>
              <a:off x="8085138" y="2895601"/>
              <a:ext cx="236537" cy="82550"/>
            </a:xfrm>
            <a:custGeom>
              <a:avLst/>
              <a:gdLst>
                <a:gd name="T0" fmla="*/ 2 w 84"/>
                <a:gd name="T1" fmla="*/ 29 h 29"/>
                <a:gd name="T2" fmla="*/ 73 w 84"/>
                <a:gd name="T3" fmla="*/ 29 h 29"/>
                <a:gd name="T4" fmla="*/ 82 w 84"/>
                <a:gd name="T5" fmla="*/ 24 h 29"/>
                <a:gd name="T6" fmla="*/ 81 w 84"/>
                <a:gd name="T7" fmla="*/ 14 h 29"/>
                <a:gd name="T8" fmla="*/ 77 w 84"/>
                <a:gd name="T9" fmla="*/ 9 h 29"/>
                <a:gd name="T10" fmla="*/ 60 w 84"/>
                <a:gd name="T11" fmla="*/ 0 h 29"/>
                <a:gd name="T12" fmla="*/ 4 w 84"/>
                <a:gd name="T13" fmla="*/ 0 h 29"/>
                <a:gd name="T14" fmla="*/ 0 w 84"/>
                <a:gd name="T15" fmla="*/ 0 h 29"/>
                <a:gd name="T16" fmla="*/ 2 w 84"/>
                <a:gd name="T17" fmla="*/ 14 h 29"/>
                <a:gd name="T18" fmla="*/ 2 w 84"/>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29">
                  <a:moveTo>
                    <a:pt x="2" y="29"/>
                  </a:moveTo>
                  <a:cubicBezTo>
                    <a:pt x="73" y="29"/>
                    <a:pt x="73" y="29"/>
                    <a:pt x="73" y="29"/>
                  </a:cubicBezTo>
                  <a:cubicBezTo>
                    <a:pt x="77" y="29"/>
                    <a:pt x="80" y="27"/>
                    <a:pt x="82" y="24"/>
                  </a:cubicBezTo>
                  <a:cubicBezTo>
                    <a:pt x="84" y="21"/>
                    <a:pt x="83" y="17"/>
                    <a:pt x="81" y="14"/>
                  </a:cubicBezTo>
                  <a:cubicBezTo>
                    <a:pt x="77" y="9"/>
                    <a:pt x="77" y="9"/>
                    <a:pt x="77" y="9"/>
                  </a:cubicBezTo>
                  <a:cubicBezTo>
                    <a:pt x="73" y="3"/>
                    <a:pt x="66" y="0"/>
                    <a:pt x="60" y="0"/>
                  </a:cubicBezTo>
                  <a:cubicBezTo>
                    <a:pt x="4" y="0"/>
                    <a:pt x="4" y="0"/>
                    <a:pt x="4" y="0"/>
                  </a:cubicBezTo>
                  <a:cubicBezTo>
                    <a:pt x="3" y="0"/>
                    <a:pt x="1" y="0"/>
                    <a:pt x="0" y="0"/>
                  </a:cubicBezTo>
                  <a:cubicBezTo>
                    <a:pt x="1" y="4"/>
                    <a:pt x="2" y="9"/>
                    <a:pt x="2" y="14"/>
                  </a:cubicBezTo>
                  <a:lnTo>
                    <a:pt x="2"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25" name="Freeform 169">
              <a:extLst>
                <a:ext uri="{FF2B5EF4-FFF2-40B4-BE49-F238E27FC236}">
                  <a16:creationId xmlns:a16="http://schemas.microsoft.com/office/drawing/2014/main" id="{AC7056B2-1A52-53F0-5AD4-22EEE68335D9}"/>
                </a:ext>
              </a:extLst>
            </p:cNvPr>
            <p:cNvSpPr>
              <a:spLocks/>
            </p:cNvSpPr>
            <p:nvPr/>
          </p:nvSpPr>
          <p:spPr bwMode="auto">
            <a:xfrm>
              <a:off x="7824788" y="2847976"/>
              <a:ext cx="55562" cy="55563"/>
            </a:xfrm>
            <a:custGeom>
              <a:avLst/>
              <a:gdLst>
                <a:gd name="T0" fmla="*/ 19 w 20"/>
                <a:gd name="T1" fmla="*/ 12 h 20"/>
                <a:gd name="T2" fmla="*/ 12 w 20"/>
                <a:gd name="T3" fmla="*/ 1 h 20"/>
                <a:gd name="T4" fmla="*/ 1 w 20"/>
                <a:gd name="T5" fmla="*/ 8 h 20"/>
                <a:gd name="T6" fmla="*/ 8 w 20"/>
                <a:gd name="T7" fmla="*/ 19 h 20"/>
                <a:gd name="T8" fmla="*/ 19 w 20"/>
                <a:gd name="T9" fmla="*/ 12 h 20"/>
              </a:gdLst>
              <a:ahLst/>
              <a:cxnLst>
                <a:cxn ang="0">
                  <a:pos x="T0" y="T1"/>
                </a:cxn>
                <a:cxn ang="0">
                  <a:pos x="T2" y="T3"/>
                </a:cxn>
                <a:cxn ang="0">
                  <a:pos x="T4" y="T5"/>
                </a:cxn>
                <a:cxn ang="0">
                  <a:pos x="T6" y="T7"/>
                </a:cxn>
                <a:cxn ang="0">
                  <a:pos x="T8" y="T9"/>
                </a:cxn>
              </a:cxnLst>
              <a:rect l="0" t="0" r="r" b="b"/>
              <a:pathLst>
                <a:path w="20" h="20">
                  <a:moveTo>
                    <a:pt x="19" y="12"/>
                  </a:moveTo>
                  <a:cubicBezTo>
                    <a:pt x="20" y="7"/>
                    <a:pt x="17" y="2"/>
                    <a:pt x="12" y="1"/>
                  </a:cubicBezTo>
                  <a:cubicBezTo>
                    <a:pt x="7" y="0"/>
                    <a:pt x="2" y="3"/>
                    <a:pt x="1" y="8"/>
                  </a:cubicBezTo>
                  <a:cubicBezTo>
                    <a:pt x="0" y="13"/>
                    <a:pt x="3" y="18"/>
                    <a:pt x="8" y="19"/>
                  </a:cubicBezTo>
                  <a:cubicBezTo>
                    <a:pt x="13" y="20"/>
                    <a:pt x="18" y="17"/>
                    <a:pt x="1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26" name="Rectangle 170">
              <a:extLst>
                <a:ext uri="{FF2B5EF4-FFF2-40B4-BE49-F238E27FC236}">
                  <a16:creationId xmlns:a16="http://schemas.microsoft.com/office/drawing/2014/main" id="{F36F30ED-A1F3-540B-939A-64C907839011}"/>
                </a:ext>
              </a:extLst>
            </p:cNvPr>
            <p:cNvSpPr>
              <a:spLocks noChangeArrowheads="1"/>
            </p:cNvSpPr>
            <p:nvPr/>
          </p:nvSpPr>
          <p:spPr bwMode="auto">
            <a:xfrm>
              <a:off x="7908925" y="2844801"/>
              <a:ext cx="1587"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27" name="Freeform 171">
              <a:extLst>
                <a:ext uri="{FF2B5EF4-FFF2-40B4-BE49-F238E27FC236}">
                  <a16:creationId xmlns:a16="http://schemas.microsoft.com/office/drawing/2014/main" id="{8D97DCFD-440C-1824-7B81-E98D11BAA371}"/>
                </a:ext>
              </a:extLst>
            </p:cNvPr>
            <p:cNvSpPr>
              <a:spLocks/>
            </p:cNvSpPr>
            <p:nvPr/>
          </p:nvSpPr>
          <p:spPr bwMode="auto">
            <a:xfrm>
              <a:off x="7818438" y="2844801"/>
              <a:ext cx="254000" cy="220663"/>
            </a:xfrm>
            <a:custGeom>
              <a:avLst/>
              <a:gdLst>
                <a:gd name="T0" fmla="*/ 0 w 90"/>
                <a:gd name="T1" fmla="*/ 34 h 78"/>
                <a:gd name="T2" fmla="*/ 0 w 90"/>
                <a:gd name="T3" fmla="*/ 44 h 78"/>
                <a:gd name="T4" fmla="*/ 0 w 90"/>
                <a:gd name="T5" fmla="*/ 68 h 78"/>
                <a:gd name="T6" fmla="*/ 12 w 90"/>
                <a:gd name="T7" fmla="*/ 78 h 78"/>
                <a:gd name="T8" fmla="*/ 78 w 90"/>
                <a:gd name="T9" fmla="*/ 78 h 78"/>
                <a:gd name="T10" fmla="*/ 90 w 90"/>
                <a:gd name="T11" fmla="*/ 68 h 78"/>
                <a:gd name="T12" fmla="*/ 90 w 90"/>
                <a:gd name="T13" fmla="*/ 32 h 78"/>
                <a:gd name="T14" fmla="*/ 70 w 90"/>
                <a:gd name="T15" fmla="*/ 2 h 78"/>
                <a:gd name="T16" fmla="*/ 69 w 90"/>
                <a:gd name="T17" fmla="*/ 2 h 78"/>
                <a:gd name="T18" fmla="*/ 66 w 90"/>
                <a:gd name="T19" fmla="*/ 1 h 78"/>
                <a:gd name="T20" fmla="*/ 65 w 90"/>
                <a:gd name="T21" fmla="*/ 1 h 78"/>
                <a:gd name="T22" fmla="*/ 63 w 90"/>
                <a:gd name="T23" fmla="*/ 0 h 78"/>
                <a:gd name="T24" fmla="*/ 62 w 90"/>
                <a:gd name="T25" fmla="*/ 0 h 78"/>
                <a:gd name="T26" fmla="*/ 58 w 90"/>
                <a:gd name="T27" fmla="*/ 0 h 78"/>
                <a:gd name="T28" fmla="*/ 32 w 90"/>
                <a:gd name="T29" fmla="*/ 0 h 78"/>
                <a:gd name="T30" fmla="*/ 35 w 90"/>
                <a:gd name="T31" fmla="*/ 18 h 78"/>
                <a:gd name="T32" fmla="*/ 6 w 90"/>
                <a:gd name="T33" fmla="*/ 36 h 78"/>
                <a:gd name="T34" fmla="*/ 0 w 90"/>
                <a:gd name="T35"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78">
                  <a:moveTo>
                    <a:pt x="0" y="34"/>
                  </a:moveTo>
                  <a:cubicBezTo>
                    <a:pt x="0" y="44"/>
                    <a:pt x="0" y="44"/>
                    <a:pt x="0" y="44"/>
                  </a:cubicBezTo>
                  <a:cubicBezTo>
                    <a:pt x="0" y="68"/>
                    <a:pt x="0" y="68"/>
                    <a:pt x="0" y="68"/>
                  </a:cubicBezTo>
                  <a:cubicBezTo>
                    <a:pt x="0" y="74"/>
                    <a:pt x="5" y="78"/>
                    <a:pt x="12" y="78"/>
                  </a:cubicBezTo>
                  <a:cubicBezTo>
                    <a:pt x="78" y="78"/>
                    <a:pt x="78" y="78"/>
                    <a:pt x="78" y="78"/>
                  </a:cubicBezTo>
                  <a:cubicBezTo>
                    <a:pt x="85" y="78"/>
                    <a:pt x="90" y="74"/>
                    <a:pt x="90" y="68"/>
                  </a:cubicBezTo>
                  <a:cubicBezTo>
                    <a:pt x="90" y="32"/>
                    <a:pt x="90" y="32"/>
                    <a:pt x="90" y="32"/>
                  </a:cubicBezTo>
                  <a:cubicBezTo>
                    <a:pt x="90" y="18"/>
                    <a:pt x="81" y="7"/>
                    <a:pt x="70" y="2"/>
                  </a:cubicBezTo>
                  <a:cubicBezTo>
                    <a:pt x="70" y="2"/>
                    <a:pt x="69" y="2"/>
                    <a:pt x="69" y="2"/>
                  </a:cubicBezTo>
                  <a:cubicBezTo>
                    <a:pt x="68" y="2"/>
                    <a:pt x="67" y="1"/>
                    <a:pt x="66" y="1"/>
                  </a:cubicBezTo>
                  <a:cubicBezTo>
                    <a:pt x="66" y="1"/>
                    <a:pt x="66" y="1"/>
                    <a:pt x="65" y="1"/>
                  </a:cubicBezTo>
                  <a:cubicBezTo>
                    <a:pt x="65" y="1"/>
                    <a:pt x="64" y="0"/>
                    <a:pt x="63" y="0"/>
                  </a:cubicBezTo>
                  <a:cubicBezTo>
                    <a:pt x="62" y="0"/>
                    <a:pt x="62" y="0"/>
                    <a:pt x="62" y="0"/>
                  </a:cubicBezTo>
                  <a:cubicBezTo>
                    <a:pt x="61" y="0"/>
                    <a:pt x="59" y="0"/>
                    <a:pt x="58" y="0"/>
                  </a:cubicBezTo>
                  <a:cubicBezTo>
                    <a:pt x="32" y="0"/>
                    <a:pt x="32" y="0"/>
                    <a:pt x="32" y="0"/>
                  </a:cubicBezTo>
                  <a:cubicBezTo>
                    <a:pt x="36" y="5"/>
                    <a:pt x="37" y="12"/>
                    <a:pt x="35" y="18"/>
                  </a:cubicBezTo>
                  <a:cubicBezTo>
                    <a:pt x="32" y="31"/>
                    <a:pt x="19" y="39"/>
                    <a:pt x="6" y="36"/>
                  </a:cubicBezTo>
                  <a:cubicBezTo>
                    <a:pt x="4" y="36"/>
                    <a:pt x="2" y="35"/>
                    <a:pt x="0" y="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28" name="Line 172">
              <a:extLst>
                <a:ext uri="{FF2B5EF4-FFF2-40B4-BE49-F238E27FC236}">
                  <a16:creationId xmlns:a16="http://schemas.microsoft.com/office/drawing/2014/main" id="{A953FAD3-EB29-DCB8-C4BE-C72701D34521}"/>
                </a:ext>
              </a:extLst>
            </p:cNvPr>
            <p:cNvSpPr>
              <a:spLocks noChangeShapeType="1"/>
            </p:cNvSpPr>
            <p:nvPr/>
          </p:nvSpPr>
          <p:spPr bwMode="auto">
            <a:xfrm>
              <a:off x="7908925" y="2844801"/>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29" name="Line 173">
              <a:extLst>
                <a:ext uri="{FF2B5EF4-FFF2-40B4-BE49-F238E27FC236}">
                  <a16:creationId xmlns:a16="http://schemas.microsoft.com/office/drawing/2014/main" id="{8FCAE958-1A4F-6AF9-A42D-EDDD9099F2CA}"/>
                </a:ext>
              </a:extLst>
            </p:cNvPr>
            <p:cNvSpPr>
              <a:spLocks noChangeShapeType="1"/>
            </p:cNvSpPr>
            <p:nvPr/>
          </p:nvSpPr>
          <p:spPr bwMode="auto">
            <a:xfrm>
              <a:off x="7908925" y="2844801"/>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30" name="Freeform 174">
              <a:extLst>
                <a:ext uri="{FF2B5EF4-FFF2-40B4-BE49-F238E27FC236}">
                  <a16:creationId xmlns:a16="http://schemas.microsoft.com/office/drawing/2014/main" id="{248A1B86-1FBF-0227-4D69-CF48C435626D}"/>
                </a:ext>
              </a:extLst>
            </p:cNvPr>
            <p:cNvSpPr>
              <a:spLocks noEditPoints="1"/>
            </p:cNvSpPr>
            <p:nvPr/>
          </p:nvSpPr>
          <p:spPr bwMode="auto">
            <a:xfrm>
              <a:off x="7996238" y="2617788"/>
              <a:ext cx="357187" cy="257175"/>
            </a:xfrm>
            <a:custGeom>
              <a:avLst/>
              <a:gdLst>
                <a:gd name="T0" fmla="*/ 104 w 126"/>
                <a:gd name="T1" fmla="*/ 0 h 91"/>
                <a:gd name="T2" fmla="*/ 22 w 126"/>
                <a:gd name="T3" fmla="*/ 0 h 91"/>
                <a:gd name="T4" fmla="*/ 7 w 126"/>
                <a:gd name="T5" fmla="*/ 6 h 91"/>
                <a:gd name="T6" fmla="*/ 22 w 126"/>
                <a:gd name="T7" fmla="*/ 37 h 91"/>
                <a:gd name="T8" fmla="*/ 0 w 126"/>
                <a:gd name="T9" fmla="*/ 73 h 91"/>
                <a:gd name="T10" fmla="*/ 0 w 126"/>
                <a:gd name="T11" fmla="*/ 73 h 91"/>
                <a:gd name="T12" fmla="*/ 2 w 126"/>
                <a:gd name="T13" fmla="*/ 74 h 91"/>
                <a:gd name="T14" fmla="*/ 4 w 126"/>
                <a:gd name="T15" fmla="*/ 74 h 91"/>
                <a:gd name="T16" fmla="*/ 5 w 126"/>
                <a:gd name="T17" fmla="*/ 75 h 91"/>
                <a:gd name="T18" fmla="*/ 9 w 126"/>
                <a:gd name="T19" fmla="*/ 76 h 91"/>
                <a:gd name="T20" fmla="*/ 9 w 126"/>
                <a:gd name="T21" fmla="*/ 76 h 91"/>
                <a:gd name="T22" fmla="*/ 9 w 126"/>
                <a:gd name="T23" fmla="*/ 76 h 91"/>
                <a:gd name="T24" fmla="*/ 27 w 126"/>
                <a:gd name="T25" fmla="*/ 91 h 91"/>
                <a:gd name="T26" fmla="*/ 104 w 126"/>
                <a:gd name="T27" fmla="*/ 91 h 91"/>
                <a:gd name="T28" fmla="*/ 126 w 126"/>
                <a:gd name="T29" fmla="*/ 68 h 91"/>
                <a:gd name="T30" fmla="*/ 126 w 126"/>
                <a:gd name="T31" fmla="*/ 23 h 91"/>
                <a:gd name="T32" fmla="*/ 104 w 126"/>
                <a:gd name="T33" fmla="*/ 0 h 91"/>
                <a:gd name="T34" fmla="*/ 52 w 126"/>
                <a:gd name="T35" fmla="*/ 48 h 91"/>
                <a:gd name="T36" fmla="*/ 48 w 126"/>
                <a:gd name="T37" fmla="*/ 52 h 91"/>
                <a:gd name="T38" fmla="*/ 36 w 126"/>
                <a:gd name="T39" fmla="*/ 52 h 91"/>
                <a:gd name="T40" fmla="*/ 32 w 126"/>
                <a:gd name="T41" fmla="*/ 48 h 91"/>
                <a:gd name="T42" fmla="*/ 32 w 126"/>
                <a:gd name="T43" fmla="*/ 37 h 91"/>
                <a:gd name="T44" fmla="*/ 36 w 126"/>
                <a:gd name="T45" fmla="*/ 34 h 91"/>
                <a:gd name="T46" fmla="*/ 48 w 126"/>
                <a:gd name="T47" fmla="*/ 34 h 91"/>
                <a:gd name="T48" fmla="*/ 52 w 126"/>
                <a:gd name="T49" fmla="*/ 37 h 91"/>
                <a:gd name="T50" fmla="*/ 52 w 126"/>
                <a:gd name="T51" fmla="*/ 48 h 91"/>
                <a:gd name="T52" fmla="*/ 77 w 126"/>
                <a:gd name="T53" fmla="*/ 48 h 91"/>
                <a:gd name="T54" fmla="*/ 73 w 126"/>
                <a:gd name="T55" fmla="*/ 52 h 91"/>
                <a:gd name="T56" fmla="*/ 61 w 126"/>
                <a:gd name="T57" fmla="*/ 52 h 91"/>
                <a:gd name="T58" fmla="*/ 57 w 126"/>
                <a:gd name="T59" fmla="*/ 48 h 91"/>
                <a:gd name="T60" fmla="*/ 57 w 126"/>
                <a:gd name="T61" fmla="*/ 37 h 91"/>
                <a:gd name="T62" fmla="*/ 61 w 126"/>
                <a:gd name="T63" fmla="*/ 34 h 91"/>
                <a:gd name="T64" fmla="*/ 73 w 126"/>
                <a:gd name="T65" fmla="*/ 34 h 91"/>
                <a:gd name="T66" fmla="*/ 77 w 126"/>
                <a:gd name="T67" fmla="*/ 37 h 91"/>
                <a:gd name="T68" fmla="*/ 77 w 126"/>
                <a:gd name="T69" fmla="*/ 48 h 91"/>
                <a:gd name="T70" fmla="*/ 103 w 126"/>
                <a:gd name="T71" fmla="*/ 48 h 91"/>
                <a:gd name="T72" fmla="*/ 99 w 126"/>
                <a:gd name="T73" fmla="*/ 52 h 91"/>
                <a:gd name="T74" fmla="*/ 87 w 126"/>
                <a:gd name="T75" fmla="*/ 52 h 91"/>
                <a:gd name="T76" fmla="*/ 83 w 126"/>
                <a:gd name="T77" fmla="*/ 48 h 91"/>
                <a:gd name="T78" fmla="*/ 83 w 126"/>
                <a:gd name="T79" fmla="*/ 37 h 91"/>
                <a:gd name="T80" fmla="*/ 87 w 126"/>
                <a:gd name="T81" fmla="*/ 34 h 91"/>
                <a:gd name="T82" fmla="*/ 99 w 126"/>
                <a:gd name="T83" fmla="*/ 34 h 91"/>
                <a:gd name="T84" fmla="*/ 103 w 126"/>
                <a:gd name="T85" fmla="*/ 37 h 91"/>
                <a:gd name="T86" fmla="*/ 103 w 126"/>
                <a:gd name="T8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6" h="91">
                  <a:moveTo>
                    <a:pt x="104" y="0"/>
                  </a:moveTo>
                  <a:cubicBezTo>
                    <a:pt x="22" y="0"/>
                    <a:pt x="22" y="0"/>
                    <a:pt x="22" y="0"/>
                  </a:cubicBezTo>
                  <a:cubicBezTo>
                    <a:pt x="16" y="0"/>
                    <a:pt x="11" y="3"/>
                    <a:pt x="7" y="6"/>
                  </a:cubicBezTo>
                  <a:cubicBezTo>
                    <a:pt x="16" y="13"/>
                    <a:pt x="22" y="25"/>
                    <a:pt x="22" y="37"/>
                  </a:cubicBezTo>
                  <a:cubicBezTo>
                    <a:pt x="22" y="53"/>
                    <a:pt x="13" y="66"/>
                    <a:pt x="0" y="73"/>
                  </a:cubicBezTo>
                  <a:cubicBezTo>
                    <a:pt x="0" y="73"/>
                    <a:pt x="0" y="73"/>
                    <a:pt x="0" y="73"/>
                  </a:cubicBezTo>
                  <a:cubicBezTo>
                    <a:pt x="1" y="74"/>
                    <a:pt x="1" y="74"/>
                    <a:pt x="2" y="74"/>
                  </a:cubicBezTo>
                  <a:cubicBezTo>
                    <a:pt x="3" y="74"/>
                    <a:pt x="3" y="74"/>
                    <a:pt x="4" y="74"/>
                  </a:cubicBezTo>
                  <a:cubicBezTo>
                    <a:pt x="4" y="74"/>
                    <a:pt x="5" y="75"/>
                    <a:pt x="5" y="75"/>
                  </a:cubicBezTo>
                  <a:cubicBezTo>
                    <a:pt x="6" y="75"/>
                    <a:pt x="8" y="75"/>
                    <a:pt x="9" y="76"/>
                  </a:cubicBezTo>
                  <a:cubicBezTo>
                    <a:pt x="9" y="76"/>
                    <a:pt x="9" y="76"/>
                    <a:pt x="9" y="76"/>
                  </a:cubicBezTo>
                  <a:cubicBezTo>
                    <a:pt x="9" y="76"/>
                    <a:pt x="9" y="76"/>
                    <a:pt x="9" y="76"/>
                  </a:cubicBezTo>
                  <a:cubicBezTo>
                    <a:pt x="17" y="79"/>
                    <a:pt x="23" y="84"/>
                    <a:pt x="27" y="91"/>
                  </a:cubicBezTo>
                  <a:cubicBezTo>
                    <a:pt x="104" y="91"/>
                    <a:pt x="104" y="91"/>
                    <a:pt x="104" y="91"/>
                  </a:cubicBezTo>
                  <a:cubicBezTo>
                    <a:pt x="116" y="91"/>
                    <a:pt x="126" y="80"/>
                    <a:pt x="126" y="68"/>
                  </a:cubicBezTo>
                  <a:cubicBezTo>
                    <a:pt x="126" y="23"/>
                    <a:pt x="126" y="23"/>
                    <a:pt x="126" y="23"/>
                  </a:cubicBezTo>
                  <a:cubicBezTo>
                    <a:pt x="126" y="11"/>
                    <a:pt x="116" y="0"/>
                    <a:pt x="104" y="0"/>
                  </a:cubicBezTo>
                  <a:close/>
                  <a:moveTo>
                    <a:pt x="52" y="48"/>
                  </a:moveTo>
                  <a:cubicBezTo>
                    <a:pt x="52" y="50"/>
                    <a:pt x="50" y="52"/>
                    <a:pt x="48" y="52"/>
                  </a:cubicBezTo>
                  <a:cubicBezTo>
                    <a:pt x="36" y="52"/>
                    <a:pt x="36" y="52"/>
                    <a:pt x="36" y="52"/>
                  </a:cubicBezTo>
                  <a:cubicBezTo>
                    <a:pt x="34" y="52"/>
                    <a:pt x="32" y="50"/>
                    <a:pt x="32" y="48"/>
                  </a:cubicBezTo>
                  <a:cubicBezTo>
                    <a:pt x="32" y="37"/>
                    <a:pt x="32" y="37"/>
                    <a:pt x="32" y="37"/>
                  </a:cubicBezTo>
                  <a:cubicBezTo>
                    <a:pt x="32" y="36"/>
                    <a:pt x="34" y="34"/>
                    <a:pt x="36" y="34"/>
                  </a:cubicBezTo>
                  <a:cubicBezTo>
                    <a:pt x="48" y="34"/>
                    <a:pt x="48" y="34"/>
                    <a:pt x="48" y="34"/>
                  </a:cubicBezTo>
                  <a:cubicBezTo>
                    <a:pt x="50" y="34"/>
                    <a:pt x="52" y="36"/>
                    <a:pt x="52" y="37"/>
                  </a:cubicBezTo>
                  <a:lnTo>
                    <a:pt x="52" y="48"/>
                  </a:lnTo>
                  <a:close/>
                  <a:moveTo>
                    <a:pt x="77" y="48"/>
                  </a:moveTo>
                  <a:cubicBezTo>
                    <a:pt x="77" y="50"/>
                    <a:pt x="76" y="52"/>
                    <a:pt x="73" y="52"/>
                  </a:cubicBezTo>
                  <a:cubicBezTo>
                    <a:pt x="61" y="52"/>
                    <a:pt x="61" y="52"/>
                    <a:pt x="61" y="52"/>
                  </a:cubicBezTo>
                  <a:cubicBezTo>
                    <a:pt x="59" y="52"/>
                    <a:pt x="57" y="50"/>
                    <a:pt x="57" y="48"/>
                  </a:cubicBezTo>
                  <a:cubicBezTo>
                    <a:pt x="57" y="37"/>
                    <a:pt x="57" y="37"/>
                    <a:pt x="57" y="37"/>
                  </a:cubicBezTo>
                  <a:cubicBezTo>
                    <a:pt x="57" y="36"/>
                    <a:pt x="59" y="34"/>
                    <a:pt x="61" y="34"/>
                  </a:cubicBezTo>
                  <a:cubicBezTo>
                    <a:pt x="73" y="34"/>
                    <a:pt x="73" y="34"/>
                    <a:pt x="73" y="34"/>
                  </a:cubicBezTo>
                  <a:cubicBezTo>
                    <a:pt x="76" y="34"/>
                    <a:pt x="77" y="36"/>
                    <a:pt x="77" y="37"/>
                  </a:cubicBezTo>
                  <a:lnTo>
                    <a:pt x="77" y="48"/>
                  </a:lnTo>
                  <a:close/>
                  <a:moveTo>
                    <a:pt x="103" y="48"/>
                  </a:moveTo>
                  <a:cubicBezTo>
                    <a:pt x="103" y="50"/>
                    <a:pt x="101" y="52"/>
                    <a:pt x="99" y="52"/>
                  </a:cubicBezTo>
                  <a:cubicBezTo>
                    <a:pt x="87" y="52"/>
                    <a:pt x="87" y="52"/>
                    <a:pt x="87" y="52"/>
                  </a:cubicBezTo>
                  <a:cubicBezTo>
                    <a:pt x="84" y="52"/>
                    <a:pt x="83" y="50"/>
                    <a:pt x="83" y="48"/>
                  </a:cubicBezTo>
                  <a:cubicBezTo>
                    <a:pt x="83" y="37"/>
                    <a:pt x="83" y="37"/>
                    <a:pt x="83" y="37"/>
                  </a:cubicBezTo>
                  <a:cubicBezTo>
                    <a:pt x="83" y="36"/>
                    <a:pt x="84" y="34"/>
                    <a:pt x="87" y="34"/>
                  </a:cubicBezTo>
                  <a:cubicBezTo>
                    <a:pt x="99" y="34"/>
                    <a:pt x="99" y="34"/>
                    <a:pt x="99" y="34"/>
                  </a:cubicBezTo>
                  <a:cubicBezTo>
                    <a:pt x="101" y="34"/>
                    <a:pt x="103" y="36"/>
                    <a:pt x="103" y="37"/>
                  </a:cubicBezTo>
                  <a:lnTo>
                    <a:pt x="103"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cxnSp>
        <p:nvCxnSpPr>
          <p:cNvPr id="22" name="Straight Arrow Connector 21">
            <a:extLst>
              <a:ext uri="{FF2B5EF4-FFF2-40B4-BE49-F238E27FC236}">
                <a16:creationId xmlns:a16="http://schemas.microsoft.com/office/drawing/2014/main" id="{EE0C847D-72B5-029F-608C-E795728FCB8E}"/>
              </a:ext>
            </a:extLst>
          </p:cNvPr>
          <p:cNvCxnSpPr/>
          <p:nvPr/>
        </p:nvCxnSpPr>
        <p:spPr>
          <a:xfrm flipV="1">
            <a:off x="8031823" y="2947097"/>
            <a:ext cx="0" cy="551540"/>
          </a:xfrm>
          <a:prstGeom prst="straightConnector1">
            <a:avLst/>
          </a:prstGeom>
          <a:ln w="3175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165732AB-E425-F3C4-CA04-53239C34B8C0}"/>
              </a:ext>
            </a:extLst>
          </p:cNvPr>
          <p:cNvSpPr txBox="1"/>
          <p:nvPr/>
        </p:nvSpPr>
        <p:spPr>
          <a:xfrm>
            <a:off x="7719509" y="4008812"/>
            <a:ext cx="740880" cy="200055"/>
          </a:xfrm>
          <a:prstGeom prst="rect">
            <a:avLst/>
          </a:prstGeom>
          <a:noFill/>
        </p:spPr>
        <p:txBody>
          <a:bodyPr wrap="square" rtlCol="0">
            <a:spAutoFit/>
          </a:bodyPr>
          <a:lstStyle/>
          <a:p>
            <a:r>
              <a:rPr lang="fr-FR" sz="700" dirty="0">
                <a:solidFill>
                  <a:srgbClr val="00B9E1"/>
                </a:solidFill>
              </a:rPr>
              <a:t>administrator</a:t>
            </a:r>
          </a:p>
        </p:txBody>
      </p:sp>
      <p:sp>
        <p:nvSpPr>
          <p:cNvPr id="132" name="TextBox 131">
            <a:extLst>
              <a:ext uri="{FF2B5EF4-FFF2-40B4-BE49-F238E27FC236}">
                <a16:creationId xmlns:a16="http://schemas.microsoft.com/office/drawing/2014/main" id="{AE461AF5-A163-8CCD-510F-2C07828B02BA}"/>
              </a:ext>
            </a:extLst>
          </p:cNvPr>
          <p:cNvSpPr txBox="1"/>
          <p:nvPr/>
        </p:nvSpPr>
        <p:spPr>
          <a:xfrm>
            <a:off x="7596828" y="3154919"/>
            <a:ext cx="460413" cy="200055"/>
          </a:xfrm>
          <a:prstGeom prst="rect">
            <a:avLst/>
          </a:prstGeom>
          <a:noFill/>
        </p:spPr>
        <p:txBody>
          <a:bodyPr wrap="square" rtlCol="0">
            <a:spAutoFit/>
          </a:bodyPr>
          <a:lstStyle/>
          <a:p>
            <a:r>
              <a:rPr lang="fr-FR" sz="700" dirty="0">
                <a:solidFill>
                  <a:srgbClr val="00B9E1"/>
                </a:solidFill>
              </a:rPr>
              <a:t>upload</a:t>
            </a:r>
          </a:p>
        </p:txBody>
      </p:sp>
      <p:sp>
        <p:nvSpPr>
          <p:cNvPr id="23" name="Oval 22">
            <a:extLst>
              <a:ext uri="{FF2B5EF4-FFF2-40B4-BE49-F238E27FC236}">
                <a16:creationId xmlns:a16="http://schemas.microsoft.com/office/drawing/2014/main" id="{CF25A573-F51E-51AB-7E07-BD49B8144104}"/>
              </a:ext>
            </a:extLst>
          </p:cNvPr>
          <p:cNvSpPr/>
          <p:nvPr/>
        </p:nvSpPr>
        <p:spPr>
          <a:xfrm>
            <a:off x="7661830" y="2275141"/>
            <a:ext cx="837813" cy="176062"/>
          </a:xfrm>
          <a:prstGeom prst="ellipse">
            <a:avLst/>
          </a:prstGeom>
          <a:solidFill>
            <a:srgbClr val="00B9E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6" name="Group 75">
            <a:extLst>
              <a:ext uri="{FF2B5EF4-FFF2-40B4-BE49-F238E27FC236}">
                <a16:creationId xmlns:a16="http://schemas.microsoft.com/office/drawing/2014/main" id="{824281BF-76FF-0204-A226-02F94D4DF426}"/>
              </a:ext>
            </a:extLst>
          </p:cNvPr>
          <p:cNvGrpSpPr/>
          <p:nvPr/>
        </p:nvGrpSpPr>
        <p:grpSpPr>
          <a:xfrm>
            <a:off x="7990539" y="2447002"/>
            <a:ext cx="233247" cy="304020"/>
            <a:chOff x="5878513" y="4679950"/>
            <a:chExt cx="430212" cy="544513"/>
          </a:xfrm>
          <a:solidFill>
            <a:schemeClr val="accent1"/>
          </a:solidFill>
        </p:grpSpPr>
        <p:sp>
          <p:nvSpPr>
            <p:cNvPr id="77" name="Oval 26">
              <a:extLst>
                <a:ext uri="{FF2B5EF4-FFF2-40B4-BE49-F238E27FC236}">
                  <a16:creationId xmlns:a16="http://schemas.microsoft.com/office/drawing/2014/main" id="{7BFF22FA-3541-0953-FEFE-8FC339768BC3}"/>
                </a:ext>
              </a:extLst>
            </p:cNvPr>
            <p:cNvSpPr>
              <a:spLocks noChangeArrowheads="1"/>
            </p:cNvSpPr>
            <p:nvPr/>
          </p:nvSpPr>
          <p:spPr bwMode="auto">
            <a:xfrm>
              <a:off x="5884863" y="4687888"/>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8" name="Freeform 27">
              <a:extLst>
                <a:ext uri="{FF2B5EF4-FFF2-40B4-BE49-F238E27FC236}">
                  <a16:creationId xmlns:a16="http://schemas.microsoft.com/office/drawing/2014/main" id="{86E57788-89F3-05DD-1179-58F521C17AF7}"/>
                </a:ext>
              </a:extLst>
            </p:cNvPr>
            <p:cNvSpPr>
              <a:spLocks/>
            </p:cNvSpPr>
            <p:nvPr/>
          </p:nvSpPr>
          <p:spPr bwMode="auto">
            <a:xfrm>
              <a:off x="6149975" y="4683125"/>
              <a:ext cx="158750" cy="188913"/>
            </a:xfrm>
            <a:custGeom>
              <a:avLst/>
              <a:gdLst>
                <a:gd name="T0" fmla="*/ 100 w 100"/>
                <a:gd name="T1" fmla="*/ 119 h 119"/>
                <a:gd name="T2" fmla="*/ 23 w 100"/>
                <a:gd name="T3" fmla="*/ 0 h 119"/>
                <a:gd name="T4" fmla="*/ 0 w 100"/>
                <a:gd name="T5" fmla="*/ 89 h 119"/>
                <a:gd name="T6" fmla="*/ 100 w 100"/>
                <a:gd name="T7" fmla="*/ 119 h 119"/>
              </a:gdLst>
              <a:ahLst/>
              <a:cxnLst>
                <a:cxn ang="0">
                  <a:pos x="T0" y="T1"/>
                </a:cxn>
                <a:cxn ang="0">
                  <a:pos x="T2" y="T3"/>
                </a:cxn>
                <a:cxn ang="0">
                  <a:pos x="T4" y="T5"/>
                </a:cxn>
                <a:cxn ang="0">
                  <a:pos x="T6" y="T7"/>
                </a:cxn>
              </a:cxnLst>
              <a:rect l="0" t="0" r="r" b="b"/>
              <a:pathLst>
                <a:path w="100" h="119">
                  <a:moveTo>
                    <a:pt x="100" y="119"/>
                  </a:moveTo>
                  <a:lnTo>
                    <a:pt x="23" y="0"/>
                  </a:lnTo>
                  <a:lnTo>
                    <a:pt x="0" y="89"/>
                  </a:lnTo>
                  <a:lnTo>
                    <a:pt x="100"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85" name="Freeform 28">
              <a:extLst>
                <a:ext uri="{FF2B5EF4-FFF2-40B4-BE49-F238E27FC236}">
                  <a16:creationId xmlns:a16="http://schemas.microsoft.com/office/drawing/2014/main" id="{FBC02D6E-110B-4C56-4D14-4AF0DE93D6A3}"/>
                </a:ext>
              </a:extLst>
            </p:cNvPr>
            <p:cNvSpPr>
              <a:spLocks/>
            </p:cNvSpPr>
            <p:nvPr/>
          </p:nvSpPr>
          <p:spPr bwMode="auto">
            <a:xfrm>
              <a:off x="5878513" y="4679950"/>
              <a:ext cx="430212" cy="544513"/>
            </a:xfrm>
            <a:custGeom>
              <a:avLst/>
              <a:gdLst>
                <a:gd name="T0" fmla="*/ 0 w 152"/>
                <a:gd name="T1" fmla="*/ 83 h 193"/>
                <a:gd name="T2" fmla="*/ 0 w 152"/>
                <a:gd name="T3" fmla="*/ 180 h 193"/>
                <a:gd name="T4" fmla="*/ 15 w 152"/>
                <a:gd name="T5" fmla="*/ 193 h 193"/>
                <a:gd name="T6" fmla="*/ 137 w 152"/>
                <a:gd name="T7" fmla="*/ 193 h 193"/>
                <a:gd name="T8" fmla="*/ 152 w 152"/>
                <a:gd name="T9" fmla="*/ 180 h 193"/>
                <a:gd name="T10" fmla="*/ 152 w 152"/>
                <a:gd name="T11" fmla="*/ 77 h 193"/>
                <a:gd name="T12" fmla="*/ 85 w 152"/>
                <a:gd name="T13" fmla="*/ 57 h 193"/>
                <a:gd name="T14" fmla="*/ 102 w 152"/>
                <a:gd name="T15" fmla="*/ 0 h 193"/>
                <a:gd name="T16" fmla="*/ 65 w 152"/>
                <a:gd name="T17" fmla="*/ 0 h 193"/>
                <a:gd name="T18" fmla="*/ 31 w 152"/>
                <a:gd name="T19" fmla="*/ 0 h 193"/>
                <a:gd name="T20" fmla="*/ 34 w 152"/>
                <a:gd name="T21" fmla="*/ 13 h 193"/>
                <a:gd name="T22" fmla="*/ 10 w 152"/>
                <a:gd name="T23" fmla="*/ 37 h 193"/>
                <a:gd name="T24" fmla="*/ 0 w 152"/>
                <a:gd name="T25" fmla="*/ 34 h 193"/>
                <a:gd name="T26" fmla="*/ 0 w 152"/>
                <a:gd name="T27" fmla="*/ 8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2" h="193">
                  <a:moveTo>
                    <a:pt x="0" y="83"/>
                  </a:moveTo>
                  <a:cubicBezTo>
                    <a:pt x="0" y="180"/>
                    <a:pt x="0" y="180"/>
                    <a:pt x="0" y="180"/>
                  </a:cubicBezTo>
                  <a:cubicBezTo>
                    <a:pt x="0" y="187"/>
                    <a:pt x="7" y="193"/>
                    <a:pt x="15" y="193"/>
                  </a:cubicBezTo>
                  <a:cubicBezTo>
                    <a:pt x="137" y="193"/>
                    <a:pt x="137" y="193"/>
                    <a:pt x="137" y="193"/>
                  </a:cubicBezTo>
                  <a:cubicBezTo>
                    <a:pt x="146" y="193"/>
                    <a:pt x="152" y="187"/>
                    <a:pt x="152" y="180"/>
                  </a:cubicBezTo>
                  <a:cubicBezTo>
                    <a:pt x="152" y="77"/>
                    <a:pt x="152" y="77"/>
                    <a:pt x="152" y="77"/>
                  </a:cubicBezTo>
                  <a:cubicBezTo>
                    <a:pt x="85" y="57"/>
                    <a:pt x="85" y="57"/>
                    <a:pt x="85" y="57"/>
                  </a:cubicBezTo>
                  <a:cubicBezTo>
                    <a:pt x="102" y="0"/>
                    <a:pt x="102" y="0"/>
                    <a:pt x="102" y="0"/>
                  </a:cubicBezTo>
                  <a:cubicBezTo>
                    <a:pt x="65" y="0"/>
                    <a:pt x="65" y="0"/>
                    <a:pt x="65" y="0"/>
                  </a:cubicBezTo>
                  <a:cubicBezTo>
                    <a:pt x="31" y="0"/>
                    <a:pt x="31" y="0"/>
                    <a:pt x="31" y="0"/>
                  </a:cubicBezTo>
                  <a:cubicBezTo>
                    <a:pt x="33" y="4"/>
                    <a:pt x="34" y="8"/>
                    <a:pt x="34" y="13"/>
                  </a:cubicBezTo>
                  <a:cubicBezTo>
                    <a:pt x="34" y="26"/>
                    <a:pt x="24" y="37"/>
                    <a:pt x="10" y="37"/>
                  </a:cubicBezTo>
                  <a:cubicBezTo>
                    <a:pt x="7" y="37"/>
                    <a:pt x="4" y="36"/>
                    <a:pt x="0" y="34"/>
                  </a:cubicBezTo>
                  <a:lnTo>
                    <a:pt x="0"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36000" numCol="1" anchor="b" anchorCtr="1" compatLnSpc="1">
              <a:prstTxWarp prst="textNoShape">
                <a:avLst/>
              </a:prstTxWarp>
            </a:bodyPr>
            <a:lstStyle/>
            <a:p>
              <a:r>
                <a:rPr lang="en-US" sz="600" dirty="0">
                  <a:solidFill>
                    <a:schemeClr val="bg1"/>
                  </a:solidFill>
                </a:rPr>
                <a:t>exe</a:t>
              </a:r>
              <a:endParaRPr lang="en-US" sz="600" dirty="0">
                <a:solidFill>
                  <a:schemeClr val="bg1"/>
                </a:solidFill>
                <a:latin typeface="+mn-lt"/>
              </a:endParaRPr>
            </a:p>
          </p:txBody>
        </p:sp>
      </p:grpSp>
      <p:sp>
        <p:nvSpPr>
          <p:cNvPr id="96" name="Freeform 45">
            <a:extLst>
              <a:ext uri="{FF2B5EF4-FFF2-40B4-BE49-F238E27FC236}">
                <a16:creationId xmlns:a16="http://schemas.microsoft.com/office/drawing/2014/main" id="{DCFC3354-D6B9-D1E7-663F-FE77CEAFC631}"/>
              </a:ext>
            </a:extLst>
          </p:cNvPr>
          <p:cNvSpPr>
            <a:spLocks noEditPoints="1"/>
          </p:cNvSpPr>
          <p:nvPr/>
        </p:nvSpPr>
        <p:spPr bwMode="auto">
          <a:xfrm>
            <a:off x="6902324" y="2031721"/>
            <a:ext cx="1045067" cy="300082"/>
          </a:xfrm>
          <a:custGeom>
            <a:avLst/>
            <a:gdLst>
              <a:gd name="T0" fmla="*/ 2147483647 w 699"/>
              <a:gd name="T1" fmla="*/ 0 h 181"/>
              <a:gd name="T2" fmla="*/ 2147483647 w 699"/>
              <a:gd name="T3" fmla="*/ 0 h 181"/>
              <a:gd name="T4" fmla="*/ 2147483647 w 699"/>
              <a:gd name="T5" fmla="*/ 2147483647 h 181"/>
              <a:gd name="T6" fmla="*/ 2147483647 w 699"/>
              <a:gd name="T7" fmla="*/ 2147483647 h 181"/>
              <a:gd name="T8" fmla="*/ 0 w 699"/>
              <a:gd name="T9" fmla="*/ 2147483647 h 181"/>
              <a:gd name="T10" fmla="*/ 0 w 699"/>
              <a:gd name="T11" fmla="*/ 2147483647 h 181"/>
              <a:gd name="T12" fmla="*/ 2147483647 w 699"/>
              <a:gd name="T13" fmla="*/ 2147483647 h 181"/>
              <a:gd name="T14" fmla="*/ 2147483647 w 699"/>
              <a:gd name="T15" fmla="*/ 2147483647 h 181"/>
              <a:gd name="T16" fmla="*/ 2147483647 w 699"/>
              <a:gd name="T17" fmla="*/ 2147483647 h 181"/>
              <a:gd name="T18" fmla="*/ 2147483647 w 699"/>
              <a:gd name="T19" fmla="*/ 2147483647 h 181"/>
              <a:gd name="T20" fmla="*/ 2147483647 w 699"/>
              <a:gd name="T21" fmla="*/ 0 h 181"/>
              <a:gd name="T22" fmla="*/ 2147483647 w 699"/>
              <a:gd name="T23" fmla="*/ 2147483647 h 181"/>
              <a:gd name="T24" fmla="*/ 2147483647 w 699"/>
              <a:gd name="T25" fmla="*/ 2147483647 h 181"/>
              <a:gd name="T26" fmla="*/ 2147483647 w 699"/>
              <a:gd name="T27" fmla="*/ 2147483647 h 181"/>
              <a:gd name="T28" fmla="*/ 2147483647 w 699"/>
              <a:gd name="T29" fmla="*/ 2147483647 h 181"/>
              <a:gd name="T30" fmla="*/ 2147483647 w 699"/>
              <a:gd name="T31" fmla="*/ 2147483647 h 181"/>
              <a:gd name="T32" fmla="*/ 2147483647 w 699"/>
              <a:gd name="T33" fmla="*/ 2147483647 h 181"/>
              <a:gd name="T34" fmla="*/ 0 w 699"/>
              <a:gd name="T35" fmla="*/ 2147483647 h 181"/>
              <a:gd name="T36" fmla="*/ 0 w 699"/>
              <a:gd name="T37" fmla="*/ 2147483647 h 181"/>
              <a:gd name="T38" fmla="*/ 2147483647 w 699"/>
              <a:gd name="T39" fmla="*/ 2147483647 h 181"/>
              <a:gd name="T40" fmla="*/ 2147483647 w 699"/>
              <a:gd name="T41" fmla="*/ 2147483647 h 1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9"/>
              <a:gd name="T64" fmla="*/ 0 h 181"/>
              <a:gd name="T65" fmla="*/ 699 w 699"/>
              <a:gd name="T66" fmla="*/ 181 h 18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9" h="181">
                <a:moveTo>
                  <a:pt x="653" y="0"/>
                </a:moveTo>
                <a:cubicBezTo>
                  <a:pt x="96" y="0"/>
                  <a:pt x="96" y="0"/>
                  <a:pt x="96" y="0"/>
                </a:cubicBezTo>
                <a:cubicBezTo>
                  <a:pt x="106" y="12"/>
                  <a:pt x="113" y="28"/>
                  <a:pt x="113" y="45"/>
                </a:cubicBezTo>
                <a:cubicBezTo>
                  <a:pt x="113" y="84"/>
                  <a:pt x="81" y="116"/>
                  <a:pt x="42" y="116"/>
                </a:cubicBezTo>
                <a:cubicBezTo>
                  <a:pt x="26" y="116"/>
                  <a:pt x="12" y="111"/>
                  <a:pt x="0" y="102"/>
                </a:cubicBezTo>
                <a:cubicBezTo>
                  <a:pt x="0" y="135"/>
                  <a:pt x="0" y="135"/>
                  <a:pt x="0" y="135"/>
                </a:cubicBezTo>
                <a:cubicBezTo>
                  <a:pt x="0" y="160"/>
                  <a:pt x="21" y="181"/>
                  <a:pt x="46" y="181"/>
                </a:cubicBezTo>
                <a:cubicBezTo>
                  <a:pt x="653" y="181"/>
                  <a:pt x="653" y="181"/>
                  <a:pt x="653" y="181"/>
                </a:cubicBezTo>
                <a:cubicBezTo>
                  <a:pt x="678" y="181"/>
                  <a:pt x="699" y="160"/>
                  <a:pt x="699" y="135"/>
                </a:cubicBezTo>
                <a:cubicBezTo>
                  <a:pt x="699" y="46"/>
                  <a:pt x="699" y="46"/>
                  <a:pt x="699" y="46"/>
                </a:cubicBezTo>
                <a:cubicBezTo>
                  <a:pt x="699" y="21"/>
                  <a:pt x="678" y="0"/>
                  <a:pt x="653" y="0"/>
                </a:cubicBezTo>
                <a:close/>
                <a:moveTo>
                  <a:pt x="39" y="70"/>
                </a:moveTo>
                <a:cubicBezTo>
                  <a:pt x="54" y="70"/>
                  <a:pt x="67" y="57"/>
                  <a:pt x="67" y="41"/>
                </a:cubicBezTo>
                <a:cubicBezTo>
                  <a:pt x="67" y="26"/>
                  <a:pt x="54" y="13"/>
                  <a:pt x="39" y="13"/>
                </a:cubicBezTo>
                <a:cubicBezTo>
                  <a:pt x="23" y="13"/>
                  <a:pt x="10" y="26"/>
                  <a:pt x="10" y="41"/>
                </a:cubicBezTo>
                <a:cubicBezTo>
                  <a:pt x="10" y="57"/>
                  <a:pt x="23" y="70"/>
                  <a:pt x="39" y="70"/>
                </a:cubicBezTo>
                <a:close/>
                <a:moveTo>
                  <a:pt x="699" y="139"/>
                </a:moveTo>
                <a:cubicBezTo>
                  <a:pt x="0" y="139"/>
                  <a:pt x="0" y="139"/>
                  <a:pt x="0" y="139"/>
                </a:cubicBezTo>
                <a:cubicBezTo>
                  <a:pt x="0" y="119"/>
                  <a:pt x="0" y="119"/>
                  <a:pt x="0" y="119"/>
                </a:cubicBezTo>
                <a:cubicBezTo>
                  <a:pt x="699" y="119"/>
                  <a:pt x="699" y="119"/>
                  <a:pt x="699" y="119"/>
                </a:cubicBezTo>
                <a:cubicBezTo>
                  <a:pt x="699" y="139"/>
                  <a:pt x="699" y="139"/>
                  <a:pt x="699" y="139"/>
                </a:cubicBezTo>
                <a:close/>
              </a:path>
            </a:pathLst>
          </a:custGeom>
          <a:solidFill>
            <a:srgbClr val="6639B7"/>
          </a:solidFill>
          <a:ln w="9525">
            <a:noFill/>
            <a:round/>
            <a:headEnd/>
            <a:tailEnd/>
          </a:ln>
        </p:spPr>
        <p:txBody>
          <a:bodyPr tIns="0" anchor="t" anchorCtr="1"/>
          <a:lstStyle/>
          <a:p>
            <a:pPr>
              <a:lnSpc>
                <a:spcPct val="100000"/>
              </a:lnSpc>
              <a:spcAft>
                <a:spcPts val="0"/>
              </a:spcAft>
              <a:defRPr/>
            </a:pPr>
            <a:r>
              <a:rPr lang="en-US" b="1" dirty="0">
                <a:solidFill>
                  <a:schemeClr val="bg1"/>
                </a:solidFill>
                <a:latin typeface="+mn-lt"/>
              </a:rPr>
              <a:t>OXE</a:t>
            </a:r>
          </a:p>
        </p:txBody>
      </p:sp>
    </p:spTree>
    <p:extLst>
      <p:ext uri="{BB962C8B-B14F-4D97-AF65-F5344CB8AC3E}">
        <p14:creationId xmlns:p14="http://schemas.microsoft.com/office/powerpoint/2010/main" val="654226828"/>
      </p:ext>
    </p:extLst>
  </p:cSld>
  <p:clrMapOvr>
    <a:masterClrMapping/>
  </p:clrMapOvr>
  <p:transition advTm="30603"/>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9BEB1F9-568F-4A3D-B1AC-435CE31ECE72}"/>
              </a:ext>
            </a:extLst>
          </p:cNvPr>
          <p:cNvSpPr>
            <a:spLocks noGrp="1"/>
          </p:cNvSpPr>
          <p:nvPr>
            <p:ph type="title"/>
          </p:nvPr>
        </p:nvSpPr>
        <p:spPr/>
        <p:txBody>
          <a:bodyPr/>
          <a:lstStyle/>
          <a:p>
            <a:r>
              <a:rPr lang="en-US" dirty="0"/>
              <a:t>Licensing model per user</a:t>
            </a:r>
          </a:p>
        </p:txBody>
      </p:sp>
      <p:sp>
        <p:nvSpPr>
          <p:cNvPr id="5" name="Rectangle 4">
            <a:extLst>
              <a:ext uri="{FF2B5EF4-FFF2-40B4-BE49-F238E27FC236}">
                <a16:creationId xmlns:a16="http://schemas.microsoft.com/office/drawing/2014/main" id="{4A68CC4F-7D4A-4FE2-865B-5B61A000D95A}"/>
              </a:ext>
            </a:extLst>
          </p:cNvPr>
          <p:cNvSpPr/>
          <p:nvPr/>
        </p:nvSpPr>
        <p:spPr bwMode="auto">
          <a:xfrm>
            <a:off x="3237380" y="1202656"/>
            <a:ext cx="5055292" cy="490914"/>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algn="ctr"/>
            <a:r>
              <a:rPr lang="en-US" sz="1800" b="1" dirty="0">
                <a:solidFill>
                  <a:schemeClr val="bg1"/>
                </a:solidFill>
              </a:rPr>
              <a:t>OMNIPCX ENTERPRISE</a:t>
            </a:r>
          </a:p>
        </p:txBody>
      </p:sp>
      <p:sp>
        <p:nvSpPr>
          <p:cNvPr id="6" name="Rectangle 5">
            <a:extLst>
              <a:ext uri="{FF2B5EF4-FFF2-40B4-BE49-F238E27FC236}">
                <a16:creationId xmlns:a16="http://schemas.microsoft.com/office/drawing/2014/main" id="{785ACD0D-975A-4830-BA59-05EA63CC55EB}"/>
              </a:ext>
            </a:extLst>
          </p:cNvPr>
          <p:cNvSpPr/>
          <p:nvPr/>
        </p:nvSpPr>
        <p:spPr bwMode="auto">
          <a:xfrm>
            <a:off x="3225372" y="3225996"/>
            <a:ext cx="5079308" cy="409951"/>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lvl="1" algn="ctr"/>
            <a:r>
              <a:rPr lang="en-US" sz="1800" b="1" dirty="0">
                <a:solidFill>
                  <a:schemeClr val="bg1"/>
                </a:solidFill>
              </a:rPr>
              <a:t>OXO CONNECT</a:t>
            </a:r>
          </a:p>
        </p:txBody>
      </p:sp>
      <p:sp>
        <p:nvSpPr>
          <p:cNvPr id="7" name="ZoneTexte 6">
            <a:extLst>
              <a:ext uri="{FF2B5EF4-FFF2-40B4-BE49-F238E27FC236}">
                <a16:creationId xmlns:a16="http://schemas.microsoft.com/office/drawing/2014/main" id="{E2E8CDCD-30CC-4847-AE2C-AFA5CAE8B72D}"/>
              </a:ext>
            </a:extLst>
          </p:cNvPr>
          <p:cNvSpPr txBox="1"/>
          <p:nvPr/>
        </p:nvSpPr>
        <p:spPr>
          <a:xfrm>
            <a:off x="3225372" y="3633373"/>
            <a:ext cx="5067300" cy="646331"/>
          </a:xfrm>
          <a:prstGeom prst="rect">
            <a:avLst/>
          </a:prstGeom>
          <a:solidFill>
            <a:schemeClr val="tx1">
              <a:lumMod val="20000"/>
              <a:lumOff val="80000"/>
            </a:schemeClr>
          </a:solidFill>
          <a:ln>
            <a:noFill/>
          </a:ln>
        </p:spPr>
        <p:txBody>
          <a:bodyPr wrap="square" rtlCol="0" anchor="ctr">
            <a:spAutoFit/>
          </a:bodyPr>
          <a:lstStyle/>
          <a:p>
            <a:pPr lvl="1">
              <a:buFont typeface="Arial" pitchFamily="34" charset="0"/>
              <a:buChar char="•"/>
            </a:pPr>
            <a:r>
              <a:rPr lang="en-US" sz="1200" dirty="0"/>
              <a:t> IP Desktop Softphone license (3EH03512AA)</a:t>
            </a:r>
          </a:p>
          <a:p>
            <a:pPr lvl="1">
              <a:buFont typeface="Arial" pitchFamily="34" charset="0"/>
              <a:buChar char="•"/>
            </a:pPr>
            <a:r>
              <a:rPr lang="en-US" sz="1200" dirty="0"/>
              <a:t> IP license</a:t>
            </a:r>
          </a:p>
          <a:p>
            <a:pPr lvl="1">
              <a:buFont typeface="Arial" pitchFamily="34" charset="0"/>
              <a:buChar char="•"/>
            </a:pPr>
            <a:r>
              <a:rPr lang="en-US" sz="1200" dirty="0"/>
              <a:t> Agent license in a contact center environment</a:t>
            </a:r>
          </a:p>
        </p:txBody>
      </p:sp>
      <p:sp>
        <p:nvSpPr>
          <p:cNvPr id="8" name="ZoneTexte 7">
            <a:extLst>
              <a:ext uri="{FF2B5EF4-FFF2-40B4-BE49-F238E27FC236}">
                <a16:creationId xmlns:a16="http://schemas.microsoft.com/office/drawing/2014/main" id="{5690BBBA-C4A3-4D9B-9515-DD32F1C8566E}"/>
              </a:ext>
            </a:extLst>
          </p:cNvPr>
          <p:cNvSpPr txBox="1"/>
          <p:nvPr/>
        </p:nvSpPr>
        <p:spPr>
          <a:xfrm>
            <a:off x="3237380" y="1582187"/>
            <a:ext cx="5067300" cy="1015663"/>
          </a:xfrm>
          <a:prstGeom prst="rect">
            <a:avLst/>
          </a:prstGeom>
          <a:solidFill>
            <a:schemeClr val="tx1">
              <a:lumMod val="20000"/>
              <a:lumOff val="80000"/>
            </a:schemeClr>
          </a:solidFill>
          <a:ln>
            <a:noFill/>
          </a:ln>
        </p:spPr>
        <p:txBody>
          <a:bodyPr wrap="square" rtlCol="0" anchor="ctr">
            <a:spAutoFit/>
          </a:bodyPr>
          <a:lstStyle/>
          <a:p>
            <a:pPr marL="628650" lvl="1" indent="-171450">
              <a:buFont typeface="Arial" pitchFamily="34" charset="0"/>
              <a:buChar char="•"/>
            </a:pPr>
            <a:r>
              <a:rPr lang="en-US" sz="1200" dirty="0"/>
              <a:t>IP Desktop Softphone license (3BA09851JA) </a:t>
            </a:r>
            <a:r>
              <a:rPr lang="en-US" sz="1200" b="1" dirty="0"/>
              <a:t>for business </a:t>
            </a:r>
          </a:p>
          <a:p>
            <a:pPr marL="457200" lvl="1"/>
            <a:r>
              <a:rPr lang="en-US" sz="1200" dirty="0"/>
              <a:t>	or </a:t>
            </a:r>
          </a:p>
          <a:p>
            <a:pPr marL="457200" lvl="1"/>
            <a:r>
              <a:rPr lang="en-US" sz="1200" dirty="0"/>
              <a:t>    IP Desktop Softphone license (3BA09975AA) </a:t>
            </a:r>
            <a:r>
              <a:rPr lang="en-US" sz="1200" b="1" dirty="0"/>
              <a:t>for CC agent</a:t>
            </a:r>
          </a:p>
          <a:p>
            <a:pPr marL="628650" lvl="1" indent="-171450">
              <a:buFont typeface="Arial" pitchFamily="34" charset="0"/>
              <a:buChar char="•"/>
            </a:pPr>
            <a:r>
              <a:rPr lang="en-US" sz="1200" dirty="0"/>
              <a:t>IP license</a:t>
            </a:r>
          </a:p>
          <a:p>
            <a:pPr marL="628650" lvl="1" indent="-171450">
              <a:buFont typeface="Arial" pitchFamily="34" charset="0"/>
              <a:buChar char="•"/>
            </a:pPr>
            <a:r>
              <a:rPr lang="en-US" sz="1200" dirty="0"/>
              <a:t>Agent license in a contact center environment</a:t>
            </a:r>
          </a:p>
        </p:txBody>
      </p:sp>
      <p:sp>
        <p:nvSpPr>
          <p:cNvPr id="10" name="Ellipse 9">
            <a:extLst>
              <a:ext uri="{FF2B5EF4-FFF2-40B4-BE49-F238E27FC236}">
                <a16:creationId xmlns:a16="http://schemas.microsoft.com/office/drawing/2014/main" id="{1270B4C0-E361-40B4-9EA7-A6A2E02AB27C}"/>
              </a:ext>
            </a:extLst>
          </p:cNvPr>
          <p:cNvSpPr/>
          <p:nvPr/>
        </p:nvSpPr>
        <p:spPr bwMode="auto">
          <a:xfrm>
            <a:off x="1108000" y="1947143"/>
            <a:ext cx="1768549" cy="1768549"/>
          </a:xfrm>
          <a:prstGeom prst="ellipse">
            <a:avLst/>
          </a:prstGeom>
          <a:solidFill>
            <a:schemeClr val="tx2">
              <a:lumMod val="60000"/>
              <a:lumOff val="40000"/>
              <a:alpha val="67843"/>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en-US" sz="1600" dirty="0">
                <a:solidFill>
                  <a:schemeClr val="bg1"/>
                </a:solidFill>
                <a:latin typeface="Trebuchet MS" pitchFamily="34" charset="0"/>
              </a:rPr>
              <a:t>Configuration in ACTIS</a:t>
            </a:r>
          </a:p>
        </p:txBody>
      </p:sp>
    </p:spTree>
    <p:extLst>
      <p:ext uri="{BB962C8B-B14F-4D97-AF65-F5344CB8AC3E}">
        <p14:creationId xmlns:p14="http://schemas.microsoft.com/office/powerpoint/2010/main" val="117201096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6BCB9E3-A844-4F08-9400-ACA6BF87309B}"/>
              </a:ext>
            </a:extLst>
          </p:cNvPr>
          <p:cNvSpPr>
            <a:spLocks noGrp="1"/>
          </p:cNvSpPr>
          <p:nvPr>
            <p:ph type="title"/>
          </p:nvPr>
        </p:nvSpPr>
        <p:spPr/>
        <p:txBody>
          <a:bodyPr/>
          <a:lstStyle/>
          <a:p>
            <a:r>
              <a:rPr lang="fr-FR" dirty="0"/>
              <a:t>Download for free!</a:t>
            </a:r>
            <a:endParaRPr lang="en-US" dirty="0"/>
          </a:p>
        </p:txBody>
      </p:sp>
      <p:grpSp>
        <p:nvGrpSpPr>
          <p:cNvPr id="4" name="Groupe 3">
            <a:extLst>
              <a:ext uri="{FF2B5EF4-FFF2-40B4-BE49-F238E27FC236}">
                <a16:creationId xmlns:a16="http://schemas.microsoft.com/office/drawing/2014/main" id="{46E65521-209F-4564-9AC1-E2510DF813CF}"/>
              </a:ext>
            </a:extLst>
          </p:cNvPr>
          <p:cNvGrpSpPr/>
          <p:nvPr/>
        </p:nvGrpSpPr>
        <p:grpSpPr>
          <a:xfrm>
            <a:off x="4759155" y="1671538"/>
            <a:ext cx="3290999" cy="1689036"/>
            <a:chOff x="7235127" y="1392455"/>
            <a:chExt cx="3646800" cy="1871642"/>
          </a:xfrm>
        </p:grpSpPr>
        <p:sp>
          <p:nvSpPr>
            <p:cNvPr id="5" name="Rectangle 4">
              <a:extLst>
                <a:ext uri="{FF2B5EF4-FFF2-40B4-BE49-F238E27FC236}">
                  <a16:creationId xmlns:a16="http://schemas.microsoft.com/office/drawing/2014/main" id="{2AB70B43-FACC-4EB9-8ACC-451FBE5F2089}"/>
                </a:ext>
              </a:extLst>
            </p:cNvPr>
            <p:cNvSpPr>
              <a:spLocks noChangeArrowheads="1"/>
            </p:cNvSpPr>
            <p:nvPr/>
          </p:nvSpPr>
          <p:spPr bwMode="auto">
            <a:xfrm>
              <a:off x="7235127" y="1747973"/>
              <a:ext cx="3646800" cy="1516124"/>
            </a:xfrm>
            <a:prstGeom prst="rect">
              <a:avLst/>
            </a:prstGeom>
            <a:solidFill>
              <a:schemeClr val="bg1">
                <a:lumMod val="95000"/>
              </a:schemeClr>
            </a:solidFill>
            <a:ln w="25400" algn="ctr">
              <a:noFill/>
              <a:miter lim="800000"/>
              <a:headEnd/>
              <a:tailEnd/>
            </a:ln>
          </p:spPr>
          <p:txBody>
            <a:bodyPr lIns="201168"/>
            <a:lstStyle/>
            <a:p>
              <a:pPr marL="180975" indent="-180975">
                <a:buFont typeface="Arial" pitchFamily="34" charset="0"/>
                <a:buChar char="•"/>
              </a:pPr>
              <a:endParaRPr lang="en-US" sz="1400" dirty="0">
                <a:solidFill>
                  <a:schemeClr val="tx1">
                    <a:lumMod val="75000"/>
                    <a:lumOff val="25000"/>
                  </a:schemeClr>
                </a:solidFill>
              </a:endParaRPr>
            </a:p>
          </p:txBody>
        </p:sp>
        <p:sp>
          <p:nvSpPr>
            <p:cNvPr id="6" name="ZoneTexte 5">
              <a:extLst>
                <a:ext uri="{FF2B5EF4-FFF2-40B4-BE49-F238E27FC236}">
                  <a16:creationId xmlns:a16="http://schemas.microsoft.com/office/drawing/2014/main" id="{15161C5D-D99B-4803-B601-47886963C25A}"/>
                </a:ext>
              </a:extLst>
            </p:cNvPr>
            <p:cNvSpPr txBox="1"/>
            <p:nvPr/>
          </p:nvSpPr>
          <p:spPr>
            <a:xfrm>
              <a:off x="7235127" y="1392455"/>
              <a:ext cx="3646800" cy="332525"/>
            </a:xfrm>
            <a:prstGeom prst="rect">
              <a:avLst/>
            </a:prstGeom>
            <a:solidFill>
              <a:schemeClr val="accent1"/>
            </a:solidFill>
          </p:spPr>
          <p:txBody>
            <a:bodyPr wrap="square" rtlCol="0" anchor="ctr">
              <a:spAutoFit/>
            </a:bodyPr>
            <a:lstStyle/>
            <a:p>
              <a:pPr algn="ctr"/>
              <a:r>
                <a:rPr lang="fr-FR" b="1" dirty="0">
                  <a:solidFill>
                    <a:schemeClr val="bg1"/>
                  </a:solidFill>
                  <a:latin typeface="+mj-lt"/>
                </a:rPr>
                <a:t>ANDROID DEVICES</a:t>
              </a:r>
              <a:endParaRPr lang="en-US" b="1" dirty="0">
                <a:solidFill>
                  <a:schemeClr val="bg1"/>
                </a:solidFill>
                <a:latin typeface="+mj-lt"/>
              </a:endParaRPr>
            </a:p>
          </p:txBody>
        </p:sp>
        <p:pic>
          <p:nvPicPr>
            <p:cNvPr id="7" name="Picture 3">
              <a:extLst>
                <a:ext uri="{FF2B5EF4-FFF2-40B4-BE49-F238E27FC236}">
                  <a16:creationId xmlns:a16="http://schemas.microsoft.com/office/drawing/2014/main" id="{E48A8ED6-9074-49AC-AE10-9E738CE6D5F2}"/>
                </a:ext>
              </a:extLst>
            </p:cNvPr>
            <p:cNvPicPr>
              <a:picLocks noChangeAspect="1" noChangeArrowheads="1"/>
            </p:cNvPicPr>
            <p:nvPr/>
          </p:nvPicPr>
          <p:blipFill>
            <a:blip r:embed="rId2" cstate="email"/>
            <a:srcRect/>
            <a:stretch>
              <a:fillRect/>
            </a:stretch>
          </p:blipFill>
          <p:spPr bwMode="auto">
            <a:xfrm>
              <a:off x="7265548" y="1817204"/>
              <a:ext cx="2498270" cy="971550"/>
            </a:xfrm>
            <a:prstGeom prst="rect">
              <a:avLst/>
            </a:prstGeom>
            <a:noFill/>
            <a:ln w="9525">
              <a:noFill/>
              <a:miter lim="800000"/>
              <a:headEnd/>
              <a:tailEnd/>
            </a:ln>
          </p:spPr>
        </p:pic>
      </p:grpSp>
      <p:grpSp>
        <p:nvGrpSpPr>
          <p:cNvPr id="19" name="Groupe 18">
            <a:extLst>
              <a:ext uri="{FF2B5EF4-FFF2-40B4-BE49-F238E27FC236}">
                <a16:creationId xmlns:a16="http://schemas.microsoft.com/office/drawing/2014/main" id="{256A311E-C4E3-487A-8E4C-6302F99001AF}"/>
              </a:ext>
            </a:extLst>
          </p:cNvPr>
          <p:cNvGrpSpPr/>
          <p:nvPr/>
        </p:nvGrpSpPr>
        <p:grpSpPr>
          <a:xfrm>
            <a:off x="1360221" y="1671538"/>
            <a:ext cx="3173229" cy="1697225"/>
            <a:chOff x="1440399" y="1474056"/>
            <a:chExt cx="2760898" cy="1476687"/>
          </a:xfrm>
        </p:grpSpPr>
        <p:grpSp>
          <p:nvGrpSpPr>
            <p:cNvPr id="9" name="Groupe 8">
              <a:extLst>
                <a:ext uri="{FF2B5EF4-FFF2-40B4-BE49-F238E27FC236}">
                  <a16:creationId xmlns:a16="http://schemas.microsoft.com/office/drawing/2014/main" id="{DB58687B-74A1-46D8-8D71-B1E50FD61371}"/>
                </a:ext>
              </a:extLst>
            </p:cNvPr>
            <p:cNvGrpSpPr/>
            <p:nvPr/>
          </p:nvGrpSpPr>
          <p:grpSpPr>
            <a:xfrm>
              <a:off x="1440399" y="1712772"/>
              <a:ext cx="2760898" cy="1237971"/>
              <a:chOff x="904257" y="2163952"/>
              <a:chExt cx="4094609" cy="1836000"/>
            </a:xfrm>
          </p:grpSpPr>
          <p:sp>
            <p:nvSpPr>
              <p:cNvPr id="11" name="Rectangle 10">
                <a:extLst>
                  <a:ext uri="{FF2B5EF4-FFF2-40B4-BE49-F238E27FC236}">
                    <a16:creationId xmlns:a16="http://schemas.microsoft.com/office/drawing/2014/main" id="{9112131F-4FEB-4908-A3F1-B4BF65B5B17F}"/>
                  </a:ext>
                </a:extLst>
              </p:cNvPr>
              <p:cNvSpPr>
                <a:spLocks noChangeArrowheads="1"/>
              </p:cNvSpPr>
              <p:nvPr/>
            </p:nvSpPr>
            <p:spPr bwMode="auto">
              <a:xfrm>
                <a:off x="904257" y="2163952"/>
                <a:ext cx="4094609" cy="1836000"/>
              </a:xfrm>
              <a:prstGeom prst="rect">
                <a:avLst/>
              </a:prstGeom>
              <a:solidFill>
                <a:schemeClr val="bg1">
                  <a:lumMod val="95000"/>
                </a:schemeClr>
              </a:solidFill>
              <a:ln w="25400" algn="ctr">
                <a:noFill/>
                <a:miter lim="800000"/>
                <a:headEnd/>
                <a:tailEnd/>
              </a:ln>
            </p:spPr>
            <p:txBody>
              <a:bodyPr lIns="201168"/>
              <a:lstStyle/>
              <a:p>
                <a:endParaRPr lang="en-US" sz="1400" dirty="0">
                  <a:solidFill>
                    <a:schemeClr val="tx1">
                      <a:lumMod val="75000"/>
                      <a:lumOff val="25000"/>
                    </a:schemeClr>
                  </a:solidFill>
                </a:endParaRPr>
              </a:p>
              <a:p>
                <a:r>
                  <a:rPr lang="en-US" sz="1200" dirty="0">
                    <a:solidFill>
                      <a:schemeClr val="tx2"/>
                    </a:solidFill>
                  </a:rPr>
                  <a:t>ALE Business Portal </a:t>
                </a:r>
                <a:br>
                  <a:rPr lang="en-US" sz="1200" dirty="0">
                    <a:solidFill>
                      <a:schemeClr val="tx2"/>
                    </a:solidFill>
                  </a:rPr>
                </a:br>
                <a:r>
                  <a:rPr lang="en-US" sz="1200" dirty="0">
                    <a:solidFill>
                      <a:schemeClr val="tx2"/>
                    </a:solidFill>
                  </a:rPr>
                  <a:t>under Software Download section</a:t>
                </a:r>
              </a:p>
            </p:txBody>
          </p:sp>
          <p:pic>
            <p:nvPicPr>
              <p:cNvPr id="12" name="Picture 2">
                <a:extLst>
                  <a:ext uri="{FF2B5EF4-FFF2-40B4-BE49-F238E27FC236}">
                    <a16:creationId xmlns:a16="http://schemas.microsoft.com/office/drawing/2014/main" id="{D6E6B037-3781-4AAF-9B69-70C1D8D83EC4}"/>
                  </a:ext>
                </a:extLst>
              </p:cNvPr>
              <p:cNvPicPr>
                <a:picLocks noChangeAspect="1" noChangeArrowheads="1"/>
              </p:cNvPicPr>
              <p:nvPr/>
            </p:nvPicPr>
            <p:blipFill>
              <a:blip r:embed="rId3" cstate="email"/>
              <a:srcRect/>
              <a:stretch>
                <a:fillRect/>
              </a:stretch>
            </p:blipFill>
            <p:spPr bwMode="auto">
              <a:xfrm>
                <a:off x="1092040" y="3214332"/>
                <a:ext cx="3543300" cy="771525"/>
              </a:xfrm>
              <a:prstGeom prst="rect">
                <a:avLst/>
              </a:prstGeom>
              <a:noFill/>
              <a:ln w="9525">
                <a:noFill/>
                <a:miter lim="800000"/>
                <a:headEnd/>
                <a:tailEnd/>
              </a:ln>
            </p:spPr>
          </p:pic>
        </p:grpSp>
        <p:sp>
          <p:nvSpPr>
            <p:cNvPr id="18" name="ZoneTexte 17">
              <a:extLst>
                <a:ext uri="{FF2B5EF4-FFF2-40B4-BE49-F238E27FC236}">
                  <a16:creationId xmlns:a16="http://schemas.microsoft.com/office/drawing/2014/main" id="{B08EEE88-E033-410E-BE7F-BD479FCC9C87}"/>
                </a:ext>
              </a:extLst>
            </p:cNvPr>
            <p:cNvSpPr txBox="1"/>
            <p:nvPr/>
          </p:nvSpPr>
          <p:spPr>
            <a:xfrm>
              <a:off x="1471614" y="1474056"/>
              <a:ext cx="2729683" cy="300082"/>
            </a:xfrm>
            <a:prstGeom prst="rect">
              <a:avLst/>
            </a:prstGeom>
            <a:solidFill>
              <a:schemeClr val="accent1">
                <a:lumMod val="75000"/>
              </a:schemeClr>
            </a:solidFill>
          </p:spPr>
          <p:txBody>
            <a:bodyPr wrap="square" rtlCol="0" anchor="ctr">
              <a:spAutoFit/>
            </a:bodyPr>
            <a:lstStyle/>
            <a:p>
              <a:pPr algn="ctr"/>
              <a:r>
                <a:rPr lang="fr-FR" b="1" dirty="0">
                  <a:solidFill>
                    <a:schemeClr val="bg1"/>
                  </a:solidFill>
                  <a:latin typeface="+mj-lt"/>
                </a:rPr>
                <a:t>WINDOWS AND MAC OS</a:t>
              </a:r>
              <a:endParaRPr lang="en-US" b="1" dirty="0">
                <a:solidFill>
                  <a:schemeClr val="bg1"/>
                </a:solidFill>
                <a:latin typeface="+mj-lt"/>
              </a:endParaRPr>
            </a:p>
          </p:txBody>
        </p:sp>
      </p:grpSp>
      <p:sp>
        <p:nvSpPr>
          <p:cNvPr id="20" name="Rectangle 19">
            <a:extLst>
              <a:ext uri="{FF2B5EF4-FFF2-40B4-BE49-F238E27FC236}">
                <a16:creationId xmlns:a16="http://schemas.microsoft.com/office/drawing/2014/main" id="{FA056C6B-16C7-4A15-9729-5D5C2B4E6419}"/>
              </a:ext>
            </a:extLst>
          </p:cNvPr>
          <p:cNvSpPr/>
          <p:nvPr/>
        </p:nvSpPr>
        <p:spPr>
          <a:xfrm>
            <a:off x="715927" y="4160696"/>
            <a:ext cx="8104224" cy="253916"/>
          </a:xfrm>
          <a:prstGeom prst="rect">
            <a:avLst/>
          </a:prstGeom>
        </p:spPr>
        <p:txBody>
          <a:bodyPr wrap="square">
            <a:spAutoFit/>
          </a:bodyPr>
          <a:lstStyle/>
          <a:p>
            <a:r>
              <a:rPr lang="en-US" sz="1050" dirty="0">
                <a:solidFill>
                  <a:schemeClr val="tx2"/>
                </a:solidFill>
                <a:latin typeface="Trebuchet MS" pitchFamily="34" charset="0"/>
              </a:rPr>
              <a:t>For a list of compatible devices, please refer to the </a:t>
            </a:r>
            <a:r>
              <a:rPr lang="en-US" sz="1050" b="1" i="1" dirty="0" err="1">
                <a:solidFill>
                  <a:schemeClr val="tx2"/>
                </a:solidFill>
                <a:latin typeface="Trebuchet MS" pitchFamily="34" charset="0"/>
                <a:hlinkClick r:id="rId4"/>
              </a:rPr>
              <a:t>MLE_Cross_Compatibility</a:t>
            </a:r>
            <a:r>
              <a:rPr lang="en-US" sz="1050" b="1" i="1" dirty="0">
                <a:solidFill>
                  <a:schemeClr val="tx2"/>
                </a:solidFill>
                <a:latin typeface="Trebuchet MS" pitchFamily="34" charset="0"/>
              </a:rPr>
              <a:t> </a:t>
            </a:r>
            <a:r>
              <a:rPr lang="en-US" sz="1050" dirty="0">
                <a:solidFill>
                  <a:schemeClr val="tx2"/>
                </a:solidFill>
                <a:latin typeface="Trebuchet MS" pitchFamily="34" charset="0"/>
              </a:rPr>
              <a:t>document available on the ALE Business Portal</a:t>
            </a:r>
          </a:p>
        </p:txBody>
      </p:sp>
      <p:sp>
        <p:nvSpPr>
          <p:cNvPr id="21" name="Titre 1">
            <a:extLst>
              <a:ext uri="{FF2B5EF4-FFF2-40B4-BE49-F238E27FC236}">
                <a16:creationId xmlns:a16="http://schemas.microsoft.com/office/drawing/2014/main" id="{D438725D-31E4-42DF-8EBA-3B93E0D3BFB7}"/>
              </a:ext>
            </a:extLst>
          </p:cNvPr>
          <p:cNvSpPr txBox="1">
            <a:spLocks/>
          </p:cNvSpPr>
          <p:nvPr/>
        </p:nvSpPr>
        <p:spPr bwMode="auto">
          <a:xfrm>
            <a:off x="715926" y="3767355"/>
            <a:ext cx="4303749" cy="40568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800" b="1" kern="0">
                <a:solidFill>
                  <a:schemeClr val="tx2"/>
                </a:solidFill>
                <a:latin typeface="Trebuchet MS" pitchFamily="34" charset="0"/>
                <a:ea typeface="+mj-ea"/>
                <a:cs typeface="+mj-cs"/>
              </a:rPr>
              <a:t>Android s</a:t>
            </a:r>
            <a:r>
              <a:rPr kumimoji="0" lang="en-US" sz="1800" b="1" i="0" u="none" strike="noStrike" kern="0" cap="none" spc="0" normalizeH="0" baseline="0" noProof="0">
                <a:ln>
                  <a:noFill/>
                </a:ln>
                <a:solidFill>
                  <a:schemeClr val="tx2"/>
                </a:solidFill>
                <a:effectLst/>
                <a:uLnTx/>
                <a:uFillTx/>
                <a:latin typeface="Trebuchet MS" pitchFamily="34" charset="0"/>
                <a:ea typeface="+mj-ea"/>
                <a:cs typeface="+mj-cs"/>
              </a:rPr>
              <a:t>mart devices compatibility</a:t>
            </a:r>
            <a:endParaRPr kumimoji="0" lang="en-US" sz="1800" b="1" i="0" u="none" strike="noStrike" kern="0" cap="none" spc="0" normalizeH="0" baseline="0" noProof="0" dirty="0">
              <a:ln>
                <a:noFill/>
              </a:ln>
              <a:solidFill>
                <a:schemeClr val="tx2"/>
              </a:solidFill>
              <a:effectLst/>
              <a:uLnTx/>
              <a:uFillTx/>
              <a:latin typeface="Trebuchet MS" pitchFamily="34" charset="0"/>
              <a:ea typeface="+mj-ea"/>
              <a:cs typeface="+mj-cs"/>
            </a:endParaRPr>
          </a:p>
        </p:txBody>
      </p:sp>
      <p:pic>
        <p:nvPicPr>
          <p:cNvPr id="10" name="Image 9" descr="Une image contenant texte&#10;&#10;Description générée automatiquement">
            <a:extLst>
              <a:ext uri="{FF2B5EF4-FFF2-40B4-BE49-F238E27FC236}">
                <a16:creationId xmlns:a16="http://schemas.microsoft.com/office/drawing/2014/main" id="{30B19EC1-8A05-C346-AD8E-4F0C1700C102}"/>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781563" y="1984181"/>
            <a:ext cx="3227590" cy="1109341"/>
          </a:xfrm>
          <a:prstGeom prst="rect">
            <a:avLst/>
          </a:prstGeom>
        </p:spPr>
      </p:pic>
      <p:pic>
        <p:nvPicPr>
          <p:cNvPr id="22" name="Picture 6" descr="http://www.caseih.com/en_us/AboutUs/PublishingImages/FarmForum/google_play_icon.png">
            <a:extLst>
              <a:ext uri="{FF2B5EF4-FFF2-40B4-BE49-F238E27FC236}">
                <a16:creationId xmlns:a16="http://schemas.microsoft.com/office/drawing/2014/main" id="{5A2CEDB5-D4EE-1044-9C15-E9C365A6FB3A}"/>
              </a:ext>
            </a:extLst>
          </p:cNvPr>
          <p:cNvPicPr>
            <a:picLocks noChangeAspect="1" noChangeArrowheads="1"/>
          </p:cNvPicPr>
          <p:nvPr/>
        </p:nvPicPr>
        <p:blipFill>
          <a:blip r:embed="rId6" cstate="email"/>
          <a:srcRect/>
          <a:stretch>
            <a:fillRect/>
          </a:stretch>
        </p:blipFill>
        <p:spPr bwMode="auto">
          <a:xfrm>
            <a:off x="6422694" y="2784303"/>
            <a:ext cx="1401755" cy="491844"/>
          </a:xfrm>
          <a:prstGeom prst="rect">
            <a:avLst/>
          </a:prstGeom>
          <a:noFill/>
        </p:spPr>
      </p:pic>
    </p:spTree>
    <p:extLst>
      <p:ext uri="{BB962C8B-B14F-4D97-AF65-F5344CB8AC3E}">
        <p14:creationId xmlns:p14="http://schemas.microsoft.com/office/powerpoint/2010/main" val="277680516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Connecteur droit 58">
            <a:extLst>
              <a:ext uri="{FF2B5EF4-FFF2-40B4-BE49-F238E27FC236}">
                <a16:creationId xmlns:a16="http://schemas.microsoft.com/office/drawing/2014/main" id="{254D9220-58AF-48A1-B971-7C9E85F79846}"/>
              </a:ext>
            </a:extLst>
          </p:cNvPr>
          <p:cNvCxnSpPr>
            <a:cxnSpLocks/>
          </p:cNvCxnSpPr>
          <p:nvPr/>
        </p:nvCxnSpPr>
        <p:spPr>
          <a:xfrm>
            <a:off x="6313520" y="2318715"/>
            <a:ext cx="94072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8FB9982A-7216-4266-89AE-E6AE34F5C443}"/>
              </a:ext>
            </a:extLst>
          </p:cNvPr>
          <p:cNvSpPr>
            <a:spLocks noGrp="1"/>
          </p:cNvSpPr>
          <p:nvPr>
            <p:ph type="title"/>
          </p:nvPr>
        </p:nvSpPr>
        <p:spPr/>
        <p:txBody>
          <a:bodyPr/>
          <a:lstStyle/>
          <a:p>
            <a:r>
              <a:rPr lang="fr-FR" dirty="0"/>
              <a:t>architecture</a:t>
            </a:r>
            <a:endParaRPr lang="en-US" dirty="0"/>
          </a:p>
        </p:txBody>
      </p:sp>
      <p:sp>
        <p:nvSpPr>
          <p:cNvPr id="3" name="Rectangle 2">
            <a:extLst>
              <a:ext uri="{FF2B5EF4-FFF2-40B4-BE49-F238E27FC236}">
                <a16:creationId xmlns:a16="http://schemas.microsoft.com/office/drawing/2014/main" id="{53467F45-10B4-47B8-8007-7009A1AC48AA}"/>
              </a:ext>
            </a:extLst>
          </p:cNvPr>
          <p:cNvSpPr/>
          <p:nvPr/>
        </p:nvSpPr>
        <p:spPr>
          <a:xfrm>
            <a:off x="1361880" y="904875"/>
            <a:ext cx="3219450" cy="3609975"/>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3D46EBB3-D7D1-4EE4-8E05-577BB8F27B80}"/>
              </a:ext>
            </a:extLst>
          </p:cNvPr>
          <p:cNvSpPr/>
          <p:nvPr/>
        </p:nvSpPr>
        <p:spPr>
          <a:xfrm>
            <a:off x="5009955" y="904875"/>
            <a:ext cx="3219450" cy="3609975"/>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3E0240B-0CB0-435D-88AE-96C74F92D3A0}"/>
              </a:ext>
            </a:extLst>
          </p:cNvPr>
          <p:cNvSpPr/>
          <p:nvPr/>
        </p:nvSpPr>
        <p:spPr>
          <a:xfrm>
            <a:off x="1514280" y="1257300"/>
            <a:ext cx="2886270" cy="1362075"/>
          </a:xfrm>
          <a:prstGeom prst="rect">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96ACC47-7581-4C11-88FC-D6101DE666FF}"/>
              </a:ext>
            </a:extLst>
          </p:cNvPr>
          <p:cNvSpPr/>
          <p:nvPr/>
        </p:nvSpPr>
        <p:spPr>
          <a:xfrm>
            <a:off x="1514280" y="2886075"/>
            <a:ext cx="2886270" cy="1362075"/>
          </a:xfrm>
          <a:prstGeom prst="rect">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ZoneTexte 6">
            <a:extLst>
              <a:ext uri="{FF2B5EF4-FFF2-40B4-BE49-F238E27FC236}">
                <a16:creationId xmlns:a16="http://schemas.microsoft.com/office/drawing/2014/main" id="{61C668AE-4DC9-4A9B-8A8B-E739DF091004}"/>
              </a:ext>
            </a:extLst>
          </p:cNvPr>
          <p:cNvSpPr txBox="1"/>
          <p:nvPr/>
        </p:nvSpPr>
        <p:spPr>
          <a:xfrm>
            <a:off x="1514280" y="754834"/>
            <a:ext cx="800295" cy="300082"/>
          </a:xfrm>
          <a:prstGeom prst="rect">
            <a:avLst/>
          </a:prstGeom>
          <a:solidFill>
            <a:schemeClr val="bg1"/>
          </a:solidFill>
        </p:spPr>
        <p:txBody>
          <a:bodyPr wrap="square" rtlCol="0">
            <a:spAutoFit/>
          </a:bodyPr>
          <a:lstStyle/>
          <a:p>
            <a:pPr algn="ctr"/>
            <a:r>
              <a:rPr lang="fr-FR" dirty="0"/>
              <a:t>Off-site</a:t>
            </a:r>
            <a:endParaRPr lang="en-US" dirty="0"/>
          </a:p>
        </p:txBody>
      </p:sp>
      <p:sp>
        <p:nvSpPr>
          <p:cNvPr id="8" name="ZoneTexte 7">
            <a:extLst>
              <a:ext uri="{FF2B5EF4-FFF2-40B4-BE49-F238E27FC236}">
                <a16:creationId xmlns:a16="http://schemas.microsoft.com/office/drawing/2014/main" id="{16719AB5-A950-4392-B7B5-53768CE2F01A}"/>
              </a:ext>
            </a:extLst>
          </p:cNvPr>
          <p:cNvSpPr txBox="1"/>
          <p:nvPr/>
        </p:nvSpPr>
        <p:spPr>
          <a:xfrm>
            <a:off x="5128724" y="752475"/>
            <a:ext cx="800295" cy="300082"/>
          </a:xfrm>
          <a:prstGeom prst="rect">
            <a:avLst/>
          </a:prstGeom>
          <a:solidFill>
            <a:schemeClr val="bg1"/>
          </a:solidFill>
        </p:spPr>
        <p:txBody>
          <a:bodyPr wrap="square" rtlCol="0">
            <a:spAutoFit/>
          </a:bodyPr>
          <a:lstStyle/>
          <a:p>
            <a:pPr algn="ctr"/>
            <a:r>
              <a:rPr lang="fr-FR" dirty="0"/>
              <a:t>On-site</a:t>
            </a:r>
            <a:endParaRPr lang="en-US" dirty="0"/>
          </a:p>
        </p:txBody>
      </p:sp>
      <p:sp>
        <p:nvSpPr>
          <p:cNvPr id="9" name="ZoneTexte 8">
            <a:extLst>
              <a:ext uri="{FF2B5EF4-FFF2-40B4-BE49-F238E27FC236}">
                <a16:creationId xmlns:a16="http://schemas.microsoft.com/office/drawing/2014/main" id="{AB56363E-BFB9-4A16-86F9-CA161EA9A95D}"/>
              </a:ext>
            </a:extLst>
          </p:cNvPr>
          <p:cNvSpPr txBox="1"/>
          <p:nvPr/>
        </p:nvSpPr>
        <p:spPr>
          <a:xfrm>
            <a:off x="1623524" y="1107259"/>
            <a:ext cx="1214926" cy="300082"/>
          </a:xfrm>
          <a:prstGeom prst="rect">
            <a:avLst/>
          </a:prstGeom>
          <a:solidFill>
            <a:schemeClr val="bg1"/>
          </a:solidFill>
        </p:spPr>
        <p:txBody>
          <a:bodyPr wrap="square" rtlCol="0">
            <a:spAutoFit/>
          </a:bodyPr>
          <a:lstStyle/>
          <a:p>
            <a:pPr algn="ctr"/>
            <a:r>
              <a:rPr lang="fr-FR" dirty="0"/>
              <a:t>Home </a:t>
            </a:r>
            <a:r>
              <a:rPr lang="fr-FR" dirty="0" err="1"/>
              <a:t>worker</a:t>
            </a:r>
            <a:endParaRPr lang="en-US" dirty="0"/>
          </a:p>
        </p:txBody>
      </p:sp>
      <p:sp>
        <p:nvSpPr>
          <p:cNvPr id="10" name="ZoneTexte 9">
            <a:extLst>
              <a:ext uri="{FF2B5EF4-FFF2-40B4-BE49-F238E27FC236}">
                <a16:creationId xmlns:a16="http://schemas.microsoft.com/office/drawing/2014/main" id="{A3A1A90B-C3E1-4E55-BF12-D0399B93C190}"/>
              </a:ext>
            </a:extLst>
          </p:cNvPr>
          <p:cNvSpPr txBox="1"/>
          <p:nvPr/>
        </p:nvSpPr>
        <p:spPr>
          <a:xfrm>
            <a:off x="1623524" y="2709862"/>
            <a:ext cx="1214926" cy="300082"/>
          </a:xfrm>
          <a:prstGeom prst="rect">
            <a:avLst/>
          </a:prstGeom>
          <a:solidFill>
            <a:schemeClr val="bg1"/>
          </a:solidFill>
        </p:spPr>
        <p:txBody>
          <a:bodyPr wrap="square" rtlCol="0">
            <a:spAutoFit/>
          </a:bodyPr>
          <a:lstStyle/>
          <a:p>
            <a:pPr algn="ctr"/>
            <a:r>
              <a:rPr lang="fr-FR" dirty="0"/>
              <a:t>Road warrior</a:t>
            </a:r>
            <a:endParaRPr lang="en-US" dirty="0"/>
          </a:p>
        </p:txBody>
      </p:sp>
      <p:pic>
        <p:nvPicPr>
          <p:cNvPr id="12" name="Image 11">
            <a:extLst>
              <a:ext uri="{FF2B5EF4-FFF2-40B4-BE49-F238E27FC236}">
                <a16:creationId xmlns:a16="http://schemas.microsoft.com/office/drawing/2014/main" id="{54038DE5-9EEE-4B57-9CA3-DEA29651C5D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743836" y="1975172"/>
            <a:ext cx="555882" cy="555882"/>
          </a:xfrm>
          <a:prstGeom prst="rect">
            <a:avLst/>
          </a:prstGeom>
        </p:spPr>
      </p:pic>
      <p:pic>
        <p:nvPicPr>
          <p:cNvPr id="2050" name="Picture 2" descr="https://web-assets.al-enterprise.com/-/media/assets/internet/images/h-to-m/ip-desktop-softphone-galaxy-tab-photo-front-4c-480x480-all.png?h=480&amp;w=480&amp;v=1&amp;d=20190712T092049Z&amp;hash=3208B1FD081DA360A7A818583140D790">
            <a:extLst>
              <a:ext uri="{FF2B5EF4-FFF2-40B4-BE49-F238E27FC236}">
                <a16:creationId xmlns:a16="http://schemas.microsoft.com/office/drawing/2014/main" id="{C8BA9037-F78D-41E1-8D09-609D59799F22}"/>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489987" y="3360951"/>
            <a:ext cx="1014395" cy="1014395"/>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a:extLst>
              <a:ext uri="{FF2B5EF4-FFF2-40B4-BE49-F238E27FC236}">
                <a16:creationId xmlns:a16="http://schemas.microsoft.com/office/drawing/2014/main" id="{3410CE27-7C49-4AD0-90C3-DBAE83B31F72}"/>
              </a:ext>
            </a:extLst>
          </p:cNvPr>
          <p:cNvCxnSpPr>
            <a:cxnSpLocks/>
          </p:cNvCxnSpPr>
          <p:nvPr/>
        </p:nvCxnSpPr>
        <p:spPr>
          <a:xfrm flipV="1">
            <a:off x="2182788" y="1579201"/>
            <a:ext cx="0" cy="38990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407D336C-0B01-42B0-9C7E-35F1173E9D21}"/>
              </a:ext>
            </a:extLst>
          </p:cNvPr>
          <p:cNvCxnSpPr>
            <a:cxnSpLocks/>
            <a:stCxn id="12" idx="0"/>
          </p:cNvCxnSpPr>
          <p:nvPr/>
        </p:nvCxnSpPr>
        <p:spPr>
          <a:xfrm flipV="1">
            <a:off x="3021777" y="1577696"/>
            <a:ext cx="0" cy="39747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82210919-98BD-49B1-9832-2B31A9007D03}"/>
              </a:ext>
            </a:extLst>
          </p:cNvPr>
          <p:cNvCxnSpPr>
            <a:cxnSpLocks/>
          </p:cNvCxnSpPr>
          <p:nvPr/>
        </p:nvCxnSpPr>
        <p:spPr>
          <a:xfrm flipV="1">
            <a:off x="3829840" y="1579202"/>
            <a:ext cx="0" cy="39597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CC84C273-A602-4C86-9B92-945A70AF2DF3}"/>
              </a:ext>
            </a:extLst>
          </p:cNvPr>
          <p:cNvCxnSpPr>
            <a:cxnSpLocks/>
          </p:cNvCxnSpPr>
          <p:nvPr/>
        </p:nvCxnSpPr>
        <p:spPr>
          <a:xfrm>
            <a:off x="2182788" y="1571625"/>
            <a:ext cx="266512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46C09B99-4573-4001-BE91-F70417A4D2CD}"/>
              </a:ext>
            </a:extLst>
          </p:cNvPr>
          <p:cNvSpPr txBox="1"/>
          <p:nvPr/>
        </p:nvSpPr>
        <p:spPr>
          <a:xfrm>
            <a:off x="1949339" y="1613170"/>
            <a:ext cx="427149" cy="230832"/>
          </a:xfrm>
          <a:prstGeom prst="rect">
            <a:avLst/>
          </a:prstGeom>
          <a:solidFill>
            <a:schemeClr val="bg1"/>
          </a:solidFill>
        </p:spPr>
        <p:txBody>
          <a:bodyPr wrap="square" rtlCol="0">
            <a:spAutoFit/>
          </a:bodyPr>
          <a:lstStyle/>
          <a:p>
            <a:pPr algn="ctr"/>
            <a:r>
              <a:rPr lang="fr-FR" sz="900" dirty="0"/>
              <a:t>VPN</a:t>
            </a:r>
            <a:endParaRPr lang="en-US" sz="900" dirty="0"/>
          </a:p>
        </p:txBody>
      </p:sp>
      <p:sp>
        <p:nvSpPr>
          <p:cNvPr id="24" name="ZoneTexte 23">
            <a:extLst>
              <a:ext uri="{FF2B5EF4-FFF2-40B4-BE49-F238E27FC236}">
                <a16:creationId xmlns:a16="http://schemas.microsoft.com/office/drawing/2014/main" id="{49E91329-3DB2-4B05-A8E6-D58AF8923B5E}"/>
              </a:ext>
            </a:extLst>
          </p:cNvPr>
          <p:cNvSpPr txBox="1"/>
          <p:nvPr/>
        </p:nvSpPr>
        <p:spPr>
          <a:xfrm>
            <a:off x="2798169" y="1616599"/>
            <a:ext cx="427149" cy="230832"/>
          </a:xfrm>
          <a:prstGeom prst="rect">
            <a:avLst/>
          </a:prstGeom>
          <a:solidFill>
            <a:schemeClr val="bg1"/>
          </a:solidFill>
        </p:spPr>
        <p:txBody>
          <a:bodyPr wrap="square" rtlCol="0">
            <a:spAutoFit/>
          </a:bodyPr>
          <a:lstStyle/>
          <a:p>
            <a:pPr algn="ctr"/>
            <a:r>
              <a:rPr lang="fr-FR" sz="900" dirty="0"/>
              <a:t>VPN</a:t>
            </a:r>
            <a:endParaRPr lang="en-US" sz="900" dirty="0"/>
          </a:p>
        </p:txBody>
      </p:sp>
      <p:sp>
        <p:nvSpPr>
          <p:cNvPr id="25" name="ZoneTexte 24">
            <a:extLst>
              <a:ext uri="{FF2B5EF4-FFF2-40B4-BE49-F238E27FC236}">
                <a16:creationId xmlns:a16="http://schemas.microsoft.com/office/drawing/2014/main" id="{DA7CD4A7-4B1A-4DE2-A069-6E51D26F0666}"/>
              </a:ext>
            </a:extLst>
          </p:cNvPr>
          <p:cNvSpPr txBox="1"/>
          <p:nvPr/>
        </p:nvSpPr>
        <p:spPr>
          <a:xfrm>
            <a:off x="3616265" y="1620494"/>
            <a:ext cx="427149" cy="230832"/>
          </a:xfrm>
          <a:prstGeom prst="rect">
            <a:avLst/>
          </a:prstGeom>
          <a:solidFill>
            <a:schemeClr val="bg1"/>
          </a:solidFill>
        </p:spPr>
        <p:txBody>
          <a:bodyPr wrap="square" rtlCol="0">
            <a:spAutoFit/>
          </a:bodyPr>
          <a:lstStyle/>
          <a:p>
            <a:pPr algn="ctr"/>
            <a:r>
              <a:rPr lang="fr-FR" sz="900" dirty="0"/>
              <a:t>VPN</a:t>
            </a:r>
            <a:endParaRPr lang="en-US" sz="900" dirty="0"/>
          </a:p>
        </p:txBody>
      </p:sp>
      <p:pic>
        <p:nvPicPr>
          <p:cNvPr id="30" name="Image 29">
            <a:extLst>
              <a:ext uri="{FF2B5EF4-FFF2-40B4-BE49-F238E27FC236}">
                <a16:creationId xmlns:a16="http://schemas.microsoft.com/office/drawing/2014/main" id="{C11473A9-A6D6-4BC3-B825-6B22C9BBE0F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23194" y="3591760"/>
            <a:ext cx="555882" cy="555882"/>
          </a:xfrm>
          <a:prstGeom prst="rect">
            <a:avLst/>
          </a:prstGeom>
        </p:spPr>
      </p:pic>
      <p:cxnSp>
        <p:nvCxnSpPr>
          <p:cNvPr id="31" name="Connecteur droit 30">
            <a:extLst>
              <a:ext uri="{FF2B5EF4-FFF2-40B4-BE49-F238E27FC236}">
                <a16:creationId xmlns:a16="http://schemas.microsoft.com/office/drawing/2014/main" id="{557FC558-32DE-4239-83FE-70DA01D8885C}"/>
              </a:ext>
            </a:extLst>
          </p:cNvPr>
          <p:cNvCxnSpPr>
            <a:cxnSpLocks/>
            <a:stCxn id="30" idx="0"/>
          </p:cNvCxnSpPr>
          <p:nvPr/>
        </p:nvCxnSpPr>
        <p:spPr>
          <a:xfrm flipV="1">
            <a:off x="2201135" y="3194284"/>
            <a:ext cx="0" cy="39747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6E0142FB-C61D-4B65-8BA2-5B3B2728D6B8}"/>
              </a:ext>
            </a:extLst>
          </p:cNvPr>
          <p:cNvCxnSpPr>
            <a:cxnSpLocks/>
          </p:cNvCxnSpPr>
          <p:nvPr/>
        </p:nvCxnSpPr>
        <p:spPr>
          <a:xfrm flipV="1">
            <a:off x="3009198" y="3195790"/>
            <a:ext cx="0" cy="39597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3" name="ZoneTexte 32">
            <a:extLst>
              <a:ext uri="{FF2B5EF4-FFF2-40B4-BE49-F238E27FC236}">
                <a16:creationId xmlns:a16="http://schemas.microsoft.com/office/drawing/2014/main" id="{716762BB-2D9F-4C0A-AB6B-7D4D375E83D7}"/>
              </a:ext>
            </a:extLst>
          </p:cNvPr>
          <p:cNvSpPr txBox="1"/>
          <p:nvPr/>
        </p:nvSpPr>
        <p:spPr>
          <a:xfrm>
            <a:off x="1977527" y="3233187"/>
            <a:ext cx="427149" cy="230832"/>
          </a:xfrm>
          <a:prstGeom prst="rect">
            <a:avLst/>
          </a:prstGeom>
          <a:solidFill>
            <a:schemeClr val="bg1"/>
          </a:solidFill>
        </p:spPr>
        <p:txBody>
          <a:bodyPr wrap="square" rtlCol="0">
            <a:spAutoFit/>
          </a:bodyPr>
          <a:lstStyle/>
          <a:p>
            <a:pPr algn="ctr"/>
            <a:r>
              <a:rPr lang="fr-FR" sz="900" dirty="0"/>
              <a:t>VPN</a:t>
            </a:r>
            <a:endParaRPr lang="en-US" sz="900" dirty="0"/>
          </a:p>
        </p:txBody>
      </p:sp>
      <p:sp>
        <p:nvSpPr>
          <p:cNvPr id="34" name="ZoneTexte 33">
            <a:extLst>
              <a:ext uri="{FF2B5EF4-FFF2-40B4-BE49-F238E27FC236}">
                <a16:creationId xmlns:a16="http://schemas.microsoft.com/office/drawing/2014/main" id="{34D2DBFC-7376-4944-9482-AC779042ECCD}"/>
              </a:ext>
            </a:extLst>
          </p:cNvPr>
          <p:cNvSpPr txBox="1"/>
          <p:nvPr/>
        </p:nvSpPr>
        <p:spPr>
          <a:xfrm>
            <a:off x="2795623" y="3237082"/>
            <a:ext cx="427149" cy="230832"/>
          </a:xfrm>
          <a:prstGeom prst="rect">
            <a:avLst/>
          </a:prstGeom>
          <a:solidFill>
            <a:schemeClr val="bg1"/>
          </a:solidFill>
        </p:spPr>
        <p:txBody>
          <a:bodyPr wrap="square" rtlCol="0">
            <a:spAutoFit/>
          </a:bodyPr>
          <a:lstStyle/>
          <a:p>
            <a:pPr algn="ctr"/>
            <a:r>
              <a:rPr lang="fr-FR" sz="900" dirty="0"/>
              <a:t>VPN</a:t>
            </a:r>
            <a:endParaRPr lang="en-US" sz="900" dirty="0"/>
          </a:p>
        </p:txBody>
      </p:sp>
      <p:cxnSp>
        <p:nvCxnSpPr>
          <p:cNvPr id="35" name="Connecteur droit 34">
            <a:extLst>
              <a:ext uri="{FF2B5EF4-FFF2-40B4-BE49-F238E27FC236}">
                <a16:creationId xmlns:a16="http://schemas.microsoft.com/office/drawing/2014/main" id="{8E1A5B92-79C4-4ADB-BEDA-AAF2A7A63E3C}"/>
              </a:ext>
            </a:extLst>
          </p:cNvPr>
          <p:cNvCxnSpPr>
            <a:cxnSpLocks/>
          </p:cNvCxnSpPr>
          <p:nvPr/>
        </p:nvCxnSpPr>
        <p:spPr>
          <a:xfrm>
            <a:off x="2201135" y="3189521"/>
            <a:ext cx="238991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2052" name="Picture 4" descr="Fichier:Wifi logo.svg — Wikipédia">
            <a:extLst>
              <a:ext uri="{FF2B5EF4-FFF2-40B4-BE49-F238E27FC236}">
                <a16:creationId xmlns:a16="http://schemas.microsoft.com/office/drawing/2014/main" id="{0D5D87B8-E77C-403A-B19A-A2897A8106E5}"/>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213212" y="1368735"/>
            <a:ext cx="327977" cy="210467"/>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 2048">
            <a:extLst>
              <a:ext uri="{FF2B5EF4-FFF2-40B4-BE49-F238E27FC236}">
                <a16:creationId xmlns:a16="http://schemas.microsoft.com/office/drawing/2014/main" id="{42324777-A0C6-4D11-8512-AC4DA3E672A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759731" y="1385880"/>
            <a:ext cx="1623761" cy="389019"/>
          </a:xfrm>
          <a:prstGeom prst="rect">
            <a:avLst/>
          </a:prstGeom>
        </p:spPr>
      </p:pic>
      <p:sp>
        <p:nvSpPr>
          <p:cNvPr id="2051" name="ZoneTexte 2050">
            <a:extLst>
              <a:ext uri="{FF2B5EF4-FFF2-40B4-BE49-F238E27FC236}">
                <a16:creationId xmlns:a16="http://schemas.microsoft.com/office/drawing/2014/main" id="{8539CA6A-113D-4EB9-BC5D-29A732722098}"/>
              </a:ext>
            </a:extLst>
          </p:cNvPr>
          <p:cNvSpPr txBox="1"/>
          <p:nvPr/>
        </p:nvSpPr>
        <p:spPr>
          <a:xfrm>
            <a:off x="5560587" y="1075237"/>
            <a:ext cx="2022048" cy="430887"/>
          </a:xfrm>
          <a:prstGeom prst="rect">
            <a:avLst/>
          </a:prstGeom>
          <a:noFill/>
        </p:spPr>
        <p:txBody>
          <a:bodyPr wrap="square" rtlCol="0">
            <a:spAutoFit/>
          </a:bodyPr>
          <a:lstStyle/>
          <a:p>
            <a:pPr algn="ctr"/>
            <a:r>
              <a:rPr lang="fr-FR" sz="1050" dirty="0" err="1">
                <a:solidFill>
                  <a:schemeClr val="tx2"/>
                </a:solidFill>
              </a:rPr>
              <a:t>OmniPCX</a:t>
            </a:r>
            <a:r>
              <a:rPr lang="fr-FR" sz="1050" dirty="0">
                <a:solidFill>
                  <a:schemeClr val="tx2"/>
                </a:solidFill>
              </a:rPr>
              <a:t> Enterprise</a:t>
            </a:r>
          </a:p>
          <a:p>
            <a:pPr algn="ctr"/>
            <a:r>
              <a:rPr lang="fr-FR" sz="1050" dirty="0">
                <a:solidFill>
                  <a:schemeClr val="tx2"/>
                </a:solidFill>
              </a:rPr>
              <a:t>OXO </a:t>
            </a:r>
            <a:r>
              <a:rPr lang="fr-FR" sz="1050" dirty="0" err="1">
                <a:solidFill>
                  <a:schemeClr val="tx2"/>
                </a:solidFill>
              </a:rPr>
              <a:t>Connect</a:t>
            </a:r>
            <a:endParaRPr lang="en-US" sz="1050" dirty="0">
              <a:solidFill>
                <a:schemeClr val="tx2"/>
              </a:solidFill>
            </a:endParaRPr>
          </a:p>
        </p:txBody>
      </p:sp>
      <p:pic>
        <p:nvPicPr>
          <p:cNvPr id="43" name="Picture 2" descr="https://web-assets.al-enterprise.com/-/media/assets/internet/images/h-to-m/ip-desktop-softphone-galaxy-tab-photo-front-4c-480x480-all.png?h=480&amp;w=480&amp;v=1&amp;d=20190712T092049Z&amp;hash=3208B1FD081DA360A7A818583140D790">
            <a:extLst>
              <a:ext uri="{FF2B5EF4-FFF2-40B4-BE49-F238E27FC236}">
                <a16:creationId xmlns:a16="http://schemas.microsoft.com/office/drawing/2014/main" id="{BB06816F-DE03-4C42-9682-C878FA2BA4A1}"/>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873425" y="3500455"/>
            <a:ext cx="1014395" cy="1014395"/>
          </a:xfrm>
          <a:prstGeom prst="rect">
            <a:avLst/>
          </a:prstGeom>
          <a:noFill/>
          <a:extLst>
            <a:ext uri="{909E8E84-426E-40DD-AFC4-6F175D3DCCD1}">
              <a14:hiddenFill xmlns:a14="http://schemas.microsoft.com/office/drawing/2010/main">
                <a:solidFill>
                  <a:srgbClr val="FFFFFF"/>
                </a:solidFill>
              </a14:hiddenFill>
            </a:ext>
          </a:extLst>
        </p:spPr>
      </p:pic>
      <p:pic>
        <p:nvPicPr>
          <p:cNvPr id="44" name="Image 43">
            <a:extLst>
              <a:ext uri="{FF2B5EF4-FFF2-40B4-BE49-F238E27FC236}">
                <a16:creationId xmlns:a16="http://schemas.microsoft.com/office/drawing/2014/main" id="{508E69EB-D6C7-47C2-8FB3-8C88CDC667C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274097" y="3309665"/>
            <a:ext cx="555882" cy="555882"/>
          </a:xfrm>
          <a:prstGeom prst="rect">
            <a:avLst/>
          </a:prstGeom>
        </p:spPr>
      </p:pic>
      <p:pic>
        <p:nvPicPr>
          <p:cNvPr id="38" name="Picture 4" descr="Fichier:Wifi logo.svg — Wikipédia">
            <a:extLst>
              <a:ext uri="{FF2B5EF4-FFF2-40B4-BE49-F238E27FC236}">
                <a16:creationId xmlns:a16="http://schemas.microsoft.com/office/drawing/2014/main" id="{C2CF3F01-FD93-4AAE-B484-3E2E04A66AD2}"/>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532489" y="3198823"/>
            <a:ext cx="327977" cy="210467"/>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Fichier:Wifi logo.svg — Wikipédia">
            <a:extLst>
              <a:ext uri="{FF2B5EF4-FFF2-40B4-BE49-F238E27FC236}">
                <a16:creationId xmlns:a16="http://schemas.microsoft.com/office/drawing/2014/main" id="{11A19620-83C0-4544-89F6-CBE9AB5597B4}"/>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551234" y="3615741"/>
            <a:ext cx="327977" cy="210467"/>
          </a:xfrm>
          <a:prstGeom prst="rect">
            <a:avLst/>
          </a:prstGeom>
          <a:noFill/>
          <a:extLst>
            <a:ext uri="{909E8E84-426E-40DD-AFC4-6F175D3DCCD1}">
              <a14:hiddenFill xmlns:a14="http://schemas.microsoft.com/office/drawing/2010/main">
                <a:solidFill>
                  <a:srgbClr val="FFFFFF"/>
                </a:solidFill>
              </a14:hiddenFill>
            </a:ext>
          </a:extLst>
        </p:spPr>
      </p:pic>
      <p:sp>
        <p:nvSpPr>
          <p:cNvPr id="2053" name="ZoneTexte 2052">
            <a:extLst>
              <a:ext uri="{FF2B5EF4-FFF2-40B4-BE49-F238E27FC236}">
                <a16:creationId xmlns:a16="http://schemas.microsoft.com/office/drawing/2014/main" id="{9ADB2D60-2B8A-43F0-90CF-E3D9B39C6E64}"/>
              </a:ext>
            </a:extLst>
          </p:cNvPr>
          <p:cNvSpPr txBox="1"/>
          <p:nvPr/>
        </p:nvSpPr>
        <p:spPr>
          <a:xfrm>
            <a:off x="6974762" y="2534307"/>
            <a:ext cx="1051560" cy="307777"/>
          </a:xfrm>
          <a:prstGeom prst="rect">
            <a:avLst/>
          </a:prstGeom>
          <a:noFill/>
        </p:spPr>
        <p:txBody>
          <a:bodyPr wrap="square" rtlCol="0">
            <a:spAutoFit/>
          </a:bodyPr>
          <a:lstStyle/>
          <a:p>
            <a:pPr algn="ctr"/>
            <a:r>
              <a:rPr lang="fr-FR" sz="700" dirty="0">
                <a:solidFill>
                  <a:schemeClr val="tx2"/>
                </a:solidFill>
              </a:rPr>
              <a:t>IP Desktop Softphone on PC or Mac</a:t>
            </a:r>
            <a:endParaRPr lang="en-US" sz="700" dirty="0">
              <a:solidFill>
                <a:schemeClr val="tx2"/>
              </a:solidFill>
            </a:endParaRPr>
          </a:p>
        </p:txBody>
      </p:sp>
      <p:sp>
        <p:nvSpPr>
          <p:cNvPr id="49" name="ZoneTexte 48">
            <a:extLst>
              <a:ext uri="{FF2B5EF4-FFF2-40B4-BE49-F238E27FC236}">
                <a16:creationId xmlns:a16="http://schemas.microsoft.com/office/drawing/2014/main" id="{90202617-AC25-4E23-AE02-1666872E8E31}"/>
              </a:ext>
            </a:extLst>
          </p:cNvPr>
          <p:cNvSpPr txBox="1"/>
          <p:nvPr/>
        </p:nvSpPr>
        <p:spPr>
          <a:xfrm>
            <a:off x="7177845" y="3868148"/>
            <a:ext cx="1051560" cy="307777"/>
          </a:xfrm>
          <a:prstGeom prst="rect">
            <a:avLst/>
          </a:prstGeom>
          <a:noFill/>
        </p:spPr>
        <p:txBody>
          <a:bodyPr wrap="square" rtlCol="0">
            <a:spAutoFit/>
          </a:bodyPr>
          <a:lstStyle/>
          <a:p>
            <a:pPr algn="ctr"/>
            <a:r>
              <a:rPr lang="fr-FR" sz="700" dirty="0">
                <a:solidFill>
                  <a:schemeClr val="tx2"/>
                </a:solidFill>
              </a:rPr>
              <a:t>IP Desktop Softphone on PC or Mac</a:t>
            </a:r>
            <a:endParaRPr lang="en-US" sz="700" dirty="0">
              <a:solidFill>
                <a:schemeClr val="tx2"/>
              </a:solidFill>
            </a:endParaRPr>
          </a:p>
        </p:txBody>
      </p:sp>
      <p:sp>
        <p:nvSpPr>
          <p:cNvPr id="50" name="ZoneTexte 49">
            <a:extLst>
              <a:ext uri="{FF2B5EF4-FFF2-40B4-BE49-F238E27FC236}">
                <a16:creationId xmlns:a16="http://schemas.microsoft.com/office/drawing/2014/main" id="{41D804D4-4A70-4491-8B1F-C6FE961B2B30}"/>
              </a:ext>
            </a:extLst>
          </p:cNvPr>
          <p:cNvSpPr txBox="1"/>
          <p:nvPr/>
        </p:nvSpPr>
        <p:spPr>
          <a:xfrm>
            <a:off x="5873425" y="4221024"/>
            <a:ext cx="1051560" cy="307777"/>
          </a:xfrm>
          <a:prstGeom prst="rect">
            <a:avLst/>
          </a:prstGeom>
          <a:noFill/>
        </p:spPr>
        <p:txBody>
          <a:bodyPr wrap="square" rtlCol="0">
            <a:spAutoFit/>
          </a:bodyPr>
          <a:lstStyle/>
          <a:p>
            <a:pPr algn="ctr"/>
            <a:r>
              <a:rPr lang="fr-FR" sz="700" dirty="0">
                <a:solidFill>
                  <a:schemeClr val="tx2"/>
                </a:solidFill>
              </a:rPr>
              <a:t>IP Desktop Softphone on Android </a:t>
            </a:r>
            <a:r>
              <a:rPr lang="fr-FR" sz="700" dirty="0" err="1">
                <a:solidFill>
                  <a:schemeClr val="tx2"/>
                </a:solidFill>
              </a:rPr>
              <a:t>tablet</a:t>
            </a:r>
            <a:endParaRPr lang="en-US" sz="700" dirty="0">
              <a:solidFill>
                <a:schemeClr val="tx2"/>
              </a:solidFill>
            </a:endParaRPr>
          </a:p>
        </p:txBody>
      </p:sp>
      <p:sp>
        <p:nvSpPr>
          <p:cNvPr id="51" name="ZoneTexte 50">
            <a:extLst>
              <a:ext uri="{FF2B5EF4-FFF2-40B4-BE49-F238E27FC236}">
                <a16:creationId xmlns:a16="http://schemas.microsoft.com/office/drawing/2014/main" id="{D02AB323-9775-496E-AB1A-E8774A8A2D44}"/>
              </a:ext>
            </a:extLst>
          </p:cNvPr>
          <p:cNvSpPr txBox="1"/>
          <p:nvPr/>
        </p:nvSpPr>
        <p:spPr>
          <a:xfrm>
            <a:off x="4981936" y="3816063"/>
            <a:ext cx="1136923" cy="307777"/>
          </a:xfrm>
          <a:prstGeom prst="rect">
            <a:avLst/>
          </a:prstGeom>
          <a:noFill/>
        </p:spPr>
        <p:txBody>
          <a:bodyPr wrap="square" rtlCol="0">
            <a:spAutoFit/>
          </a:bodyPr>
          <a:lstStyle/>
          <a:p>
            <a:pPr algn="ctr"/>
            <a:r>
              <a:rPr lang="fr-FR" sz="700" dirty="0">
                <a:solidFill>
                  <a:schemeClr val="tx2"/>
                </a:solidFill>
              </a:rPr>
              <a:t>IP Desktop Softphone on Android smartphone</a:t>
            </a:r>
            <a:endParaRPr lang="en-US" sz="700" dirty="0">
              <a:solidFill>
                <a:schemeClr val="tx2"/>
              </a:solidFill>
            </a:endParaRPr>
          </a:p>
        </p:txBody>
      </p:sp>
      <p:grpSp>
        <p:nvGrpSpPr>
          <p:cNvPr id="52" name="Group 57">
            <a:extLst>
              <a:ext uri="{FF2B5EF4-FFF2-40B4-BE49-F238E27FC236}">
                <a16:creationId xmlns:a16="http://schemas.microsoft.com/office/drawing/2014/main" id="{A52560C7-31A3-4583-9531-5A22D7717A70}"/>
              </a:ext>
            </a:extLst>
          </p:cNvPr>
          <p:cNvGrpSpPr/>
          <p:nvPr/>
        </p:nvGrpSpPr>
        <p:grpSpPr>
          <a:xfrm>
            <a:off x="3758778" y="1006325"/>
            <a:ext cx="534988" cy="423862"/>
            <a:chOff x="4895850" y="6332538"/>
            <a:chExt cx="534988" cy="423862"/>
          </a:xfrm>
          <a:solidFill>
            <a:schemeClr val="accent1"/>
          </a:solidFill>
        </p:grpSpPr>
        <p:sp>
          <p:nvSpPr>
            <p:cNvPr id="53" name="Freeform 9">
              <a:extLst>
                <a:ext uri="{FF2B5EF4-FFF2-40B4-BE49-F238E27FC236}">
                  <a16:creationId xmlns:a16="http://schemas.microsoft.com/office/drawing/2014/main" id="{C23C463B-A0E0-49D8-B0D4-6D2E2D74A152}"/>
                </a:ext>
              </a:extLst>
            </p:cNvPr>
            <p:cNvSpPr>
              <a:spLocks/>
            </p:cNvSpPr>
            <p:nvPr/>
          </p:nvSpPr>
          <p:spPr bwMode="auto">
            <a:xfrm>
              <a:off x="4895850" y="6332538"/>
              <a:ext cx="534988" cy="423862"/>
            </a:xfrm>
            <a:custGeom>
              <a:avLst/>
              <a:gdLst>
                <a:gd name="T0" fmla="*/ 50 w 189"/>
                <a:gd name="T1" fmla="*/ 52 h 150"/>
                <a:gd name="T2" fmla="*/ 72 w 189"/>
                <a:gd name="T3" fmla="*/ 16 h 150"/>
                <a:gd name="T4" fmla="*/ 91 w 189"/>
                <a:gd name="T5" fmla="*/ 1 h 150"/>
                <a:gd name="T6" fmla="*/ 91 w 189"/>
                <a:gd name="T7" fmla="*/ 0 h 150"/>
                <a:gd name="T8" fmla="*/ 92 w 189"/>
                <a:gd name="T9" fmla="*/ 0 h 150"/>
                <a:gd name="T10" fmla="*/ 96 w 189"/>
                <a:gd name="T11" fmla="*/ 0 h 150"/>
                <a:gd name="T12" fmla="*/ 97 w 189"/>
                <a:gd name="T13" fmla="*/ 0 h 150"/>
                <a:gd name="T14" fmla="*/ 97 w 189"/>
                <a:gd name="T15" fmla="*/ 1 h 150"/>
                <a:gd name="T16" fmla="*/ 165 w 189"/>
                <a:gd name="T17" fmla="*/ 56 h 150"/>
                <a:gd name="T18" fmla="*/ 189 w 189"/>
                <a:gd name="T19" fmla="*/ 79 h 150"/>
                <a:gd name="T20" fmla="*/ 186 w 189"/>
                <a:gd name="T21" fmla="*/ 83 h 150"/>
                <a:gd name="T22" fmla="*/ 184 w 189"/>
                <a:gd name="T23" fmla="*/ 84 h 150"/>
                <a:gd name="T24" fmla="*/ 183 w 189"/>
                <a:gd name="T25" fmla="*/ 83 h 150"/>
                <a:gd name="T26" fmla="*/ 181 w 189"/>
                <a:gd name="T27" fmla="*/ 83 h 150"/>
                <a:gd name="T28" fmla="*/ 164 w 189"/>
                <a:gd name="T29" fmla="*/ 69 h 150"/>
                <a:gd name="T30" fmla="*/ 164 w 189"/>
                <a:gd name="T31" fmla="*/ 131 h 150"/>
                <a:gd name="T32" fmla="*/ 160 w 189"/>
                <a:gd name="T33" fmla="*/ 142 h 150"/>
                <a:gd name="T34" fmla="*/ 147 w 189"/>
                <a:gd name="T35" fmla="*/ 150 h 150"/>
                <a:gd name="T36" fmla="*/ 144 w 189"/>
                <a:gd name="T37" fmla="*/ 150 h 150"/>
                <a:gd name="T38" fmla="*/ 109 w 189"/>
                <a:gd name="T39" fmla="*/ 150 h 150"/>
                <a:gd name="T40" fmla="*/ 109 w 189"/>
                <a:gd name="T41" fmla="*/ 102 h 150"/>
                <a:gd name="T42" fmla="*/ 83 w 189"/>
                <a:gd name="T43" fmla="*/ 98 h 150"/>
                <a:gd name="T44" fmla="*/ 80 w 189"/>
                <a:gd name="T45" fmla="*/ 150 h 150"/>
                <a:gd name="T46" fmla="*/ 45 w 189"/>
                <a:gd name="T47" fmla="*/ 150 h 150"/>
                <a:gd name="T48" fmla="*/ 42 w 189"/>
                <a:gd name="T49" fmla="*/ 150 h 150"/>
                <a:gd name="T50" fmla="*/ 28 w 189"/>
                <a:gd name="T51" fmla="*/ 142 h 150"/>
                <a:gd name="T52" fmla="*/ 24 w 189"/>
                <a:gd name="T53" fmla="*/ 131 h 150"/>
                <a:gd name="T54" fmla="*/ 24 w 189"/>
                <a:gd name="T55" fmla="*/ 69 h 150"/>
                <a:gd name="T56" fmla="*/ 8 w 189"/>
                <a:gd name="T57" fmla="*/ 83 h 150"/>
                <a:gd name="T58" fmla="*/ 6 w 189"/>
                <a:gd name="T59" fmla="*/ 83 h 150"/>
                <a:gd name="T60" fmla="*/ 4 w 189"/>
                <a:gd name="T61" fmla="*/ 84 h 150"/>
                <a:gd name="T62" fmla="*/ 2 w 189"/>
                <a:gd name="T63" fmla="*/ 83 h 150"/>
                <a:gd name="T64" fmla="*/ 0 w 189"/>
                <a:gd name="T65" fmla="*/ 79 h 150"/>
                <a:gd name="T66" fmla="*/ 24 w 189"/>
                <a:gd name="T67" fmla="*/ 56 h 150"/>
                <a:gd name="T68" fmla="*/ 36 w 189"/>
                <a:gd name="T69" fmla="*/ 4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9" h="150">
                  <a:moveTo>
                    <a:pt x="36" y="46"/>
                  </a:moveTo>
                  <a:cubicBezTo>
                    <a:pt x="40" y="49"/>
                    <a:pt x="44" y="51"/>
                    <a:pt x="50" y="52"/>
                  </a:cubicBezTo>
                  <a:cubicBezTo>
                    <a:pt x="63" y="53"/>
                    <a:pt x="74" y="43"/>
                    <a:pt x="75" y="30"/>
                  </a:cubicBezTo>
                  <a:cubicBezTo>
                    <a:pt x="76" y="25"/>
                    <a:pt x="75" y="20"/>
                    <a:pt x="72" y="16"/>
                  </a:cubicBezTo>
                  <a:cubicBezTo>
                    <a:pt x="91" y="1"/>
                    <a:pt x="91" y="1"/>
                    <a:pt x="91" y="1"/>
                  </a:cubicBezTo>
                  <a:cubicBezTo>
                    <a:pt x="91" y="1"/>
                    <a:pt x="91" y="1"/>
                    <a:pt x="91" y="1"/>
                  </a:cubicBezTo>
                  <a:cubicBezTo>
                    <a:pt x="91" y="1"/>
                    <a:pt x="91" y="1"/>
                    <a:pt x="91" y="1"/>
                  </a:cubicBezTo>
                  <a:cubicBezTo>
                    <a:pt x="91" y="1"/>
                    <a:pt x="91" y="1"/>
                    <a:pt x="91" y="0"/>
                  </a:cubicBezTo>
                  <a:cubicBezTo>
                    <a:pt x="91" y="0"/>
                    <a:pt x="92" y="0"/>
                    <a:pt x="92" y="0"/>
                  </a:cubicBezTo>
                  <a:cubicBezTo>
                    <a:pt x="92" y="0"/>
                    <a:pt x="92" y="0"/>
                    <a:pt x="92" y="0"/>
                  </a:cubicBezTo>
                  <a:cubicBezTo>
                    <a:pt x="93" y="0"/>
                    <a:pt x="93" y="0"/>
                    <a:pt x="94" y="0"/>
                  </a:cubicBezTo>
                  <a:cubicBezTo>
                    <a:pt x="95" y="0"/>
                    <a:pt x="96" y="0"/>
                    <a:pt x="96" y="0"/>
                  </a:cubicBezTo>
                  <a:cubicBezTo>
                    <a:pt x="97" y="0"/>
                    <a:pt x="97" y="0"/>
                    <a:pt x="97" y="0"/>
                  </a:cubicBezTo>
                  <a:cubicBezTo>
                    <a:pt x="97" y="0"/>
                    <a:pt x="97" y="0"/>
                    <a:pt x="97" y="0"/>
                  </a:cubicBezTo>
                  <a:cubicBezTo>
                    <a:pt x="97" y="1"/>
                    <a:pt x="97" y="1"/>
                    <a:pt x="97" y="1"/>
                  </a:cubicBezTo>
                  <a:cubicBezTo>
                    <a:pt x="97" y="1"/>
                    <a:pt x="97" y="1"/>
                    <a:pt x="97" y="1"/>
                  </a:cubicBezTo>
                  <a:cubicBezTo>
                    <a:pt x="97" y="1"/>
                    <a:pt x="97" y="1"/>
                    <a:pt x="97" y="1"/>
                  </a:cubicBezTo>
                  <a:cubicBezTo>
                    <a:pt x="165" y="56"/>
                    <a:pt x="165" y="56"/>
                    <a:pt x="165" y="56"/>
                  </a:cubicBezTo>
                  <a:cubicBezTo>
                    <a:pt x="187" y="75"/>
                    <a:pt x="187" y="75"/>
                    <a:pt x="187" y="75"/>
                  </a:cubicBezTo>
                  <a:cubicBezTo>
                    <a:pt x="188" y="76"/>
                    <a:pt x="189" y="77"/>
                    <a:pt x="189" y="79"/>
                  </a:cubicBezTo>
                  <a:cubicBezTo>
                    <a:pt x="189" y="80"/>
                    <a:pt x="188" y="81"/>
                    <a:pt x="188" y="82"/>
                  </a:cubicBezTo>
                  <a:cubicBezTo>
                    <a:pt x="187" y="82"/>
                    <a:pt x="187" y="83"/>
                    <a:pt x="186" y="83"/>
                  </a:cubicBezTo>
                  <a:cubicBezTo>
                    <a:pt x="186" y="83"/>
                    <a:pt x="186" y="83"/>
                    <a:pt x="185" y="83"/>
                  </a:cubicBezTo>
                  <a:cubicBezTo>
                    <a:pt x="185" y="83"/>
                    <a:pt x="184" y="84"/>
                    <a:pt x="184" y="84"/>
                  </a:cubicBezTo>
                  <a:cubicBezTo>
                    <a:pt x="184" y="84"/>
                    <a:pt x="184" y="84"/>
                    <a:pt x="184" y="84"/>
                  </a:cubicBezTo>
                  <a:cubicBezTo>
                    <a:pt x="183" y="84"/>
                    <a:pt x="183" y="84"/>
                    <a:pt x="183" y="83"/>
                  </a:cubicBezTo>
                  <a:cubicBezTo>
                    <a:pt x="183" y="83"/>
                    <a:pt x="182" y="83"/>
                    <a:pt x="182" y="83"/>
                  </a:cubicBezTo>
                  <a:cubicBezTo>
                    <a:pt x="182" y="83"/>
                    <a:pt x="181" y="83"/>
                    <a:pt x="181" y="83"/>
                  </a:cubicBezTo>
                  <a:cubicBezTo>
                    <a:pt x="169" y="73"/>
                    <a:pt x="169" y="73"/>
                    <a:pt x="169" y="73"/>
                  </a:cubicBezTo>
                  <a:cubicBezTo>
                    <a:pt x="164" y="69"/>
                    <a:pt x="164" y="69"/>
                    <a:pt x="164" y="69"/>
                  </a:cubicBezTo>
                  <a:cubicBezTo>
                    <a:pt x="164" y="130"/>
                    <a:pt x="164" y="130"/>
                    <a:pt x="164" y="130"/>
                  </a:cubicBezTo>
                  <a:cubicBezTo>
                    <a:pt x="164" y="130"/>
                    <a:pt x="164" y="130"/>
                    <a:pt x="164" y="131"/>
                  </a:cubicBezTo>
                  <a:cubicBezTo>
                    <a:pt x="164" y="131"/>
                    <a:pt x="164" y="131"/>
                    <a:pt x="164" y="131"/>
                  </a:cubicBezTo>
                  <a:cubicBezTo>
                    <a:pt x="164" y="135"/>
                    <a:pt x="163" y="139"/>
                    <a:pt x="160" y="142"/>
                  </a:cubicBezTo>
                  <a:cubicBezTo>
                    <a:pt x="160" y="143"/>
                    <a:pt x="159" y="145"/>
                    <a:pt x="157" y="145"/>
                  </a:cubicBezTo>
                  <a:cubicBezTo>
                    <a:pt x="154" y="148"/>
                    <a:pt x="151" y="150"/>
                    <a:pt x="147" y="150"/>
                  </a:cubicBezTo>
                  <a:cubicBezTo>
                    <a:pt x="147" y="150"/>
                    <a:pt x="147" y="150"/>
                    <a:pt x="147" y="150"/>
                  </a:cubicBezTo>
                  <a:cubicBezTo>
                    <a:pt x="146" y="150"/>
                    <a:pt x="145" y="150"/>
                    <a:pt x="144" y="150"/>
                  </a:cubicBezTo>
                  <a:cubicBezTo>
                    <a:pt x="144" y="150"/>
                    <a:pt x="144" y="150"/>
                    <a:pt x="144" y="150"/>
                  </a:cubicBezTo>
                  <a:cubicBezTo>
                    <a:pt x="109" y="150"/>
                    <a:pt x="109" y="150"/>
                    <a:pt x="109" y="150"/>
                  </a:cubicBezTo>
                  <a:cubicBezTo>
                    <a:pt x="109" y="150"/>
                    <a:pt x="109" y="150"/>
                    <a:pt x="109" y="150"/>
                  </a:cubicBezTo>
                  <a:cubicBezTo>
                    <a:pt x="109" y="102"/>
                    <a:pt x="109" y="102"/>
                    <a:pt x="109" y="102"/>
                  </a:cubicBezTo>
                  <a:cubicBezTo>
                    <a:pt x="109" y="100"/>
                    <a:pt x="107" y="98"/>
                    <a:pt x="105" y="98"/>
                  </a:cubicBezTo>
                  <a:cubicBezTo>
                    <a:pt x="83" y="98"/>
                    <a:pt x="83" y="98"/>
                    <a:pt x="83" y="98"/>
                  </a:cubicBezTo>
                  <a:cubicBezTo>
                    <a:pt x="81" y="98"/>
                    <a:pt x="80" y="100"/>
                    <a:pt x="80" y="102"/>
                  </a:cubicBezTo>
                  <a:cubicBezTo>
                    <a:pt x="80" y="150"/>
                    <a:pt x="80" y="150"/>
                    <a:pt x="80" y="150"/>
                  </a:cubicBezTo>
                  <a:cubicBezTo>
                    <a:pt x="80" y="150"/>
                    <a:pt x="80" y="150"/>
                    <a:pt x="80" y="150"/>
                  </a:cubicBezTo>
                  <a:cubicBezTo>
                    <a:pt x="45" y="150"/>
                    <a:pt x="45" y="150"/>
                    <a:pt x="45" y="150"/>
                  </a:cubicBezTo>
                  <a:cubicBezTo>
                    <a:pt x="44" y="150"/>
                    <a:pt x="43" y="150"/>
                    <a:pt x="42" y="150"/>
                  </a:cubicBezTo>
                  <a:cubicBezTo>
                    <a:pt x="42" y="150"/>
                    <a:pt x="42" y="150"/>
                    <a:pt x="42" y="150"/>
                  </a:cubicBezTo>
                  <a:cubicBezTo>
                    <a:pt x="38" y="150"/>
                    <a:pt x="34" y="148"/>
                    <a:pt x="31" y="145"/>
                  </a:cubicBezTo>
                  <a:cubicBezTo>
                    <a:pt x="30" y="145"/>
                    <a:pt x="29" y="143"/>
                    <a:pt x="28" y="142"/>
                  </a:cubicBezTo>
                  <a:cubicBezTo>
                    <a:pt x="26" y="139"/>
                    <a:pt x="24" y="135"/>
                    <a:pt x="24" y="131"/>
                  </a:cubicBezTo>
                  <a:cubicBezTo>
                    <a:pt x="24" y="131"/>
                    <a:pt x="24" y="131"/>
                    <a:pt x="24" y="131"/>
                  </a:cubicBezTo>
                  <a:cubicBezTo>
                    <a:pt x="24" y="130"/>
                    <a:pt x="24" y="130"/>
                    <a:pt x="24" y="130"/>
                  </a:cubicBezTo>
                  <a:cubicBezTo>
                    <a:pt x="24" y="69"/>
                    <a:pt x="24" y="69"/>
                    <a:pt x="24" y="69"/>
                  </a:cubicBezTo>
                  <a:cubicBezTo>
                    <a:pt x="19" y="73"/>
                    <a:pt x="19" y="73"/>
                    <a:pt x="19" y="73"/>
                  </a:cubicBezTo>
                  <a:cubicBezTo>
                    <a:pt x="8" y="83"/>
                    <a:pt x="8" y="83"/>
                    <a:pt x="8" y="83"/>
                  </a:cubicBezTo>
                  <a:cubicBezTo>
                    <a:pt x="7" y="83"/>
                    <a:pt x="7" y="83"/>
                    <a:pt x="6" y="83"/>
                  </a:cubicBezTo>
                  <a:cubicBezTo>
                    <a:pt x="6" y="83"/>
                    <a:pt x="6" y="83"/>
                    <a:pt x="6" y="83"/>
                  </a:cubicBezTo>
                  <a:cubicBezTo>
                    <a:pt x="5" y="84"/>
                    <a:pt x="5" y="84"/>
                    <a:pt x="5" y="84"/>
                  </a:cubicBezTo>
                  <a:cubicBezTo>
                    <a:pt x="4" y="84"/>
                    <a:pt x="4" y="84"/>
                    <a:pt x="4" y="84"/>
                  </a:cubicBezTo>
                  <a:cubicBezTo>
                    <a:pt x="4" y="84"/>
                    <a:pt x="3" y="83"/>
                    <a:pt x="3" y="83"/>
                  </a:cubicBezTo>
                  <a:cubicBezTo>
                    <a:pt x="3" y="83"/>
                    <a:pt x="3" y="83"/>
                    <a:pt x="2" y="83"/>
                  </a:cubicBezTo>
                  <a:cubicBezTo>
                    <a:pt x="2" y="83"/>
                    <a:pt x="1" y="82"/>
                    <a:pt x="1" y="82"/>
                  </a:cubicBezTo>
                  <a:cubicBezTo>
                    <a:pt x="0" y="81"/>
                    <a:pt x="0" y="80"/>
                    <a:pt x="0" y="79"/>
                  </a:cubicBezTo>
                  <a:cubicBezTo>
                    <a:pt x="0" y="77"/>
                    <a:pt x="0" y="76"/>
                    <a:pt x="1" y="75"/>
                  </a:cubicBezTo>
                  <a:cubicBezTo>
                    <a:pt x="24" y="56"/>
                    <a:pt x="24" y="56"/>
                    <a:pt x="24" y="56"/>
                  </a:cubicBezTo>
                  <a:cubicBezTo>
                    <a:pt x="26" y="55"/>
                    <a:pt x="26" y="55"/>
                    <a:pt x="26" y="55"/>
                  </a:cubicBezTo>
                  <a:lnTo>
                    <a:pt x="36" y="4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spcBef>
                  <a:spcPts val="0"/>
                </a:spcBef>
                <a:spcAft>
                  <a:spcPts val="0"/>
                </a:spcAft>
              </a:pPr>
              <a:endParaRPr lang="en-US">
                <a:latin typeface="+mn-lt"/>
              </a:endParaRPr>
            </a:p>
          </p:txBody>
        </p:sp>
        <p:sp>
          <p:nvSpPr>
            <p:cNvPr id="54" name="Freeform 10">
              <a:extLst>
                <a:ext uri="{FF2B5EF4-FFF2-40B4-BE49-F238E27FC236}">
                  <a16:creationId xmlns:a16="http://schemas.microsoft.com/office/drawing/2014/main" id="{1F4EDD44-D383-4F17-80DB-B41AD9B01B53}"/>
                </a:ext>
              </a:extLst>
            </p:cNvPr>
            <p:cNvSpPr>
              <a:spLocks/>
            </p:cNvSpPr>
            <p:nvPr/>
          </p:nvSpPr>
          <p:spPr bwMode="auto">
            <a:xfrm>
              <a:off x="5014913" y="6383338"/>
              <a:ext cx="53975" cy="53975"/>
            </a:xfrm>
            <a:custGeom>
              <a:avLst/>
              <a:gdLst>
                <a:gd name="T0" fmla="*/ 9 w 19"/>
                <a:gd name="T1" fmla="*/ 19 h 19"/>
                <a:gd name="T2" fmla="*/ 19 w 19"/>
                <a:gd name="T3" fmla="*/ 11 h 19"/>
                <a:gd name="T4" fmla="*/ 10 w 19"/>
                <a:gd name="T5" fmla="*/ 1 h 19"/>
                <a:gd name="T6" fmla="*/ 1 w 19"/>
                <a:gd name="T7" fmla="*/ 9 h 19"/>
                <a:gd name="T8" fmla="*/ 9 w 19"/>
                <a:gd name="T9" fmla="*/ 19 h 19"/>
              </a:gdLst>
              <a:ahLst/>
              <a:cxnLst>
                <a:cxn ang="0">
                  <a:pos x="T0" y="T1"/>
                </a:cxn>
                <a:cxn ang="0">
                  <a:pos x="T2" y="T3"/>
                </a:cxn>
                <a:cxn ang="0">
                  <a:pos x="T4" y="T5"/>
                </a:cxn>
                <a:cxn ang="0">
                  <a:pos x="T6" y="T7"/>
                </a:cxn>
                <a:cxn ang="0">
                  <a:pos x="T8" y="T9"/>
                </a:cxn>
              </a:cxnLst>
              <a:rect l="0" t="0" r="r" b="b"/>
              <a:pathLst>
                <a:path w="19" h="19">
                  <a:moveTo>
                    <a:pt x="9" y="19"/>
                  </a:moveTo>
                  <a:cubicBezTo>
                    <a:pt x="14" y="19"/>
                    <a:pt x="18" y="16"/>
                    <a:pt x="19" y="11"/>
                  </a:cubicBezTo>
                  <a:cubicBezTo>
                    <a:pt x="19" y="6"/>
                    <a:pt x="15" y="1"/>
                    <a:pt x="10" y="1"/>
                  </a:cubicBezTo>
                  <a:cubicBezTo>
                    <a:pt x="5" y="0"/>
                    <a:pt x="1" y="4"/>
                    <a:pt x="1" y="9"/>
                  </a:cubicBezTo>
                  <a:cubicBezTo>
                    <a:pt x="0" y="14"/>
                    <a:pt x="4" y="19"/>
                    <a:pt x="9" y="1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spcBef>
                  <a:spcPts val="0"/>
                </a:spcBef>
                <a:spcAft>
                  <a:spcPts val="0"/>
                </a:spcAft>
              </a:pPr>
              <a:endParaRPr lang="en-US">
                <a:latin typeface="+mn-lt"/>
              </a:endParaRPr>
            </a:p>
          </p:txBody>
        </p:sp>
      </p:grpSp>
      <p:sp>
        <p:nvSpPr>
          <p:cNvPr id="55" name="Freeform 5">
            <a:extLst>
              <a:ext uri="{FF2B5EF4-FFF2-40B4-BE49-F238E27FC236}">
                <a16:creationId xmlns:a16="http://schemas.microsoft.com/office/drawing/2014/main" id="{7E38039C-7BA8-4188-AEC0-314CCA9EB616}"/>
              </a:ext>
            </a:extLst>
          </p:cNvPr>
          <p:cNvSpPr>
            <a:spLocks/>
          </p:cNvSpPr>
          <p:nvPr/>
        </p:nvSpPr>
        <p:spPr bwMode="auto">
          <a:xfrm>
            <a:off x="5560587" y="2121543"/>
            <a:ext cx="1022350" cy="600075"/>
          </a:xfrm>
          <a:custGeom>
            <a:avLst/>
            <a:gdLst/>
            <a:ahLst/>
            <a:cxnLst>
              <a:cxn ang="0">
                <a:pos x="868" y="243"/>
              </a:cxn>
              <a:cxn ang="0">
                <a:pos x="736" y="147"/>
              </a:cxn>
              <a:cxn ang="0">
                <a:pos x="588" y="0"/>
              </a:cxn>
              <a:cxn ang="0">
                <a:pos x="453" y="87"/>
              </a:cxn>
              <a:cxn ang="0">
                <a:pos x="169" y="277"/>
              </a:cxn>
              <a:cxn ang="0">
                <a:pos x="0" y="424"/>
              </a:cxn>
              <a:cxn ang="0">
                <a:pos x="263" y="581"/>
              </a:cxn>
              <a:cxn ang="0">
                <a:pos x="430" y="545"/>
              </a:cxn>
              <a:cxn ang="0">
                <a:pos x="591" y="635"/>
              </a:cxn>
              <a:cxn ang="0">
                <a:pos x="758" y="534"/>
              </a:cxn>
              <a:cxn ang="0">
                <a:pos x="776" y="535"/>
              </a:cxn>
              <a:cxn ang="0">
                <a:pos x="810" y="533"/>
              </a:cxn>
              <a:cxn ang="0">
                <a:pos x="844" y="535"/>
              </a:cxn>
              <a:cxn ang="0">
                <a:pos x="1088" y="388"/>
              </a:cxn>
              <a:cxn ang="0">
                <a:pos x="868" y="243"/>
              </a:cxn>
            </a:cxnLst>
            <a:rect l="0" t="0" r="r" b="b"/>
            <a:pathLst>
              <a:path w="1088" h="635">
                <a:moveTo>
                  <a:pt x="868" y="243"/>
                </a:moveTo>
                <a:cubicBezTo>
                  <a:pt x="848" y="189"/>
                  <a:pt x="797" y="150"/>
                  <a:pt x="736" y="147"/>
                </a:cubicBezTo>
                <a:cubicBezTo>
                  <a:pt x="735" y="66"/>
                  <a:pt x="669" y="0"/>
                  <a:pt x="588" y="0"/>
                </a:cubicBezTo>
                <a:cubicBezTo>
                  <a:pt x="528" y="0"/>
                  <a:pt x="476" y="36"/>
                  <a:pt x="453" y="87"/>
                </a:cubicBezTo>
                <a:cubicBezTo>
                  <a:pt x="420" y="61"/>
                  <a:pt x="177" y="0"/>
                  <a:pt x="169" y="277"/>
                </a:cubicBezTo>
                <a:cubicBezTo>
                  <a:pt x="70" y="299"/>
                  <a:pt x="0" y="356"/>
                  <a:pt x="0" y="424"/>
                </a:cubicBezTo>
                <a:cubicBezTo>
                  <a:pt x="0" y="510"/>
                  <a:pt x="118" y="581"/>
                  <a:pt x="263" y="581"/>
                </a:cubicBezTo>
                <a:cubicBezTo>
                  <a:pt x="327" y="581"/>
                  <a:pt x="385" y="567"/>
                  <a:pt x="430" y="545"/>
                </a:cubicBezTo>
                <a:cubicBezTo>
                  <a:pt x="460" y="598"/>
                  <a:pt x="521" y="635"/>
                  <a:pt x="591" y="635"/>
                </a:cubicBezTo>
                <a:cubicBezTo>
                  <a:pt x="667" y="635"/>
                  <a:pt x="731" y="593"/>
                  <a:pt x="758" y="534"/>
                </a:cubicBezTo>
                <a:cubicBezTo>
                  <a:pt x="764" y="534"/>
                  <a:pt x="770" y="535"/>
                  <a:pt x="776" y="535"/>
                </a:cubicBezTo>
                <a:cubicBezTo>
                  <a:pt x="787" y="535"/>
                  <a:pt x="799" y="534"/>
                  <a:pt x="810" y="533"/>
                </a:cubicBezTo>
                <a:cubicBezTo>
                  <a:pt x="821" y="534"/>
                  <a:pt x="833" y="535"/>
                  <a:pt x="844" y="535"/>
                </a:cubicBezTo>
                <a:cubicBezTo>
                  <a:pt x="979" y="535"/>
                  <a:pt x="1088" y="469"/>
                  <a:pt x="1088" y="388"/>
                </a:cubicBezTo>
                <a:cubicBezTo>
                  <a:pt x="1088" y="312"/>
                  <a:pt x="991" y="250"/>
                  <a:pt x="868" y="243"/>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cxnSp>
        <p:nvCxnSpPr>
          <p:cNvPr id="2055" name="Connecteur droit 2054">
            <a:extLst>
              <a:ext uri="{FF2B5EF4-FFF2-40B4-BE49-F238E27FC236}">
                <a16:creationId xmlns:a16="http://schemas.microsoft.com/office/drawing/2014/main" id="{8E429132-18EA-4391-A89F-18202A0FD300}"/>
              </a:ext>
            </a:extLst>
          </p:cNvPr>
          <p:cNvCxnSpPr>
            <a:cxnSpLocks/>
          </p:cNvCxnSpPr>
          <p:nvPr/>
        </p:nvCxnSpPr>
        <p:spPr>
          <a:xfrm>
            <a:off x="6071762" y="2531054"/>
            <a:ext cx="382378" cy="593146"/>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Connecteur droit 62">
            <a:extLst>
              <a:ext uri="{FF2B5EF4-FFF2-40B4-BE49-F238E27FC236}">
                <a16:creationId xmlns:a16="http://schemas.microsoft.com/office/drawing/2014/main" id="{25EAD620-7AEC-4D75-9D85-444543DEF007}"/>
              </a:ext>
            </a:extLst>
          </p:cNvPr>
          <p:cNvCxnSpPr>
            <a:cxnSpLocks/>
          </p:cNvCxnSpPr>
          <p:nvPr/>
        </p:nvCxnSpPr>
        <p:spPr>
          <a:xfrm>
            <a:off x="6112329" y="1643968"/>
            <a:ext cx="0" cy="606110"/>
          </a:xfrm>
          <a:prstGeom prst="line">
            <a:avLst/>
          </a:prstGeom>
        </p:spPr>
        <p:style>
          <a:lnRef idx="1">
            <a:schemeClr val="accent1"/>
          </a:lnRef>
          <a:fillRef idx="0">
            <a:schemeClr val="accent1"/>
          </a:fillRef>
          <a:effectRef idx="0">
            <a:schemeClr val="accent1"/>
          </a:effectRef>
          <a:fontRef idx="minor">
            <a:schemeClr val="tx1"/>
          </a:fontRef>
        </p:style>
      </p:cxnSp>
      <p:sp>
        <p:nvSpPr>
          <p:cNvPr id="2062" name="ZoneTexte 2061">
            <a:extLst>
              <a:ext uri="{FF2B5EF4-FFF2-40B4-BE49-F238E27FC236}">
                <a16:creationId xmlns:a16="http://schemas.microsoft.com/office/drawing/2014/main" id="{D731E916-75F7-4BF6-AED8-4352D999F4A0}"/>
              </a:ext>
            </a:extLst>
          </p:cNvPr>
          <p:cNvSpPr txBox="1"/>
          <p:nvPr/>
        </p:nvSpPr>
        <p:spPr>
          <a:xfrm>
            <a:off x="5568896" y="2250078"/>
            <a:ext cx="1008458" cy="415498"/>
          </a:xfrm>
          <a:prstGeom prst="rect">
            <a:avLst/>
          </a:prstGeom>
          <a:noFill/>
        </p:spPr>
        <p:txBody>
          <a:bodyPr wrap="square" rtlCol="0">
            <a:spAutoFit/>
          </a:bodyPr>
          <a:lstStyle/>
          <a:p>
            <a:pPr algn="ctr"/>
            <a:r>
              <a:rPr lang="fr-FR" sz="1050" dirty="0" err="1">
                <a:solidFill>
                  <a:schemeClr val="bg1"/>
                </a:solidFill>
              </a:rPr>
              <a:t>Corporate</a:t>
            </a:r>
            <a:r>
              <a:rPr lang="fr-FR" sz="1050" dirty="0">
                <a:solidFill>
                  <a:schemeClr val="bg1"/>
                </a:solidFill>
              </a:rPr>
              <a:t> LAN</a:t>
            </a:r>
            <a:endParaRPr lang="en-US" sz="1050" dirty="0">
              <a:solidFill>
                <a:schemeClr val="bg1"/>
              </a:solidFill>
            </a:endParaRPr>
          </a:p>
        </p:txBody>
      </p:sp>
      <p:sp>
        <p:nvSpPr>
          <p:cNvPr id="67" name="Freeform 98">
            <a:extLst>
              <a:ext uri="{FF2B5EF4-FFF2-40B4-BE49-F238E27FC236}">
                <a16:creationId xmlns:a16="http://schemas.microsoft.com/office/drawing/2014/main" id="{07890199-8D38-43EA-BCF0-D6DCBA566B62}"/>
              </a:ext>
            </a:extLst>
          </p:cNvPr>
          <p:cNvSpPr>
            <a:spLocks noEditPoints="1"/>
          </p:cNvSpPr>
          <p:nvPr/>
        </p:nvSpPr>
        <p:spPr bwMode="auto">
          <a:xfrm>
            <a:off x="7529145" y="643581"/>
            <a:ext cx="831850" cy="574675"/>
          </a:xfrm>
          <a:custGeom>
            <a:avLst/>
            <a:gdLst/>
            <a:ahLst/>
            <a:cxnLst>
              <a:cxn ang="0">
                <a:pos x="101" y="0"/>
              </a:cxn>
              <a:cxn ang="0">
                <a:pos x="42" y="113"/>
              </a:cxn>
              <a:cxn ang="0">
                <a:pos x="0" y="567"/>
              </a:cxn>
              <a:cxn ang="0">
                <a:pos x="47" y="609"/>
              </a:cxn>
              <a:cxn ang="0">
                <a:pos x="87" y="216"/>
              </a:cxn>
              <a:cxn ang="0">
                <a:pos x="835" y="246"/>
              </a:cxn>
              <a:cxn ang="0">
                <a:pos x="841" y="609"/>
              </a:cxn>
              <a:cxn ang="0">
                <a:pos x="883" y="41"/>
              </a:cxn>
              <a:cxn ang="0">
                <a:pos x="780" y="244"/>
              </a:cxn>
              <a:cxn ang="0">
                <a:pos x="76" y="279"/>
              </a:cxn>
              <a:cxn ang="0">
                <a:pos x="101" y="609"/>
              </a:cxn>
              <a:cxn ang="0">
                <a:pos x="806" y="583"/>
              </a:cxn>
              <a:cxn ang="0">
                <a:pos x="780" y="244"/>
              </a:cxn>
              <a:cxn ang="0">
                <a:pos x="70" y="40"/>
              </a:cxn>
              <a:cxn ang="0">
                <a:pos x="15" y="40"/>
              </a:cxn>
              <a:cxn ang="0">
                <a:pos x="241" y="389"/>
              </a:cxn>
              <a:cxn ang="0">
                <a:pos x="191" y="322"/>
              </a:cxn>
              <a:cxn ang="0">
                <a:pos x="241" y="389"/>
              </a:cxn>
              <a:cxn ang="0">
                <a:pos x="270" y="172"/>
              </a:cxn>
              <a:cxn ang="0">
                <a:pos x="320" y="105"/>
              </a:cxn>
              <a:cxn ang="0">
                <a:pos x="454" y="172"/>
              </a:cxn>
              <a:cxn ang="0">
                <a:pos x="405" y="105"/>
              </a:cxn>
              <a:cxn ang="0">
                <a:pos x="454" y="172"/>
              </a:cxn>
              <a:cxn ang="0">
                <a:pos x="679" y="172"/>
              </a:cxn>
              <a:cxn ang="0">
                <a:pos x="728" y="105"/>
              </a:cxn>
              <a:cxn ang="0">
                <a:pos x="241" y="505"/>
              </a:cxn>
              <a:cxn ang="0">
                <a:pos x="191" y="437"/>
              </a:cxn>
              <a:cxn ang="0">
                <a:pos x="241" y="505"/>
              </a:cxn>
              <a:cxn ang="0">
                <a:pos x="303" y="389"/>
              </a:cxn>
              <a:cxn ang="0">
                <a:pos x="352" y="322"/>
              </a:cxn>
              <a:cxn ang="0">
                <a:pos x="464" y="389"/>
              </a:cxn>
              <a:cxn ang="0">
                <a:pos x="414" y="322"/>
              </a:cxn>
              <a:cxn ang="0">
                <a:pos x="464" y="389"/>
              </a:cxn>
              <a:cxn ang="0">
                <a:pos x="526" y="505"/>
              </a:cxn>
              <a:cxn ang="0">
                <a:pos x="575" y="437"/>
              </a:cxn>
              <a:cxn ang="0">
                <a:pos x="687" y="505"/>
              </a:cxn>
              <a:cxn ang="0">
                <a:pos x="637" y="437"/>
              </a:cxn>
              <a:cxn ang="0">
                <a:pos x="687" y="505"/>
              </a:cxn>
            </a:cxnLst>
            <a:rect l="0" t="0" r="r" b="b"/>
            <a:pathLst>
              <a:path w="883" h="609">
                <a:moveTo>
                  <a:pt x="848" y="0"/>
                </a:moveTo>
                <a:cubicBezTo>
                  <a:pt x="101" y="0"/>
                  <a:pt x="101" y="0"/>
                  <a:pt x="101" y="0"/>
                </a:cubicBezTo>
                <a:cubicBezTo>
                  <a:pt x="109" y="11"/>
                  <a:pt x="114" y="26"/>
                  <a:pt x="114" y="41"/>
                </a:cubicBezTo>
                <a:cubicBezTo>
                  <a:pt x="114" y="81"/>
                  <a:pt x="82" y="113"/>
                  <a:pt x="42" y="113"/>
                </a:cubicBezTo>
                <a:cubicBezTo>
                  <a:pt x="26" y="113"/>
                  <a:pt x="12" y="107"/>
                  <a:pt x="0" y="99"/>
                </a:cubicBezTo>
                <a:cubicBezTo>
                  <a:pt x="0" y="567"/>
                  <a:pt x="0" y="567"/>
                  <a:pt x="0" y="567"/>
                </a:cubicBezTo>
                <a:cubicBezTo>
                  <a:pt x="0" y="590"/>
                  <a:pt x="19" y="609"/>
                  <a:pt x="41" y="609"/>
                </a:cubicBezTo>
                <a:cubicBezTo>
                  <a:pt x="47" y="609"/>
                  <a:pt x="47" y="609"/>
                  <a:pt x="47" y="609"/>
                </a:cubicBezTo>
                <a:cubicBezTo>
                  <a:pt x="47" y="257"/>
                  <a:pt x="47" y="257"/>
                  <a:pt x="47" y="257"/>
                </a:cubicBezTo>
                <a:cubicBezTo>
                  <a:pt x="49" y="227"/>
                  <a:pt x="54" y="216"/>
                  <a:pt x="87" y="216"/>
                </a:cubicBezTo>
                <a:cubicBezTo>
                  <a:pt x="806" y="216"/>
                  <a:pt x="806" y="216"/>
                  <a:pt x="806" y="216"/>
                </a:cubicBezTo>
                <a:cubicBezTo>
                  <a:pt x="822" y="216"/>
                  <a:pt x="835" y="229"/>
                  <a:pt x="835" y="246"/>
                </a:cubicBezTo>
                <a:cubicBezTo>
                  <a:pt x="835" y="609"/>
                  <a:pt x="835" y="609"/>
                  <a:pt x="835" y="609"/>
                </a:cubicBezTo>
                <a:cubicBezTo>
                  <a:pt x="841" y="609"/>
                  <a:pt x="841" y="609"/>
                  <a:pt x="841" y="609"/>
                </a:cubicBezTo>
                <a:cubicBezTo>
                  <a:pt x="864" y="609"/>
                  <a:pt x="883" y="590"/>
                  <a:pt x="883" y="567"/>
                </a:cubicBezTo>
                <a:cubicBezTo>
                  <a:pt x="883" y="41"/>
                  <a:pt x="883" y="41"/>
                  <a:pt x="883" y="41"/>
                </a:cubicBezTo>
                <a:cubicBezTo>
                  <a:pt x="883" y="18"/>
                  <a:pt x="871" y="0"/>
                  <a:pt x="848" y="0"/>
                </a:cubicBezTo>
                <a:close/>
                <a:moveTo>
                  <a:pt x="780" y="244"/>
                </a:moveTo>
                <a:cubicBezTo>
                  <a:pt x="110" y="244"/>
                  <a:pt x="110" y="244"/>
                  <a:pt x="110" y="244"/>
                </a:cubicBezTo>
                <a:cubicBezTo>
                  <a:pt x="82" y="245"/>
                  <a:pt x="77" y="254"/>
                  <a:pt x="76" y="279"/>
                </a:cubicBezTo>
                <a:cubicBezTo>
                  <a:pt x="76" y="583"/>
                  <a:pt x="76" y="583"/>
                  <a:pt x="76" y="583"/>
                </a:cubicBezTo>
                <a:cubicBezTo>
                  <a:pt x="76" y="597"/>
                  <a:pt x="87" y="609"/>
                  <a:pt x="101" y="609"/>
                </a:cubicBezTo>
                <a:cubicBezTo>
                  <a:pt x="780" y="609"/>
                  <a:pt x="780" y="609"/>
                  <a:pt x="780" y="609"/>
                </a:cubicBezTo>
                <a:cubicBezTo>
                  <a:pt x="794" y="609"/>
                  <a:pt x="806" y="597"/>
                  <a:pt x="806" y="583"/>
                </a:cubicBezTo>
                <a:cubicBezTo>
                  <a:pt x="806" y="270"/>
                  <a:pt x="806" y="270"/>
                  <a:pt x="806" y="270"/>
                </a:cubicBezTo>
                <a:cubicBezTo>
                  <a:pt x="806" y="256"/>
                  <a:pt x="794" y="244"/>
                  <a:pt x="780" y="244"/>
                </a:cubicBezTo>
                <a:close/>
                <a:moveTo>
                  <a:pt x="43" y="68"/>
                </a:moveTo>
                <a:cubicBezTo>
                  <a:pt x="58" y="68"/>
                  <a:pt x="70" y="55"/>
                  <a:pt x="70" y="40"/>
                </a:cubicBezTo>
                <a:cubicBezTo>
                  <a:pt x="70" y="25"/>
                  <a:pt x="58" y="13"/>
                  <a:pt x="43" y="13"/>
                </a:cubicBezTo>
                <a:cubicBezTo>
                  <a:pt x="27" y="13"/>
                  <a:pt x="15" y="25"/>
                  <a:pt x="15" y="40"/>
                </a:cubicBezTo>
                <a:cubicBezTo>
                  <a:pt x="15" y="55"/>
                  <a:pt x="27" y="68"/>
                  <a:pt x="43" y="68"/>
                </a:cubicBezTo>
                <a:close/>
                <a:moveTo>
                  <a:pt x="241" y="389"/>
                </a:moveTo>
                <a:cubicBezTo>
                  <a:pt x="191" y="389"/>
                  <a:pt x="191" y="389"/>
                  <a:pt x="191" y="389"/>
                </a:cubicBezTo>
                <a:cubicBezTo>
                  <a:pt x="191" y="322"/>
                  <a:pt x="191" y="322"/>
                  <a:pt x="191" y="322"/>
                </a:cubicBezTo>
                <a:cubicBezTo>
                  <a:pt x="241" y="322"/>
                  <a:pt x="241" y="322"/>
                  <a:pt x="241" y="322"/>
                </a:cubicBezTo>
                <a:lnTo>
                  <a:pt x="241" y="389"/>
                </a:lnTo>
                <a:close/>
                <a:moveTo>
                  <a:pt x="320" y="172"/>
                </a:moveTo>
                <a:cubicBezTo>
                  <a:pt x="270" y="172"/>
                  <a:pt x="270" y="172"/>
                  <a:pt x="270" y="172"/>
                </a:cubicBezTo>
                <a:cubicBezTo>
                  <a:pt x="270" y="105"/>
                  <a:pt x="270" y="105"/>
                  <a:pt x="270" y="105"/>
                </a:cubicBezTo>
                <a:cubicBezTo>
                  <a:pt x="320" y="105"/>
                  <a:pt x="320" y="105"/>
                  <a:pt x="320" y="105"/>
                </a:cubicBezTo>
                <a:lnTo>
                  <a:pt x="320" y="172"/>
                </a:lnTo>
                <a:close/>
                <a:moveTo>
                  <a:pt x="454" y="172"/>
                </a:moveTo>
                <a:cubicBezTo>
                  <a:pt x="405" y="172"/>
                  <a:pt x="405" y="172"/>
                  <a:pt x="405" y="172"/>
                </a:cubicBezTo>
                <a:cubicBezTo>
                  <a:pt x="405" y="105"/>
                  <a:pt x="405" y="105"/>
                  <a:pt x="405" y="105"/>
                </a:cubicBezTo>
                <a:cubicBezTo>
                  <a:pt x="454" y="105"/>
                  <a:pt x="454" y="105"/>
                  <a:pt x="454" y="105"/>
                </a:cubicBezTo>
                <a:lnTo>
                  <a:pt x="454" y="172"/>
                </a:lnTo>
                <a:close/>
                <a:moveTo>
                  <a:pt x="728" y="172"/>
                </a:moveTo>
                <a:cubicBezTo>
                  <a:pt x="679" y="172"/>
                  <a:pt x="679" y="172"/>
                  <a:pt x="679" y="172"/>
                </a:cubicBezTo>
                <a:cubicBezTo>
                  <a:pt x="679" y="105"/>
                  <a:pt x="679" y="105"/>
                  <a:pt x="679" y="105"/>
                </a:cubicBezTo>
                <a:cubicBezTo>
                  <a:pt x="728" y="105"/>
                  <a:pt x="728" y="105"/>
                  <a:pt x="728" y="105"/>
                </a:cubicBezTo>
                <a:lnTo>
                  <a:pt x="728" y="172"/>
                </a:lnTo>
                <a:close/>
                <a:moveTo>
                  <a:pt x="241" y="505"/>
                </a:moveTo>
                <a:cubicBezTo>
                  <a:pt x="191" y="505"/>
                  <a:pt x="191" y="505"/>
                  <a:pt x="191" y="505"/>
                </a:cubicBezTo>
                <a:cubicBezTo>
                  <a:pt x="191" y="437"/>
                  <a:pt x="191" y="437"/>
                  <a:pt x="191" y="437"/>
                </a:cubicBezTo>
                <a:cubicBezTo>
                  <a:pt x="241" y="437"/>
                  <a:pt x="241" y="437"/>
                  <a:pt x="241" y="437"/>
                </a:cubicBezTo>
                <a:lnTo>
                  <a:pt x="241" y="505"/>
                </a:lnTo>
                <a:close/>
                <a:moveTo>
                  <a:pt x="352" y="389"/>
                </a:moveTo>
                <a:cubicBezTo>
                  <a:pt x="303" y="389"/>
                  <a:pt x="303" y="389"/>
                  <a:pt x="303" y="389"/>
                </a:cubicBezTo>
                <a:cubicBezTo>
                  <a:pt x="303" y="322"/>
                  <a:pt x="303" y="322"/>
                  <a:pt x="303" y="322"/>
                </a:cubicBezTo>
                <a:cubicBezTo>
                  <a:pt x="352" y="322"/>
                  <a:pt x="352" y="322"/>
                  <a:pt x="352" y="322"/>
                </a:cubicBezTo>
                <a:lnTo>
                  <a:pt x="352" y="389"/>
                </a:lnTo>
                <a:close/>
                <a:moveTo>
                  <a:pt x="464" y="389"/>
                </a:moveTo>
                <a:cubicBezTo>
                  <a:pt x="414" y="389"/>
                  <a:pt x="414" y="389"/>
                  <a:pt x="414" y="389"/>
                </a:cubicBezTo>
                <a:cubicBezTo>
                  <a:pt x="414" y="322"/>
                  <a:pt x="414" y="322"/>
                  <a:pt x="414" y="322"/>
                </a:cubicBezTo>
                <a:cubicBezTo>
                  <a:pt x="464" y="322"/>
                  <a:pt x="464" y="322"/>
                  <a:pt x="464" y="322"/>
                </a:cubicBezTo>
                <a:lnTo>
                  <a:pt x="464" y="389"/>
                </a:lnTo>
                <a:close/>
                <a:moveTo>
                  <a:pt x="575" y="505"/>
                </a:moveTo>
                <a:cubicBezTo>
                  <a:pt x="526" y="505"/>
                  <a:pt x="526" y="505"/>
                  <a:pt x="526" y="505"/>
                </a:cubicBezTo>
                <a:cubicBezTo>
                  <a:pt x="526" y="437"/>
                  <a:pt x="526" y="437"/>
                  <a:pt x="526" y="437"/>
                </a:cubicBezTo>
                <a:cubicBezTo>
                  <a:pt x="575" y="437"/>
                  <a:pt x="575" y="437"/>
                  <a:pt x="575" y="437"/>
                </a:cubicBezTo>
                <a:lnTo>
                  <a:pt x="575" y="505"/>
                </a:lnTo>
                <a:close/>
                <a:moveTo>
                  <a:pt x="687" y="505"/>
                </a:moveTo>
                <a:cubicBezTo>
                  <a:pt x="637" y="505"/>
                  <a:pt x="637" y="505"/>
                  <a:pt x="637" y="505"/>
                </a:cubicBezTo>
                <a:cubicBezTo>
                  <a:pt x="637" y="437"/>
                  <a:pt x="637" y="437"/>
                  <a:pt x="637" y="437"/>
                </a:cubicBezTo>
                <a:cubicBezTo>
                  <a:pt x="687" y="437"/>
                  <a:pt x="687" y="437"/>
                  <a:pt x="687" y="437"/>
                </a:cubicBezTo>
                <a:lnTo>
                  <a:pt x="687" y="505"/>
                </a:lnTo>
                <a:close/>
              </a:path>
            </a:pathLst>
          </a:custGeom>
          <a:solidFill>
            <a:schemeClr val="tx1"/>
          </a:solidFill>
          <a:ln w="9525">
            <a:noFill/>
            <a:round/>
            <a:headEnd/>
            <a:tailEnd/>
          </a:ln>
        </p:spPr>
        <p:txBody>
          <a:bodyPr wrap="square" lIns="0" tIns="0" rIns="0" bIns="0">
            <a:noAutofit/>
          </a:bodyPr>
          <a:lstStyle/>
          <a:p>
            <a:endParaRPr lang="en-US">
              <a:latin typeface="+mn-lt"/>
            </a:endParaRPr>
          </a:p>
        </p:txBody>
      </p:sp>
      <p:grpSp>
        <p:nvGrpSpPr>
          <p:cNvPr id="68" name="Group 141">
            <a:extLst>
              <a:ext uri="{FF2B5EF4-FFF2-40B4-BE49-F238E27FC236}">
                <a16:creationId xmlns:a16="http://schemas.microsoft.com/office/drawing/2014/main" id="{481AB681-03B9-4D37-9269-B5743C6F4334}"/>
              </a:ext>
            </a:extLst>
          </p:cNvPr>
          <p:cNvGrpSpPr/>
          <p:nvPr/>
        </p:nvGrpSpPr>
        <p:grpSpPr>
          <a:xfrm>
            <a:off x="3824892" y="3598330"/>
            <a:ext cx="576262" cy="768351"/>
            <a:chOff x="6557963" y="3702050"/>
            <a:chExt cx="576262" cy="768351"/>
          </a:xfrm>
          <a:solidFill>
            <a:schemeClr val="tx1"/>
          </a:solidFill>
        </p:grpSpPr>
        <p:sp>
          <p:nvSpPr>
            <p:cNvPr id="69" name="Freeform 38">
              <a:extLst>
                <a:ext uri="{FF2B5EF4-FFF2-40B4-BE49-F238E27FC236}">
                  <a16:creationId xmlns:a16="http://schemas.microsoft.com/office/drawing/2014/main" id="{33C457F2-6289-4FE1-84FB-62ACFC855FC8}"/>
                </a:ext>
              </a:extLst>
            </p:cNvPr>
            <p:cNvSpPr>
              <a:spLocks/>
            </p:cNvSpPr>
            <p:nvPr/>
          </p:nvSpPr>
          <p:spPr bwMode="auto">
            <a:xfrm>
              <a:off x="6611938" y="3984625"/>
              <a:ext cx="58737" cy="57150"/>
            </a:xfrm>
            <a:custGeom>
              <a:avLst/>
              <a:gdLst>
                <a:gd name="T0" fmla="*/ 14 w 21"/>
                <a:gd name="T1" fmla="*/ 18 h 20"/>
                <a:gd name="T2" fmla="*/ 19 w 21"/>
                <a:gd name="T3" fmla="*/ 6 h 20"/>
                <a:gd name="T4" fmla="*/ 7 w 21"/>
                <a:gd name="T5" fmla="*/ 2 h 20"/>
                <a:gd name="T6" fmla="*/ 2 w 21"/>
                <a:gd name="T7" fmla="*/ 14 h 20"/>
                <a:gd name="T8" fmla="*/ 14 w 21"/>
                <a:gd name="T9" fmla="*/ 18 h 20"/>
              </a:gdLst>
              <a:ahLst/>
              <a:cxnLst>
                <a:cxn ang="0">
                  <a:pos x="T0" y="T1"/>
                </a:cxn>
                <a:cxn ang="0">
                  <a:pos x="T2" y="T3"/>
                </a:cxn>
                <a:cxn ang="0">
                  <a:pos x="T4" y="T5"/>
                </a:cxn>
                <a:cxn ang="0">
                  <a:pos x="T6" y="T7"/>
                </a:cxn>
                <a:cxn ang="0">
                  <a:pos x="T8" y="T9"/>
                </a:cxn>
              </a:cxnLst>
              <a:rect l="0" t="0" r="r" b="b"/>
              <a:pathLst>
                <a:path w="21" h="20">
                  <a:moveTo>
                    <a:pt x="14" y="18"/>
                  </a:moveTo>
                  <a:cubicBezTo>
                    <a:pt x="19" y="16"/>
                    <a:pt x="21" y="11"/>
                    <a:pt x="19" y="6"/>
                  </a:cubicBezTo>
                  <a:cubicBezTo>
                    <a:pt x="17" y="2"/>
                    <a:pt x="12" y="0"/>
                    <a:pt x="7" y="2"/>
                  </a:cubicBezTo>
                  <a:cubicBezTo>
                    <a:pt x="2" y="4"/>
                    <a:pt x="0" y="9"/>
                    <a:pt x="2" y="14"/>
                  </a:cubicBezTo>
                  <a:cubicBezTo>
                    <a:pt x="4" y="18"/>
                    <a:pt x="10" y="20"/>
                    <a:pt x="14" y="1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39">
              <a:extLst>
                <a:ext uri="{FF2B5EF4-FFF2-40B4-BE49-F238E27FC236}">
                  <a16:creationId xmlns:a16="http://schemas.microsoft.com/office/drawing/2014/main" id="{FC7A0C7E-9B34-4961-98A6-E24247D9390C}"/>
                </a:ext>
              </a:extLst>
            </p:cNvPr>
            <p:cNvSpPr>
              <a:spLocks/>
            </p:cNvSpPr>
            <p:nvPr/>
          </p:nvSpPr>
          <p:spPr bwMode="auto">
            <a:xfrm>
              <a:off x="6645275" y="3792538"/>
              <a:ext cx="136525" cy="141288"/>
            </a:xfrm>
            <a:custGeom>
              <a:avLst/>
              <a:gdLst>
                <a:gd name="T0" fmla="*/ 0 w 48"/>
                <a:gd name="T1" fmla="*/ 36 h 50"/>
                <a:gd name="T2" fmla="*/ 23 w 48"/>
                <a:gd name="T3" fmla="*/ 50 h 50"/>
                <a:gd name="T4" fmla="*/ 48 w 48"/>
                <a:gd name="T5" fmla="*/ 25 h 50"/>
                <a:gd name="T6" fmla="*/ 23 w 48"/>
                <a:gd name="T7" fmla="*/ 0 h 50"/>
                <a:gd name="T8" fmla="*/ 0 w 48"/>
                <a:gd name="T9" fmla="*/ 13 h 50"/>
                <a:gd name="T10" fmla="*/ 5 w 48"/>
                <a:gd name="T11" fmla="*/ 26 h 50"/>
                <a:gd name="T12" fmla="*/ 0 w 48"/>
                <a:gd name="T13" fmla="*/ 36 h 50"/>
              </a:gdLst>
              <a:ahLst/>
              <a:cxnLst>
                <a:cxn ang="0">
                  <a:pos x="T0" y="T1"/>
                </a:cxn>
                <a:cxn ang="0">
                  <a:pos x="T2" y="T3"/>
                </a:cxn>
                <a:cxn ang="0">
                  <a:pos x="T4" y="T5"/>
                </a:cxn>
                <a:cxn ang="0">
                  <a:pos x="T6" y="T7"/>
                </a:cxn>
                <a:cxn ang="0">
                  <a:pos x="T8" y="T9"/>
                </a:cxn>
                <a:cxn ang="0">
                  <a:pos x="T10" y="T11"/>
                </a:cxn>
                <a:cxn ang="0">
                  <a:pos x="T12" y="T13"/>
                </a:cxn>
              </a:cxnLst>
              <a:rect l="0" t="0" r="r" b="b"/>
              <a:pathLst>
                <a:path w="48" h="50">
                  <a:moveTo>
                    <a:pt x="0" y="36"/>
                  </a:moveTo>
                  <a:cubicBezTo>
                    <a:pt x="4" y="44"/>
                    <a:pt x="12" y="50"/>
                    <a:pt x="23" y="50"/>
                  </a:cubicBezTo>
                  <a:cubicBezTo>
                    <a:pt x="37" y="50"/>
                    <a:pt x="48" y="39"/>
                    <a:pt x="48" y="25"/>
                  </a:cubicBezTo>
                  <a:cubicBezTo>
                    <a:pt x="48" y="11"/>
                    <a:pt x="37" y="0"/>
                    <a:pt x="23" y="0"/>
                  </a:cubicBezTo>
                  <a:cubicBezTo>
                    <a:pt x="13" y="0"/>
                    <a:pt x="4" y="5"/>
                    <a:pt x="0" y="13"/>
                  </a:cubicBezTo>
                  <a:cubicBezTo>
                    <a:pt x="2" y="16"/>
                    <a:pt x="4" y="23"/>
                    <a:pt x="5" y="26"/>
                  </a:cubicBezTo>
                  <a:cubicBezTo>
                    <a:pt x="5" y="28"/>
                    <a:pt x="6" y="41"/>
                    <a:pt x="0" y="3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40">
              <a:extLst>
                <a:ext uri="{FF2B5EF4-FFF2-40B4-BE49-F238E27FC236}">
                  <a16:creationId xmlns:a16="http://schemas.microsoft.com/office/drawing/2014/main" id="{8092167D-571B-4AD2-9EE6-36C3662AB3DB}"/>
                </a:ext>
              </a:extLst>
            </p:cNvPr>
            <p:cNvSpPr>
              <a:spLocks/>
            </p:cNvSpPr>
            <p:nvPr/>
          </p:nvSpPr>
          <p:spPr bwMode="auto">
            <a:xfrm>
              <a:off x="6557963" y="3948113"/>
              <a:ext cx="333375" cy="522288"/>
            </a:xfrm>
            <a:custGeom>
              <a:avLst/>
              <a:gdLst>
                <a:gd name="T0" fmla="*/ 23 w 118"/>
                <a:gd name="T1" fmla="*/ 46 h 185"/>
                <a:gd name="T2" fmla="*/ 23 w 118"/>
                <a:gd name="T3" fmla="*/ 70 h 185"/>
                <a:gd name="T4" fmla="*/ 35 w 118"/>
                <a:gd name="T5" fmla="*/ 94 h 185"/>
                <a:gd name="T6" fmla="*/ 1 w 118"/>
                <a:gd name="T7" fmla="*/ 167 h 185"/>
                <a:gd name="T8" fmla="*/ 3 w 118"/>
                <a:gd name="T9" fmla="*/ 172 h 185"/>
                <a:gd name="T10" fmla="*/ 23 w 118"/>
                <a:gd name="T11" fmla="*/ 183 h 185"/>
                <a:gd name="T12" fmla="*/ 25 w 118"/>
                <a:gd name="T13" fmla="*/ 183 h 185"/>
                <a:gd name="T14" fmla="*/ 26 w 118"/>
                <a:gd name="T15" fmla="*/ 183 h 185"/>
                <a:gd name="T16" fmla="*/ 28 w 118"/>
                <a:gd name="T17" fmla="*/ 181 h 185"/>
                <a:gd name="T18" fmla="*/ 56 w 118"/>
                <a:gd name="T19" fmla="*/ 121 h 185"/>
                <a:gd name="T20" fmla="*/ 89 w 118"/>
                <a:gd name="T21" fmla="*/ 183 h 185"/>
                <a:gd name="T22" fmla="*/ 91 w 118"/>
                <a:gd name="T23" fmla="*/ 185 h 185"/>
                <a:gd name="T24" fmla="*/ 92 w 118"/>
                <a:gd name="T25" fmla="*/ 185 h 185"/>
                <a:gd name="T26" fmla="*/ 94 w 118"/>
                <a:gd name="T27" fmla="*/ 184 h 185"/>
                <a:gd name="T28" fmla="*/ 116 w 118"/>
                <a:gd name="T29" fmla="*/ 175 h 185"/>
                <a:gd name="T30" fmla="*/ 118 w 118"/>
                <a:gd name="T31" fmla="*/ 173 h 185"/>
                <a:gd name="T32" fmla="*/ 118 w 118"/>
                <a:gd name="T33" fmla="*/ 170 h 185"/>
                <a:gd name="T34" fmla="*/ 77 w 118"/>
                <a:gd name="T35" fmla="*/ 85 h 185"/>
                <a:gd name="T36" fmla="*/ 77 w 118"/>
                <a:gd name="T37" fmla="*/ 78 h 185"/>
                <a:gd name="T38" fmla="*/ 77 w 118"/>
                <a:gd name="T39" fmla="*/ 78 h 185"/>
                <a:gd name="T40" fmla="*/ 77 w 118"/>
                <a:gd name="T41" fmla="*/ 16 h 185"/>
                <a:gd name="T42" fmla="*/ 61 w 118"/>
                <a:gd name="T43" fmla="*/ 0 h 185"/>
                <a:gd name="T44" fmla="*/ 58 w 118"/>
                <a:gd name="T45" fmla="*/ 0 h 185"/>
                <a:gd name="T46" fmla="*/ 58 w 118"/>
                <a:gd name="T47" fmla="*/ 0 h 185"/>
                <a:gd name="T48" fmla="*/ 52 w 118"/>
                <a:gd name="T49" fmla="*/ 0 h 185"/>
                <a:gd name="T50" fmla="*/ 38 w 118"/>
                <a:gd name="T51" fmla="*/ 0 h 185"/>
                <a:gd name="T52" fmla="*/ 51 w 118"/>
                <a:gd name="T53" fmla="*/ 14 h 185"/>
                <a:gd name="T54" fmla="*/ 39 w 118"/>
                <a:gd name="T55" fmla="*/ 45 h 185"/>
                <a:gd name="T56" fmla="*/ 23 w 118"/>
                <a:gd name="T57" fmla="*/ 4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85">
                  <a:moveTo>
                    <a:pt x="23" y="46"/>
                  </a:moveTo>
                  <a:cubicBezTo>
                    <a:pt x="23" y="70"/>
                    <a:pt x="23" y="70"/>
                    <a:pt x="23" y="70"/>
                  </a:cubicBezTo>
                  <a:cubicBezTo>
                    <a:pt x="23" y="80"/>
                    <a:pt x="27" y="89"/>
                    <a:pt x="35" y="94"/>
                  </a:cubicBezTo>
                  <a:cubicBezTo>
                    <a:pt x="1" y="167"/>
                    <a:pt x="1" y="167"/>
                    <a:pt x="1" y="167"/>
                  </a:cubicBezTo>
                  <a:cubicBezTo>
                    <a:pt x="0" y="169"/>
                    <a:pt x="1" y="171"/>
                    <a:pt x="3" y="172"/>
                  </a:cubicBezTo>
                  <a:cubicBezTo>
                    <a:pt x="23" y="183"/>
                    <a:pt x="23" y="183"/>
                    <a:pt x="23" y="183"/>
                  </a:cubicBezTo>
                  <a:cubicBezTo>
                    <a:pt x="24" y="183"/>
                    <a:pt x="25" y="183"/>
                    <a:pt x="25" y="183"/>
                  </a:cubicBezTo>
                  <a:cubicBezTo>
                    <a:pt x="25" y="183"/>
                    <a:pt x="26" y="183"/>
                    <a:pt x="26" y="183"/>
                  </a:cubicBezTo>
                  <a:cubicBezTo>
                    <a:pt x="27" y="183"/>
                    <a:pt x="28" y="182"/>
                    <a:pt x="28" y="181"/>
                  </a:cubicBezTo>
                  <a:cubicBezTo>
                    <a:pt x="56" y="121"/>
                    <a:pt x="56" y="121"/>
                    <a:pt x="56" y="121"/>
                  </a:cubicBezTo>
                  <a:cubicBezTo>
                    <a:pt x="89" y="183"/>
                    <a:pt x="89" y="183"/>
                    <a:pt x="89" y="183"/>
                  </a:cubicBezTo>
                  <a:cubicBezTo>
                    <a:pt x="90" y="184"/>
                    <a:pt x="90" y="184"/>
                    <a:pt x="91" y="185"/>
                  </a:cubicBezTo>
                  <a:cubicBezTo>
                    <a:pt x="92" y="185"/>
                    <a:pt x="92" y="185"/>
                    <a:pt x="92" y="185"/>
                  </a:cubicBezTo>
                  <a:cubicBezTo>
                    <a:pt x="93" y="185"/>
                    <a:pt x="94" y="185"/>
                    <a:pt x="94" y="184"/>
                  </a:cubicBezTo>
                  <a:cubicBezTo>
                    <a:pt x="116" y="175"/>
                    <a:pt x="116" y="175"/>
                    <a:pt x="116" y="175"/>
                  </a:cubicBezTo>
                  <a:cubicBezTo>
                    <a:pt x="116" y="175"/>
                    <a:pt x="117" y="174"/>
                    <a:pt x="118" y="173"/>
                  </a:cubicBezTo>
                  <a:cubicBezTo>
                    <a:pt x="118" y="171"/>
                    <a:pt x="118" y="170"/>
                    <a:pt x="118" y="170"/>
                  </a:cubicBezTo>
                  <a:cubicBezTo>
                    <a:pt x="77" y="85"/>
                    <a:pt x="77" y="85"/>
                    <a:pt x="77" y="85"/>
                  </a:cubicBezTo>
                  <a:cubicBezTo>
                    <a:pt x="77" y="78"/>
                    <a:pt x="77" y="78"/>
                    <a:pt x="77" y="78"/>
                  </a:cubicBezTo>
                  <a:cubicBezTo>
                    <a:pt x="77" y="78"/>
                    <a:pt x="77" y="78"/>
                    <a:pt x="77" y="78"/>
                  </a:cubicBezTo>
                  <a:cubicBezTo>
                    <a:pt x="77" y="16"/>
                    <a:pt x="77" y="16"/>
                    <a:pt x="77" y="16"/>
                  </a:cubicBezTo>
                  <a:cubicBezTo>
                    <a:pt x="77" y="7"/>
                    <a:pt x="70" y="0"/>
                    <a:pt x="61" y="0"/>
                  </a:cubicBezTo>
                  <a:cubicBezTo>
                    <a:pt x="58" y="0"/>
                    <a:pt x="58" y="0"/>
                    <a:pt x="58" y="0"/>
                  </a:cubicBezTo>
                  <a:cubicBezTo>
                    <a:pt x="58" y="0"/>
                    <a:pt x="58" y="0"/>
                    <a:pt x="58" y="0"/>
                  </a:cubicBezTo>
                  <a:cubicBezTo>
                    <a:pt x="52" y="0"/>
                    <a:pt x="52" y="0"/>
                    <a:pt x="52" y="0"/>
                  </a:cubicBezTo>
                  <a:cubicBezTo>
                    <a:pt x="38" y="0"/>
                    <a:pt x="38" y="0"/>
                    <a:pt x="38" y="0"/>
                  </a:cubicBezTo>
                  <a:cubicBezTo>
                    <a:pt x="44" y="3"/>
                    <a:pt x="49" y="7"/>
                    <a:pt x="51" y="14"/>
                  </a:cubicBezTo>
                  <a:cubicBezTo>
                    <a:pt x="57" y="26"/>
                    <a:pt x="51" y="40"/>
                    <a:pt x="39" y="45"/>
                  </a:cubicBezTo>
                  <a:cubicBezTo>
                    <a:pt x="33" y="47"/>
                    <a:pt x="28" y="48"/>
                    <a:pt x="23" y="4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41">
              <a:extLst>
                <a:ext uri="{FF2B5EF4-FFF2-40B4-BE49-F238E27FC236}">
                  <a16:creationId xmlns:a16="http://schemas.microsoft.com/office/drawing/2014/main" id="{12216A5A-32DA-4EF1-ABEF-7DDFE3C8B1EF}"/>
                </a:ext>
              </a:extLst>
            </p:cNvPr>
            <p:cNvSpPr>
              <a:spLocks/>
            </p:cNvSpPr>
            <p:nvPr/>
          </p:nvSpPr>
          <p:spPr bwMode="auto">
            <a:xfrm>
              <a:off x="6611938" y="3832225"/>
              <a:ext cx="39687" cy="53975"/>
            </a:xfrm>
            <a:custGeom>
              <a:avLst/>
              <a:gdLst>
                <a:gd name="T0" fmla="*/ 1 w 14"/>
                <a:gd name="T1" fmla="*/ 7 h 19"/>
                <a:gd name="T2" fmla="*/ 6 w 14"/>
                <a:gd name="T3" fmla="*/ 15 h 19"/>
                <a:gd name="T4" fmla="*/ 9 w 14"/>
                <a:gd name="T5" fmla="*/ 18 h 19"/>
                <a:gd name="T6" fmla="*/ 12 w 14"/>
                <a:gd name="T7" fmla="*/ 19 h 19"/>
                <a:gd name="T8" fmla="*/ 14 w 14"/>
                <a:gd name="T9" fmla="*/ 15 h 19"/>
                <a:gd name="T10" fmla="*/ 13 w 14"/>
                <a:gd name="T11" fmla="*/ 12 h 19"/>
                <a:gd name="T12" fmla="*/ 11 w 14"/>
                <a:gd name="T13" fmla="*/ 5 h 19"/>
                <a:gd name="T14" fmla="*/ 10 w 14"/>
                <a:gd name="T15" fmla="*/ 3 h 19"/>
                <a:gd name="T16" fmla="*/ 7 w 14"/>
                <a:gd name="T17" fmla="*/ 1 h 19"/>
                <a:gd name="T18" fmla="*/ 6 w 14"/>
                <a:gd name="T19" fmla="*/ 1 h 19"/>
                <a:gd name="T20" fmla="*/ 2 w 14"/>
                <a:gd name="T21" fmla="*/ 3 h 19"/>
                <a:gd name="T22" fmla="*/ 1 w 14"/>
                <a:gd name="T23" fmla="*/ 6 h 19"/>
                <a:gd name="T24" fmla="*/ 1 w 14"/>
                <a:gd name="T25"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9">
                  <a:moveTo>
                    <a:pt x="1" y="7"/>
                  </a:moveTo>
                  <a:cubicBezTo>
                    <a:pt x="2" y="9"/>
                    <a:pt x="5" y="13"/>
                    <a:pt x="6" y="15"/>
                  </a:cubicBezTo>
                  <a:cubicBezTo>
                    <a:pt x="7" y="16"/>
                    <a:pt x="8" y="17"/>
                    <a:pt x="9" y="18"/>
                  </a:cubicBezTo>
                  <a:cubicBezTo>
                    <a:pt x="11" y="19"/>
                    <a:pt x="11" y="19"/>
                    <a:pt x="12" y="19"/>
                  </a:cubicBezTo>
                  <a:cubicBezTo>
                    <a:pt x="13" y="19"/>
                    <a:pt x="14" y="18"/>
                    <a:pt x="14" y="15"/>
                  </a:cubicBezTo>
                  <a:cubicBezTo>
                    <a:pt x="14" y="14"/>
                    <a:pt x="14" y="12"/>
                    <a:pt x="13" y="12"/>
                  </a:cubicBezTo>
                  <a:cubicBezTo>
                    <a:pt x="13" y="10"/>
                    <a:pt x="12" y="7"/>
                    <a:pt x="11" y="5"/>
                  </a:cubicBezTo>
                  <a:cubicBezTo>
                    <a:pt x="10" y="3"/>
                    <a:pt x="10" y="3"/>
                    <a:pt x="10" y="3"/>
                  </a:cubicBezTo>
                  <a:cubicBezTo>
                    <a:pt x="10" y="3"/>
                    <a:pt x="9" y="0"/>
                    <a:pt x="7" y="1"/>
                  </a:cubicBezTo>
                  <a:cubicBezTo>
                    <a:pt x="7" y="1"/>
                    <a:pt x="6" y="1"/>
                    <a:pt x="6" y="1"/>
                  </a:cubicBezTo>
                  <a:cubicBezTo>
                    <a:pt x="6" y="1"/>
                    <a:pt x="5" y="2"/>
                    <a:pt x="2" y="3"/>
                  </a:cubicBezTo>
                  <a:cubicBezTo>
                    <a:pt x="0" y="4"/>
                    <a:pt x="1" y="6"/>
                    <a:pt x="1" y="6"/>
                  </a:cubicBezTo>
                  <a:cubicBezTo>
                    <a:pt x="1" y="6"/>
                    <a:pt x="1" y="6"/>
                    <a:pt x="1" y="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2">
              <a:extLst>
                <a:ext uri="{FF2B5EF4-FFF2-40B4-BE49-F238E27FC236}">
                  <a16:creationId xmlns:a16="http://schemas.microsoft.com/office/drawing/2014/main" id="{83301B24-23AD-4E4A-9D1A-3AABF3743F64}"/>
                </a:ext>
              </a:extLst>
            </p:cNvPr>
            <p:cNvSpPr>
              <a:spLocks/>
            </p:cNvSpPr>
            <p:nvPr/>
          </p:nvSpPr>
          <p:spPr bwMode="auto">
            <a:xfrm>
              <a:off x="6927850" y="3806825"/>
              <a:ext cx="93662" cy="123825"/>
            </a:xfrm>
            <a:custGeom>
              <a:avLst/>
              <a:gdLst>
                <a:gd name="T0" fmla="*/ 2 w 33"/>
                <a:gd name="T1" fmla="*/ 1 h 44"/>
                <a:gd name="T2" fmla="*/ 4 w 33"/>
                <a:gd name="T3" fmla="*/ 1 h 44"/>
                <a:gd name="T4" fmla="*/ 29 w 33"/>
                <a:gd name="T5" fmla="*/ 41 h 44"/>
                <a:gd name="T6" fmla="*/ 25 w 33"/>
                <a:gd name="T7" fmla="*/ 44 h 44"/>
                <a:gd name="T8" fmla="*/ 22 w 33"/>
                <a:gd name="T9" fmla="*/ 40 h 44"/>
                <a:gd name="T10" fmla="*/ 2 w 33"/>
                <a:gd name="T11" fmla="*/ 7 h 44"/>
                <a:gd name="T12" fmla="*/ 0 w 33"/>
                <a:gd name="T13" fmla="*/ 3 h 44"/>
                <a:gd name="T14" fmla="*/ 2 w 33"/>
                <a:gd name="T15" fmla="*/ 1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44">
                  <a:moveTo>
                    <a:pt x="2" y="1"/>
                  </a:moveTo>
                  <a:cubicBezTo>
                    <a:pt x="2" y="1"/>
                    <a:pt x="3" y="0"/>
                    <a:pt x="4" y="1"/>
                  </a:cubicBezTo>
                  <a:cubicBezTo>
                    <a:pt x="22" y="5"/>
                    <a:pt x="33" y="24"/>
                    <a:pt x="29" y="41"/>
                  </a:cubicBezTo>
                  <a:cubicBezTo>
                    <a:pt x="28" y="43"/>
                    <a:pt x="26" y="44"/>
                    <a:pt x="25" y="44"/>
                  </a:cubicBezTo>
                  <a:cubicBezTo>
                    <a:pt x="23" y="43"/>
                    <a:pt x="22" y="41"/>
                    <a:pt x="22" y="40"/>
                  </a:cubicBezTo>
                  <a:cubicBezTo>
                    <a:pt x="26" y="25"/>
                    <a:pt x="17" y="11"/>
                    <a:pt x="2" y="7"/>
                  </a:cubicBezTo>
                  <a:cubicBezTo>
                    <a:pt x="1" y="7"/>
                    <a:pt x="0" y="5"/>
                    <a:pt x="0" y="3"/>
                  </a:cubicBezTo>
                  <a:cubicBezTo>
                    <a:pt x="0" y="2"/>
                    <a:pt x="1" y="1"/>
                    <a:pt x="2" y="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43">
              <a:extLst>
                <a:ext uri="{FF2B5EF4-FFF2-40B4-BE49-F238E27FC236}">
                  <a16:creationId xmlns:a16="http://schemas.microsoft.com/office/drawing/2014/main" id="{97925DA6-769C-48C1-A2D9-EA7C308FD4F0}"/>
                </a:ext>
              </a:extLst>
            </p:cNvPr>
            <p:cNvSpPr>
              <a:spLocks/>
            </p:cNvSpPr>
            <p:nvPr/>
          </p:nvSpPr>
          <p:spPr bwMode="auto">
            <a:xfrm>
              <a:off x="6919913" y="3752850"/>
              <a:ext cx="157162" cy="209550"/>
            </a:xfrm>
            <a:custGeom>
              <a:avLst/>
              <a:gdLst>
                <a:gd name="T0" fmla="*/ 2 w 56"/>
                <a:gd name="T1" fmla="*/ 1 h 74"/>
                <a:gd name="T2" fmla="*/ 5 w 56"/>
                <a:gd name="T3" fmla="*/ 0 h 74"/>
                <a:gd name="T4" fmla="*/ 48 w 56"/>
                <a:gd name="T5" fmla="*/ 71 h 74"/>
                <a:gd name="T6" fmla="*/ 44 w 56"/>
                <a:gd name="T7" fmla="*/ 73 h 74"/>
                <a:gd name="T8" fmla="*/ 41 w 56"/>
                <a:gd name="T9" fmla="*/ 69 h 74"/>
                <a:gd name="T10" fmla="*/ 3 w 56"/>
                <a:gd name="T11" fmla="*/ 7 h 74"/>
                <a:gd name="T12" fmla="*/ 1 w 56"/>
                <a:gd name="T13" fmla="*/ 3 h 74"/>
                <a:gd name="T14" fmla="*/ 2 w 56"/>
                <a:gd name="T15" fmla="*/ 1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74">
                  <a:moveTo>
                    <a:pt x="2" y="1"/>
                  </a:moveTo>
                  <a:cubicBezTo>
                    <a:pt x="3" y="0"/>
                    <a:pt x="4" y="0"/>
                    <a:pt x="5" y="0"/>
                  </a:cubicBezTo>
                  <a:cubicBezTo>
                    <a:pt x="37" y="8"/>
                    <a:pt x="56" y="40"/>
                    <a:pt x="48" y="71"/>
                  </a:cubicBezTo>
                  <a:cubicBezTo>
                    <a:pt x="47" y="73"/>
                    <a:pt x="46" y="74"/>
                    <a:pt x="44" y="73"/>
                  </a:cubicBezTo>
                  <a:cubicBezTo>
                    <a:pt x="42" y="73"/>
                    <a:pt x="41" y="71"/>
                    <a:pt x="41" y="69"/>
                  </a:cubicBezTo>
                  <a:cubicBezTo>
                    <a:pt x="48" y="42"/>
                    <a:pt x="31" y="14"/>
                    <a:pt x="3" y="7"/>
                  </a:cubicBezTo>
                  <a:cubicBezTo>
                    <a:pt x="1" y="6"/>
                    <a:pt x="0" y="4"/>
                    <a:pt x="1" y="3"/>
                  </a:cubicBezTo>
                  <a:cubicBezTo>
                    <a:pt x="1" y="2"/>
                    <a:pt x="2" y="1"/>
                    <a:pt x="2" y="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44">
              <a:extLst>
                <a:ext uri="{FF2B5EF4-FFF2-40B4-BE49-F238E27FC236}">
                  <a16:creationId xmlns:a16="http://schemas.microsoft.com/office/drawing/2014/main" id="{97764764-9067-4CA4-A128-EAA8FC291BF2}"/>
                </a:ext>
              </a:extLst>
            </p:cNvPr>
            <p:cNvSpPr>
              <a:spLocks/>
            </p:cNvSpPr>
            <p:nvPr/>
          </p:nvSpPr>
          <p:spPr bwMode="auto">
            <a:xfrm>
              <a:off x="6924675" y="3702050"/>
              <a:ext cx="209550" cy="279400"/>
            </a:xfrm>
            <a:custGeom>
              <a:avLst/>
              <a:gdLst>
                <a:gd name="T0" fmla="*/ 2 w 74"/>
                <a:gd name="T1" fmla="*/ 1 h 99"/>
                <a:gd name="T2" fmla="*/ 4 w 74"/>
                <a:gd name="T3" fmla="*/ 0 h 99"/>
                <a:gd name="T4" fmla="*/ 63 w 74"/>
                <a:gd name="T5" fmla="*/ 96 h 99"/>
                <a:gd name="T6" fmla="*/ 59 w 74"/>
                <a:gd name="T7" fmla="*/ 99 h 99"/>
                <a:gd name="T8" fmla="*/ 56 w 74"/>
                <a:gd name="T9" fmla="*/ 95 h 99"/>
                <a:gd name="T10" fmla="*/ 3 w 74"/>
                <a:gd name="T11" fmla="*/ 7 h 99"/>
                <a:gd name="T12" fmla="*/ 0 w 74"/>
                <a:gd name="T13" fmla="*/ 3 h 99"/>
                <a:gd name="T14" fmla="*/ 2 w 74"/>
                <a:gd name="T15" fmla="*/ 1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99">
                  <a:moveTo>
                    <a:pt x="2" y="1"/>
                  </a:moveTo>
                  <a:cubicBezTo>
                    <a:pt x="3" y="0"/>
                    <a:pt x="4" y="0"/>
                    <a:pt x="4" y="0"/>
                  </a:cubicBezTo>
                  <a:cubicBezTo>
                    <a:pt x="47" y="11"/>
                    <a:pt x="74" y="55"/>
                    <a:pt x="63" y="96"/>
                  </a:cubicBezTo>
                  <a:cubicBezTo>
                    <a:pt x="62" y="98"/>
                    <a:pt x="60" y="99"/>
                    <a:pt x="59" y="99"/>
                  </a:cubicBezTo>
                  <a:cubicBezTo>
                    <a:pt x="57" y="98"/>
                    <a:pt x="56" y="97"/>
                    <a:pt x="56" y="95"/>
                  </a:cubicBezTo>
                  <a:cubicBezTo>
                    <a:pt x="66" y="56"/>
                    <a:pt x="42" y="17"/>
                    <a:pt x="3" y="7"/>
                  </a:cubicBezTo>
                  <a:cubicBezTo>
                    <a:pt x="1" y="6"/>
                    <a:pt x="0" y="5"/>
                    <a:pt x="0" y="3"/>
                  </a:cubicBezTo>
                  <a:cubicBezTo>
                    <a:pt x="1" y="2"/>
                    <a:pt x="1" y="1"/>
                    <a:pt x="2" y="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45">
              <a:extLst>
                <a:ext uri="{FF2B5EF4-FFF2-40B4-BE49-F238E27FC236}">
                  <a16:creationId xmlns:a16="http://schemas.microsoft.com/office/drawing/2014/main" id="{3688DF86-8E82-4CB9-9F38-4732625E9DAC}"/>
                </a:ext>
              </a:extLst>
            </p:cNvPr>
            <p:cNvSpPr>
              <a:spLocks/>
            </p:cNvSpPr>
            <p:nvPr/>
          </p:nvSpPr>
          <p:spPr bwMode="auto">
            <a:xfrm>
              <a:off x="6797675" y="3973513"/>
              <a:ext cx="169862" cy="44450"/>
            </a:xfrm>
            <a:custGeom>
              <a:avLst/>
              <a:gdLst>
                <a:gd name="T0" fmla="*/ 59 w 60"/>
                <a:gd name="T1" fmla="*/ 9 h 16"/>
                <a:gd name="T2" fmla="*/ 56 w 60"/>
                <a:gd name="T3" fmla="*/ 5 h 16"/>
                <a:gd name="T4" fmla="*/ 47 w 60"/>
                <a:gd name="T5" fmla="*/ 0 h 16"/>
                <a:gd name="T6" fmla="*/ 13 w 60"/>
                <a:gd name="T7" fmla="*/ 0 h 16"/>
                <a:gd name="T8" fmla="*/ 4 w 60"/>
                <a:gd name="T9" fmla="*/ 5 h 16"/>
                <a:gd name="T10" fmla="*/ 1 w 60"/>
                <a:gd name="T11" fmla="*/ 9 h 16"/>
                <a:gd name="T12" fmla="*/ 1 w 60"/>
                <a:gd name="T13" fmla="*/ 14 h 16"/>
                <a:gd name="T14" fmla="*/ 5 w 60"/>
                <a:gd name="T15" fmla="*/ 16 h 16"/>
                <a:gd name="T16" fmla="*/ 55 w 60"/>
                <a:gd name="T17" fmla="*/ 16 h 16"/>
                <a:gd name="T18" fmla="*/ 59 w 60"/>
                <a:gd name="T19" fmla="*/ 14 h 16"/>
                <a:gd name="T20" fmla="*/ 59 w 60"/>
                <a:gd name="T21"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16">
                  <a:moveTo>
                    <a:pt x="59" y="9"/>
                  </a:moveTo>
                  <a:cubicBezTo>
                    <a:pt x="56" y="5"/>
                    <a:pt x="56" y="5"/>
                    <a:pt x="56" y="5"/>
                  </a:cubicBezTo>
                  <a:cubicBezTo>
                    <a:pt x="54" y="2"/>
                    <a:pt x="50" y="0"/>
                    <a:pt x="47" y="0"/>
                  </a:cubicBezTo>
                  <a:cubicBezTo>
                    <a:pt x="13" y="0"/>
                    <a:pt x="13" y="0"/>
                    <a:pt x="13" y="0"/>
                  </a:cubicBezTo>
                  <a:cubicBezTo>
                    <a:pt x="10" y="0"/>
                    <a:pt x="6" y="2"/>
                    <a:pt x="4" y="5"/>
                  </a:cubicBezTo>
                  <a:cubicBezTo>
                    <a:pt x="1" y="9"/>
                    <a:pt x="1" y="9"/>
                    <a:pt x="1" y="9"/>
                  </a:cubicBezTo>
                  <a:cubicBezTo>
                    <a:pt x="0" y="10"/>
                    <a:pt x="0" y="12"/>
                    <a:pt x="1" y="14"/>
                  </a:cubicBezTo>
                  <a:cubicBezTo>
                    <a:pt x="1" y="15"/>
                    <a:pt x="3" y="16"/>
                    <a:pt x="5" y="16"/>
                  </a:cubicBezTo>
                  <a:cubicBezTo>
                    <a:pt x="55" y="16"/>
                    <a:pt x="55" y="16"/>
                    <a:pt x="55" y="16"/>
                  </a:cubicBezTo>
                  <a:cubicBezTo>
                    <a:pt x="57" y="16"/>
                    <a:pt x="58" y="15"/>
                    <a:pt x="59" y="14"/>
                  </a:cubicBezTo>
                  <a:cubicBezTo>
                    <a:pt x="60" y="12"/>
                    <a:pt x="60" y="10"/>
                    <a:pt x="59" y="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46">
              <a:extLst>
                <a:ext uri="{FF2B5EF4-FFF2-40B4-BE49-F238E27FC236}">
                  <a16:creationId xmlns:a16="http://schemas.microsoft.com/office/drawing/2014/main" id="{D3A80FF0-DD7F-47F7-B48E-2D35CFF83112}"/>
                </a:ext>
              </a:extLst>
            </p:cNvPr>
            <p:cNvSpPr>
              <a:spLocks noEditPoints="1"/>
            </p:cNvSpPr>
            <p:nvPr/>
          </p:nvSpPr>
          <p:spPr bwMode="auto">
            <a:xfrm>
              <a:off x="6815138" y="3865563"/>
              <a:ext cx="133350" cy="100013"/>
            </a:xfrm>
            <a:custGeom>
              <a:avLst/>
              <a:gdLst>
                <a:gd name="T0" fmla="*/ 44 w 47"/>
                <a:gd name="T1" fmla="*/ 0 h 35"/>
                <a:gd name="T2" fmla="*/ 34 w 47"/>
                <a:gd name="T3" fmla="*/ 0 h 35"/>
                <a:gd name="T4" fmla="*/ 13 w 47"/>
                <a:gd name="T5" fmla="*/ 0 h 35"/>
                <a:gd name="T6" fmla="*/ 3 w 47"/>
                <a:gd name="T7" fmla="*/ 0 h 35"/>
                <a:gd name="T8" fmla="*/ 0 w 47"/>
                <a:gd name="T9" fmla="*/ 5 h 35"/>
                <a:gd name="T10" fmla="*/ 0 w 47"/>
                <a:gd name="T11" fmla="*/ 15 h 35"/>
                <a:gd name="T12" fmla="*/ 0 w 47"/>
                <a:gd name="T13" fmla="*/ 31 h 35"/>
                <a:gd name="T14" fmla="*/ 3 w 47"/>
                <a:gd name="T15" fmla="*/ 35 h 35"/>
                <a:gd name="T16" fmla="*/ 44 w 47"/>
                <a:gd name="T17" fmla="*/ 35 h 35"/>
                <a:gd name="T18" fmla="*/ 47 w 47"/>
                <a:gd name="T19" fmla="*/ 31 h 35"/>
                <a:gd name="T20" fmla="*/ 47 w 47"/>
                <a:gd name="T21" fmla="*/ 5 h 35"/>
                <a:gd name="T22" fmla="*/ 44 w 47"/>
                <a:gd name="T23" fmla="*/ 0 h 35"/>
                <a:gd name="T24" fmla="*/ 24 w 47"/>
                <a:gd name="T25" fmla="*/ 25 h 35"/>
                <a:gd name="T26" fmla="*/ 13 w 47"/>
                <a:gd name="T27" fmla="*/ 25 h 35"/>
                <a:gd name="T28" fmla="*/ 13 w 47"/>
                <a:gd name="T29" fmla="*/ 12 h 35"/>
                <a:gd name="T30" fmla="*/ 24 w 47"/>
                <a:gd name="T31" fmla="*/ 12 h 35"/>
                <a:gd name="T32" fmla="*/ 24 w 47"/>
                <a:gd name="T33" fmla="*/ 25 h 35"/>
                <a:gd name="T34" fmla="*/ 36 w 47"/>
                <a:gd name="T35" fmla="*/ 19 h 35"/>
                <a:gd name="T36" fmla="*/ 27 w 47"/>
                <a:gd name="T37" fmla="*/ 19 h 35"/>
                <a:gd name="T38" fmla="*/ 27 w 47"/>
                <a:gd name="T39" fmla="*/ 9 h 35"/>
                <a:gd name="T40" fmla="*/ 36 w 47"/>
                <a:gd name="T41" fmla="*/ 9 h 35"/>
                <a:gd name="T42" fmla="*/ 36 w 47"/>
                <a:gd name="T43" fmla="*/ 1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35">
                  <a:moveTo>
                    <a:pt x="44" y="0"/>
                  </a:moveTo>
                  <a:cubicBezTo>
                    <a:pt x="34" y="0"/>
                    <a:pt x="34" y="0"/>
                    <a:pt x="34" y="0"/>
                  </a:cubicBezTo>
                  <a:cubicBezTo>
                    <a:pt x="13" y="0"/>
                    <a:pt x="13" y="0"/>
                    <a:pt x="13" y="0"/>
                  </a:cubicBezTo>
                  <a:cubicBezTo>
                    <a:pt x="3" y="0"/>
                    <a:pt x="3" y="0"/>
                    <a:pt x="3" y="0"/>
                  </a:cubicBezTo>
                  <a:cubicBezTo>
                    <a:pt x="1" y="0"/>
                    <a:pt x="0" y="2"/>
                    <a:pt x="0" y="5"/>
                  </a:cubicBezTo>
                  <a:cubicBezTo>
                    <a:pt x="0" y="15"/>
                    <a:pt x="0" y="15"/>
                    <a:pt x="0" y="15"/>
                  </a:cubicBezTo>
                  <a:cubicBezTo>
                    <a:pt x="0" y="31"/>
                    <a:pt x="0" y="31"/>
                    <a:pt x="0" y="31"/>
                  </a:cubicBezTo>
                  <a:cubicBezTo>
                    <a:pt x="0" y="33"/>
                    <a:pt x="1" y="35"/>
                    <a:pt x="3" y="35"/>
                  </a:cubicBezTo>
                  <a:cubicBezTo>
                    <a:pt x="44" y="35"/>
                    <a:pt x="44" y="35"/>
                    <a:pt x="44" y="35"/>
                  </a:cubicBezTo>
                  <a:cubicBezTo>
                    <a:pt x="46" y="35"/>
                    <a:pt x="47" y="33"/>
                    <a:pt x="47" y="31"/>
                  </a:cubicBezTo>
                  <a:cubicBezTo>
                    <a:pt x="47" y="5"/>
                    <a:pt x="47" y="5"/>
                    <a:pt x="47" y="5"/>
                  </a:cubicBezTo>
                  <a:cubicBezTo>
                    <a:pt x="47" y="2"/>
                    <a:pt x="46" y="0"/>
                    <a:pt x="44" y="0"/>
                  </a:cubicBezTo>
                  <a:close/>
                  <a:moveTo>
                    <a:pt x="24" y="25"/>
                  </a:moveTo>
                  <a:cubicBezTo>
                    <a:pt x="13" y="25"/>
                    <a:pt x="13" y="25"/>
                    <a:pt x="13" y="25"/>
                  </a:cubicBezTo>
                  <a:cubicBezTo>
                    <a:pt x="13" y="12"/>
                    <a:pt x="13" y="12"/>
                    <a:pt x="13" y="12"/>
                  </a:cubicBezTo>
                  <a:cubicBezTo>
                    <a:pt x="24" y="12"/>
                    <a:pt x="24" y="12"/>
                    <a:pt x="24" y="12"/>
                  </a:cubicBezTo>
                  <a:lnTo>
                    <a:pt x="24" y="25"/>
                  </a:lnTo>
                  <a:close/>
                  <a:moveTo>
                    <a:pt x="36" y="19"/>
                  </a:moveTo>
                  <a:cubicBezTo>
                    <a:pt x="27" y="19"/>
                    <a:pt x="27" y="19"/>
                    <a:pt x="27" y="19"/>
                  </a:cubicBezTo>
                  <a:cubicBezTo>
                    <a:pt x="27" y="9"/>
                    <a:pt x="27" y="9"/>
                    <a:pt x="27" y="9"/>
                  </a:cubicBezTo>
                  <a:cubicBezTo>
                    <a:pt x="36" y="9"/>
                    <a:pt x="36" y="9"/>
                    <a:pt x="36" y="9"/>
                  </a:cubicBezTo>
                  <a:lnTo>
                    <a:pt x="36" y="1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47">
              <a:extLst>
                <a:ext uri="{FF2B5EF4-FFF2-40B4-BE49-F238E27FC236}">
                  <a16:creationId xmlns:a16="http://schemas.microsoft.com/office/drawing/2014/main" id="{2C3EBFA0-F2DF-427F-B3EB-2ED84B4D57A8}"/>
                </a:ext>
              </a:extLst>
            </p:cNvPr>
            <p:cNvSpPr>
              <a:spLocks noEditPoints="1"/>
            </p:cNvSpPr>
            <p:nvPr/>
          </p:nvSpPr>
          <p:spPr bwMode="auto">
            <a:xfrm>
              <a:off x="6924675" y="4038600"/>
              <a:ext cx="136525" cy="106363"/>
            </a:xfrm>
            <a:custGeom>
              <a:avLst/>
              <a:gdLst>
                <a:gd name="T0" fmla="*/ 44 w 48"/>
                <a:gd name="T1" fmla="*/ 0 h 38"/>
                <a:gd name="T2" fmla="*/ 41 w 48"/>
                <a:gd name="T3" fmla="*/ 0 h 38"/>
                <a:gd name="T4" fmla="*/ 7 w 48"/>
                <a:gd name="T5" fmla="*/ 0 h 38"/>
                <a:gd name="T6" fmla="*/ 4 w 48"/>
                <a:gd name="T7" fmla="*/ 0 h 38"/>
                <a:gd name="T8" fmla="*/ 0 w 48"/>
                <a:gd name="T9" fmla="*/ 4 h 38"/>
                <a:gd name="T10" fmla="*/ 0 w 48"/>
                <a:gd name="T11" fmla="*/ 9 h 38"/>
                <a:gd name="T12" fmla="*/ 0 w 48"/>
                <a:gd name="T13" fmla="*/ 35 h 38"/>
                <a:gd name="T14" fmla="*/ 4 w 48"/>
                <a:gd name="T15" fmla="*/ 38 h 38"/>
                <a:gd name="T16" fmla="*/ 44 w 48"/>
                <a:gd name="T17" fmla="*/ 38 h 38"/>
                <a:gd name="T18" fmla="*/ 48 w 48"/>
                <a:gd name="T19" fmla="*/ 35 h 38"/>
                <a:gd name="T20" fmla="*/ 48 w 48"/>
                <a:gd name="T21" fmla="*/ 4 h 38"/>
                <a:gd name="T22" fmla="*/ 44 w 48"/>
                <a:gd name="T23" fmla="*/ 0 h 38"/>
                <a:gd name="T24" fmla="*/ 28 w 48"/>
                <a:gd name="T25" fmla="*/ 35 h 38"/>
                <a:gd name="T26" fmla="*/ 20 w 48"/>
                <a:gd name="T27" fmla="*/ 35 h 38"/>
                <a:gd name="T28" fmla="*/ 20 w 48"/>
                <a:gd name="T29" fmla="*/ 33 h 38"/>
                <a:gd name="T30" fmla="*/ 28 w 48"/>
                <a:gd name="T31" fmla="*/ 33 h 38"/>
                <a:gd name="T32" fmla="*/ 28 w 48"/>
                <a:gd name="T33" fmla="*/ 35 h 38"/>
                <a:gd name="T34" fmla="*/ 41 w 48"/>
                <a:gd name="T35" fmla="*/ 30 h 38"/>
                <a:gd name="T36" fmla="*/ 6 w 48"/>
                <a:gd name="T37" fmla="*/ 30 h 38"/>
                <a:gd name="T38" fmla="*/ 6 w 48"/>
                <a:gd name="T39" fmla="*/ 8 h 38"/>
                <a:gd name="T40" fmla="*/ 41 w 48"/>
                <a:gd name="T41" fmla="*/ 8 h 38"/>
                <a:gd name="T42" fmla="*/ 41 w 48"/>
                <a:gd name="T43"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38">
                  <a:moveTo>
                    <a:pt x="44" y="0"/>
                  </a:moveTo>
                  <a:cubicBezTo>
                    <a:pt x="41" y="0"/>
                    <a:pt x="41" y="0"/>
                    <a:pt x="41" y="0"/>
                  </a:cubicBezTo>
                  <a:cubicBezTo>
                    <a:pt x="7" y="0"/>
                    <a:pt x="7" y="0"/>
                    <a:pt x="7" y="0"/>
                  </a:cubicBezTo>
                  <a:cubicBezTo>
                    <a:pt x="4" y="0"/>
                    <a:pt x="4" y="0"/>
                    <a:pt x="4" y="0"/>
                  </a:cubicBezTo>
                  <a:cubicBezTo>
                    <a:pt x="1" y="0"/>
                    <a:pt x="0" y="2"/>
                    <a:pt x="0" y="4"/>
                  </a:cubicBezTo>
                  <a:cubicBezTo>
                    <a:pt x="0" y="9"/>
                    <a:pt x="0" y="9"/>
                    <a:pt x="0" y="9"/>
                  </a:cubicBezTo>
                  <a:cubicBezTo>
                    <a:pt x="0" y="35"/>
                    <a:pt x="0" y="35"/>
                    <a:pt x="0" y="35"/>
                  </a:cubicBezTo>
                  <a:cubicBezTo>
                    <a:pt x="0" y="37"/>
                    <a:pt x="1" y="38"/>
                    <a:pt x="4" y="38"/>
                  </a:cubicBezTo>
                  <a:cubicBezTo>
                    <a:pt x="44" y="38"/>
                    <a:pt x="44" y="38"/>
                    <a:pt x="44" y="38"/>
                  </a:cubicBezTo>
                  <a:cubicBezTo>
                    <a:pt x="46" y="38"/>
                    <a:pt x="48" y="37"/>
                    <a:pt x="48" y="35"/>
                  </a:cubicBezTo>
                  <a:cubicBezTo>
                    <a:pt x="48" y="4"/>
                    <a:pt x="48" y="4"/>
                    <a:pt x="48" y="4"/>
                  </a:cubicBezTo>
                  <a:cubicBezTo>
                    <a:pt x="48" y="2"/>
                    <a:pt x="46" y="0"/>
                    <a:pt x="44" y="0"/>
                  </a:cubicBezTo>
                  <a:close/>
                  <a:moveTo>
                    <a:pt x="28" y="35"/>
                  </a:moveTo>
                  <a:cubicBezTo>
                    <a:pt x="20" y="35"/>
                    <a:pt x="20" y="35"/>
                    <a:pt x="20" y="35"/>
                  </a:cubicBezTo>
                  <a:cubicBezTo>
                    <a:pt x="20" y="33"/>
                    <a:pt x="20" y="33"/>
                    <a:pt x="20" y="33"/>
                  </a:cubicBezTo>
                  <a:cubicBezTo>
                    <a:pt x="28" y="33"/>
                    <a:pt x="28" y="33"/>
                    <a:pt x="28" y="33"/>
                  </a:cubicBezTo>
                  <a:lnTo>
                    <a:pt x="28" y="35"/>
                  </a:lnTo>
                  <a:close/>
                  <a:moveTo>
                    <a:pt x="41" y="30"/>
                  </a:moveTo>
                  <a:cubicBezTo>
                    <a:pt x="6" y="30"/>
                    <a:pt x="6" y="30"/>
                    <a:pt x="6" y="30"/>
                  </a:cubicBezTo>
                  <a:cubicBezTo>
                    <a:pt x="6" y="8"/>
                    <a:pt x="6" y="8"/>
                    <a:pt x="6" y="8"/>
                  </a:cubicBezTo>
                  <a:cubicBezTo>
                    <a:pt x="41" y="8"/>
                    <a:pt x="41" y="8"/>
                    <a:pt x="41" y="8"/>
                  </a:cubicBezTo>
                  <a:lnTo>
                    <a:pt x="41" y="3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48">
              <a:extLst>
                <a:ext uri="{FF2B5EF4-FFF2-40B4-BE49-F238E27FC236}">
                  <a16:creationId xmlns:a16="http://schemas.microsoft.com/office/drawing/2014/main" id="{CACAA98E-0D1B-4AF7-B9D2-24AF66E7B076}"/>
                </a:ext>
              </a:extLst>
            </p:cNvPr>
            <p:cNvSpPr>
              <a:spLocks noEditPoints="1"/>
            </p:cNvSpPr>
            <p:nvPr/>
          </p:nvSpPr>
          <p:spPr bwMode="auto">
            <a:xfrm>
              <a:off x="6792913" y="4052888"/>
              <a:ext cx="95250" cy="130175"/>
            </a:xfrm>
            <a:custGeom>
              <a:avLst/>
              <a:gdLst>
                <a:gd name="T0" fmla="*/ 20 w 34"/>
                <a:gd name="T1" fmla="*/ 0 h 46"/>
                <a:gd name="T2" fmla="*/ 13 w 34"/>
                <a:gd name="T3" fmla="*/ 3 h 46"/>
                <a:gd name="T4" fmla="*/ 13 w 34"/>
                <a:gd name="T5" fmla="*/ 18 h 46"/>
                <a:gd name="T6" fmla="*/ 0 w 34"/>
                <a:gd name="T7" fmla="*/ 38 h 46"/>
                <a:gd name="T8" fmla="*/ 14 w 34"/>
                <a:gd name="T9" fmla="*/ 46 h 46"/>
                <a:gd name="T10" fmla="*/ 26 w 34"/>
                <a:gd name="T11" fmla="*/ 35 h 46"/>
                <a:gd name="T12" fmla="*/ 34 w 34"/>
                <a:gd name="T13" fmla="*/ 31 h 46"/>
                <a:gd name="T14" fmla="*/ 31 w 34"/>
                <a:gd name="T15" fmla="*/ 0 h 46"/>
                <a:gd name="T16" fmla="*/ 25 w 34"/>
                <a:gd name="T17" fmla="*/ 1 h 46"/>
                <a:gd name="T18" fmla="*/ 21 w 34"/>
                <a:gd name="T19" fmla="*/ 2 h 46"/>
                <a:gd name="T20" fmla="*/ 21 w 34"/>
                <a:gd name="T21" fmla="*/ 30 h 46"/>
                <a:gd name="T22" fmla="*/ 17 w 34"/>
                <a:gd name="T23" fmla="*/ 30 h 46"/>
                <a:gd name="T24" fmla="*/ 17 w 34"/>
                <a:gd name="T25" fmla="*/ 27 h 46"/>
                <a:gd name="T26" fmla="*/ 20 w 34"/>
                <a:gd name="T27" fmla="*/ 27 h 46"/>
                <a:gd name="T28" fmla="*/ 21 w 34"/>
                <a:gd name="T29" fmla="*/ 30 h 46"/>
                <a:gd name="T30" fmla="*/ 20 w 34"/>
                <a:gd name="T31" fmla="*/ 26 h 46"/>
                <a:gd name="T32" fmla="*/ 17 w 34"/>
                <a:gd name="T33" fmla="*/ 26 h 46"/>
                <a:gd name="T34" fmla="*/ 17 w 34"/>
                <a:gd name="T35" fmla="*/ 23 h 46"/>
                <a:gd name="T36" fmla="*/ 21 w 34"/>
                <a:gd name="T37" fmla="*/ 23 h 46"/>
                <a:gd name="T38" fmla="*/ 21 w 34"/>
                <a:gd name="T39" fmla="*/ 22 h 46"/>
                <a:gd name="T40" fmla="*/ 17 w 34"/>
                <a:gd name="T41" fmla="*/ 22 h 46"/>
                <a:gd name="T42" fmla="*/ 17 w 34"/>
                <a:gd name="T43" fmla="*/ 19 h 46"/>
                <a:gd name="T44" fmla="*/ 20 w 34"/>
                <a:gd name="T45" fmla="*/ 19 h 46"/>
                <a:gd name="T46" fmla="*/ 21 w 34"/>
                <a:gd name="T47" fmla="*/ 22 h 46"/>
                <a:gd name="T48" fmla="*/ 25 w 34"/>
                <a:gd name="T49" fmla="*/ 30 h 46"/>
                <a:gd name="T50" fmla="*/ 22 w 34"/>
                <a:gd name="T51" fmla="*/ 30 h 46"/>
                <a:gd name="T52" fmla="*/ 22 w 34"/>
                <a:gd name="T53" fmla="*/ 27 h 46"/>
                <a:gd name="T54" fmla="*/ 25 w 34"/>
                <a:gd name="T55" fmla="*/ 27 h 46"/>
                <a:gd name="T56" fmla="*/ 25 w 34"/>
                <a:gd name="T57" fmla="*/ 26 h 46"/>
                <a:gd name="T58" fmla="*/ 22 w 34"/>
                <a:gd name="T59" fmla="*/ 26 h 46"/>
                <a:gd name="T60" fmla="*/ 22 w 34"/>
                <a:gd name="T61" fmla="*/ 23 h 46"/>
                <a:gd name="T62" fmla="*/ 25 w 34"/>
                <a:gd name="T63" fmla="*/ 23 h 46"/>
                <a:gd name="T64" fmla="*/ 25 w 34"/>
                <a:gd name="T65" fmla="*/ 26 h 46"/>
                <a:gd name="T66" fmla="*/ 25 w 34"/>
                <a:gd name="T67" fmla="*/ 22 h 46"/>
                <a:gd name="T68" fmla="*/ 22 w 34"/>
                <a:gd name="T69" fmla="*/ 22 h 46"/>
                <a:gd name="T70" fmla="*/ 22 w 34"/>
                <a:gd name="T71" fmla="*/ 19 h 46"/>
                <a:gd name="T72" fmla="*/ 25 w 34"/>
                <a:gd name="T73" fmla="*/ 19 h 46"/>
                <a:gd name="T74" fmla="*/ 30 w 34"/>
                <a:gd name="T75" fmla="*/ 30 h 46"/>
                <a:gd name="T76" fmla="*/ 27 w 34"/>
                <a:gd name="T77" fmla="*/ 30 h 46"/>
                <a:gd name="T78" fmla="*/ 27 w 34"/>
                <a:gd name="T79" fmla="*/ 27 h 46"/>
                <a:gd name="T80" fmla="*/ 30 w 34"/>
                <a:gd name="T81" fmla="*/ 27 h 46"/>
                <a:gd name="T82" fmla="*/ 30 w 34"/>
                <a:gd name="T83" fmla="*/ 30 h 46"/>
                <a:gd name="T84" fmla="*/ 30 w 34"/>
                <a:gd name="T85" fmla="*/ 26 h 46"/>
                <a:gd name="T86" fmla="*/ 27 w 34"/>
                <a:gd name="T87" fmla="*/ 26 h 46"/>
                <a:gd name="T88" fmla="*/ 27 w 34"/>
                <a:gd name="T89" fmla="*/ 23 h 46"/>
                <a:gd name="T90" fmla="*/ 30 w 34"/>
                <a:gd name="T91" fmla="*/ 23 h 46"/>
                <a:gd name="T92" fmla="*/ 30 w 34"/>
                <a:gd name="T93" fmla="*/ 22 h 46"/>
                <a:gd name="T94" fmla="*/ 27 w 34"/>
                <a:gd name="T95" fmla="*/ 22 h 46"/>
                <a:gd name="T96" fmla="*/ 27 w 34"/>
                <a:gd name="T97" fmla="*/ 19 h 46"/>
                <a:gd name="T98" fmla="*/ 30 w 34"/>
                <a:gd name="T99" fmla="*/ 19 h 46"/>
                <a:gd name="T100" fmla="*/ 30 w 34"/>
                <a:gd name="T101" fmla="*/ 22 h 46"/>
                <a:gd name="T102" fmla="*/ 17 w 34"/>
                <a:gd name="T103" fmla="*/ 17 h 46"/>
                <a:gd name="T104" fmla="*/ 30 w 34"/>
                <a:gd name="T105" fmla="*/ 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 h="46">
                  <a:moveTo>
                    <a:pt x="31" y="0"/>
                  </a:moveTo>
                  <a:cubicBezTo>
                    <a:pt x="20" y="0"/>
                    <a:pt x="20" y="0"/>
                    <a:pt x="20" y="0"/>
                  </a:cubicBezTo>
                  <a:cubicBezTo>
                    <a:pt x="16" y="0"/>
                    <a:pt x="16" y="0"/>
                    <a:pt x="16" y="0"/>
                  </a:cubicBezTo>
                  <a:cubicBezTo>
                    <a:pt x="14" y="0"/>
                    <a:pt x="13" y="1"/>
                    <a:pt x="13" y="3"/>
                  </a:cubicBezTo>
                  <a:cubicBezTo>
                    <a:pt x="13" y="6"/>
                    <a:pt x="13" y="6"/>
                    <a:pt x="13" y="6"/>
                  </a:cubicBezTo>
                  <a:cubicBezTo>
                    <a:pt x="13" y="18"/>
                    <a:pt x="13" y="18"/>
                    <a:pt x="13" y="18"/>
                  </a:cubicBezTo>
                  <a:cubicBezTo>
                    <a:pt x="0" y="8"/>
                    <a:pt x="0" y="8"/>
                    <a:pt x="0" y="8"/>
                  </a:cubicBezTo>
                  <a:cubicBezTo>
                    <a:pt x="0" y="38"/>
                    <a:pt x="0" y="38"/>
                    <a:pt x="0" y="38"/>
                  </a:cubicBezTo>
                  <a:cubicBezTo>
                    <a:pt x="7" y="43"/>
                    <a:pt x="7" y="43"/>
                    <a:pt x="7" y="43"/>
                  </a:cubicBezTo>
                  <a:cubicBezTo>
                    <a:pt x="9" y="45"/>
                    <a:pt x="12" y="46"/>
                    <a:pt x="14" y="46"/>
                  </a:cubicBezTo>
                  <a:cubicBezTo>
                    <a:pt x="18" y="46"/>
                    <a:pt x="22" y="44"/>
                    <a:pt x="24" y="41"/>
                  </a:cubicBezTo>
                  <a:cubicBezTo>
                    <a:pt x="25" y="39"/>
                    <a:pt x="26" y="37"/>
                    <a:pt x="26" y="35"/>
                  </a:cubicBezTo>
                  <a:cubicBezTo>
                    <a:pt x="31" y="35"/>
                    <a:pt x="31" y="35"/>
                    <a:pt x="31" y="35"/>
                  </a:cubicBezTo>
                  <a:cubicBezTo>
                    <a:pt x="33" y="35"/>
                    <a:pt x="34" y="33"/>
                    <a:pt x="34" y="31"/>
                  </a:cubicBezTo>
                  <a:cubicBezTo>
                    <a:pt x="34" y="3"/>
                    <a:pt x="34" y="3"/>
                    <a:pt x="34" y="3"/>
                  </a:cubicBezTo>
                  <a:cubicBezTo>
                    <a:pt x="34" y="1"/>
                    <a:pt x="33" y="0"/>
                    <a:pt x="31" y="0"/>
                  </a:cubicBezTo>
                  <a:close/>
                  <a:moveTo>
                    <a:pt x="21" y="1"/>
                  </a:moveTo>
                  <a:cubicBezTo>
                    <a:pt x="25" y="1"/>
                    <a:pt x="25" y="1"/>
                    <a:pt x="25" y="1"/>
                  </a:cubicBezTo>
                  <a:cubicBezTo>
                    <a:pt x="25" y="2"/>
                    <a:pt x="25" y="2"/>
                    <a:pt x="25" y="2"/>
                  </a:cubicBezTo>
                  <a:cubicBezTo>
                    <a:pt x="21" y="2"/>
                    <a:pt x="21" y="2"/>
                    <a:pt x="21" y="2"/>
                  </a:cubicBezTo>
                  <a:lnTo>
                    <a:pt x="21" y="1"/>
                  </a:lnTo>
                  <a:close/>
                  <a:moveTo>
                    <a:pt x="21" y="30"/>
                  </a:moveTo>
                  <a:cubicBezTo>
                    <a:pt x="21" y="30"/>
                    <a:pt x="20" y="30"/>
                    <a:pt x="20" y="30"/>
                  </a:cubicBezTo>
                  <a:cubicBezTo>
                    <a:pt x="17" y="30"/>
                    <a:pt x="17" y="30"/>
                    <a:pt x="17" y="30"/>
                  </a:cubicBezTo>
                  <a:cubicBezTo>
                    <a:pt x="17" y="30"/>
                    <a:pt x="17" y="30"/>
                    <a:pt x="17" y="30"/>
                  </a:cubicBezTo>
                  <a:cubicBezTo>
                    <a:pt x="17" y="27"/>
                    <a:pt x="17" y="27"/>
                    <a:pt x="17" y="27"/>
                  </a:cubicBezTo>
                  <a:cubicBezTo>
                    <a:pt x="17" y="27"/>
                    <a:pt x="17" y="27"/>
                    <a:pt x="17" y="27"/>
                  </a:cubicBezTo>
                  <a:cubicBezTo>
                    <a:pt x="20" y="27"/>
                    <a:pt x="20" y="27"/>
                    <a:pt x="20" y="27"/>
                  </a:cubicBezTo>
                  <a:cubicBezTo>
                    <a:pt x="20" y="27"/>
                    <a:pt x="21" y="27"/>
                    <a:pt x="21" y="27"/>
                  </a:cubicBezTo>
                  <a:lnTo>
                    <a:pt x="21" y="30"/>
                  </a:lnTo>
                  <a:close/>
                  <a:moveTo>
                    <a:pt x="21" y="26"/>
                  </a:moveTo>
                  <a:cubicBezTo>
                    <a:pt x="21" y="26"/>
                    <a:pt x="20" y="26"/>
                    <a:pt x="20" y="26"/>
                  </a:cubicBezTo>
                  <a:cubicBezTo>
                    <a:pt x="17" y="26"/>
                    <a:pt x="17" y="26"/>
                    <a:pt x="17" y="26"/>
                  </a:cubicBezTo>
                  <a:cubicBezTo>
                    <a:pt x="17" y="26"/>
                    <a:pt x="17" y="26"/>
                    <a:pt x="17" y="26"/>
                  </a:cubicBezTo>
                  <a:cubicBezTo>
                    <a:pt x="17" y="23"/>
                    <a:pt x="17" y="23"/>
                    <a:pt x="17" y="23"/>
                  </a:cubicBezTo>
                  <a:cubicBezTo>
                    <a:pt x="17" y="23"/>
                    <a:pt x="17" y="23"/>
                    <a:pt x="17" y="23"/>
                  </a:cubicBezTo>
                  <a:cubicBezTo>
                    <a:pt x="20" y="23"/>
                    <a:pt x="20" y="23"/>
                    <a:pt x="20" y="23"/>
                  </a:cubicBezTo>
                  <a:cubicBezTo>
                    <a:pt x="20" y="23"/>
                    <a:pt x="21" y="23"/>
                    <a:pt x="21" y="23"/>
                  </a:cubicBezTo>
                  <a:lnTo>
                    <a:pt x="21" y="26"/>
                  </a:lnTo>
                  <a:close/>
                  <a:moveTo>
                    <a:pt x="21" y="22"/>
                  </a:moveTo>
                  <a:cubicBezTo>
                    <a:pt x="21" y="22"/>
                    <a:pt x="20" y="22"/>
                    <a:pt x="20" y="22"/>
                  </a:cubicBezTo>
                  <a:cubicBezTo>
                    <a:pt x="17" y="22"/>
                    <a:pt x="17" y="22"/>
                    <a:pt x="17" y="22"/>
                  </a:cubicBezTo>
                  <a:cubicBezTo>
                    <a:pt x="17" y="22"/>
                    <a:pt x="17" y="22"/>
                    <a:pt x="17" y="22"/>
                  </a:cubicBezTo>
                  <a:cubicBezTo>
                    <a:pt x="17" y="19"/>
                    <a:pt x="17" y="19"/>
                    <a:pt x="17" y="19"/>
                  </a:cubicBezTo>
                  <a:cubicBezTo>
                    <a:pt x="17" y="19"/>
                    <a:pt x="17" y="19"/>
                    <a:pt x="17" y="19"/>
                  </a:cubicBezTo>
                  <a:cubicBezTo>
                    <a:pt x="20" y="19"/>
                    <a:pt x="20" y="19"/>
                    <a:pt x="20" y="19"/>
                  </a:cubicBezTo>
                  <a:cubicBezTo>
                    <a:pt x="20" y="19"/>
                    <a:pt x="21" y="19"/>
                    <a:pt x="21" y="19"/>
                  </a:cubicBezTo>
                  <a:lnTo>
                    <a:pt x="21" y="22"/>
                  </a:lnTo>
                  <a:close/>
                  <a:moveTo>
                    <a:pt x="25" y="30"/>
                  </a:moveTo>
                  <a:cubicBezTo>
                    <a:pt x="25" y="30"/>
                    <a:pt x="25" y="30"/>
                    <a:pt x="25" y="30"/>
                  </a:cubicBezTo>
                  <a:cubicBezTo>
                    <a:pt x="22" y="30"/>
                    <a:pt x="22" y="30"/>
                    <a:pt x="22" y="30"/>
                  </a:cubicBezTo>
                  <a:cubicBezTo>
                    <a:pt x="22" y="30"/>
                    <a:pt x="22" y="30"/>
                    <a:pt x="22" y="30"/>
                  </a:cubicBezTo>
                  <a:cubicBezTo>
                    <a:pt x="22" y="27"/>
                    <a:pt x="22" y="27"/>
                    <a:pt x="22" y="27"/>
                  </a:cubicBezTo>
                  <a:cubicBezTo>
                    <a:pt x="22" y="27"/>
                    <a:pt x="22" y="27"/>
                    <a:pt x="22" y="27"/>
                  </a:cubicBezTo>
                  <a:cubicBezTo>
                    <a:pt x="25" y="27"/>
                    <a:pt x="25" y="27"/>
                    <a:pt x="25" y="27"/>
                  </a:cubicBezTo>
                  <a:cubicBezTo>
                    <a:pt x="25" y="27"/>
                    <a:pt x="25" y="27"/>
                    <a:pt x="25" y="27"/>
                  </a:cubicBezTo>
                  <a:lnTo>
                    <a:pt x="25" y="30"/>
                  </a:lnTo>
                  <a:close/>
                  <a:moveTo>
                    <a:pt x="25" y="26"/>
                  </a:moveTo>
                  <a:cubicBezTo>
                    <a:pt x="25" y="26"/>
                    <a:pt x="25" y="26"/>
                    <a:pt x="25" y="26"/>
                  </a:cubicBezTo>
                  <a:cubicBezTo>
                    <a:pt x="22" y="26"/>
                    <a:pt x="22" y="26"/>
                    <a:pt x="22" y="26"/>
                  </a:cubicBezTo>
                  <a:cubicBezTo>
                    <a:pt x="22" y="26"/>
                    <a:pt x="22" y="26"/>
                    <a:pt x="22" y="26"/>
                  </a:cubicBezTo>
                  <a:cubicBezTo>
                    <a:pt x="22" y="23"/>
                    <a:pt x="22" y="23"/>
                    <a:pt x="22" y="23"/>
                  </a:cubicBezTo>
                  <a:cubicBezTo>
                    <a:pt x="22" y="23"/>
                    <a:pt x="22" y="23"/>
                    <a:pt x="22" y="23"/>
                  </a:cubicBezTo>
                  <a:cubicBezTo>
                    <a:pt x="25" y="23"/>
                    <a:pt x="25" y="23"/>
                    <a:pt x="25" y="23"/>
                  </a:cubicBezTo>
                  <a:cubicBezTo>
                    <a:pt x="25" y="23"/>
                    <a:pt x="25" y="23"/>
                    <a:pt x="25" y="23"/>
                  </a:cubicBezTo>
                  <a:lnTo>
                    <a:pt x="25" y="26"/>
                  </a:lnTo>
                  <a:close/>
                  <a:moveTo>
                    <a:pt x="25" y="22"/>
                  </a:moveTo>
                  <a:cubicBezTo>
                    <a:pt x="25" y="22"/>
                    <a:pt x="25" y="22"/>
                    <a:pt x="25" y="22"/>
                  </a:cubicBezTo>
                  <a:cubicBezTo>
                    <a:pt x="22" y="22"/>
                    <a:pt x="22" y="22"/>
                    <a:pt x="22" y="22"/>
                  </a:cubicBezTo>
                  <a:cubicBezTo>
                    <a:pt x="22" y="22"/>
                    <a:pt x="22" y="22"/>
                    <a:pt x="22" y="22"/>
                  </a:cubicBezTo>
                  <a:cubicBezTo>
                    <a:pt x="22" y="19"/>
                    <a:pt x="22" y="19"/>
                    <a:pt x="22" y="19"/>
                  </a:cubicBezTo>
                  <a:cubicBezTo>
                    <a:pt x="22" y="19"/>
                    <a:pt x="22" y="19"/>
                    <a:pt x="22" y="19"/>
                  </a:cubicBezTo>
                  <a:cubicBezTo>
                    <a:pt x="25" y="19"/>
                    <a:pt x="25" y="19"/>
                    <a:pt x="25" y="19"/>
                  </a:cubicBezTo>
                  <a:cubicBezTo>
                    <a:pt x="25" y="19"/>
                    <a:pt x="25" y="19"/>
                    <a:pt x="25" y="19"/>
                  </a:cubicBezTo>
                  <a:lnTo>
                    <a:pt x="25" y="22"/>
                  </a:lnTo>
                  <a:close/>
                  <a:moveTo>
                    <a:pt x="30" y="30"/>
                  </a:moveTo>
                  <a:cubicBezTo>
                    <a:pt x="30" y="30"/>
                    <a:pt x="30" y="30"/>
                    <a:pt x="30" y="30"/>
                  </a:cubicBezTo>
                  <a:cubicBezTo>
                    <a:pt x="27" y="30"/>
                    <a:pt x="27" y="30"/>
                    <a:pt x="27" y="30"/>
                  </a:cubicBezTo>
                  <a:cubicBezTo>
                    <a:pt x="27" y="30"/>
                    <a:pt x="27" y="30"/>
                    <a:pt x="27" y="30"/>
                  </a:cubicBezTo>
                  <a:cubicBezTo>
                    <a:pt x="27" y="27"/>
                    <a:pt x="27" y="27"/>
                    <a:pt x="27" y="27"/>
                  </a:cubicBezTo>
                  <a:cubicBezTo>
                    <a:pt x="27" y="27"/>
                    <a:pt x="27" y="27"/>
                    <a:pt x="27" y="27"/>
                  </a:cubicBezTo>
                  <a:cubicBezTo>
                    <a:pt x="30" y="27"/>
                    <a:pt x="30" y="27"/>
                    <a:pt x="30" y="27"/>
                  </a:cubicBezTo>
                  <a:cubicBezTo>
                    <a:pt x="30" y="27"/>
                    <a:pt x="30" y="27"/>
                    <a:pt x="30" y="27"/>
                  </a:cubicBezTo>
                  <a:lnTo>
                    <a:pt x="30" y="30"/>
                  </a:lnTo>
                  <a:close/>
                  <a:moveTo>
                    <a:pt x="30" y="26"/>
                  </a:moveTo>
                  <a:cubicBezTo>
                    <a:pt x="30" y="26"/>
                    <a:pt x="30" y="26"/>
                    <a:pt x="30" y="26"/>
                  </a:cubicBezTo>
                  <a:cubicBezTo>
                    <a:pt x="27" y="26"/>
                    <a:pt x="27" y="26"/>
                    <a:pt x="27" y="26"/>
                  </a:cubicBezTo>
                  <a:cubicBezTo>
                    <a:pt x="27" y="26"/>
                    <a:pt x="27" y="26"/>
                    <a:pt x="27" y="26"/>
                  </a:cubicBezTo>
                  <a:cubicBezTo>
                    <a:pt x="27" y="23"/>
                    <a:pt x="27" y="23"/>
                    <a:pt x="27" y="23"/>
                  </a:cubicBezTo>
                  <a:cubicBezTo>
                    <a:pt x="27" y="23"/>
                    <a:pt x="27" y="23"/>
                    <a:pt x="27" y="23"/>
                  </a:cubicBezTo>
                  <a:cubicBezTo>
                    <a:pt x="30" y="23"/>
                    <a:pt x="30" y="23"/>
                    <a:pt x="30" y="23"/>
                  </a:cubicBezTo>
                  <a:cubicBezTo>
                    <a:pt x="30" y="23"/>
                    <a:pt x="30" y="23"/>
                    <a:pt x="30" y="23"/>
                  </a:cubicBezTo>
                  <a:lnTo>
                    <a:pt x="30" y="26"/>
                  </a:lnTo>
                  <a:close/>
                  <a:moveTo>
                    <a:pt x="30" y="22"/>
                  </a:moveTo>
                  <a:cubicBezTo>
                    <a:pt x="30" y="22"/>
                    <a:pt x="30" y="22"/>
                    <a:pt x="30" y="22"/>
                  </a:cubicBezTo>
                  <a:cubicBezTo>
                    <a:pt x="27" y="22"/>
                    <a:pt x="27" y="22"/>
                    <a:pt x="27" y="22"/>
                  </a:cubicBezTo>
                  <a:cubicBezTo>
                    <a:pt x="27" y="22"/>
                    <a:pt x="27" y="22"/>
                    <a:pt x="27" y="22"/>
                  </a:cubicBezTo>
                  <a:cubicBezTo>
                    <a:pt x="27" y="19"/>
                    <a:pt x="27" y="19"/>
                    <a:pt x="27" y="19"/>
                  </a:cubicBezTo>
                  <a:cubicBezTo>
                    <a:pt x="27" y="19"/>
                    <a:pt x="27" y="19"/>
                    <a:pt x="27" y="19"/>
                  </a:cubicBezTo>
                  <a:cubicBezTo>
                    <a:pt x="30" y="19"/>
                    <a:pt x="30" y="19"/>
                    <a:pt x="30" y="19"/>
                  </a:cubicBezTo>
                  <a:cubicBezTo>
                    <a:pt x="30" y="19"/>
                    <a:pt x="30" y="19"/>
                    <a:pt x="30" y="19"/>
                  </a:cubicBezTo>
                  <a:lnTo>
                    <a:pt x="30" y="22"/>
                  </a:lnTo>
                  <a:close/>
                  <a:moveTo>
                    <a:pt x="30" y="17"/>
                  </a:moveTo>
                  <a:cubicBezTo>
                    <a:pt x="17" y="17"/>
                    <a:pt x="17" y="17"/>
                    <a:pt x="17" y="17"/>
                  </a:cubicBezTo>
                  <a:cubicBezTo>
                    <a:pt x="17" y="4"/>
                    <a:pt x="17" y="4"/>
                    <a:pt x="17" y="4"/>
                  </a:cubicBezTo>
                  <a:cubicBezTo>
                    <a:pt x="30" y="4"/>
                    <a:pt x="30" y="4"/>
                    <a:pt x="30" y="4"/>
                  </a:cubicBezTo>
                  <a:lnTo>
                    <a:pt x="30" y="1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0" name="Group 103">
            <a:extLst>
              <a:ext uri="{FF2B5EF4-FFF2-40B4-BE49-F238E27FC236}">
                <a16:creationId xmlns:a16="http://schemas.microsoft.com/office/drawing/2014/main" id="{118D2A66-9D0C-4EC3-8523-1DEB96A54CAD}"/>
              </a:ext>
            </a:extLst>
          </p:cNvPr>
          <p:cNvGrpSpPr/>
          <p:nvPr/>
        </p:nvGrpSpPr>
        <p:grpSpPr>
          <a:xfrm rot="13637147">
            <a:off x="3921046" y="1496751"/>
            <a:ext cx="382464" cy="277660"/>
            <a:chOff x="5083175" y="623888"/>
            <a:chExt cx="446088" cy="323850"/>
          </a:xfrm>
          <a:solidFill>
            <a:schemeClr val="tx2"/>
          </a:solidFill>
        </p:grpSpPr>
        <p:sp>
          <p:nvSpPr>
            <p:cNvPr id="81" name="Freeform 6">
              <a:extLst>
                <a:ext uri="{FF2B5EF4-FFF2-40B4-BE49-F238E27FC236}">
                  <a16:creationId xmlns:a16="http://schemas.microsoft.com/office/drawing/2014/main" id="{9E34A7FA-323F-47D9-9D5C-263FF6D1EEF8}"/>
                </a:ext>
              </a:extLst>
            </p:cNvPr>
            <p:cNvSpPr>
              <a:spLocks/>
            </p:cNvSpPr>
            <p:nvPr/>
          </p:nvSpPr>
          <p:spPr bwMode="auto">
            <a:xfrm>
              <a:off x="5278438" y="890588"/>
              <a:ext cx="55563" cy="57150"/>
            </a:xfrm>
            <a:custGeom>
              <a:avLst/>
              <a:gdLst/>
              <a:ahLst/>
              <a:cxnLst>
                <a:cxn ang="0">
                  <a:pos x="49" y="11"/>
                </a:cxn>
                <a:cxn ang="0">
                  <a:pos x="49" y="50"/>
                </a:cxn>
                <a:cxn ang="0">
                  <a:pos x="10" y="50"/>
                </a:cxn>
                <a:cxn ang="0">
                  <a:pos x="10" y="11"/>
                </a:cxn>
                <a:cxn ang="0">
                  <a:pos x="49" y="11"/>
                </a:cxn>
              </a:cxnLst>
              <a:rect l="0" t="0" r="r" b="b"/>
              <a:pathLst>
                <a:path w="60" h="60">
                  <a:moveTo>
                    <a:pt x="49" y="11"/>
                  </a:moveTo>
                  <a:cubicBezTo>
                    <a:pt x="60" y="22"/>
                    <a:pt x="60" y="39"/>
                    <a:pt x="49" y="50"/>
                  </a:cubicBezTo>
                  <a:cubicBezTo>
                    <a:pt x="39" y="60"/>
                    <a:pt x="21" y="60"/>
                    <a:pt x="10" y="50"/>
                  </a:cubicBezTo>
                  <a:cubicBezTo>
                    <a:pt x="0" y="39"/>
                    <a:pt x="0" y="22"/>
                    <a:pt x="10" y="11"/>
                  </a:cubicBezTo>
                  <a:cubicBezTo>
                    <a:pt x="21" y="0"/>
                    <a:pt x="39" y="0"/>
                    <a:pt x="49" y="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82" name="Freeform 7">
              <a:extLst>
                <a:ext uri="{FF2B5EF4-FFF2-40B4-BE49-F238E27FC236}">
                  <a16:creationId xmlns:a16="http://schemas.microsoft.com/office/drawing/2014/main" id="{7D6F9CEB-8014-4D9E-91B8-74F26F7B7A9E}"/>
                </a:ext>
              </a:extLst>
            </p:cNvPr>
            <p:cNvSpPr>
              <a:spLocks/>
            </p:cNvSpPr>
            <p:nvPr/>
          </p:nvSpPr>
          <p:spPr bwMode="auto">
            <a:xfrm>
              <a:off x="5278438" y="893763"/>
              <a:ext cx="55563" cy="50800"/>
            </a:xfrm>
            <a:custGeom>
              <a:avLst/>
              <a:gdLst/>
              <a:ahLst/>
              <a:cxnLst>
                <a:cxn ang="0">
                  <a:pos x="30" y="0"/>
                </a:cxn>
                <a:cxn ang="0">
                  <a:pos x="49" y="8"/>
                </a:cxn>
                <a:cxn ang="0">
                  <a:pos x="49" y="47"/>
                </a:cxn>
                <a:cxn ang="0">
                  <a:pos x="30" y="55"/>
                </a:cxn>
                <a:cxn ang="0">
                  <a:pos x="10" y="47"/>
                </a:cxn>
                <a:cxn ang="0">
                  <a:pos x="10" y="8"/>
                </a:cxn>
                <a:cxn ang="0">
                  <a:pos x="30" y="0"/>
                </a:cxn>
              </a:cxnLst>
              <a:rect l="0" t="0" r="r" b="b"/>
              <a:pathLst>
                <a:path w="60" h="55">
                  <a:moveTo>
                    <a:pt x="30" y="0"/>
                  </a:moveTo>
                  <a:cubicBezTo>
                    <a:pt x="37" y="0"/>
                    <a:pt x="44" y="3"/>
                    <a:pt x="49" y="8"/>
                  </a:cubicBezTo>
                  <a:cubicBezTo>
                    <a:pt x="60" y="19"/>
                    <a:pt x="60" y="36"/>
                    <a:pt x="49" y="47"/>
                  </a:cubicBezTo>
                  <a:cubicBezTo>
                    <a:pt x="44" y="52"/>
                    <a:pt x="37" y="55"/>
                    <a:pt x="30" y="55"/>
                  </a:cubicBezTo>
                  <a:cubicBezTo>
                    <a:pt x="23" y="55"/>
                    <a:pt x="16" y="52"/>
                    <a:pt x="10" y="47"/>
                  </a:cubicBezTo>
                  <a:cubicBezTo>
                    <a:pt x="0" y="36"/>
                    <a:pt x="0" y="19"/>
                    <a:pt x="10" y="8"/>
                  </a:cubicBezTo>
                  <a:cubicBezTo>
                    <a:pt x="16" y="3"/>
                    <a:pt x="23" y="0"/>
                    <a:pt x="3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83" name="Freeform 8">
              <a:extLst>
                <a:ext uri="{FF2B5EF4-FFF2-40B4-BE49-F238E27FC236}">
                  <a16:creationId xmlns:a16="http://schemas.microsoft.com/office/drawing/2014/main" id="{D04042C0-45FE-43CA-B4AD-7559813D5D43}"/>
                </a:ext>
              </a:extLst>
            </p:cNvPr>
            <p:cNvSpPr>
              <a:spLocks/>
            </p:cNvSpPr>
            <p:nvPr/>
          </p:nvSpPr>
          <p:spPr bwMode="auto">
            <a:xfrm>
              <a:off x="5205413" y="782638"/>
              <a:ext cx="200025" cy="100013"/>
            </a:xfrm>
            <a:custGeom>
              <a:avLst/>
              <a:gdLst/>
              <a:ahLst/>
              <a:cxnLst>
                <a:cxn ang="0">
                  <a:pos x="181" y="103"/>
                </a:cxn>
                <a:cxn ang="0">
                  <a:pos x="159" y="94"/>
                </a:cxn>
                <a:cxn ang="0">
                  <a:pos x="54" y="94"/>
                </a:cxn>
                <a:cxn ang="0">
                  <a:pos x="12" y="94"/>
                </a:cxn>
                <a:cxn ang="0">
                  <a:pos x="12" y="52"/>
                </a:cxn>
                <a:cxn ang="0">
                  <a:pos x="202" y="52"/>
                </a:cxn>
                <a:cxn ang="0">
                  <a:pos x="202" y="94"/>
                </a:cxn>
                <a:cxn ang="0">
                  <a:pos x="181" y="103"/>
                </a:cxn>
              </a:cxnLst>
              <a:rect l="0" t="0" r="r" b="b"/>
              <a:pathLst>
                <a:path w="213" h="106">
                  <a:moveTo>
                    <a:pt x="181" y="103"/>
                  </a:moveTo>
                  <a:cubicBezTo>
                    <a:pt x="173" y="103"/>
                    <a:pt x="165" y="100"/>
                    <a:pt x="159" y="94"/>
                  </a:cubicBezTo>
                  <a:cubicBezTo>
                    <a:pt x="130" y="65"/>
                    <a:pt x="83" y="65"/>
                    <a:pt x="54" y="94"/>
                  </a:cubicBezTo>
                  <a:cubicBezTo>
                    <a:pt x="43" y="106"/>
                    <a:pt x="24" y="106"/>
                    <a:pt x="12" y="94"/>
                  </a:cubicBezTo>
                  <a:cubicBezTo>
                    <a:pt x="0" y="82"/>
                    <a:pt x="0" y="63"/>
                    <a:pt x="12" y="52"/>
                  </a:cubicBezTo>
                  <a:cubicBezTo>
                    <a:pt x="64" y="0"/>
                    <a:pt x="150" y="0"/>
                    <a:pt x="202" y="52"/>
                  </a:cubicBezTo>
                  <a:cubicBezTo>
                    <a:pt x="213" y="64"/>
                    <a:pt x="213" y="83"/>
                    <a:pt x="202" y="94"/>
                  </a:cubicBezTo>
                  <a:cubicBezTo>
                    <a:pt x="196" y="100"/>
                    <a:pt x="188" y="103"/>
                    <a:pt x="181" y="1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84" name="Freeform 9">
              <a:extLst>
                <a:ext uri="{FF2B5EF4-FFF2-40B4-BE49-F238E27FC236}">
                  <a16:creationId xmlns:a16="http://schemas.microsoft.com/office/drawing/2014/main" id="{8CCCCB0A-FB39-47BC-ADB0-19ED66CD8F4F}"/>
                </a:ext>
              </a:extLst>
            </p:cNvPr>
            <p:cNvSpPr>
              <a:spLocks/>
            </p:cNvSpPr>
            <p:nvPr/>
          </p:nvSpPr>
          <p:spPr bwMode="auto">
            <a:xfrm>
              <a:off x="5146675" y="711200"/>
              <a:ext cx="319088" cy="112713"/>
            </a:xfrm>
            <a:custGeom>
              <a:avLst/>
              <a:gdLst/>
              <a:ahLst/>
              <a:cxnLst>
                <a:cxn ang="0">
                  <a:pos x="305" y="117"/>
                </a:cxn>
                <a:cxn ang="0">
                  <a:pos x="284" y="108"/>
                </a:cxn>
                <a:cxn ang="0">
                  <a:pos x="169" y="60"/>
                </a:cxn>
                <a:cxn ang="0">
                  <a:pos x="169" y="60"/>
                </a:cxn>
                <a:cxn ang="0">
                  <a:pos x="54" y="108"/>
                </a:cxn>
                <a:cxn ang="0">
                  <a:pos x="11" y="108"/>
                </a:cxn>
                <a:cxn ang="0">
                  <a:pos x="12" y="65"/>
                </a:cxn>
                <a:cxn ang="0">
                  <a:pos x="169" y="0"/>
                </a:cxn>
                <a:cxn ang="0">
                  <a:pos x="169" y="0"/>
                </a:cxn>
                <a:cxn ang="0">
                  <a:pos x="326" y="66"/>
                </a:cxn>
                <a:cxn ang="0">
                  <a:pos x="326" y="108"/>
                </a:cxn>
                <a:cxn ang="0">
                  <a:pos x="305" y="117"/>
                </a:cxn>
              </a:cxnLst>
              <a:rect l="0" t="0" r="r" b="b"/>
              <a:pathLst>
                <a:path w="338" h="119">
                  <a:moveTo>
                    <a:pt x="305" y="117"/>
                  </a:moveTo>
                  <a:cubicBezTo>
                    <a:pt x="297" y="117"/>
                    <a:pt x="290" y="114"/>
                    <a:pt x="284" y="108"/>
                  </a:cubicBezTo>
                  <a:cubicBezTo>
                    <a:pt x="253" y="77"/>
                    <a:pt x="212" y="60"/>
                    <a:pt x="169" y="60"/>
                  </a:cubicBezTo>
                  <a:cubicBezTo>
                    <a:pt x="169" y="60"/>
                    <a:pt x="169" y="60"/>
                    <a:pt x="169" y="60"/>
                  </a:cubicBezTo>
                  <a:cubicBezTo>
                    <a:pt x="125" y="60"/>
                    <a:pt x="85" y="77"/>
                    <a:pt x="54" y="108"/>
                  </a:cubicBezTo>
                  <a:cubicBezTo>
                    <a:pt x="42" y="119"/>
                    <a:pt x="23" y="119"/>
                    <a:pt x="11" y="108"/>
                  </a:cubicBezTo>
                  <a:cubicBezTo>
                    <a:pt x="0" y="96"/>
                    <a:pt x="0" y="77"/>
                    <a:pt x="12" y="65"/>
                  </a:cubicBezTo>
                  <a:cubicBezTo>
                    <a:pt x="54" y="23"/>
                    <a:pt x="109" y="0"/>
                    <a:pt x="169" y="0"/>
                  </a:cubicBezTo>
                  <a:cubicBezTo>
                    <a:pt x="169" y="0"/>
                    <a:pt x="169" y="0"/>
                    <a:pt x="169" y="0"/>
                  </a:cubicBezTo>
                  <a:cubicBezTo>
                    <a:pt x="229" y="0"/>
                    <a:pt x="284" y="23"/>
                    <a:pt x="326" y="66"/>
                  </a:cubicBezTo>
                  <a:cubicBezTo>
                    <a:pt x="338" y="77"/>
                    <a:pt x="338" y="96"/>
                    <a:pt x="326" y="108"/>
                  </a:cubicBezTo>
                  <a:cubicBezTo>
                    <a:pt x="321" y="114"/>
                    <a:pt x="313" y="117"/>
                    <a:pt x="305" y="11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85" name="Freeform 10">
              <a:extLst>
                <a:ext uri="{FF2B5EF4-FFF2-40B4-BE49-F238E27FC236}">
                  <a16:creationId xmlns:a16="http://schemas.microsoft.com/office/drawing/2014/main" id="{8E14AAFD-C9B5-4C63-ABF1-92449BA2A726}"/>
                </a:ext>
              </a:extLst>
            </p:cNvPr>
            <p:cNvSpPr>
              <a:spLocks/>
            </p:cNvSpPr>
            <p:nvPr/>
          </p:nvSpPr>
          <p:spPr bwMode="auto">
            <a:xfrm>
              <a:off x="5083175" y="623888"/>
              <a:ext cx="446088" cy="141288"/>
            </a:xfrm>
            <a:custGeom>
              <a:avLst/>
              <a:gdLst/>
              <a:ahLst/>
              <a:cxnLst>
                <a:cxn ang="0">
                  <a:pos x="441" y="145"/>
                </a:cxn>
                <a:cxn ang="0">
                  <a:pos x="420" y="136"/>
                </a:cxn>
                <a:cxn ang="0">
                  <a:pos x="237" y="60"/>
                </a:cxn>
                <a:cxn ang="0">
                  <a:pos x="237" y="60"/>
                </a:cxn>
                <a:cxn ang="0">
                  <a:pos x="54" y="136"/>
                </a:cxn>
                <a:cxn ang="0">
                  <a:pos x="11" y="136"/>
                </a:cxn>
                <a:cxn ang="0">
                  <a:pos x="12" y="93"/>
                </a:cxn>
                <a:cxn ang="0">
                  <a:pos x="237" y="0"/>
                </a:cxn>
                <a:cxn ang="0">
                  <a:pos x="237" y="0"/>
                </a:cxn>
                <a:cxn ang="0">
                  <a:pos x="463" y="94"/>
                </a:cxn>
                <a:cxn ang="0">
                  <a:pos x="463" y="137"/>
                </a:cxn>
                <a:cxn ang="0">
                  <a:pos x="441" y="145"/>
                </a:cxn>
              </a:cxnLst>
              <a:rect l="0" t="0" r="r" b="b"/>
              <a:pathLst>
                <a:path w="474" h="148">
                  <a:moveTo>
                    <a:pt x="441" y="145"/>
                  </a:moveTo>
                  <a:cubicBezTo>
                    <a:pt x="434" y="145"/>
                    <a:pt x="426" y="142"/>
                    <a:pt x="420" y="136"/>
                  </a:cubicBezTo>
                  <a:cubicBezTo>
                    <a:pt x="371" y="87"/>
                    <a:pt x="306" y="60"/>
                    <a:pt x="237" y="60"/>
                  </a:cubicBezTo>
                  <a:cubicBezTo>
                    <a:pt x="237" y="60"/>
                    <a:pt x="237" y="60"/>
                    <a:pt x="237" y="60"/>
                  </a:cubicBezTo>
                  <a:cubicBezTo>
                    <a:pt x="168" y="60"/>
                    <a:pt x="103" y="87"/>
                    <a:pt x="54" y="136"/>
                  </a:cubicBezTo>
                  <a:cubicBezTo>
                    <a:pt x="42" y="148"/>
                    <a:pt x="23" y="148"/>
                    <a:pt x="11" y="136"/>
                  </a:cubicBezTo>
                  <a:cubicBezTo>
                    <a:pt x="0" y="124"/>
                    <a:pt x="0" y="105"/>
                    <a:pt x="12" y="93"/>
                  </a:cubicBezTo>
                  <a:cubicBezTo>
                    <a:pt x="72" y="33"/>
                    <a:pt x="152" y="0"/>
                    <a:pt x="237" y="0"/>
                  </a:cubicBezTo>
                  <a:cubicBezTo>
                    <a:pt x="237" y="0"/>
                    <a:pt x="237" y="0"/>
                    <a:pt x="237" y="0"/>
                  </a:cubicBezTo>
                  <a:cubicBezTo>
                    <a:pt x="322" y="0"/>
                    <a:pt x="402" y="34"/>
                    <a:pt x="463" y="94"/>
                  </a:cubicBezTo>
                  <a:cubicBezTo>
                    <a:pt x="474" y="106"/>
                    <a:pt x="474" y="125"/>
                    <a:pt x="463" y="137"/>
                  </a:cubicBezTo>
                  <a:cubicBezTo>
                    <a:pt x="457" y="142"/>
                    <a:pt x="449" y="145"/>
                    <a:pt x="441" y="1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grpSp>
      <p:pic>
        <p:nvPicPr>
          <p:cNvPr id="86" name="Picture 2" descr="https://web-assets.al-enterprise.com/-/media/assets/internet/images/h-to-m/ip-desktop-softphone-galaxy-tab-photo-front-4c-480x480-all.png?h=480&amp;w=480&amp;v=1&amp;d=20190712T092049Z&amp;hash=3208B1FD081DA360A7A818583140D790">
            <a:extLst>
              <a:ext uri="{FF2B5EF4-FFF2-40B4-BE49-F238E27FC236}">
                <a16:creationId xmlns:a16="http://schemas.microsoft.com/office/drawing/2014/main" id="{7924333C-410B-4043-B8F7-588EA35A9180}"/>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335986" y="1754740"/>
            <a:ext cx="1014395" cy="1014395"/>
          </a:xfrm>
          <a:prstGeom prst="rect">
            <a:avLst/>
          </a:prstGeom>
          <a:noFill/>
          <a:extLst>
            <a:ext uri="{909E8E84-426E-40DD-AFC4-6F175D3DCCD1}">
              <a14:hiddenFill xmlns:a14="http://schemas.microsoft.com/office/drawing/2010/main">
                <a:solidFill>
                  <a:srgbClr val="FFFFFF"/>
                </a:solidFill>
              </a14:hiddenFill>
            </a:ext>
          </a:extLst>
        </p:spPr>
      </p:pic>
      <p:grpSp>
        <p:nvGrpSpPr>
          <p:cNvPr id="87" name="Group 52">
            <a:extLst>
              <a:ext uri="{FF2B5EF4-FFF2-40B4-BE49-F238E27FC236}">
                <a16:creationId xmlns:a16="http://schemas.microsoft.com/office/drawing/2014/main" id="{D1ECD271-F78A-4CF6-9A60-1B79787ACBE5}"/>
              </a:ext>
            </a:extLst>
          </p:cNvPr>
          <p:cNvGrpSpPr/>
          <p:nvPr/>
        </p:nvGrpSpPr>
        <p:grpSpPr>
          <a:xfrm>
            <a:off x="3952886" y="2918418"/>
            <a:ext cx="334400" cy="545782"/>
            <a:chOff x="5003800" y="3505200"/>
            <a:chExt cx="612776" cy="1000126"/>
          </a:xfrm>
          <a:solidFill>
            <a:schemeClr val="tx2"/>
          </a:solidFill>
        </p:grpSpPr>
        <p:sp>
          <p:nvSpPr>
            <p:cNvPr id="88" name="Freeform 21">
              <a:extLst>
                <a:ext uri="{FF2B5EF4-FFF2-40B4-BE49-F238E27FC236}">
                  <a16:creationId xmlns:a16="http://schemas.microsoft.com/office/drawing/2014/main" id="{00DF0466-39FC-4843-9327-EE5F4D93B489}"/>
                </a:ext>
              </a:extLst>
            </p:cNvPr>
            <p:cNvSpPr>
              <a:spLocks/>
            </p:cNvSpPr>
            <p:nvPr/>
          </p:nvSpPr>
          <p:spPr bwMode="auto">
            <a:xfrm>
              <a:off x="5110163" y="3595688"/>
              <a:ext cx="57150" cy="139700"/>
            </a:xfrm>
            <a:custGeom>
              <a:avLst/>
              <a:gdLst/>
              <a:ahLst/>
              <a:cxnLst>
                <a:cxn ang="0">
                  <a:pos x="50" y="149"/>
                </a:cxn>
                <a:cxn ang="0">
                  <a:pos x="43" y="147"/>
                </a:cxn>
                <a:cxn ang="0">
                  <a:pos x="38" y="4"/>
                </a:cxn>
                <a:cxn ang="0">
                  <a:pos x="52" y="4"/>
                </a:cxn>
                <a:cxn ang="0">
                  <a:pos x="52" y="18"/>
                </a:cxn>
                <a:cxn ang="0">
                  <a:pos x="57" y="132"/>
                </a:cxn>
                <a:cxn ang="0">
                  <a:pos x="57" y="146"/>
                </a:cxn>
                <a:cxn ang="0">
                  <a:pos x="50" y="149"/>
                </a:cxn>
              </a:cxnLst>
              <a:rect l="0" t="0" r="r" b="b"/>
              <a:pathLst>
                <a:path w="61" h="149">
                  <a:moveTo>
                    <a:pt x="50" y="149"/>
                  </a:moveTo>
                  <a:cubicBezTo>
                    <a:pt x="47" y="149"/>
                    <a:pt x="45" y="149"/>
                    <a:pt x="43" y="147"/>
                  </a:cubicBezTo>
                  <a:cubicBezTo>
                    <a:pt x="2" y="108"/>
                    <a:pt x="0" y="44"/>
                    <a:pt x="38" y="4"/>
                  </a:cubicBezTo>
                  <a:cubicBezTo>
                    <a:pt x="42" y="0"/>
                    <a:pt x="48" y="0"/>
                    <a:pt x="52" y="4"/>
                  </a:cubicBezTo>
                  <a:cubicBezTo>
                    <a:pt x="56" y="8"/>
                    <a:pt x="56" y="14"/>
                    <a:pt x="52" y="18"/>
                  </a:cubicBezTo>
                  <a:cubicBezTo>
                    <a:pt x="22" y="50"/>
                    <a:pt x="24" y="101"/>
                    <a:pt x="57" y="132"/>
                  </a:cubicBezTo>
                  <a:cubicBezTo>
                    <a:pt x="61" y="136"/>
                    <a:pt x="61" y="142"/>
                    <a:pt x="57" y="146"/>
                  </a:cubicBezTo>
                  <a:cubicBezTo>
                    <a:pt x="55" y="148"/>
                    <a:pt x="52" y="149"/>
                    <a:pt x="50" y="1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89" name="Freeform 22">
              <a:extLst>
                <a:ext uri="{FF2B5EF4-FFF2-40B4-BE49-F238E27FC236}">
                  <a16:creationId xmlns:a16="http://schemas.microsoft.com/office/drawing/2014/main" id="{45516D59-0259-44BA-9EAB-1F512C43F803}"/>
                </a:ext>
              </a:extLst>
            </p:cNvPr>
            <p:cNvSpPr>
              <a:spLocks/>
            </p:cNvSpPr>
            <p:nvPr/>
          </p:nvSpPr>
          <p:spPr bwMode="auto">
            <a:xfrm>
              <a:off x="5057775" y="3548063"/>
              <a:ext cx="87313" cy="239713"/>
            </a:xfrm>
            <a:custGeom>
              <a:avLst/>
              <a:gdLst/>
              <a:ahLst/>
              <a:cxnLst>
                <a:cxn ang="0">
                  <a:pos x="82" y="255"/>
                </a:cxn>
                <a:cxn ang="0">
                  <a:pos x="75" y="252"/>
                </a:cxn>
                <a:cxn ang="0">
                  <a:pos x="66" y="4"/>
                </a:cxn>
                <a:cxn ang="0">
                  <a:pos x="80" y="4"/>
                </a:cxn>
                <a:cxn ang="0">
                  <a:pos x="81" y="18"/>
                </a:cxn>
                <a:cxn ang="0">
                  <a:pos x="89" y="237"/>
                </a:cxn>
                <a:cxn ang="0">
                  <a:pos x="89" y="251"/>
                </a:cxn>
                <a:cxn ang="0">
                  <a:pos x="82" y="255"/>
                </a:cxn>
              </a:cxnLst>
              <a:rect l="0" t="0" r="r" b="b"/>
              <a:pathLst>
                <a:path w="93" h="255">
                  <a:moveTo>
                    <a:pt x="82" y="255"/>
                  </a:moveTo>
                  <a:cubicBezTo>
                    <a:pt x="80" y="255"/>
                    <a:pt x="77" y="254"/>
                    <a:pt x="75" y="252"/>
                  </a:cubicBezTo>
                  <a:cubicBezTo>
                    <a:pt x="4" y="184"/>
                    <a:pt x="0" y="73"/>
                    <a:pt x="66" y="4"/>
                  </a:cubicBezTo>
                  <a:cubicBezTo>
                    <a:pt x="70" y="0"/>
                    <a:pt x="76" y="0"/>
                    <a:pt x="80" y="4"/>
                  </a:cubicBezTo>
                  <a:cubicBezTo>
                    <a:pt x="84" y="7"/>
                    <a:pt x="85" y="14"/>
                    <a:pt x="81" y="18"/>
                  </a:cubicBezTo>
                  <a:cubicBezTo>
                    <a:pt x="22" y="79"/>
                    <a:pt x="26" y="177"/>
                    <a:pt x="89" y="237"/>
                  </a:cubicBezTo>
                  <a:cubicBezTo>
                    <a:pt x="93" y="241"/>
                    <a:pt x="93" y="247"/>
                    <a:pt x="89" y="251"/>
                  </a:cubicBezTo>
                  <a:cubicBezTo>
                    <a:pt x="87" y="253"/>
                    <a:pt x="85" y="255"/>
                    <a:pt x="82" y="2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90" name="Freeform 23">
              <a:extLst>
                <a:ext uri="{FF2B5EF4-FFF2-40B4-BE49-F238E27FC236}">
                  <a16:creationId xmlns:a16="http://schemas.microsoft.com/office/drawing/2014/main" id="{B700D2AD-6EA2-42F4-8800-607955DA490D}"/>
                </a:ext>
              </a:extLst>
            </p:cNvPr>
            <p:cNvSpPr>
              <a:spLocks/>
            </p:cNvSpPr>
            <p:nvPr/>
          </p:nvSpPr>
          <p:spPr bwMode="auto">
            <a:xfrm>
              <a:off x="5003800" y="3505200"/>
              <a:ext cx="112713" cy="323850"/>
            </a:xfrm>
            <a:custGeom>
              <a:avLst/>
              <a:gdLst/>
              <a:ahLst/>
              <a:cxnLst>
                <a:cxn ang="0">
                  <a:pos x="109" y="344"/>
                </a:cxn>
                <a:cxn ang="0">
                  <a:pos x="102" y="341"/>
                </a:cxn>
                <a:cxn ang="0">
                  <a:pos x="90" y="4"/>
                </a:cxn>
                <a:cxn ang="0">
                  <a:pos x="104" y="4"/>
                </a:cxn>
                <a:cxn ang="0">
                  <a:pos x="104" y="18"/>
                </a:cxn>
                <a:cxn ang="0">
                  <a:pos x="116" y="327"/>
                </a:cxn>
                <a:cxn ang="0">
                  <a:pos x="116" y="341"/>
                </a:cxn>
                <a:cxn ang="0">
                  <a:pos x="109" y="344"/>
                </a:cxn>
              </a:cxnLst>
              <a:rect l="0" t="0" r="r" b="b"/>
              <a:pathLst>
                <a:path w="120" h="344">
                  <a:moveTo>
                    <a:pt x="109" y="344"/>
                  </a:moveTo>
                  <a:cubicBezTo>
                    <a:pt x="107" y="344"/>
                    <a:pt x="104" y="343"/>
                    <a:pt x="102" y="341"/>
                  </a:cubicBezTo>
                  <a:cubicBezTo>
                    <a:pt x="6" y="249"/>
                    <a:pt x="0" y="98"/>
                    <a:pt x="90" y="4"/>
                  </a:cubicBezTo>
                  <a:cubicBezTo>
                    <a:pt x="94" y="0"/>
                    <a:pt x="100" y="0"/>
                    <a:pt x="104" y="4"/>
                  </a:cubicBezTo>
                  <a:cubicBezTo>
                    <a:pt x="108" y="8"/>
                    <a:pt x="108" y="14"/>
                    <a:pt x="104" y="18"/>
                  </a:cubicBezTo>
                  <a:cubicBezTo>
                    <a:pt x="22" y="104"/>
                    <a:pt x="28" y="243"/>
                    <a:pt x="116" y="327"/>
                  </a:cubicBezTo>
                  <a:cubicBezTo>
                    <a:pt x="120" y="331"/>
                    <a:pt x="120" y="337"/>
                    <a:pt x="116" y="341"/>
                  </a:cubicBezTo>
                  <a:cubicBezTo>
                    <a:pt x="114" y="343"/>
                    <a:pt x="112" y="344"/>
                    <a:pt x="109" y="34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91" name="Freeform 24">
              <a:extLst>
                <a:ext uri="{FF2B5EF4-FFF2-40B4-BE49-F238E27FC236}">
                  <a16:creationId xmlns:a16="http://schemas.microsoft.com/office/drawing/2014/main" id="{EB49A639-CE9E-4A71-B031-14D88752A21C}"/>
                </a:ext>
              </a:extLst>
            </p:cNvPr>
            <p:cNvSpPr>
              <a:spLocks/>
            </p:cNvSpPr>
            <p:nvPr/>
          </p:nvSpPr>
          <p:spPr bwMode="auto">
            <a:xfrm>
              <a:off x="5476875" y="3595688"/>
              <a:ext cx="57150" cy="139700"/>
            </a:xfrm>
            <a:custGeom>
              <a:avLst/>
              <a:gdLst/>
              <a:ahLst/>
              <a:cxnLst>
                <a:cxn ang="0">
                  <a:pos x="11" y="149"/>
                </a:cxn>
                <a:cxn ang="0">
                  <a:pos x="4" y="146"/>
                </a:cxn>
                <a:cxn ang="0">
                  <a:pos x="4" y="132"/>
                </a:cxn>
                <a:cxn ang="0">
                  <a:pos x="9" y="18"/>
                </a:cxn>
                <a:cxn ang="0">
                  <a:pos x="9" y="4"/>
                </a:cxn>
                <a:cxn ang="0">
                  <a:pos x="23" y="4"/>
                </a:cxn>
                <a:cxn ang="0">
                  <a:pos x="18" y="147"/>
                </a:cxn>
                <a:cxn ang="0">
                  <a:pos x="11" y="149"/>
                </a:cxn>
              </a:cxnLst>
              <a:rect l="0" t="0" r="r" b="b"/>
              <a:pathLst>
                <a:path w="61" h="149">
                  <a:moveTo>
                    <a:pt x="11" y="149"/>
                  </a:moveTo>
                  <a:cubicBezTo>
                    <a:pt x="8" y="149"/>
                    <a:pt x="6" y="148"/>
                    <a:pt x="4" y="146"/>
                  </a:cubicBezTo>
                  <a:cubicBezTo>
                    <a:pt x="0" y="142"/>
                    <a:pt x="0" y="136"/>
                    <a:pt x="4" y="132"/>
                  </a:cubicBezTo>
                  <a:cubicBezTo>
                    <a:pt x="37" y="101"/>
                    <a:pt x="39" y="50"/>
                    <a:pt x="9" y="18"/>
                  </a:cubicBezTo>
                  <a:cubicBezTo>
                    <a:pt x="5" y="14"/>
                    <a:pt x="5" y="8"/>
                    <a:pt x="9" y="4"/>
                  </a:cubicBezTo>
                  <a:cubicBezTo>
                    <a:pt x="13" y="0"/>
                    <a:pt x="19" y="0"/>
                    <a:pt x="23" y="4"/>
                  </a:cubicBezTo>
                  <a:cubicBezTo>
                    <a:pt x="61" y="44"/>
                    <a:pt x="59" y="108"/>
                    <a:pt x="18" y="147"/>
                  </a:cubicBezTo>
                  <a:cubicBezTo>
                    <a:pt x="16" y="149"/>
                    <a:pt x="14" y="149"/>
                    <a:pt x="11" y="1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92" name="Freeform 25">
              <a:extLst>
                <a:ext uri="{FF2B5EF4-FFF2-40B4-BE49-F238E27FC236}">
                  <a16:creationId xmlns:a16="http://schemas.microsoft.com/office/drawing/2014/main" id="{9E73D727-8439-448C-A2AD-1A21B513D01E}"/>
                </a:ext>
              </a:extLst>
            </p:cNvPr>
            <p:cNvSpPr>
              <a:spLocks/>
            </p:cNvSpPr>
            <p:nvPr/>
          </p:nvSpPr>
          <p:spPr bwMode="auto">
            <a:xfrm>
              <a:off x="5497513" y="3548063"/>
              <a:ext cx="87313" cy="239713"/>
            </a:xfrm>
            <a:custGeom>
              <a:avLst/>
              <a:gdLst/>
              <a:ahLst/>
              <a:cxnLst>
                <a:cxn ang="0">
                  <a:pos x="11" y="255"/>
                </a:cxn>
                <a:cxn ang="0">
                  <a:pos x="4" y="251"/>
                </a:cxn>
                <a:cxn ang="0">
                  <a:pos x="4" y="237"/>
                </a:cxn>
                <a:cxn ang="0">
                  <a:pos x="12" y="18"/>
                </a:cxn>
                <a:cxn ang="0">
                  <a:pos x="12" y="4"/>
                </a:cxn>
                <a:cxn ang="0">
                  <a:pos x="27" y="4"/>
                </a:cxn>
                <a:cxn ang="0">
                  <a:pos x="18" y="252"/>
                </a:cxn>
                <a:cxn ang="0">
                  <a:pos x="11" y="255"/>
                </a:cxn>
              </a:cxnLst>
              <a:rect l="0" t="0" r="r" b="b"/>
              <a:pathLst>
                <a:path w="92" h="255">
                  <a:moveTo>
                    <a:pt x="11" y="255"/>
                  </a:moveTo>
                  <a:cubicBezTo>
                    <a:pt x="8" y="255"/>
                    <a:pt x="5" y="253"/>
                    <a:pt x="4" y="251"/>
                  </a:cubicBezTo>
                  <a:cubicBezTo>
                    <a:pt x="0" y="247"/>
                    <a:pt x="0" y="241"/>
                    <a:pt x="4" y="237"/>
                  </a:cubicBezTo>
                  <a:cubicBezTo>
                    <a:pt x="67" y="177"/>
                    <a:pt x="70" y="79"/>
                    <a:pt x="12" y="18"/>
                  </a:cubicBezTo>
                  <a:cubicBezTo>
                    <a:pt x="8" y="14"/>
                    <a:pt x="8" y="7"/>
                    <a:pt x="12" y="4"/>
                  </a:cubicBezTo>
                  <a:cubicBezTo>
                    <a:pt x="16" y="0"/>
                    <a:pt x="23" y="0"/>
                    <a:pt x="27" y="4"/>
                  </a:cubicBezTo>
                  <a:cubicBezTo>
                    <a:pt x="92" y="73"/>
                    <a:pt x="88" y="184"/>
                    <a:pt x="18" y="252"/>
                  </a:cubicBezTo>
                  <a:cubicBezTo>
                    <a:pt x="16" y="254"/>
                    <a:pt x="13" y="255"/>
                    <a:pt x="11" y="2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93" name="Freeform 26">
              <a:extLst>
                <a:ext uri="{FF2B5EF4-FFF2-40B4-BE49-F238E27FC236}">
                  <a16:creationId xmlns:a16="http://schemas.microsoft.com/office/drawing/2014/main" id="{8FD86220-7D73-4943-918D-E3EDE82E9669}"/>
                </a:ext>
              </a:extLst>
            </p:cNvPr>
            <p:cNvSpPr>
              <a:spLocks/>
            </p:cNvSpPr>
            <p:nvPr/>
          </p:nvSpPr>
          <p:spPr bwMode="auto">
            <a:xfrm>
              <a:off x="5526088" y="3505200"/>
              <a:ext cx="90488" cy="323850"/>
            </a:xfrm>
            <a:custGeom>
              <a:avLst/>
              <a:gdLst/>
              <a:ahLst/>
              <a:cxnLst>
                <a:cxn ang="0">
                  <a:pos x="11" y="344"/>
                </a:cxn>
                <a:cxn ang="0">
                  <a:pos x="4" y="341"/>
                </a:cxn>
                <a:cxn ang="0">
                  <a:pos x="4" y="327"/>
                </a:cxn>
                <a:cxn ang="0">
                  <a:pos x="74" y="173"/>
                </a:cxn>
                <a:cxn ang="0">
                  <a:pos x="15" y="18"/>
                </a:cxn>
                <a:cxn ang="0">
                  <a:pos x="16" y="4"/>
                </a:cxn>
                <a:cxn ang="0">
                  <a:pos x="30" y="4"/>
                </a:cxn>
                <a:cxn ang="0">
                  <a:pos x="94" y="174"/>
                </a:cxn>
                <a:cxn ang="0">
                  <a:pos x="18" y="341"/>
                </a:cxn>
                <a:cxn ang="0">
                  <a:pos x="11" y="344"/>
                </a:cxn>
              </a:cxnLst>
              <a:rect l="0" t="0" r="r" b="b"/>
              <a:pathLst>
                <a:path w="96" h="344">
                  <a:moveTo>
                    <a:pt x="11" y="344"/>
                  </a:moveTo>
                  <a:cubicBezTo>
                    <a:pt x="8" y="344"/>
                    <a:pt x="6" y="343"/>
                    <a:pt x="4" y="341"/>
                  </a:cubicBezTo>
                  <a:cubicBezTo>
                    <a:pt x="0" y="337"/>
                    <a:pt x="0" y="331"/>
                    <a:pt x="4" y="327"/>
                  </a:cubicBezTo>
                  <a:cubicBezTo>
                    <a:pt x="47" y="286"/>
                    <a:pt x="71" y="231"/>
                    <a:pt x="74" y="173"/>
                  </a:cubicBezTo>
                  <a:cubicBezTo>
                    <a:pt x="76" y="115"/>
                    <a:pt x="55" y="60"/>
                    <a:pt x="15" y="18"/>
                  </a:cubicBezTo>
                  <a:cubicBezTo>
                    <a:pt x="12" y="14"/>
                    <a:pt x="12" y="8"/>
                    <a:pt x="16" y="4"/>
                  </a:cubicBezTo>
                  <a:cubicBezTo>
                    <a:pt x="20" y="0"/>
                    <a:pt x="26" y="0"/>
                    <a:pt x="30" y="4"/>
                  </a:cubicBezTo>
                  <a:cubicBezTo>
                    <a:pt x="73" y="50"/>
                    <a:pt x="96" y="110"/>
                    <a:pt x="94" y="174"/>
                  </a:cubicBezTo>
                  <a:cubicBezTo>
                    <a:pt x="91" y="237"/>
                    <a:pt x="64" y="297"/>
                    <a:pt x="18" y="341"/>
                  </a:cubicBezTo>
                  <a:cubicBezTo>
                    <a:pt x="16" y="343"/>
                    <a:pt x="13" y="344"/>
                    <a:pt x="11" y="34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94" name="Freeform 27">
              <a:extLst>
                <a:ext uri="{FF2B5EF4-FFF2-40B4-BE49-F238E27FC236}">
                  <a16:creationId xmlns:a16="http://schemas.microsoft.com/office/drawing/2014/main" id="{548A3FF6-F77D-4EE2-A95D-548FC89A6BC4}"/>
                </a:ext>
              </a:extLst>
            </p:cNvPr>
            <p:cNvSpPr>
              <a:spLocks noEditPoints="1"/>
            </p:cNvSpPr>
            <p:nvPr/>
          </p:nvSpPr>
          <p:spPr bwMode="auto">
            <a:xfrm>
              <a:off x="5187950" y="3646488"/>
              <a:ext cx="258763" cy="858838"/>
            </a:xfrm>
            <a:custGeom>
              <a:avLst/>
              <a:gdLst/>
              <a:ahLst/>
              <a:cxnLst>
                <a:cxn ang="0">
                  <a:pos x="244" y="108"/>
                </a:cxn>
                <a:cxn ang="0">
                  <a:pos x="138" y="0"/>
                </a:cxn>
                <a:cxn ang="0">
                  <a:pos x="31" y="108"/>
                </a:cxn>
                <a:cxn ang="0">
                  <a:pos x="1" y="902"/>
                </a:cxn>
                <a:cxn ang="0">
                  <a:pos x="11" y="913"/>
                </a:cxn>
                <a:cxn ang="0">
                  <a:pos x="23" y="875"/>
                </a:cxn>
                <a:cxn ang="0">
                  <a:pos x="137" y="788"/>
                </a:cxn>
                <a:cxn ang="0">
                  <a:pos x="251" y="874"/>
                </a:cxn>
                <a:cxn ang="0">
                  <a:pos x="263" y="913"/>
                </a:cxn>
                <a:cxn ang="0">
                  <a:pos x="273" y="902"/>
                </a:cxn>
                <a:cxn ang="0">
                  <a:pos x="233" y="672"/>
                </a:cxn>
                <a:cxn ang="0">
                  <a:pos x="220" y="513"/>
                </a:cxn>
                <a:cxn ang="0">
                  <a:pos x="137" y="170"/>
                </a:cxn>
                <a:cxn ang="0">
                  <a:pos x="179" y="108"/>
                </a:cxn>
                <a:cxn ang="0">
                  <a:pos x="187" y="132"/>
                </a:cxn>
                <a:cxn ang="0">
                  <a:pos x="149" y="189"/>
                </a:cxn>
                <a:cxn ang="0">
                  <a:pos x="125" y="188"/>
                </a:cxn>
                <a:cxn ang="0">
                  <a:pos x="87" y="130"/>
                </a:cxn>
                <a:cxn ang="0">
                  <a:pos x="137" y="207"/>
                </a:cxn>
                <a:cxn ang="0">
                  <a:pos x="83" y="286"/>
                </a:cxn>
                <a:cxn ang="0">
                  <a:pos x="183" y="306"/>
                </a:cxn>
                <a:cxn ang="0">
                  <a:pos x="102" y="306"/>
                </a:cxn>
                <a:cxn ang="0">
                  <a:pos x="209" y="476"/>
                </a:cxn>
                <a:cxn ang="0">
                  <a:pos x="141" y="389"/>
                </a:cxn>
                <a:cxn ang="0">
                  <a:pos x="208" y="496"/>
                </a:cxn>
                <a:cxn ang="0">
                  <a:pos x="69" y="496"/>
                </a:cxn>
                <a:cxn ang="0">
                  <a:pos x="139" y="601"/>
                </a:cxn>
                <a:cxn ang="0">
                  <a:pos x="56" y="692"/>
                </a:cxn>
                <a:cxn ang="0">
                  <a:pos x="214" y="450"/>
                </a:cxn>
                <a:cxn ang="0">
                  <a:pos x="203" y="314"/>
                </a:cxn>
                <a:cxn ang="0">
                  <a:pos x="60" y="88"/>
                </a:cxn>
                <a:cxn ang="0">
                  <a:pos x="215" y="88"/>
                </a:cxn>
                <a:cxn ang="0">
                  <a:pos x="72" y="306"/>
                </a:cxn>
                <a:cxn ang="0">
                  <a:pos x="129" y="373"/>
                </a:cxn>
                <a:cxn ang="0">
                  <a:pos x="72" y="306"/>
                </a:cxn>
                <a:cxn ang="0">
                  <a:pos x="126" y="586"/>
                </a:cxn>
                <a:cxn ang="0">
                  <a:pos x="54" y="510"/>
                </a:cxn>
                <a:cxn ang="0">
                  <a:pos x="37" y="712"/>
                </a:cxn>
                <a:cxn ang="0">
                  <a:pos x="25" y="849"/>
                </a:cxn>
                <a:cxn ang="0">
                  <a:pos x="69" y="712"/>
                </a:cxn>
                <a:cxn ang="0">
                  <a:pos x="137" y="763"/>
                </a:cxn>
                <a:cxn ang="0">
                  <a:pos x="236" y="712"/>
                </a:cxn>
                <a:cxn ang="0">
                  <a:pos x="249" y="849"/>
                </a:cxn>
              </a:cxnLst>
              <a:rect l="0" t="0" r="r" b="b"/>
              <a:pathLst>
                <a:path w="274" h="913">
                  <a:moveTo>
                    <a:pt x="205" y="108"/>
                  </a:moveTo>
                  <a:cubicBezTo>
                    <a:pt x="244" y="108"/>
                    <a:pt x="244" y="108"/>
                    <a:pt x="244" y="108"/>
                  </a:cubicBezTo>
                  <a:cubicBezTo>
                    <a:pt x="244" y="85"/>
                    <a:pt x="244" y="85"/>
                    <a:pt x="244" y="85"/>
                  </a:cubicBezTo>
                  <a:cubicBezTo>
                    <a:pt x="138" y="0"/>
                    <a:pt x="138" y="0"/>
                    <a:pt x="138" y="0"/>
                  </a:cubicBezTo>
                  <a:cubicBezTo>
                    <a:pt x="31" y="86"/>
                    <a:pt x="31" y="86"/>
                    <a:pt x="31" y="86"/>
                  </a:cubicBezTo>
                  <a:cubicBezTo>
                    <a:pt x="31" y="108"/>
                    <a:pt x="31" y="108"/>
                    <a:pt x="31" y="108"/>
                  </a:cubicBezTo>
                  <a:cubicBezTo>
                    <a:pt x="69" y="108"/>
                    <a:pt x="69" y="108"/>
                    <a:pt x="69" y="108"/>
                  </a:cubicBezTo>
                  <a:cubicBezTo>
                    <a:pt x="1" y="902"/>
                    <a:pt x="1" y="902"/>
                    <a:pt x="1" y="902"/>
                  </a:cubicBezTo>
                  <a:cubicBezTo>
                    <a:pt x="0" y="907"/>
                    <a:pt x="4" y="912"/>
                    <a:pt x="10" y="912"/>
                  </a:cubicBezTo>
                  <a:cubicBezTo>
                    <a:pt x="10" y="912"/>
                    <a:pt x="10" y="913"/>
                    <a:pt x="11" y="913"/>
                  </a:cubicBezTo>
                  <a:cubicBezTo>
                    <a:pt x="16" y="913"/>
                    <a:pt x="20" y="909"/>
                    <a:pt x="21" y="903"/>
                  </a:cubicBezTo>
                  <a:cubicBezTo>
                    <a:pt x="23" y="875"/>
                    <a:pt x="23" y="875"/>
                    <a:pt x="23" y="875"/>
                  </a:cubicBezTo>
                  <a:cubicBezTo>
                    <a:pt x="23" y="875"/>
                    <a:pt x="23" y="875"/>
                    <a:pt x="23" y="875"/>
                  </a:cubicBezTo>
                  <a:cubicBezTo>
                    <a:pt x="137" y="788"/>
                    <a:pt x="137" y="788"/>
                    <a:pt x="137" y="788"/>
                  </a:cubicBezTo>
                  <a:cubicBezTo>
                    <a:pt x="250" y="875"/>
                    <a:pt x="250" y="875"/>
                    <a:pt x="250" y="875"/>
                  </a:cubicBezTo>
                  <a:cubicBezTo>
                    <a:pt x="251" y="874"/>
                    <a:pt x="251" y="874"/>
                    <a:pt x="251" y="874"/>
                  </a:cubicBezTo>
                  <a:cubicBezTo>
                    <a:pt x="253" y="903"/>
                    <a:pt x="253" y="903"/>
                    <a:pt x="253" y="903"/>
                  </a:cubicBezTo>
                  <a:cubicBezTo>
                    <a:pt x="254" y="909"/>
                    <a:pt x="258" y="913"/>
                    <a:pt x="263" y="913"/>
                  </a:cubicBezTo>
                  <a:cubicBezTo>
                    <a:pt x="264" y="913"/>
                    <a:pt x="264" y="912"/>
                    <a:pt x="264" y="912"/>
                  </a:cubicBezTo>
                  <a:cubicBezTo>
                    <a:pt x="270" y="912"/>
                    <a:pt x="274" y="907"/>
                    <a:pt x="273" y="902"/>
                  </a:cubicBezTo>
                  <a:lnTo>
                    <a:pt x="205" y="108"/>
                  </a:lnTo>
                  <a:close/>
                  <a:moveTo>
                    <a:pt x="233" y="672"/>
                  </a:moveTo>
                  <a:cubicBezTo>
                    <a:pt x="153" y="586"/>
                    <a:pt x="153" y="586"/>
                    <a:pt x="153" y="586"/>
                  </a:cubicBezTo>
                  <a:cubicBezTo>
                    <a:pt x="220" y="513"/>
                    <a:pt x="220" y="513"/>
                    <a:pt x="220" y="513"/>
                  </a:cubicBezTo>
                  <a:lnTo>
                    <a:pt x="233" y="672"/>
                  </a:lnTo>
                  <a:close/>
                  <a:moveTo>
                    <a:pt x="137" y="170"/>
                  </a:moveTo>
                  <a:cubicBezTo>
                    <a:pt x="96" y="108"/>
                    <a:pt x="96" y="108"/>
                    <a:pt x="96" y="108"/>
                  </a:cubicBezTo>
                  <a:cubicBezTo>
                    <a:pt x="179" y="108"/>
                    <a:pt x="179" y="108"/>
                    <a:pt x="179" y="108"/>
                  </a:cubicBezTo>
                  <a:lnTo>
                    <a:pt x="137" y="170"/>
                  </a:lnTo>
                  <a:close/>
                  <a:moveTo>
                    <a:pt x="187" y="132"/>
                  </a:moveTo>
                  <a:cubicBezTo>
                    <a:pt x="198" y="264"/>
                    <a:pt x="198" y="264"/>
                    <a:pt x="198" y="264"/>
                  </a:cubicBezTo>
                  <a:cubicBezTo>
                    <a:pt x="149" y="189"/>
                    <a:pt x="149" y="189"/>
                    <a:pt x="149" y="189"/>
                  </a:cubicBezTo>
                  <a:lnTo>
                    <a:pt x="187" y="132"/>
                  </a:lnTo>
                  <a:close/>
                  <a:moveTo>
                    <a:pt x="125" y="188"/>
                  </a:moveTo>
                  <a:cubicBezTo>
                    <a:pt x="75" y="262"/>
                    <a:pt x="75" y="262"/>
                    <a:pt x="75" y="262"/>
                  </a:cubicBezTo>
                  <a:cubicBezTo>
                    <a:pt x="87" y="130"/>
                    <a:pt x="87" y="130"/>
                    <a:pt x="87" y="130"/>
                  </a:cubicBezTo>
                  <a:lnTo>
                    <a:pt x="125" y="188"/>
                  </a:lnTo>
                  <a:close/>
                  <a:moveTo>
                    <a:pt x="137" y="207"/>
                  </a:moveTo>
                  <a:cubicBezTo>
                    <a:pt x="189" y="286"/>
                    <a:pt x="189" y="286"/>
                    <a:pt x="189" y="286"/>
                  </a:cubicBezTo>
                  <a:cubicBezTo>
                    <a:pt x="83" y="286"/>
                    <a:pt x="83" y="286"/>
                    <a:pt x="83" y="286"/>
                  </a:cubicBezTo>
                  <a:lnTo>
                    <a:pt x="137" y="207"/>
                  </a:lnTo>
                  <a:close/>
                  <a:moveTo>
                    <a:pt x="183" y="306"/>
                  </a:moveTo>
                  <a:cubicBezTo>
                    <a:pt x="142" y="357"/>
                    <a:pt x="142" y="357"/>
                    <a:pt x="142" y="357"/>
                  </a:cubicBezTo>
                  <a:cubicBezTo>
                    <a:pt x="102" y="306"/>
                    <a:pt x="102" y="306"/>
                    <a:pt x="102" y="306"/>
                  </a:cubicBezTo>
                  <a:lnTo>
                    <a:pt x="183" y="306"/>
                  </a:lnTo>
                  <a:close/>
                  <a:moveTo>
                    <a:pt x="209" y="476"/>
                  </a:moveTo>
                  <a:cubicBezTo>
                    <a:pt x="70" y="476"/>
                    <a:pt x="70" y="476"/>
                    <a:pt x="70" y="476"/>
                  </a:cubicBezTo>
                  <a:cubicBezTo>
                    <a:pt x="141" y="389"/>
                    <a:pt x="141" y="389"/>
                    <a:pt x="141" y="389"/>
                  </a:cubicBezTo>
                  <a:lnTo>
                    <a:pt x="209" y="476"/>
                  </a:lnTo>
                  <a:close/>
                  <a:moveTo>
                    <a:pt x="208" y="496"/>
                  </a:moveTo>
                  <a:cubicBezTo>
                    <a:pt x="139" y="571"/>
                    <a:pt x="139" y="571"/>
                    <a:pt x="139" y="571"/>
                  </a:cubicBezTo>
                  <a:cubicBezTo>
                    <a:pt x="69" y="496"/>
                    <a:pt x="69" y="496"/>
                    <a:pt x="69" y="496"/>
                  </a:cubicBezTo>
                  <a:lnTo>
                    <a:pt x="208" y="496"/>
                  </a:lnTo>
                  <a:close/>
                  <a:moveTo>
                    <a:pt x="139" y="601"/>
                  </a:moveTo>
                  <a:cubicBezTo>
                    <a:pt x="225" y="692"/>
                    <a:pt x="225" y="692"/>
                    <a:pt x="225" y="692"/>
                  </a:cubicBezTo>
                  <a:cubicBezTo>
                    <a:pt x="56" y="692"/>
                    <a:pt x="56" y="692"/>
                    <a:pt x="56" y="692"/>
                  </a:cubicBezTo>
                  <a:lnTo>
                    <a:pt x="139" y="601"/>
                  </a:lnTo>
                  <a:close/>
                  <a:moveTo>
                    <a:pt x="214" y="450"/>
                  </a:moveTo>
                  <a:cubicBezTo>
                    <a:pt x="154" y="373"/>
                    <a:pt x="154" y="373"/>
                    <a:pt x="154" y="373"/>
                  </a:cubicBezTo>
                  <a:cubicBezTo>
                    <a:pt x="203" y="314"/>
                    <a:pt x="203" y="314"/>
                    <a:pt x="203" y="314"/>
                  </a:cubicBezTo>
                  <a:lnTo>
                    <a:pt x="214" y="450"/>
                  </a:lnTo>
                  <a:close/>
                  <a:moveTo>
                    <a:pt x="60" y="88"/>
                  </a:moveTo>
                  <a:cubicBezTo>
                    <a:pt x="137" y="26"/>
                    <a:pt x="137" y="26"/>
                    <a:pt x="137" y="26"/>
                  </a:cubicBezTo>
                  <a:cubicBezTo>
                    <a:pt x="215" y="88"/>
                    <a:pt x="215" y="88"/>
                    <a:pt x="215" y="88"/>
                  </a:cubicBezTo>
                  <a:lnTo>
                    <a:pt x="60" y="88"/>
                  </a:lnTo>
                  <a:close/>
                  <a:moveTo>
                    <a:pt x="72" y="306"/>
                  </a:moveTo>
                  <a:cubicBezTo>
                    <a:pt x="76" y="306"/>
                    <a:pt x="76" y="306"/>
                    <a:pt x="76" y="306"/>
                  </a:cubicBezTo>
                  <a:cubicBezTo>
                    <a:pt x="129" y="373"/>
                    <a:pt x="129" y="373"/>
                    <a:pt x="129" y="373"/>
                  </a:cubicBezTo>
                  <a:cubicBezTo>
                    <a:pt x="59" y="459"/>
                    <a:pt x="59" y="459"/>
                    <a:pt x="59" y="459"/>
                  </a:cubicBezTo>
                  <a:lnTo>
                    <a:pt x="72" y="306"/>
                  </a:lnTo>
                  <a:close/>
                  <a:moveTo>
                    <a:pt x="54" y="510"/>
                  </a:moveTo>
                  <a:cubicBezTo>
                    <a:pt x="126" y="586"/>
                    <a:pt x="126" y="586"/>
                    <a:pt x="126" y="586"/>
                  </a:cubicBezTo>
                  <a:cubicBezTo>
                    <a:pt x="40" y="680"/>
                    <a:pt x="40" y="680"/>
                    <a:pt x="40" y="680"/>
                  </a:cubicBezTo>
                  <a:lnTo>
                    <a:pt x="54" y="510"/>
                  </a:lnTo>
                  <a:close/>
                  <a:moveTo>
                    <a:pt x="25" y="849"/>
                  </a:moveTo>
                  <a:cubicBezTo>
                    <a:pt x="37" y="712"/>
                    <a:pt x="37" y="712"/>
                    <a:pt x="37" y="712"/>
                  </a:cubicBezTo>
                  <a:cubicBezTo>
                    <a:pt x="120" y="776"/>
                    <a:pt x="120" y="776"/>
                    <a:pt x="120" y="776"/>
                  </a:cubicBezTo>
                  <a:lnTo>
                    <a:pt x="25" y="849"/>
                  </a:lnTo>
                  <a:close/>
                  <a:moveTo>
                    <a:pt x="137" y="763"/>
                  </a:moveTo>
                  <a:cubicBezTo>
                    <a:pt x="69" y="712"/>
                    <a:pt x="69" y="712"/>
                    <a:pt x="69" y="712"/>
                  </a:cubicBezTo>
                  <a:cubicBezTo>
                    <a:pt x="203" y="712"/>
                    <a:pt x="203" y="712"/>
                    <a:pt x="203" y="712"/>
                  </a:cubicBezTo>
                  <a:lnTo>
                    <a:pt x="137" y="763"/>
                  </a:lnTo>
                  <a:close/>
                  <a:moveTo>
                    <a:pt x="153" y="776"/>
                  </a:moveTo>
                  <a:cubicBezTo>
                    <a:pt x="236" y="712"/>
                    <a:pt x="236" y="712"/>
                    <a:pt x="236" y="712"/>
                  </a:cubicBezTo>
                  <a:cubicBezTo>
                    <a:pt x="237" y="712"/>
                    <a:pt x="237" y="712"/>
                    <a:pt x="237" y="712"/>
                  </a:cubicBezTo>
                  <a:cubicBezTo>
                    <a:pt x="249" y="849"/>
                    <a:pt x="249" y="849"/>
                    <a:pt x="249" y="849"/>
                  </a:cubicBezTo>
                  <a:lnTo>
                    <a:pt x="153" y="7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95" name="Freeform 28">
              <a:extLst>
                <a:ext uri="{FF2B5EF4-FFF2-40B4-BE49-F238E27FC236}">
                  <a16:creationId xmlns:a16="http://schemas.microsoft.com/office/drawing/2014/main" id="{5C46F951-BDA8-4F74-AFE2-A5643E9F2A75}"/>
                </a:ext>
              </a:extLst>
            </p:cNvPr>
            <p:cNvSpPr>
              <a:spLocks/>
            </p:cNvSpPr>
            <p:nvPr/>
          </p:nvSpPr>
          <p:spPr bwMode="auto">
            <a:xfrm>
              <a:off x="5308600" y="3536950"/>
              <a:ext cx="19050" cy="173038"/>
            </a:xfrm>
            <a:custGeom>
              <a:avLst/>
              <a:gdLst/>
              <a:ahLst/>
              <a:cxnLst>
                <a:cxn ang="0">
                  <a:pos x="20" y="125"/>
                </a:cxn>
                <a:cxn ang="0">
                  <a:pos x="20" y="10"/>
                </a:cxn>
                <a:cxn ang="0">
                  <a:pos x="10" y="0"/>
                </a:cxn>
                <a:cxn ang="0">
                  <a:pos x="0" y="10"/>
                </a:cxn>
                <a:cxn ang="0">
                  <a:pos x="0" y="126"/>
                </a:cxn>
                <a:cxn ang="0">
                  <a:pos x="0" y="151"/>
                </a:cxn>
                <a:cxn ang="0">
                  <a:pos x="0" y="173"/>
                </a:cxn>
                <a:cxn ang="0">
                  <a:pos x="10" y="183"/>
                </a:cxn>
                <a:cxn ang="0">
                  <a:pos x="20" y="173"/>
                </a:cxn>
                <a:cxn ang="0">
                  <a:pos x="20" y="151"/>
                </a:cxn>
                <a:cxn ang="0">
                  <a:pos x="20" y="125"/>
                </a:cxn>
              </a:cxnLst>
              <a:rect l="0" t="0" r="r" b="b"/>
              <a:pathLst>
                <a:path w="20" h="183">
                  <a:moveTo>
                    <a:pt x="20" y="125"/>
                  </a:moveTo>
                  <a:cubicBezTo>
                    <a:pt x="20" y="10"/>
                    <a:pt x="20" y="10"/>
                    <a:pt x="20" y="10"/>
                  </a:cubicBezTo>
                  <a:cubicBezTo>
                    <a:pt x="20" y="4"/>
                    <a:pt x="15" y="0"/>
                    <a:pt x="10" y="0"/>
                  </a:cubicBezTo>
                  <a:cubicBezTo>
                    <a:pt x="4" y="0"/>
                    <a:pt x="0" y="4"/>
                    <a:pt x="0" y="10"/>
                  </a:cubicBezTo>
                  <a:cubicBezTo>
                    <a:pt x="0" y="126"/>
                    <a:pt x="0" y="126"/>
                    <a:pt x="0" y="126"/>
                  </a:cubicBezTo>
                  <a:cubicBezTo>
                    <a:pt x="0" y="151"/>
                    <a:pt x="0" y="151"/>
                    <a:pt x="0" y="151"/>
                  </a:cubicBezTo>
                  <a:cubicBezTo>
                    <a:pt x="0" y="173"/>
                    <a:pt x="0" y="173"/>
                    <a:pt x="0" y="173"/>
                  </a:cubicBezTo>
                  <a:cubicBezTo>
                    <a:pt x="0" y="178"/>
                    <a:pt x="4" y="183"/>
                    <a:pt x="10" y="183"/>
                  </a:cubicBezTo>
                  <a:cubicBezTo>
                    <a:pt x="15" y="183"/>
                    <a:pt x="20" y="178"/>
                    <a:pt x="20" y="173"/>
                  </a:cubicBezTo>
                  <a:cubicBezTo>
                    <a:pt x="20" y="151"/>
                    <a:pt x="20" y="151"/>
                    <a:pt x="20" y="151"/>
                  </a:cubicBezTo>
                  <a:lnTo>
                    <a:pt x="20" y="1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96" name="Freeform 29">
              <a:extLst>
                <a:ext uri="{FF2B5EF4-FFF2-40B4-BE49-F238E27FC236}">
                  <a16:creationId xmlns:a16="http://schemas.microsoft.com/office/drawing/2014/main" id="{8D71E91B-E20A-4898-A31A-EEFE0C5D52AF}"/>
                </a:ext>
              </a:extLst>
            </p:cNvPr>
            <p:cNvSpPr>
              <a:spLocks/>
            </p:cNvSpPr>
            <p:nvPr/>
          </p:nvSpPr>
          <p:spPr bwMode="auto">
            <a:xfrm>
              <a:off x="5181600" y="3629025"/>
              <a:ext cx="49213" cy="165100"/>
            </a:xfrm>
            <a:custGeom>
              <a:avLst/>
              <a:gdLst/>
              <a:ahLst/>
              <a:cxnLst>
                <a:cxn ang="0">
                  <a:pos x="39" y="104"/>
                </a:cxn>
                <a:cxn ang="0">
                  <a:pos x="21" y="9"/>
                </a:cxn>
                <a:cxn ang="0">
                  <a:pos x="9" y="1"/>
                </a:cxn>
                <a:cxn ang="0">
                  <a:pos x="1" y="13"/>
                </a:cxn>
                <a:cxn ang="0">
                  <a:pos x="31" y="168"/>
                </a:cxn>
                <a:cxn ang="0">
                  <a:pos x="41" y="176"/>
                </a:cxn>
                <a:cxn ang="0">
                  <a:pos x="43" y="176"/>
                </a:cxn>
                <a:cxn ang="0">
                  <a:pos x="51" y="164"/>
                </a:cxn>
                <a:cxn ang="0">
                  <a:pos x="44" y="128"/>
                </a:cxn>
                <a:cxn ang="0">
                  <a:pos x="39" y="104"/>
                </a:cxn>
              </a:cxnLst>
              <a:rect l="0" t="0" r="r" b="b"/>
              <a:pathLst>
                <a:path w="52" h="176">
                  <a:moveTo>
                    <a:pt x="39" y="104"/>
                  </a:moveTo>
                  <a:cubicBezTo>
                    <a:pt x="21" y="9"/>
                    <a:pt x="21" y="9"/>
                    <a:pt x="21" y="9"/>
                  </a:cubicBezTo>
                  <a:cubicBezTo>
                    <a:pt x="20" y="3"/>
                    <a:pt x="14" y="0"/>
                    <a:pt x="9" y="1"/>
                  </a:cubicBezTo>
                  <a:cubicBezTo>
                    <a:pt x="4" y="2"/>
                    <a:pt x="0" y="7"/>
                    <a:pt x="1" y="13"/>
                  </a:cubicBezTo>
                  <a:cubicBezTo>
                    <a:pt x="31" y="168"/>
                    <a:pt x="31" y="168"/>
                    <a:pt x="31" y="168"/>
                  </a:cubicBezTo>
                  <a:cubicBezTo>
                    <a:pt x="32" y="173"/>
                    <a:pt x="36" y="176"/>
                    <a:pt x="41" y="176"/>
                  </a:cubicBezTo>
                  <a:cubicBezTo>
                    <a:pt x="42" y="176"/>
                    <a:pt x="42" y="176"/>
                    <a:pt x="43" y="176"/>
                  </a:cubicBezTo>
                  <a:cubicBezTo>
                    <a:pt x="48" y="175"/>
                    <a:pt x="52" y="169"/>
                    <a:pt x="51" y="164"/>
                  </a:cubicBezTo>
                  <a:cubicBezTo>
                    <a:pt x="44" y="128"/>
                    <a:pt x="44" y="128"/>
                    <a:pt x="44" y="128"/>
                  </a:cubicBezTo>
                  <a:lnTo>
                    <a:pt x="39"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97" name="Freeform 30">
              <a:extLst>
                <a:ext uri="{FF2B5EF4-FFF2-40B4-BE49-F238E27FC236}">
                  <a16:creationId xmlns:a16="http://schemas.microsoft.com/office/drawing/2014/main" id="{ADEBFAF2-D140-4188-9932-F9D785BA7756}"/>
                </a:ext>
              </a:extLst>
            </p:cNvPr>
            <p:cNvSpPr>
              <a:spLocks/>
            </p:cNvSpPr>
            <p:nvPr/>
          </p:nvSpPr>
          <p:spPr bwMode="auto">
            <a:xfrm>
              <a:off x="5403850" y="3629025"/>
              <a:ext cx="49213" cy="165100"/>
            </a:xfrm>
            <a:custGeom>
              <a:avLst/>
              <a:gdLst/>
              <a:ahLst/>
              <a:cxnLst>
                <a:cxn ang="0">
                  <a:pos x="8" y="128"/>
                </a:cxn>
                <a:cxn ang="0">
                  <a:pos x="1" y="164"/>
                </a:cxn>
                <a:cxn ang="0">
                  <a:pos x="9" y="176"/>
                </a:cxn>
                <a:cxn ang="0">
                  <a:pos x="10" y="176"/>
                </a:cxn>
                <a:cxn ang="0">
                  <a:pos x="20" y="168"/>
                </a:cxn>
                <a:cxn ang="0">
                  <a:pos x="50" y="13"/>
                </a:cxn>
                <a:cxn ang="0">
                  <a:pos x="42" y="1"/>
                </a:cxn>
                <a:cxn ang="0">
                  <a:pos x="31" y="9"/>
                </a:cxn>
                <a:cxn ang="0">
                  <a:pos x="12" y="104"/>
                </a:cxn>
                <a:cxn ang="0">
                  <a:pos x="8" y="128"/>
                </a:cxn>
              </a:cxnLst>
              <a:rect l="0" t="0" r="r" b="b"/>
              <a:pathLst>
                <a:path w="51" h="176">
                  <a:moveTo>
                    <a:pt x="8" y="128"/>
                  </a:moveTo>
                  <a:cubicBezTo>
                    <a:pt x="1" y="164"/>
                    <a:pt x="1" y="164"/>
                    <a:pt x="1" y="164"/>
                  </a:cubicBezTo>
                  <a:cubicBezTo>
                    <a:pt x="0" y="169"/>
                    <a:pt x="3" y="175"/>
                    <a:pt x="9" y="176"/>
                  </a:cubicBezTo>
                  <a:cubicBezTo>
                    <a:pt x="9" y="176"/>
                    <a:pt x="10" y="176"/>
                    <a:pt x="10" y="176"/>
                  </a:cubicBezTo>
                  <a:cubicBezTo>
                    <a:pt x="15" y="176"/>
                    <a:pt x="19" y="173"/>
                    <a:pt x="20" y="168"/>
                  </a:cubicBezTo>
                  <a:cubicBezTo>
                    <a:pt x="50" y="13"/>
                    <a:pt x="50" y="13"/>
                    <a:pt x="50" y="13"/>
                  </a:cubicBezTo>
                  <a:cubicBezTo>
                    <a:pt x="51" y="7"/>
                    <a:pt x="48" y="2"/>
                    <a:pt x="42" y="1"/>
                  </a:cubicBezTo>
                  <a:cubicBezTo>
                    <a:pt x="37" y="0"/>
                    <a:pt x="32" y="3"/>
                    <a:pt x="31" y="9"/>
                  </a:cubicBezTo>
                  <a:cubicBezTo>
                    <a:pt x="12" y="104"/>
                    <a:pt x="12" y="104"/>
                    <a:pt x="12" y="104"/>
                  </a:cubicBezTo>
                  <a:lnTo>
                    <a:pt x="8" y="1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100" name="Freeform 5">
            <a:extLst>
              <a:ext uri="{FF2B5EF4-FFF2-40B4-BE49-F238E27FC236}">
                <a16:creationId xmlns:a16="http://schemas.microsoft.com/office/drawing/2014/main" id="{301E0EB5-A8C9-4658-A2B2-B3AB67BD7BF6}"/>
              </a:ext>
            </a:extLst>
          </p:cNvPr>
          <p:cNvSpPr>
            <a:spLocks/>
          </p:cNvSpPr>
          <p:nvPr/>
        </p:nvSpPr>
        <p:spPr bwMode="auto">
          <a:xfrm>
            <a:off x="4285457" y="1632991"/>
            <a:ext cx="1022350" cy="600075"/>
          </a:xfrm>
          <a:custGeom>
            <a:avLst/>
            <a:gdLst/>
            <a:ahLst/>
            <a:cxnLst>
              <a:cxn ang="0">
                <a:pos x="868" y="243"/>
              </a:cxn>
              <a:cxn ang="0">
                <a:pos x="736" y="147"/>
              </a:cxn>
              <a:cxn ang="0">
                <a:pos x="588" y="0"/>
              </a:cxn>
              <a:cxn ang="0">
                <a:pos x="453" y="87"/>
              </a:cxn>
              <a:cxn ang="0">
                <a:pos x="169" y="277"/>
              </a:cxn>
              <a:cxn ang="0">
                <a:pos x="0" y="424"/>
              </a:cxn>
              <a:cxn ang="0">
                <a:pos x="263" y="581"/>
              </a:cxn>
              <a:cxn ang="0">
                <a:pos x="430" y="545"/>
              </a:cxn>
              <a:cxn ang="0">
                <a:pos x="591" y="635"/>
              </a:cxn>
              <a:cxn ang="0">
                <a:pos x="758" y="534"/>
              </a:cxn>
              <a:cxn ang="0">
                <a:pos x="776" y="535"/>
              </a:cxn>
              <a:cxn ang="0">
                <a:pos x="810" y="533"/>
              </a:cxn>
              <a:cxn ang="0">
                <a:pos x="844" y="535"/>
              </a:cxn>
              <a:cxn ang="0">
                <a:pos x="1088" y="388"/>
              </a:cxn>
              <a:cxn ang="0">
                <a:pos x="868" y="243"/>
              </a:cxn>
            </a:cxnLst>
            <a:rect l="0" t="0" r="r" b="b"/>
            <a:pathLst>
              <a:path w="1088" h="635">
                <a:moveTo>
                  <a:pt x="868" y="243"/>
                </a:moveTo>
                <a:cubicBezTo>
                  <a:pt x="848" y="189"/>
                  <a:pt x="797" y="150"/>
                  <a:pt x="736" y="147"/>
                </a:cubicBezTo>
                <a:cubicBezTo>
                  <a:pt x="735" y="66"/>
                  <a:pt x="669" y="0"/>
                  <a:pt x="588" y="0"/>
                </a:cubicBezTo>
                <a:cubicBezTo>
                  <a:pt x="528" y="0"/>
                  <a:pt x="476" y="36"/>
                  <a:pt x="453" y="87"/>
                </a:cubicBezTo>
                <a:cubicBezTo>
                  <a:pt x="420" y="61"/>
                  <a:pt x="177" y="0"/>
                  <a:pt x="169" y="277"/>
                </a:cubicBezTo>
                <a:cubicBezTo>
                  <a:pt x="70" y="299"/>
                  <a:pt x="0" y="356"/>
                  <a:pt x="0" y="424"/>
                </a:cubicBezTo>
                <a:cubicBezTo>
                  <a:pt x="0" y="510"/>
                  <a:pt x="118" y="581"/>
                  <a:pt x="263" y="581"/>
                </a:cubicBezTo>
                <a:cubicBezTo>
                  <a:pt x="327" y="581"/>
                  <a:pt x="385" y="567"/>
                  <a:pt x="430" y="545"/>
                </a:cubicBezTo>
                <a:cubicBezTo>
                  <a:pt x="460" y="598"/>
                  <a:pt x="521" y="635"/>
                  <a:pt x="591" y="635"/>
                </a:cubicBezTo>
                <a:cubicBezTo>
                  <a:pt x="667" y="635"/>
                  <a:pt x="731" y="593"/>
                  <a:pt x="758" y="534"/>
                </a:cubicBezTo>
                <a:cubicBezTo>
                  <a:pt x="764" y="534"/>
                  <a:pt x="770" y="535"/>
                  <a:pt x="776" y="535"/>
                </a:cubicBezTo>
                <a:cubicBezTo>
                  <a:pt x="787" y="535"/>
                  <a:pt x="799" y="534"/>
                  <a:pt x="810" y="533"/>
                </a:cubicBezTo>
                <a:cubicBezTo>
                  <a:pt x="821" y="534"/>
                  <a:pt x="833" y="535"/>
                  <a:pt x="844" y="535"/>
                </a:cubicBezTo>
                <a:cubicBezTo>
                  <a:pt x="979" y="535"/>
                  <a:pt x="1088" y="469"/>
                  <a:pt x="1088" y="388"/>
                </a:cubicBezTo>
                <a:cubicBezTo>
                  <a:pt x="1088" y="312"/>
                  <a:pt x="991" y="250"/>
                  <a:pt x="868" y="243"/>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01" name="ZoneTexte 100">
            <a:extLst>
              <a:ext uri="{FF2B5EF4-FFF2-40B4-BE49-F238E27FC236}">
                <a16:creationId xmlns:a16="http://schemas.microsoft.com/office/drawing/2014/main" id="{0838B511-AC37-438B-96D4-E84A51E15915}"/>
              </a:ext>
            </a:extLst>
          </p:cNvPr>
          <p:cNvSpPr txBox="1"/>
          <p:nvPr/>
        </p:nvSpPr>
        <p:spPr>
          <a:xfrm>
            <a:off x="4286578" y="1800237"/>
            <a:ext cx="1008458" cy="253916"/>
          </a:xfrm>
          <a:prstGeom prst="rect">
            <a:avLst/>
          </a:prstGeom>
          <a:noFill/>
        </p:spPr>
        <p:txBody>
          <a:bodyPr wrap="square" rtlCol="0">
            <a:spAutoFit/>
          </a:bodyPr>
          <a:lstStyle/>
          <a:p>
            <a:pPr algn="ctr"/>
            <a:r>
              <a:rPr lang="fr-FR" sz="1050" dirty="0">
                <a:solidFill>
                  <a:schemeClr val="bg1"/>
                </a:solidFill>
              </a:rPr>
              <a:t>Internet</a:t>
            </a:r>
            <a:endParaRPr lang="en-US" sz="1050" dirty="0">
              <a:solidFill>
                <a:schemeClr val="bg1"/>
              </a:solidFill>
            </a:endParaRPr>
          </a:p>
        </p:txBody>
      </p:sp>
      <p:sp>
        <p:nvSpPr>
          <p:cNvPr id="102" name="Freeform 5">
            <a:extLst>
              <a:ext uri="{FF2B5EF4-FFF2-40B4-BE49-F238E27FC236}">
                <a16:creationId xmlns:a16="http://schemas.microsoft.com/office/drawing/2014/main" id="{1CD7F3A0-C363-43BA-A128-3D72FA4DFAC1}"/>
              </a:ext>
            </a:extLst>
          </p:cNvPr>
          <p:cNvSpPr>
            <a:spLocks/>
          </p:cNvSpPr>
          <p:nvPr/>
        </p:nvSpPr>
        <p:spPr bwMode="auto">
          <a:xfrm>
            <a:off x="4292925" y="2799913"/>
            <a:ext cx="1022350" cy="600075"/>
          </a:xfrm>
          <a:custGeom>
            <a:avLst/>
            <a:gdLst/>
            <a:ahLst/>
            <a:cxnLst>
              <a:cxn ang="0">
                <a:pos x="868" y="243"/>
              </a:cxn>
              <a:cxn ang="0">
                <a:pos x="736" y="147"/>
              </a:cxn>
              <a:cxn ang="0">
                <a:pos x="588" y="0"/>
              </a:cxn>
              <a:cxn ang="0">
                <a:pos x="453" y="87"/>
              </a:cxn>
              <a:cxn ang="0">
                <a:pos x="169" y="277"/>
              </a:cxn>
              <a:cxn ang="0">
                <a:pos x="0" y="424"/>
              </a:cxn>
              <a:cxn ang="0">
                <a:pos x="263" y="581"/>
              </a:cxn>
              <a:cxn ang="0">
                <a:pos x="430" y="545"/>
              </a:cxn>
              <a:cxn ang="0">
                <a:pos x="591" y="635"/>
              </a:cxn>
              <a:cxn ang="0">
                <a:pos x="758" y="534"/>
              </a:cxn>
              <a:cxn ang="0">
                <a:pos x="776" y="535"/>
              </a:cxn>
              <a:cxn ang="0">
                <a:pos x="810" y="533"/>
              </a:cxn>
              <a:cxn ang="0">
                <a:pos x="844" y="535"/>
              </a:cxn>
              <a:cxn ang="0">
                <a:pos x="1088" y="388"/>
              </a:cxn>
              <a:cxn ang="0">
                <a:pos x="868" y="243"/>
              </a:cxn>
            </a:cxnLst>
            <a:rect l="0" t="0" r="r" b="b"/>
            <a:pathLst>
              <a:path w="1088" h="635">
                <a:moveTo>
                  <a:pt x="868" y="243"/>
                </a:moveTo>
                <a:cubicBezTo>
                  <a:pt x="848" y="189"/>
                  <a:pt x="797" y="150"/>
                  <a:pt x="736" y="147"/>
                </a:cubicBezTo>
                <a:cubicBezTo>
                  <a:pt x="735" y="66"/>
                  <a:pt x="669" y="0"/>
                  <a:pt x="588" y="0"/>
                </a:cubicBezTo>
                <a:cubicBezTo>
                  <a:pt x="528" y="0"/>
                  <a:pt x="476" y="36"/>
                  <a:pt x="453" y="87"/>
                </a:cubicBezTo>
                <a:cubicBezTo>
                  <a:pt x="420" y="61"/>
                  <a:pt x="177" y="0"/>
                  <a:pt x="169" y="277"/>
                </a:cubicBezTo>
                <a:cubicBezTo>
                  <a:pt x="70" y="299"/>
                  <a:pt x="0" y="356"/>
                  <a:pt x="0" y="424"/>
                </a:cubicBezTo>
                <a:cubicBezTo>
                  <a:pt x="0" y="510"/>
                  <a:pt x="118" y="581"/>
                  <a:pt x="263" y="581"/>
                </a:cubicBezTo>
                <a:cubicBezTo>
                  <a:pt x="327" y="581"/>
                  <a:pt x="385" y="567"/>
                  <a:pt x="430" y="545"/>
                </a:cubicBezTo>
                <a:cubicBezTo>
                  <a:pt x="460" y="598"/>
                  <a:pt x="521" y="635"/>
                  <a:pt x="591" y="635"/>
                </a:cubicBezTo>
                <a:cubicBezTo>
                  <a:pt x="667" y="635"/>
                  <a:pt x="731" y="593"/>
                  <a:pt x="758" y="534"/>
                </a:cubicBezTo>
                <a:cubicBezTo>
                  <a:pt x="764" y="534"/>
                  <a:pt x="770" y="535"/>
                  <a:pt x="776" y="535"/>
                </a:cubicBezTo>
                <a:cubicBezTo>
                  <a:pt x="787" y="535"/>
                  <a:pt x="799" y="534"/>
                  <a:pt x="810" y="533"/>
                </a:cubicBezTo>
                <a:cubicBezTo>
                  <a:pt x="821" y="534"/>
                  <a:pt x="833" y="535"/>
                  <a:pt x="844" y="535"/>
                </a:cubicBezTo>
                <a:cubicBezTo>
                  <a:pt x="979" y="535"/>
                  <a:pt x="1088" y="469"/>
                  <a:pt x="1088" y="388"/>
                </a:cubicBezTo>
                <a:cubicBezTo>
                  <a:pt x="1088" y="312"/>
                  <a:pt x="991" y="250"/>
                  <a:pt x="868" y="243"/>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98" name="ZoneTexte 97">
            <a:extLst>
              <a:ext uri="{FF2B5EF4-FFF2-40B4-BE49-F238E27FC236}">
                <a16:creationId xmlns:a16="http://schemas.microsoft.com/office/drawing/2014/main" id="{8A379B0B-6E3A-4B9D-987B-C33E266021EC}"/>
              </a:ext>
            </a:extLst>
          </p:cNvPr>
          <p:cNvSpPr txBox="1"/>
          <p:nvPr/>
        </p:nvSpPr>
        <p:spPr>
          <a:xfrm>
            <a:off x="4302879" y="2914713"/>
            <a:ext cx="974250" cy="415498"/>
          </a:xfrm>
          <a:prstGeom prst="rect">
            <a:avLst/>
          </a:prstGeom>
          <a:noFill/>
        </p:spPr>
        <p:txBody>
          <a:bodyPr wrap="square" rtlCol="0">
            <a:spAutoFit/>
          </a:bodyPr>
          <a:lstStyle/>
          <a:p>
            <a:pPr algn="ctr"/>
            <a:r>
              <a:rPr lang="fr-FR" sz="1050" dirty="0">
                <a:solidFill>
                  <a:schemeClr val="bg1"/>
                </a:solidFill>
              </a:rPr>
              <a:t>Cellular 4G/5G</a:t>
            </a:r>
            <a:endParaRPr lang="en-US" sz="1050" dirty="0">
              <a:solidFill>
                <a:schemeClr val="bg1"/>
              </a:solidFill>
            </a:endParaRPr>
          </a:p>
        </p:txBody>
      </p:sp>
      <p:cxnSp>
        <p:nvCxnSpPr>
          <p:cNvPr id="103" name="Connecteur droit 102">
            <a:extLst>
              <a:ext uri="{FF2B5EF4-FFF2-40B4-BE49-F238E27FC236}">
                <a16:creationId xmlns:a16="http://schemas.microsoft.com/office/drawing/2014/main" id="{018F0122-CC37-4EA6-9E81-6377CF106B6E}"/>
              </a:ext>
            </a:extLst>
          </p:cNvPr>
          <p:cNvCxnSpPr>
            <a:cxnSpLocks/>
            <a:stCxn id="2062" idx="1"/>
          </p:cNvCxnSpPr>
          <p:nvPr/>
        </p:nvCxnSpPr>
        <p:spPr>
          <a:xfrm flipH="1">
            <a:off x="4847917" y="2457827"/>
            <a:ext cx="7209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66" name="Connecteur droit 2065">
            <a:extLst>
              <a:ext uri="{FF2B5EF4-FFF2-40B4-BE49-F238E27FC236}">
                <a16:creationId xmlns:a16="http://schemas.microsoft.com/office/drawing/2014/main" id="{CA02F2BD-7AC0-4A42-B227-0732AAE02C16}"/>
              </a:ext>
            </a:extLst>
          </p:cNvPr>
          <p:cNvCxnSpPr/>
          <p:nvPr/>
        </p:nvCxnSpPr>
        <p:spPr>
          <a:xfrm>
            <a:off x="4847917" y="2233066"/>
            <a:ext cx="0" cy="7624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69" name="Connecteur droit 2068">
            <a:extLst>
              <a:ext uri="{FF2B5EF4-FFF2-40B4-BE49-F238E27FC236}">
                <a16:creationId xmlns:a16="http://schemas.microsoft.com/office/drawing/2014/main" id="{8EFA36B1-FDAC-43BC-B8F4-5FCC17136662}"/>
              </a:ext>
            </a:extLst>
          </p:cNvPr>
          <p:cNvCxnSpPr/>
          <p:nvPr/>
        </p:nvCxnSpPr>
        <p:spPr>
          <a:xfrm flipV="1">
            <a:off x="4847917" y="1571625"/>
            <a:ext cx="0" cy="183115"/>
          </a:xfrm>
          <a:prstGeom prst="line">
            <a:avLst/>
          </a:prstGeom>
        </p:spPr>
        <p:style>
          <a:lnRef idx="1">
            <a:schemeClr val="accent1"/>
          </a:lnRef>
          <a:fillRef idx="0">
            <a:schemeClr val="accent1"/>
          </a:fillRef>
          <a:effectRef idx="0">
            <a:schemeClr val="accent1"/>
          </a:effectRef>
          <a:fontRef idx="minor">
            <a:schemeClr val="tx1"/>
          </a:fontRef>
        </p:style>
      </p:cxnSp>
      <p:pic>
        <p:nvPicPr>
          <p:cNvPr id="2071" name="Picture 8" descr="OmniAccess Stellar AP1201, top front view">
            <a:extLst>
              <a:ext uri="{FF2B5EF4-FFF2-40B4-BE49-F238E27FC236}">
                <a16:creationId xmlns:a16="http://schemas.microsoft.com/office/drawing/2014/main" id="{DBC5A870-0216-4CFB-A535-C9DCF07A5DA3}"/>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166815" y="2886075"/>
            <a:ext cx="590340" cy="59034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13" name="Group 103">
            <a:extLst>
              <a:ext uri="{FF2B5EF4-FFF2-40B4-BE49-F238E27FC236}">
                <a16:creationId xmlns:a16="http://schemas.microsoft.com/office/drawing/2014/main" id="{97F08C66-CBEA-42C9-8E73-634BC8C83241}"/>
              </a:ext>
            </a:extLst>
          </p:cNvPr>
          <p:cNvGrpSpPr/>
          <p:nvPr/>
        </p:nvGrpSpPr>
        <p:grpSpPr>
          <a:xfrm rot="2700000">
            <a:off x="6465393" y="2854960"/>
            <a:ext cx="382464" cy="277660"/>
            <a:chOff x="5083175" y="623888"/>
            <a:chExt cx="446088" cy="323850"/>
          </a:xfrm>
          <a:solidFill>
            <a:schemeClr val="tx2"/>
          </a:solidFill>
        </p:grpSpPr>
        <p:sp>
          <p:nvSpPr>
            <p:cNvPr id="114" name="Freeform 6">
              <a:extLst>
                <a:ext uri="{FF2B5EF4-FFF2-40B4-BE49-F238E27FC236}">
                  <a16:creationId xmlns:a16="http://schemas.microsoft.com/office/drawing/2014/main" id="{86A81F24-8B8E-4764-8EC3-183D6CC65C9F}"/>
                </a:ext>
              </a:extLst>
            </p:cNvPr>
            <p:cNvSpPr>
              <a:spLocks/>
            </p:cNvSpPr>
            <p:nvPr/>
          </p:nvSpPr>
          <p:spPr bwMode="auto">
            <a:xfrm>
              <a:off x="5278438" y="890588"/>
              <a:ext cx="55563" cy="57150"/>
            </a:xfrm>
            <a:custGeom>
              <a:avLst/>
              <a:gdLst/>
              <a:ahLst/>
              <a:cxnLst>
                <a:cxn ang="0">
                  <a:pos x="49" y="11"/>
                </a:cxn>
                <a:cxn ang="0">
                  <a:pos x="49" y="50"/>
                </a:cxn>
                <a:cxn ang="0">
                  <a:pos x="10" y="50"/>
                </a:cxn>
                <a:cxn ang="0">
                  <a:pos x="10" y="11"/>
                </a:cxn>
                <a:cxn ang="0">
                  <a:pos x="49" y="11"/>
                </a:cxn>
              </a:cxnLst>
              <a:rect l="0" t="0" r="r" b="b"/>
              <a:pathLst>
                <a:path w="60" h="60">
                  <a:moveTo>
                    <a:pt x="49" y="11"/>
                  </a:moveTo>
                  <a:cubicBezTo>
                    <a:pt x="60" y="22"/>
                    <a:pt x="60" y="39"/>
                    <a:pt x="49" y="50"/>
                  </a:cubicBezTo>
                  <a:cubicBezTo>
                    <a:pt x="39" y="60"/>
                    <a:pt x="21" y="60"/>
                    <a:pt x="10" y="50"/>
                  </a:cubicBezTo>
                  <a:cubicBezTo>
                    <a:pt x="0" y="39"/>
                    <a:pt x="0" y="22"/>
                    <a:pt x="10" y="11"/>
                  </a:cubicBezTo>
                  <a:cubicBezTo>
                    <a:pt x="21" y="0"/>
                    <a:pt x="39" y="0"/>
                    <a:pt x="49" y="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15" name="Freeform 7">
              <a:extLst>
                <a:ext uri="{FF2B5EF4-FFF2-40B4-BE49-F238E27FC236}">
                  <a16:creationId xmlns:a16="http://schemas.microsoft.com/office/drawing/2014/main" id="{EDC6AB34-6840-4800-A667-F10CCB1A7959}"/>
                </a:ext>
              </a:extLst>
            </p:cNvPr>
            <p:cNvSpPr>
              <a:spLocks/>
            </p:cNvSpPr>
            <p:nvPr/>
          </p:nvSpPr>
          <p:spPr bwMode="auto">
            <a:xfrm>
              <a:off x="5278438" y="893763"/>
              <a:ext cx="55563" cy="50800"/>
            </a:xfrm>
            <a:custGeom>
              <a:avLst/>
              <a:gdLst/>
              <a:ahLst/>
              <a:cxnLst>
                <a:cxn ang="0">
                  <a:pos x="30" y="0"/>
                </a:cxn>
                <a:cxn ang="0">
                  <a:pos x="49" y="8"/>
                </a:cxn>
                <a:cxn ang="0">
                  <a:pos x="49" y="47"/>
                </a:cxn>
                <a:cxn ang="0">
                  <a:pos x="30" y="55"/>
                </a:cxn>
                <a:cxn ang="0">
                  <a:pos x="10" y="47"/>
                </a:cxn>
                <a:cxn ang="0">
                  <a:pos x="10" y="8"/>
                </a:cxn>
                <a:cxn ang="0">
                  <a:pos x="30" y="0"/>
                </a:cxn>
              </a:cxnLst>
              <a:rect l="0" t="0" r="r" b="b"/>
              <a:pathLst>
                <a:path w="60" h="55">
                  <a:moveTo>
                    <a:pt x="30" y="0"/>
                  </a:moveTo>
                  <a:cubicBezTo>
                    <a:pt x="37" y="0"/>
                    <a:pt x="44" y="3"/>
                    <a:pt x="49" y="8"/>
                  </a:cubicBezTo>
                  <a:cubicBezTo>
                    <a:pt x="60" y="19"/>
                    <a:pt x="60" y="36"/>
                    <a:pt x="49" y="47"/>
                  </a:cubicBezTo>
                  <a:cubicBezTo>
                    <a:pt x="44" y="52"/>
                    <a:pt x="37" y="55"/>
                    <a:pt x="30" y="55"/>
                  </a:cubicBezTo>
                  <a:cubicBezTo>
                    <a:pt x="23" y="55"/>
                    <a:pt x="16" y="52"/>
                    <a:pt x="10" y="47"/>
                  </a:cubicBezTo>
                  <a:cubicBezTo>
                    <a:pt x="0" y="36"/>
                    <a:pt x="0" y="19"/>
                    <a:pt x="10" y="8"/>
                  </a:cubicBezTo>
                  <a:cubicBezTo>
                    <a:pt x="16" y="3"/>
                    <a:pt x="23" y="0"/>
                    <a:pt x="3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16" name="Freeform 8">
              <a:extLst>
                <a:ext uri="{FF2B5EF4-FFF2-40B4-BE49-F238E27FC236}">
                  <a16:creationId xmlns:a16="http://schemas.microsoft.com/office/drawing/2014/main" id="{BD48483E-7EE3-465A-927C-ADF8D58C4509}"/>
                </a:ext>
              </a:extLst>
            </p:cNvPr>
            <p:cNvSpPr>
              <a:spLocks/>
            </p:cNvSpPr>
            <p:nvPr/>
          </p:nvSpPr>
          <p:spPr bwMode="auto">
            <a:xfrm>
              <a:off x="5205413" y="782638"/>
              <a:ext cx="200025" cy="100013"/>
            </a:xfrm>
            <a:custGeom>
              <a:avLst/>
              <a:gdLst/>
              <a:ahLst/>
              <a:cxnLst>
                <a:cxn ang="0">
                  <a:pos x="181" y="103"/>
                </a:cxn>
                <a:cxn ang="0">
                  <a:pos x="159" y="94"/>
                </a:cxn>
                <a:cxn ang="0">
                  <a:pos x="54" y="94"/>
                </a:cxn>
                <a:cxn ang="0">
                  <a:pos x="12" y="94"/>
                </a:cxn>
                <a:cxn ang="0">
                  <a:pos x="12" y="52"/>
                </a:cxn>
                <a:cxn ang="0">
                  <a:pos x="202" y="52"/>
                </a:cxn>
                <a:cxn ang="0">
                  <a:pos x="202" y="94"/>
                </a:cxn>
                <a:cxn ang="0">
                  <a:pos x="181" y="103"/>
                </a:cxn>
              </a:cxnLst>
              <a:rect l="0" t="0" r="r" b="b"/>
              <a:pathLst>
                <a:path w="213" h="106">
                  <a:moveTo>
                    <a:pt x="181" y="103"/>
                  </a:moveTo>
                  <a:cubicBezTo>
                    <a:pt x="173" y="103"/>
                    <a:pt x="165" y="100"/>
                    <a:pt x="159" y="94"/>
                  </a:cubicBezTo>
                  <a:cubicBezTo>
                    <a:pt x="130" y="65"/>
                    <a:pt x="83" y="65"/>
                    <a:pt x="54" y="94"/>
                  </a:cubicBezTo>
                  <a:cubicBezTo>
                    <a:pt x="43" y="106"/>
                    <a:pt x="24" y="106"/>
                    <a:pt x="12" y="94"/>
                  </a:cubicBezTo>
                  <a:cubicBezTo>
                    <a:pt x="0" y="82"/>
                    <a:pt x="0" y="63"/>
                    <a:pt x="12" y="52"/>
                  </a:cubicBezTo>
                  <a:cubicBezTo>
                    <a:pt x="64" y="0"/>
                    <a:pt x="150" y="0"/>
                    <a:pt x="202" y="52"/>
                  </a:cubicBezTo>
                  <a:cubicBezTo>
                    <a:pt x="213" y="64"/>
                    <a:pt x="213" y="83"/>
                    <a:pt x="202" y="94"/>
                  </a:cubicBezTo>
                  <a:cubicBezTo>
                    <a:pt x="196" y="100"/>
                    <a:pt x="188" y="103"/>
                    <a:pt x="181" y="1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17" name="Freeform 9">
              <a:extLst>
                <a:ext uri="{FF2B5EF4-FFF2-40B4-BE49-F238E27FC236}">
                  <a16:creationId xmlns:a16="http://schemas.microsoft.com/office/drawing/2014/main" id="{DE61C51E-35AB-4E93-9861-120362BC63A9}"/>
                </a:ext>
              </a:extLst>
            </p:cNvPr>
            <p:cNvSpPr>
              <a:spLocks/>
            </p:cNvSpPr>
            <p:nvPr/>
          </p:nvSpPr>
          <p:spPr bwMode="auto">
            <a:xfrm>
              <a:off x="5146675" y="711200"/>
              <a:ext cx="319088" cy="112713"/>
            </a:xfrm>
            <a:custGeom>
              <a:avLst/>
              <a:gdLst/>
              <a:ahLst/>
              <a:cxnLst>
                <a:cxn ang="0">
                  <a:pos x="305" y="117"/>
                </a:cxn>
                <a:cxn ang="0">
                  <a:pos x="284" y="108"/>
                </a:cxn>
                <a:cxn ang="0">
                  <a:pos x="169" y="60"/>
                </a:cxn>
                <a:cxn ang="0">
                  <a:pos x="169" y="60"/>
                </a:cxn>
                <a:cxn ang="0">
                  <a:pos x="54" y="108"/>
                </a:cxn>
                <a:cxn ang="0">
                  <a:pos x="11" y="108"/>
                </a:cxn>
                <a:cxn ang="0">
                  <a:pos x="12" y="65"/>
                </a:cxn>
                <a:cxn ang="0">
                  <a:pos x="169" y="0"/>
                </a:cxn>
                <a:cxn ang="0">
                  <a:pos x="169" y="0"/>
                </a:cxn>
                <a:cxn ang="0">
                  <a:pos x="326" y="66"/>
                </a:cxn>
                <a:cxn ang="0">
                  <a:pos x="326" y="108"/>
                </a:cxn>
                <a:cxn ang="0">
                  <a:pos x="305" y="117"/>
                </a:cxn>
              </a:cxnLst>
              <a:rect l="0" t="0" r="r" b="b"/>
              <a:pathLst>
                <a:path w="338" h="119">
                  <a:moveTo>
                    <a:pt x="305" y="117"/>
                  </a:moveTo>
                  <a:cubicBezTo>
                    <a:pt x="297" y="117"/>
                    <a:pt x="290" y="114"/>
                    <a:pt x="284" y="108"/>
                  </a:cubicBezTo>
                  <a:cubicBezTo>
                    <a:pt x="253" y="77"/>
                    <a:pt x="212" y="60"/>
                    <a:pt x="169" y="60"/>
                  </a:cubicBezTo>
                  <a:cubicBezTo>
                    <a:pt x="169" y="60"/>
                    <a:pt x="169" y="60"/>
                    <a:pt x="169" y="60"/>
                  </a:cubicBezTo>
                  <a:cubicBezTo>
                    <a:pt x="125" y="60"/>
                    <a:pt x="85" y="77"/>
                    <a:pt x="54" y="108"/>
                  </a:cubicBezTo>
                  <a:cubicBezTo>
                    <a:pt x="42" y="119"/>
                    <a:pt x="23" y="119"/>
                    <a:pt x="11" y="108"/>
                  </a:cubicBezTo>
                  <a:cubicBezTo>
                    <a:pt x="0" y="96"/>
                    <a:pt x="0" y="77"/>
                    <a:pt x="12" y="65"/>
                  </a:cubicBezTo>
                  <a:cubicBezTo>
                    <a:pt x="54" y="23"/>
                    <a:pt x="109" y="0"/>
                    <a:pt x="169" y="0"/>
                  </a:cubicBezTo>
                  <a:cubicBezTo>
                    <a:pt x="169" y="0"/>
                    <a:pt x="169" y="0"/>
                    <a:pt x="169" y="0"/>
                  </a:cubicBezTo>
                  <a:cubicBezTo>
                    <a:pt x="229" y="0"/>
                    <a:pt x="284" y="23"/>
                    <a:pt x="326" y="66"/>
                  </a:cubicBezTo>
                  <a:cubicBezTo>
                    <a:pt x="338" y="77"/>
                    <a:pt x="338" y="96"/>
                    <a:pt x="326" y="108"/>
                  </a:cubicBezTo>
                  <a:cubicBezTo>
                    <a:pt x="321" y="114"/>
                    <a:pt x="313" y="117"/>
                    <a:pt x="305" y="11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18" name="Freeform 10">
              <a:extLst>
                <a:ext uri="{FF2B5EF4-FFF2-40B4-BE49-F238E27FC236}">
                  <a16:creationId xmlns:a16="http://schemas.microsoft.com/office/drawing/2014/main" id="{BDE38F58-F430-46B1-8848-09D656D2549D}"/>
                </a:ext>
              </a:extLst>
            </p:cNvPr>
            <p:cNvSpPr>
              <a:spLocks/>
            </p:cNvSpPr>
            <p:nvPr/>
          </p:nvSpPr>
          <p:spPr bwMode="auto">
            <a:xfrm>
              <a:off x="5083175" y="623888"/>
              <a:ext cx="446088" cy="141288"/>
            </a:xfrm>
            <a:custGeom>
              <a:avLst/>
              <a:gdLst/>
              <a:ahLst/>
              <a:cxnLst>
                <a:cxn ang="0">
                  <a:pos x="441" y="145"/>
                </a:cxn>
                <a:cxn ang="0">
                  <a:pos x="420" y="136"/>
                </a:cxn>
                <a:cxn ang="0">
                  <a:pos x="237" y="60"/>
                </a:cxn>
                <a:cxn ang="0">
                  <a:pos x="237" y="60"/>
                </a:cxn>
                <a:cxn ang="0">
                  <a:pos x="54" y="136"/>
                </a:cxn>
                <a:cxn ang="0">
                  <a:pos x="11" y="136"/>
                </a:cxn>
                <a:cxn ang="0">
                  <a:pos x="12" y="93"/>
                </a:cxn>
                <a:cxn ang="0">
                  <a:pos x="237" y="0"/>
                </a:cxn>
                <a:cxn ang="0">
                  <a:pos x="237" y="0"/>
                </a:cxn>
                <a:cxn ang="0">
                  <a:pos x="463" y="94"/>
                </a:cxn>
                <a:cxn ang="0">
                  <a:pos x="463" y="137"/>
                </a:cxn>
                <a:cxn ang="0">
                  <a:pos x="441" y="145"/>
                </a:cxn>
              </a:cxnLst>
              <a:rect l="0" t="0" r="r" b="b"/>
              <a:pathLst>
                <a:path w="474" h="148">
                  <a:moveTo>
                    <a:pt x="441" y="145"/>
                  </a:moveTo>
                  <a:cubicBezTo>
                    <a:pt x="434" y="145"/>
                    <a:pt x="426" y="142"/>
                    <a:pt x="420" y="136"/>
                  </a:cubicBezTo>
                  <a:cubicBezTo>
                    <a:pt x="371" y="87"/>
                    <a:pt x="306" y="60"/>
                    <a:pt x="237" y="60"/>
                  </a:cubicBezTo>
                  <a:cubicBezTo>
                    <a:pt x="237" y="60"/>
                    <a:pt x="237" y="60"/>
                    <a:pt x="237" y="60"/>
                  </a:cubicBezTo>
                  <a:cubicBezTo>
                    <a:pt x="168" y="60"/>
                    <a:pt x="103" y="87"/>
                    <a:pt x="54" y="136"/>
                  </a:cubicBezTo>
                  <a:cubicBezTo>
                    <a:pt x="42" y="148"/>
                    <a:pt x="23" y="148"/>
                    <a:pt x="11" y="136"/>
                  </a:cubicBezTo>
                  <a:cubicBezTo>
                    <a:pt x="0" y="124"/>
                    <a:pt x="0" y="105"/>
                    <a:pt x="12" y="93"/>
                  </a:cubicBezTo>
                  <a:cubicBezTo>
                    <a:pt x="72" y="33"/>
                    <a:pt x="152" y="0"/>
                    <a:pt x="237" y="0"/>
                  </a:cubicBezTo>
                  <a:cubicBezTo>
                    <a:pt x="237" y="0"/>
                    <a:pt x="237" y="0"/>
                    <a:pt x="237" y="0"/>
                  </a:cubicBezTo>
                  <a:cubicBezTo>
                    <a:pt x="322" y="0"/>
                    <a:pt x="402" y="34"/>
                    <a:pt x="463" y="94"/>
                  </a:cubicBezTo>
                  <a:cubicBezTo>
                    <a:pt x="474" y="106"/>
                    <a:pt x="474" y="125"/>
                    <a:pt x="463" y="137"/>
                  </a:cubicBezTo>
                  <a:cubicBezTo>
                    <a:pt x="457" y="142"/>
                    <a:pt x="449" y="145"/>
                    <a:pt x="441" y="1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grpSp>
      <p:cxnSp>
        <p:nvCxnSpPr>
          <p:cNvPr id="2074" name="Connecteur droit 2073">
            <a:extLst>
              <a:ext uri="{FF2B5EF4-FFF2-40B4-BE49-F238E27FC236}">
                <a16:creationId xmlns:a16="http://schemas.microsoft.com/office/drawing/2014/main" id="{8E9B9E5C-3805-4869-A1E6-0610D203300D}"/>
              </a:ext>
            </a:extLst>
          </p:cNvPr>
          <p:cNvCxnSpPr>
            <a:cxnSpLocks/>
          </p:cNvCxnSpPr>
          <p:nvPr/>
        </p:nvCxnSpPr>
        <p:spPr>
          <a:xfrm flipH="1">
            <a:off x="5759732" y="3360951"/>
            <a:ext cx="359127" cy="13950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3" name="Connecteur droit 122">
            <a:extLst>
              <a:ext uri="{FF2B5EF4-FFF2-40B4-BE49-F238E27FC236}">
                <a16:creationId xmlns:a16="http://schemas.microsoft.com/office/drawing/2014/main" id="{39C11EE3-9A84-432E-B7E8-9FADD075B85E}"/>
              </a:ext>
            </a:extLst>
          </p:cNvPr>
          <p:cNvCxnSpPr>
            <a:cxnSpLocks/>
          </p:cNvCxnSpPr>
          <p:nvPr/>
        </p:nvCxnSpPr>
        <p:spPr>
          <a:xfrm>
            <a:off x="6379915" y="3490684"/>
            <a:ext cx="18918" cy="22385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5" name="Connecteur droit 124">
            <a:extLst>
              <a:ext uri="{FF2B5EF4-FFF2-40B4-BE49-F238E27FC236}">
                <a16:creationId xmlns:a16="http://schemas.microsoft.com/office/drawing/2014/main" id="{6625DE9E-BBB1-4AD2-AC50-06B4B0477B81}"/>
              </a:ext>
            </a:extLst>
          </p:cNvPr>
          <p:cNvCxnSpPr>
            <a:cxnSpLocks/>
          </p:cNvCxnSpPr>
          <p:nvPr/>
        </p:nvCxnSpPr>
        <p:spPr>
          <a:xfrm flipH="1" flipV="1">
            <a:off x="6733689" y="3317847"/>
            <a:ext cx="452091" cy="168339"/>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99" name="Image 98">
            <a:extLst>
              <a:ext uri="{FF2B5EF4-FFF2-40B4-BE49-F238E27FC236}">
                <a16:creationId xmlns:a16="http://schemas.microsoft.com/office/drawing/2014/main" id="{E2C4C4CF-0E9C-3741-82B2-DEB64A71A600}"/>
              </a:ext>
            </a:extLst>
          </p:cNvPr>
          <p:cNvPicPr>
            <a:picLocks noChangeAspect="1"/>
          </p:cNvPicPr>
          <p:nvPr/>
        </p:nvPicPr>
        <p:blipFill>
          <a:blip r:embed="rId7"/>
          <a:stretch>
            <a:fillRect/>
          </a:stretch>
        </p:blipFill>
        <p:spPr>
          <a:xfrm>
            <a:off x="1701042" y="2001881"/>
            <a:ext cx="982430" cy="502464"/>
          </a:xfrm>
          <a:prstGeom prst="rect">
            <a:avLst/>
          </a:prstGeom>
        </p:spPr>
      </p:pic>
      <p:pic>
        <p:nvPicPr>
          <p:cNvPr id="107" name="Image 106">
            <a:extLst>
              <a:ext uri="{FF2B5EF4-FFF2-40B4-BE49-F238E27FC236}">
                <a16:creationId xmlns:a16="http://schemas.microsoft.com/office/drawing/2014/main" id="{8B33843E-772E-144E-AB53-09152A529189}"/>
              </a:ext>
            </a:extLst>
          </p:cNvPr>
          <p:cNvPicPr>
            <a:picLocks noChangeAspect="1"/>
          </p:cNvPicPr>
          <p:nvPr/>
        </p:nvPicPr>
        <p:blipFill>
          <a:blip r:embed="rId7"/>
          <a:stretch>
            <a:fillRect/>
          </a:stretch>
        </p:blipFill>
        <p:spPr>
          <a:xfrm>
            <a:off x="6997406" y="2062513"/>
            <a:ext cx="982430" cy="502464"/>
          </a:xfrm>
          <a:prstGeom prst="rect">
            <a:avLst/>
          </a:prstGeom>
        </p:spPr>
      </p:pic>
      <p:pic>
        <p:nvPicPr>
          <p:cNvPr id="109" name="Image 108">
            <a:extLst>
              <a:ext uri="{FF2B5EF4-FFF2-40B4-BE49-F238E27FC236}">
                <a16:creationId xmlns:a16="http://schemas.microsoft.com/office/drawing/2014/main" id="{D3A060DF-A9C4-DE4E-999A-706E05F4DDFE}"/>
              </a:ext>
            </a:extLst>
          </p:cNvPr>
          <p:cNvPicPr>
            <a:picLocks noChangeAspect="1"/>
          </p:cNvPicPr>
          <p:nvPr/>
        </p:nvPicPr>
        <p:blipFill>
          <a:blip r:embed="rId7"/>
          <a:stretch>
            <a:fillRect/>
          </a:stretch>
        </p:blipFill>
        <p:spPr>
          <a:xfrm>
            <a:off x="7201433" y="3386478"/>
            <a:ext cx="982430" cy="502464"/>
          </a:xfrm>
          <a:prstGeom prst="rect">
            <a:avLst/>
          </a:prstGeom>
        </p:spPr>
      </p:pic>
      <p:pic>
        <p:nvPicPr>
          <p:cNvPr id="111" name="Picture 4" descr="Fichier:Wifi logo.svg — Wikipédia">
            <a:extLst>
              <a:ext uri="{FF2B5EF4-FFF2-40B4-BE49-F238E27FC236}">
                <a16:creationId xmlns:a16="http://schemas.microsoft.com/office/drawing/2014/main" id="{AD80E9CB-EE8F-134F-8190-9AB2B58C2E7B}"/>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834089" y="3189521"/>
            <a:ext cx="327977" cy="210467"/>
          </a:xfrm>
          <a:prstGeom prst="rect">
            <a:avLst/>
          </a:prstGeom>
          <a:noFill/>
          <a:extLst>
            <a:ext uri="{909E8E84-426E-40DD-AFC4-6F175D3DCCD1}">
              <a14:hiddenFill xmlns:a14="http://schemas.microsoft.com/office/drawing/2010/main">
                <a:solidFill>
                  <a:srgbClr val="FFFFFF"/>
                </a:solidFill>
              </a14:hiddenFill>
            </a:ext>
          </a:extLst>
        </p:spPr>
      </p:pic>
      <p:pic>
        <p:nvPicPr>
          <p:cNvPr id="172" name="Image 171">
            <a:extLst>
              <a:ext uri="{FF2B5EF4-FFF2-40B4-BE49-F238E27FC236}">
                <a16:creationId xmlns:a16="http://schemas.microsoft.com/office/drawing/2014/main" id="{EB255926-2207-4A27-AC75-7C73E175AA14}"/>
              </a:ext>
            </a:extLst>
          </p:cNvPr>
          <p:cNvPicPr>
            <a:picLocks noChangeAspect="1"/>
          </p:cNvPicPr>
          <p:nvPr/>
        </p:nvPicPr>
        <p:blipFill>
          <a:blip r:embed="rId8"/>
          <a:stretch>
            <a:fillRect/>
          </a:stretch>
        </p:blipFill>
        <p:spPr>
          <a:xfrm>
            <a:off x="1889760" y="2056228"/>
            <a:ext cx="550160" cy="350544"/>
          </a:xfrm>
          <a:prstGeom prst="rect">
            <a:avLst/>
          </a:prstGeom>
        </p:spPr>
      </p:pic>
      <p:pic>
        <p:nvPicPr>
          <p:cNvPr id="173" name="Image 172">
            <a:extLst>
              <a:ext uri="{FF2B5EF4-FFF2-40B4-BE49-F238E27FC236}">
                <a16:creationId xmlns:a16="http://schemas.microsoft.com/office/drawing/2014/main" id="{0C4238B1-0C55-458D-967D-9FD8D5C296BE}"/>
              </a:ext>
            </a:extLst>
          </p:cNvPr>
          <p:cNvPicPr>
            <a:picLocks noChangeAspect="1"/>
          </p:cNvPicPr>
          <p:nvPr/>
        </p:nvPicPr>
        <p:blipFill>
          <a:blip r:embed="rId8"/>
          <a:stretch>
            <a:fillRect/>
          </a:stretch>
        </p:blipFill>
        <p:spPr>
          <a:xfrm>
            <a:off x="7199173" y="2123504"/>
            <a:ext cx="550160" cy="350544"/>
          </a:xfrm>
          <a:prstGeom prst="rect">
            <a:avLst/>
          </a:prstGeom>
        </p:spPr>
      </p:pic>
      <p:pic>
        <p:nvPicPr>
          <p:cNvPr id="174" name="Image 173">
            <a:extLst>
              <a:ext uri="{FF2B5EF4-FFF2-40B4-BE49-F238E27FC236}">
                <a16:creationId xmlns:a16="http://schemas.microsoft.com/office/drawing/2014/main" id="{94BA1C3C-7DB2-4E13-B88C-80C3DD65302A}"/>
              </a:ext>
            </a:extLst>
          </p:cNvPr>
          <p:cNvPicPr>
            <a:picLocks noChangeAspect="1"/>
          </p:cNvPicPr>
          <p:nvPr/>
        </p:nvPicPr>
        <p:blipFill>
          <a:blip r:embed="rId8"/>
          <a:stretch>
            <a:fillRect/>
          </a:stretch>
        </p:blipFill>
        <p:spPr>
          <a:xfrm>
            <a:off x="7381394" y="3440469"/>
            <a:ext cx="550160" cy="350544"/>
          </a:xfrm>
          <a:prstGeom prst="rect">
            <a:avLst/>
          </a:prstGeom>
        </p:spPr>
      </p:pic>
    </p:spTree>
    <p:extLst>
      <p:ext uri="{BB962C8B-B14F-4D97-AF65-F5344CB8AC3E}">
        <p14:creationId xmlns:p14="http://schemas.microsoft.com/office/powerpoint/2010/main" val="122780411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e 66">
            <a:extLst>
              <a:ext uri="{FF2B5EF4-FFF2-40B4-BE49-F238E27FC236}">
                <a16:creationId xmlns:a16="http://schemas.microsoft.com/office/drawing/2014/main" id="{5B026665-C04F-418F-9F79-C0E47E328EE5}"/>
              </a:ext>
            </a:extLst>
          </p:cNvPr>
          <p:cNvGrpSpPr/>
          <p:nvPr/>
        </p:nvGrpSpPr>
        <p:grpSpPr>
          <a:xfrm>
            <a:off x="4008834" y="876424"/>
            <a:ext cx="1228440" cy="809501"/>
            <a:chOff x="3702730" y="-528458"/>
            <a:chExt cx="2581275" cy="1666875"/>
          </a:xfrm>
        </p:grpSpPr>
        <p:pic>
          <p:nvPicPr>
            <p:cNvPr id="68" name="Image 67">
              <a:extLst>
                <a:ext uri="{FF2B5EF4-FFF2-40B4-BE49-F238E27FC236}">
                  <a16:creationId xmlns:a16="http://schemas.microsoft.com/office/drawing/2014/main" id="{C368A047-3C5F-4B8B-ACF7-95FF3C45EA2F}"/>
                </a:ext>
              </a:extLst>
            </p:cNvPr>
            <p:cNvPicPr>
              <a:picLocks noChangeAspect="1"/>
            </p:cNvPicPr>
            <p:nvPr/>
          </p:nvPicPr>
          <p:blipFill>
            <a:blip r:embed="rId3"/>
            <a:stretch>
              <a:fillRect/>
            </a:stretch>
          </p:blipFill>
          <p:spPr>
            <a:xfrm>
              <a:off x="3702730" y="-528458"/>
              <a:ext cx="2581275" cy="1666875"/>
            </a:xfrm>
            <a:prstGeom prst="rect">
              <a:avLst/>
            </a:prstGeom>
          </p:spPr>
        </p:pic>
        <p:pic>
          <p:nvPicPr>
            <p:cNvPr id="69" name="Image 68">
              <a:extLst>
                <a:ext uri="{FF2B5EF4-FFF2-40B4-BE49-F238E27FC236}">
                  <a16:creationId xmlns:a16="http://schemas.microsoft.com/office/drawing/2014/main" id="{78714010-CB32-4E4B-AA30-15F38B085EE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019895" y="-403307"/>
              <a:ext cx="1935347" cy="1300881"/>
            </a:xfrm>
            <a:prstGeom prst="rect">
              <a:avLst/>
            </a:prstGeom>
          </p:spPr>
        </p:pic>
      </p:grpSp>
      <p:sp>
        <p:nvSpPr>
          <p:cNvPr id="2" name="Text Placeholder 1"/>
          <p:cNvSpPr>
            <a:spLocks noGrp="1"/>
          </p:cNvSpPr>
          <p:nvPr>
            <p:ph type="body" sz="quarter" idx="11"/>
          </p:nvPr>
        </p:nvSpPr>
        <p:spPr>
          <a:xfrm>
            <a:off x="462093" y="228521"/>
            <a:ext cx="2657122" cy="992115"/>
          </a:xfrm>
        </p:spPr>
        <p:txBody>
          <a:bodyPr/>
          <a:lstStyle/>
          <a:p>
            <a:r>
              <a:rPr lang="fr-FR" sz="1800" dirty="0"/>
              <a:t>Architecture for Virtual Desktop Infrastructure </a:t>
            </a:r>
            <a:endParaRPr lang="en-US" sz="1800" dirty="0"/>
          </a:p>
        </p:txBody>
      </p:sp>
      <p:sp>
        <p:nvSpPr>
          <p:cNvPr id="33" name="Rectangle 32"/>
          <p:cNvSpPr/>
          <p:nvPr/>
        </p:nvSpPr>
        <p:spPr>
          <a:xfrm>
            <a:off x="383784" y="1410801"/>
            <a:ext cx="2778302" cy="2646878"/>
          </a:xfrm>
          <a:prstGeom prst="rect">
            <a:avLst/>
          </a:prstGeom>
        </p:spPr>
        <p:txBody>
          <a:bodyPr wrap="square">
            <a:spAutoFit/>
          </a:bodyPr>
          <a:lstStyle/>
          <a:p>
            <a:pPr lvl="0" defTabSz="685181" eaLnBrk="0" fontAlgn="base" hangingPunct="0">
              <a:spcBef>
                <a:spcPts val="750"/>
              </a:spcBef>
              <a:spcAft>
                <a:spcPct val="0"/>
              </a:spcAft>
              <a:buClr>
                <a:srgbClr val="604187"/>
              </a:buClr>
            </a:pPr>
            <a:r>
              <a:rPr lang="en-US" sz="1400" dirty="0">
                <a:solidFill>
                  <a:schemeClr val="bg1"/>
                </a:solidFill>
                <a:cs typeface="Arial" panose="020B0604020202020204" pitchFamily="34" charset="0"/>
              </a:rPr>
              <a:t>Connection to the OXE required in case of:</a:t>
            </a:r>
          </a:p>
          <a:p>
            <a:pPr defTabSz="685181" eaLnBrk="0" fontAlgn="base" hangingPunct="0">
              <a:spcBef>
                <a:spcPts val="750"/>
              </a:spcBef>
              <a:spcAft>
                <a:spcPct val="0"/>
              </a:spcAft>
              <a:buClr>
                <a:srgbClr val="604187"/>
              </a:buClr>
            </a:pPr>
            <a:r>
              <a:rPr lang="en-US" sz="1400" dirty="0">
                <a:solidFill>
                  <a:schemeClr val="bg1"/>
                </a:solidFill>
                <a:cs typeface="Arial" panose="020B0604020202020204" pitchFamily="34" charset="0"/>
              </a:rPr>
              <a:t>- direct link (inside company)</a:t>
            </a:r>
          </a:p>
          <a:p>
            <a:pPr lvl="0" defTabSz="685181" eaLnBrk="0" fontAlgn="base" hangingPunct="0">
              <a:spcBef>
                <a:spcPts val="750"/>
              </a:spcBef>
              <a:spcAft>
                <a:spcPct val="0"/>
              </a:spcAft>
              <a:buClr>
                <a:srgbClr val="604187"/>
              </a:buClr>
            </a:pPr>
            <a:r>
              <a:rPr lang="en-US" sz="1400" dirty="0">
                <a:solidFill>
                  <a:schemeClr val="bg1"/>
                </a:solidFill>
                <a:cs typeface="Arial" panose="020B0604020202020204" pitchFamily="34" charset="0"/>
              </a:rPr>
              <a:t>- through VPN (remote worker)</a:t>
            </a:r>
          </a:p>
          <a:p>
            <a:pPr marL="170849" lvl="0" indent="-170849" defTabSz="685181" eaLnBrk="0" fontAlgn="base" hangingPunct="0">
              <a:spcBef>
                <a:spcPts val="750"/>
              </a:spcBef>
              <a:spcAft>
                <a:spcPct val="0"/>
              </a:spcAft>
              <a:buClr>
                <a:srgbClr val="604187"/>
              </a:buClr>
              <a:buBlip>
                <a:blip r:embed="rId5"/>
              </a:buBlip>
            </a:pPr>
            <a:endParaRPr lang="en-US" sz="1400" dirty="0">
              <a:solidFill>
                <a:schemeClr val="bg1"/>
              </a:solidFill>
              <a:cs typeface="Arial" panose="020B0604020202020204" pitchFamily="34" charset="0"/>
            </a:endParaRPr>
          </a:p>
          <a:p>
            <a:pPr lvl="0" defTabSz="685181" eaLnBrk="0" fontAlgn="base" hangingPunct="0">
              <a:spcBef>
                <a:spcPts val="750"/>
              </a:spcBef>
              <a:spcAft>
                <a:spcPct val="0"/>
              </a:spcAft>
              <a:buClr>
                <a:srgbClr val="604187"/>
              </a:buClr>
            </a:pPr>
            <a:r>
              <a:rPr lang="en-US" sz="1400" dirty="0">
                <a:solidFill>
                  <a:schemeClr val="bg1"/>
                </a:solidFill>
                <a:cs typeface="Arial" panose="020B0604020202020204" pitchFamily="34" charset="0"/>
              </a:rPr>
              <a:t>Connection to the VDI server required in case of:</a:t>
            </a:r>
          </a:p>
          <a:p>
            <a:pPr defTabSz="685181" eaLnBrk="0" fontAlgn="base" hangingPunct="0">
              <a:spcBef>
                <a:spcPts val="750"/>
              </a:spcBef>
              <a:spcAft>
                <a:spcPct val="0"/>
              </a:spcAft>
              <a:buClr>
                <a:srgbClr val="604187"/>
              </a:buClr>
            </a:pPr>
            <a:r>
              <a:rPr lang="en-US" sz="1400" dirty="0">
                <a:solidFill>
                  <a:schemeClr val="bg1"/>
                </a:solidFill>
                <a:cs typeface="Arial" panose="020B0604020202020204" pitchFamily="34" charset="0"/>
              </a:rPr>
              <a:t>- direct link (inside company)</a:t>
            </a:r>
          </a:p>
          <a:p>
            <a:pPr lvl="0" defTabSz="685181" eaLnBrk="0" fontAlgn="base" hangingPunct="0">
              <a:spcBef>
                <a:spcPts val="750"/>
              </a:spcBef>
              <a:spcAft>
                <a:spcPct val="0"/>
              </a:spcAft>
              <a:buClr>
                <a:srgbClr val="604187"/>
              </a:buClr>
            </a:pPr>
            <a:r>
              <a:rPr lang="en-US" sz="1400" dirty="0">
                <a:solidFill>
                  <a:schemeClr val="bg1"/>
                </a:solidFill>
                <a:cs typeface="Arial" panose="020B0604020202020204" pitchFamily="34" charset="0"/>
              </a:rPr>
              <a:t>- through VPN (remote worker)</a:t>
            </a:r>
          </a:p>
        </p:txBody>
      </p:sp>
      <p:sp>
        <p:nvSpPr>
          <p:cNvPr id="45" name="Rectangle : coins arrondis 44">
            <a:extLst>
              <a:ext uri="{FF2B5EF4-FFF2-40B4-BE49-F238E27FC236}">
                <a16:creationId xmlns:a16="http://schemas.microsoft.com/office/drawing/2014/main" id="{35AC0B7B-F663-44E8-AA79-2F0CEEAA25C4}"/>
              </a:ext>
            </a:extLst>
          </p:cNvPr>
          <p:cNvSpPr/>
          <p:nvPr/>
        </p:nvSpPr>
        <p:spPr>
          <a:xfrm>
            <a:off x="3376674" y="3244857"/>
            <a:ext cx="1574586" cy="1275656"/>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Freeform 77">
            <a:extLst>
              <a:ext uri="{FF2B5EF4-FFF2-40B4-BE49-F238E27FC236}">
                <a16:creationId xmlns:a16="http://schemas.microsoft.com/office/drawing/2014/main" id="{EDB3734E-A238-4045-9A65-C85A64A10ED5}"/>
              </a:ext>
            </a:extLst>
          </p:cNvPr>
          <p:cNvSpPr>
            <a:spLocks noEditPoints="1"/>
          </p:cNvSpPr>
          <p:nvPr/>
        </p:nvSpPr>
        <p:spPr bwMode="auto">
          <a:xfrm>
            <a:off x="3571054" y="3320953"/>
            <a:ext cx="134918" cy="302166"/>
          </a:xfrm>
          <a:custGeom>
            <a:avLst/>
            <a:gdLst/>
            <a:ahLst/>
            <a:cxnLst>
              <a:cxn ang="0">
                <a:pos x="290" y="0"/>
              </a:cxn>
              <a:cxn ang="0">
                <a:pos x="91" y="0"/>
              </a:cxn>
              <a:cxn ang="0">
                <a:pos x="102" y="38"/>
              </a:cxn>
              <a:cxn ang="0">
                <a:pos x="31" y="109"/>
              </a:cxn>
              <a:cxn ang="0">
                <a:pos x="1" y="103"/>
              </a:cxn>
              <a:cxn ang="0">
                <a:pos x="1" y="697"/>
              </a:cxn>
              <a:cxn ang="0">
                <a:pos x="52" y="740"/>
              </a:cxn>
              <a:cxn ang="0">
                <a:pos x="290" y="740"/>
              </a:cxn>
              <a:cxn ang="0">
                <a:pos x="341" y="697"/>
              </a:cxn>
              <a:cxn ang="0">
                <a:pos x="341" y="43"/>
              </a:cxn>
              <a:cxn ang="0">
                <a:pos x="290" y="0"/>
              </a:cxn>
              <a:cxn ang="0">
                <a:pos x="31" y="63"/>
              </a:cxn>
              <a:cxn ang="0">
                <a:pos x="59" y="36"/>
              </a:cxn>
              <a:cxn ang="0">
                <a:pos x="31" y="8"/>
              </a:cxn>
              <a:cxn ang="0">
                <a:pos x="4" y="36"/>
              </a:cxn>
              <a:cxn ang="0">
                <a:pos x="31" y="63"/>
              </a:cxn>
              <a:cxn ang="0">
                <a:pos x="0" y="185"/>
              </a:cxn>
              <a:cxn ang="0">
                <a:pos x="0" y="165"/>
              </a:cxn>
              <a:cxn ang="0">
                <a:pos x="342" y="165"/>
              </a:cxn>
              <a:cxn ang="0">
                <a:pos x="342" y="185"/>
              </a:cxn>
              <a:cxn ang="0">
                <a:pos x="0" y="185"/>
              </a:cxn>
              <a:cxn ang="0">
                <a:pos x="0" y="372"/>
              </a:cxn>
              <a:cxn ang="0">
                <a:pos x="0" y="352"/>
              </a:cxn>
              <a:cxn ang="0">
                <a:pos x="342" y="352"/>
              </a:cxn>
              <a:cxn ang="0">
                <a:pos x="342" y="372"/>
              </a:cxn>
              <a:cxn ang="0">
                <a:pos x="0" y="372"/>
              </a:cxn>
              <a:cxn ang="0">
                <a:pos x="0" y="559"/>
              </a:cxn>
              <a:cxn ang="0">
                <a:pos x="0" y="539"/>
              </a:cxn>
              <a:cxn ang="0">
                <a:pos x="342" y="539"/>
              </a:cxn>
              <a:cxn ang="0">
                <a:pos x="342" y="559"/>
              </a:cxn>
              <a:cxn ang="0">
                <a:pos x="0" y="559"/>
              </a:cxn>
            </a:cxnLst>
            <a:rect l="0" t="0" r="r" b="b"/>
            <a:pathLst>
              <a:path w="342" h="740">
                <a:moveTo>
                  <a:pt x="290" y="0"/>
                </a:moveTo>
                <a:cubicBezTo>
                  <a:pt x="91" y="0"/>
                  <a:pt x="91" y="0"/>
                  <a:pt x="91" y="0"/>
                </a:cubicBezTo>
                <a:cubicBezTo>
                  <a:pt x="98" y="11"/>
                  <a:pt x="102" y="24"/>
                  <a:pt x="102" y="38"/>
                </a:cubicBezTo>
                <a:cubicBezTo>
                  <a:pt x="102" y="77"/>
                  <a:pt x="70" y="109"/>
                  <a:pt x="31" y="109"/>
                </a:cubicBezTo>
                <a:cubicBezTo>
                  <a:pt x="20" y="109"/>
                  <a:pt x="10" y="107"/>
                  <a:pt x="1" y="103"/>
                </a:cubicBezTo>
                <a:cubicBezTo>
                  <a:pt x="1" y="697"/>
                  <a:pt x="1" y="697"/>
                  <a:pt x="1" y="697"/>
                </a:cubicBezTo>
                <a:cubicBezTo>
                  <a:pt x="1" y="721"/>
                  <a:pt x="23" y="740"/>
                  <a:pt x="52" y="740"/>
                </a:cubicBezTo>
                <a:cubicBezTo>
                  <a:pt x="290" y="740"/>
                  <a:pt x="290" y="740"/>
                  <a:pt x="290" y="740"/>
                </a:cubicBezTo>
                <a:cubicBezTo>
                  <a:pt x="318" y="740"/>
                  <a:pt x="341" y="721"/>
                  <a:pt x="341" y="697"/>
                </a:cubicBezTo>
                <a:cubicBezTo>
                  <a:pt x="341" y="43"/>
                  <a:pt x="341" y="43"/>
                  <a:pt x="341" y="43"/>
                </a:cubicBezTo>
                <a:cubicBezTo>
                  <a:pt x="341" y="19"/>
                  <a:pt x="318" y="0"/>
                  <a:pt x="290" y="0"/>
                </a:cubicBezTo>
                <a:close/>
                <a:moveTo>
                  <a:pt x="31" y="63"/>
                </a:moveTo>
                <a:cubicBezTo>
                  <a:pt x="47" y="63"/>
                  <a:pt x="59" y="51"/>
                  <a:pt x="59" y="36"/>
                </a:cubicBezTo>
                <a:cubicBezTo>
                  <a:pt x="59" y="21"/>
                  <a:pt x="47" y="8"/>
                  <a:pt x="31" y="8"/>
                </a:cubicBezTo>
                <a:cubicBezTo>
                  <a:pt x="16" y="8"/>
                  <a:pt x="4" y="21"/>
                  <a:pt x="4" y="36"/>
                </a:cubicBezTo>
                <a:cubicBezTo>
                  <a:pt x="4" y="51"/>
                  <a:pt x="16" y="63"/>
                  <a:pt x="31" y="63"/>
                </a:cubicBezTo>
                <a:close/>
                <a:moveTo>
                  <a:pt x="0" y="185"/>
                </a:moveTo>
                <a:cubicBezTo>
                  <a:pt x="0" y="165"/>
                  <a:pt x="0" y="165"/>
                  <a:pt x="0" y="165"/>
                </a:cubicBezTo>
                <a:cubicBezTo>
                  <a:pt x="342" y="165"/>
                  <a:pt x="342" y="165"/>
                  <a:pt x="342" y="165"/>
                </a:cubicBezTo>
                <a:cubicBezTo>
                  <a:pt x="342" y="185"/>
                  <a:pt x="342" y="185"/>
                  <a:pt x="342" y="185"/>
                </a:cubicBezTo>
                <a:cubicBezTo>
                  <a:pt x="0" y="185"/>
                  <a:pt x="0" y="185"/>
                  <a:pt x="0" y="185"/>
                </a:cubicBezTo>
                <a:close/>
                <a:moveTo>
                  <a:pt x="0" y="372"/>
                </a:moveTo>
                <a:cubicBezTo>
                  <a:pt x="0" y="352"/>
                  <a:pt x="0" y="352"/>
                  <a:pt x="0" y="352"/>
                </a:cubicBezTo>
                <a:cubicBezTo>
                  <a:pt x="342" y="352"/>
                  <a:pt x="342" y="352"/>
                  <a:pt x="342" y="352"/>
                </a:cubicBezTo>
                <a:cubicBezTo>
                  <a:pt x="342" y="372"/>
                  <a:pt x="342" y="372"/>
                  <a:pt x="342" y="372"/>
                </a:cubicBezTo>
                <a:cubicBezTo>
                  <a:pt x="0" y="372"/>
                  <a:pt x="0" y="372"/>
                  <a:pt x="0" y="372"/>
                </a:cubicBezTo>
                <a:close/>
                <a:moveTo>
                  <a:pt x="0" y="559"/>
                </a:moveTo>
                <a:cubicBezTo>
                  <a:pt x="0" y="539"/>
                  <a:pt x="0" y="539"/>
                  <a:pt x="0" y="539"/>
                </a:cubicBezTo>
                <a:cubicBezTo>
                  <a:pt x="342" y="539"/>
                  <a:pt x="342" y="539"/>
                  <a:pt x="342" y="539"/>
                </a:cubicBezTo>
                <a:cubicBezTo>
                  <a:pt x="342" y="559"/>
                  <a:pt x="342" y="559"/>
                  <a:pt x="342" y="559"/>
                </a:cubicBezTo>
                <a:cubicBezTo>
                  <a:pt x="0" y="559"/>
                  <a:pt x="0" y="559"/>
                  <a:pt x="0" y="559"/>
                </a:cubicBezTo>
                <a:close/>
              </a:path>
            </a:pathLst>
          </a:custGeom>
          <a:solidFill>
            <a:schemeClr val="bg2">
              <a:lumMod val="50000"/>
            </a:schemeClr>
          </a:solidFill>
          <a:ln w="9525">
            <a:noFill/>
            <a:round/>
            <a:headEnd/>
            <a:tailEnd/>
          </a:ln>
        </p:spPr>
        <p:txBody>
          <a:bodyPr/>
          <a:lstStyle/>
          <a:p>
            <a:pPr>
              <a:lnSpc>
                <a:spcPct val="100000"/>
              </a:lnSpc>
              <a:spcAft>
                <a:spcPts val="0"/>
              </a:spcAft>
              <a:defRPr/>
            </a:pPr>
            <a:endParaRPr lang="en-US">
              <a:latin typeface="+mn-lt"/>
            </a:endParaRPr>
          </a:p>
        </p:txBody>
      </p:sp>
      <p:sp>
        <p:nvSpPr>
          <p:cNvPr id="52" name="Freeform 77">
            <a:extLst>
              <a:ext uri="{FF2B5EF4-FFF2-40B4-BE49-F238E27FC236}">
                <a16:creationId xmlns:a16="http://schemas.microsoft.com/office/drawing/2014/main" id="{F92B19A9-0AEE-47FE-ABBE-6E2316CA3110}"/>
              </a:ext>
            </a:extLst>
          </p:cNvPr>
          <p:cNvSpPr>
            <a:spLocks noEditPoints="1"/>
          </p:cNvSpPr>
          <p:nvPr/>
        </p:nvSpPr>
        <p:spPr bwMode="auto">
          <a:xfrm>
            <a:off x="3756797" y="3320953"/>
            <a:ext cx="134918" cy="302166"/>
          </a:xfrm>
          <a:custGeom>
            <a:avLst/>
            <a:gdLst/>
            <a:ahLst/>
            <a:cxnLst>
              <a:cxn ang="0">
                <a:pos x="290" y="0"/>
              </a:cxn>
              <a:cxn ang="0">
                <a:pos x="91" y="0"/>
              </a:cxn>
              <a:cxn ang="0">
                <a:pos x="102" y="38"/>
              </a:cxn>
              <a:cxn ang="0">
                <a:pos x="31" y="109"/>
              </a:cxn>
              <a:cxn ang="0">
                <a:pos x="1" y="103"/>
              </a:cxn>
              <a:cxn ang="0">
                <a:pos x="1" y="697"/>
              </a:cxn>
              <a:cxn ang="0">
                <a:pos x="52" y="740"/>
              </a:cxn>
              <a:cxn ang="0">
                <a:pos x="290" y="740"/>
              </a:cxn>
              <a:cxn ang="0">
                <a:pos x="341" y="697"/>
              </a:cxn>
              <a:cxn ang="0">
                <a:pos x="341" y="43"/>
              </a:cxn>
              <a:cxn ang="0">
                <a:pos x="290" y="0"/>
              </a:cxn>
              <a:cxn ang="0">
                <a:pos x="31" y="63"/>
              </a:cxn>
              <a:cxn ang="0">
                <a:pos x="59" y="36"/>
              </a:cxn>
              <a:cxn ang="0">
                <a:pos x="31" y="8"/>
              </a:cxn>
              <a:cxn ang="0">
                <a:pos x="4" y="36"/>
              </a:cxn>
              <a:cxn ang="0">
                <a:pos x="31" y="63"/>
              </a:cxn>
              <a:cxn ang="0">
                <a:pos x="0" y="185"/>
              </a:cxn>
              <a:cxn ang="0">
                <a:pos x="0" y="165"/>
              </a:cxn>
              <a:cxn ang="0">
                <a:pos x="342" y="165"/>
              </a:cxn>
              <a:cxn ang="0">
                <a:pos x="342" y="185"/>
              </a:cxn>
              <a:cxn ang="0">
                <a:pos x="0" y="185"/>
              </a:cxn>
              <a:cxn ang="0">
                <a:pos x="0" y="372"/>
              </a:cxn>
              <a:cxn ang="0">
                <a:pos x="0" y="352"/>
              </a:cxn>
              <a:cxn ang="0">
                <a:pos x="342" y="352"/>
              </a:cxn>
              <a:cxn ang="0">
                <a:pos x="342" y="372"/>
              </a:cxn>
              <a:cxn ang="0">
                <a:pos x="0" y="372"/>
              </a:cxn>
              <a:cxn ang="0">
                <a:pos x="0" y="559"/>
              </a:cxn>
              <a:cxn ang="0">
                <a:pos x="0" y="539"/>
              </a:cxn>
              <a:cxn ang="0">
                <a:pos x="342" y="539"/>
              </a:cxn>
              <a:cxn ang="0">
                <a:pos x="342" y="559"/>
              </a:cxn>
              <a:cxn ang="0">
                <a:pos x="0" y="559"/>
              </a:cxn>
            </a:cxnLst>
            <a:rect l="0" t="0" r="r" b="b"/>
            <a:pathLst>
              <a:path w="342" h="740">
                <a:moveTo>
                  <a:pt x="290" y="0"/>
                </a:moveTo>
                <a:cubicBezTo>
                  <a:pt x="91" y="0"/>
                  <a:pt x="91" y="0"/>
                  <a:pt x="91" y="0"/>
                </a:cubicBezTo>
                <a:cubicBezTo>
                  <a:pt x="98" y="11"/>
                  <a:pt x="102" y="24"/>
                  <a:pt x="102" y="38"/>
                </a:cubicBezTo>
                <a:cubicBezTo>
                  <a:pt x="102" y="77"/>
                  <a:pt x="70" y="109"/>
                  <a:pt x="31" y="109"/>
                </a:cubicBezTo>
                <a:cubicBezTo>
                  <a:pt x="20" y="109"/>
                  <a:pt x="10" y="107"/>
                  <a:pt x="1" y="103"/>
                </a:cubicBezTo>
                <a:cubicBezTo>
                  <a:pt x="1" y="697"/>
                  <a:pt x="1" y="697"/>
                  <a:pt x="1" y="697"/>
                </a:cubicBezTo>
                <a:cubicBezTo>
                  <a:pt x="1" y="721"/>
                  <a:pt x="23" y="740"/>
                  <a:pt x="52" y="740"/>
                </a:cubicBezTo>
                <a:cubicBezTo>
                  <a:pt x="290" y="740"/>
                  <a:pt x="290" y="740"/>
                  <a:pt x="290" y="740"/>
                </a:cubicBezTo>
                <a:cubicBezTo>
                  <a:pt x="318" y="740"/>
                  <a:pt x="341" y="721"/>
                  <a:pt x="341" y="697"/>
                </a:cubicBezTo>
                <a:cubicBezTo>
                  <a:pt x="341" y="43"/>
                  <a:pt x="341" y="43"/>
                  <a:pt x="341" y="43"/>
                </a:cubicBezTo>
                <a:cubicBezTo>
                  <a:pt x="341" y="19"/>
                  <a:pt x="318" y="0"/>
                  <a:pt x="290" y="0"/>
                </a:cubicBezTo>
                <a:close/>
                <a:moveTo>
                  <a:pt x="31" y="63"/>
                </a:moveTo>
                <a:cubicBezTo>
                  <a:pt x="47" y="63"/>
                  <a:pt x="59" y="51"/>
                  <a:pt x="59" y="36"/>
                </a:cubicBezTo>
                <a:cubicBezTo>
                  <a:pt x="59" y="21"/>
                  <a:pt x="47" y="8"/>
                  <a:pt x="31" y="8"/>
                </a:cubicBezTo>
                <a:cubicBezTo>
                  <a:pt x="16" y="8"/>
                  <a:pt x="4" y="21"/>
                  <a:pt x="4" y="36"/>
                </a:cubicBezTo>
                <a:cubicBezTo>
                  <a:pt x="4" y="51"/>
                  <a:pt x="16" y="63"/>
                  <a:pt x="31" y="63"/>
                </a:cubicBezTo>
                <a:close/>
                <a:moveTo>
                  <a:pt x="0" y="185"/>
                </a:moveTo>
                <a:cubicBezTo>
                  <a:pt x="0" y="165"/>
                  <a:pt x="0" y="165"/>
                  <a:pt x="0" y="165"/>
                </a:cubicBezTo>
                <a:cubicBezTo>
                  <a:pt x="342" y="165"/>
                  <a:pt x="342" y="165"/>
                  <a:pt x="342" y="165"/>
                </a:cubicBezTo>
                <a:cubicBezTo>
                  <a:pt x="342" y="185"/>
                  <a:pt x="342" y="185"/>
                  <a:pt x="342" y="185"/>
                </a:cubicBezTo>
                <a:cubicBezTo>
                  <a:pt x="0" y="185"/>
                  <a:pt x="0" y="185"/>
                  <a:pt x="0" y="185"/>
                </a:cubicBezTo>
                <a:close/>
                <a:moveTo>
                  <a:pt x="0" y="372"/>
                </a:moveTo>
                <a:cubicBezTo>
                  <a:pt x="0" y="352"/>
                  <a:pt x="0" y="352"/>
                  <a:pt x="0" y="352"/>
                </a:cubicBezTo>
                <a:cubicBezTo>
                  <a:pt x="342" y="352"/>
                  <a:pt x="342" y="352"/>
                  <a:pt x="342" y="352"/>
                </a:cubicBezTo>
                <a:cubicBezTo>
                  <a:pt x="342" y="372"/>
                  <a:pt x="342" y="372"/>
                  <a:pt x="342" y="372"/>
                </a:cubicBezTo>
                <a:cubicBezTo>
                  <a:pt x="0" y="372"/>
                  <a:pt x="0" y="372"/>
                  <a:pt x="0" y="372"/>
                </a:cubicBezTo>
                <a:close/>
                <a:moveTo>
                  <a:pt x="0" y="559"/>
                </a:moveTo>
                <a:cubicBezTo>
                  <a:pt x="0" y="539"/>
                  <a:pt x="0" y="539"/>
                  <a:pt x="0" y="539"/>
                </a:cubicBezTo>
                <a:cubicBezTo>
                  <a:pt x="342" y="539"/>
                  <a:pt x="342" y="539"/>
                  <a:pt x="342" y="539"/>
                </a:cubicBezTo>
                <a:cubicBezTo>
                  <a:pt x="342" y="559"/>
                  <a:pt x="342" y="559"/>
                  <a:pt x="342" y="559"/>
                </a:cubicBezTo>
                <a:cubicBezTo>
                  <a:pt x="0" y="559"/>
                  <a:pt x="0" y="559"/>
                  <a:pt x="0" y="559"/>
                </a:cubicBezTo>
                <a:close/>
              </a:path>
            </a:pathLst>
          </a:custGeom>
          <a:solidFill>
            <a:schemeClr val="bg2">
              <a:lumMod val="50000"/>
            </a:schemeClr>
          </a:solidFill>
          <a:ln w="9525">
            <a:noFill/>
            <a:round/>
            <a:headEnd/>
            <a:tailEnd/>
          </a:ln>
        </p:spPr>
        <p:txBody>
          <a:bodyPr/>
          <a:lstStyle/>
          <a:p>
            <a:pPr>
              <a:lnSpc>
                <a:spcPct val="100000"/>
              </a:lnSpc>
              <a:spcAft>
                <a:spcPts val="0"/>
              </a:spcAft>
              <a:defRPr/>
            </a:pPr>
            <a:endParaRPr lang="en-US">
              <a:latin typeface="+mn-lt"/>
            </a:endParaRPr>
          </a:p>
        </p:txBody>
      </p:sp>
      <p:sp>
        <p:nvSpPr>
          <p:cNvPr id="54" name="Freeform 77">
            <a:extLst>
              <a:ext uri="{FF2B5EF4-FFF2-40B4-BE49-F238E27FC236}">
                <a16:creationId xmlns:a16="http://schemas.microsoft.com/office/drawing/2014/main" id="{55AD92BE-B494-46A2-808B-662183466774}"/>
              </a:ext>
            </a:extLst>
          </p:cNvPr>
          <p:cNvSpPr>
            <a:spLocks noEditPoints="1"/>
          </p:cNvSpPr>
          <p:nvPr/>
        </p:nvSpPr>
        <p:spPr bwMode="auto">
          <a:xfrm>
            <a:off x="3573996" y="3687955"/>
            <a:ext cx="134918" cy="302166"/>
          </a:xfrm>
          <a:custGeom>
            <a:avLst/>
            <a:gdLst/>
            <a:ahLst/>
            <a:cxnLst>
              <a:cxn ang="0">
                <a:pos x="290" y="0"/>
              </a:cxn>
              <a:cxn ang="0">
                <a:pos x="91" y="0"/>
              </a:cxn>
              <a:cxn ang="0">
                <a:pos x="102" y="38"/>
              </a:cxn>
              <a:cxn ang="0">
                <a:pos x="31" y="109"/>
              </a:cxn>
              <a:cxn ang="0">
                <a:pos x="1" y="103"/>
              </a:cxn>
              <a:cxn ang="0">
                <a:pos x="1" y="697"/>
              </a:cxn>
              <a:cxn ang="0">
                <a:pos x="52" y="740"/>
              </a:cxn>
              <a:cxn ang="0">
                <a:pos x="290" y="740"/>
              </a:cxn>
              <a:cxn ang="0">
                <a:pos x="341" y="697"/>
              </a:cxn>
              <a:cxn ang="0">
                <a:pos x="341" y="43"/>
              </a:cxn>
              <a:cxn ang="0">
                <a:pos x="290" y="0"/>
              </a:cxn>
              <a:cxn ang="0">
                <a:pos x="31" y="63"/>
              </a:cxn>
              <a:cxn ang="0">
                <a:pos x="59" y="36"/>
              </a:cxn>
              <a:cxn ang="0">
                <a:pos x="31" y="8"/>
              </a:cxn>
              <a:cxn ang="0">
                <a:pos x="4" y="36"/>
              </a:cxn>
              <a:cxn ang="0">
                <a:pos x="31" y="63"/>
              </a:cxn>
              <a:cxn ang="0">
                <a:pos x="0" y="185"/>
              </a:cxn>
              <a:cxn ang="0">
                <a:pos x="0" y="165"/>
              </a:cxn>
              <a:cxn ang="0">
                <a:pos x="342" y="165"/>
              </a:cxn>
              <a:cxn ang="0">
                <a:pos x="342" y="185"/>
              </a:cxn>
              <a:cxn ang="0">
                <a:pos x="0" y="185"/>
              </a:cxn>
              <a:cxn ang="0">
                <a:pos x="0" y="372"/>
              </a:cxn>
              <a:cxn ang="0">
                <a:pos x="0" y="352"/>
              </a:cxn>
              <a:cxn ang="0">
                <a:pos x="342" y="352"/>
              </a:cxn>
              <a:cxn ang="0">
                <a:pos x="342" y="372"/>
              </a:cxn>
              <a:cxn ang="0">
                <a:pos x="0" y="372"/>
              </a:cxn>
              <a:cxn ang="0">
                <a:pos x="0" y="559"/>
              </a:cxn>
              <a:cxn ang="0">
                <a:pos x="0" y="539"/>
              </a:cxn>
              <a:cxn ang="0">
                <a:pos x="342" y="539"/>
              </a:cxn>
              <a:cxn ang="0">
                <a:pos x="342" y="559"/>
              </a:cxn>
              <a:cxn ang="0">
                <a:pos x="0" y="559"/>
              </a:cxn>
            </a:cxnLst>
            <a:rect l="0" t="0" r="r" b="b"/>
            <a:pathLst>
              <a:path w="342" h="740">
                <a:moveTo>
                  <a:pt x="290" y="0"/>
                </a:moveTo>
                <a:cubicBezTo>
                  <a:pt x="91" y="0"/>
                  <a:pt x="91" y="0"/>
                  <a:pt x="91" y="0"/>
                </a:cubicBezTo>
                <a:cubicBezTo>
                  <a:pt x="98" y="11"/>
                  <a:pt x="102" y="24"/>
                  <a:pt x="102" y="38"/>
                </a:cubicBezTo>
                <a:cubicBezTo>
                  <a:pt x="102" y="77"/>
                  <a:pt x="70" y="109"/>
                  <a:pt x="31" y="109"/>
                </a:cubicBezTo>
                <a:cubicBezTo>
                  <a:pt x="20" y="109"/>
                  <a:pt x="10" y="107"/>
                  <a:pt x="1" y="103"/>
                </a:cubicBezTo>
                <a:cubicBezTo>
                  <a:pt x="1" y="697"/>
                  <a:pt x="1" y="697"/>
                  <a:pt x="1" y="697"/>
                </a:cubicBezTo>
                <a:cubicBezTo>
                  <a:pt x="1" y="721"/>
                  <a:pt x="23" y="740"/>
                  <a:pt x="52" y="740"/>
                </a:cubicBezTo>
                <a:cubicBezTo>
                  <a:pt x="290" y="740"/>
                  <a:pt x="290" y="740"/>
                  <a:pt x="290" y="740"/>
                </a:cubicBezTo>
                <a:cubicBezTo>
                  <a:pt x="318" y="740"/>
                  <a:pt x="341" y="721"/>
                  <a:pt x="341" y="697"/>
                </a:cubicBezTo>
                <a:cubicBezTo>
                  <a:pt x="341" y="43"/>
                  <a:pt x="341" y="43"/>
                  <a:pt x="341" y="43"/>
                </a:cubicBezTo>
                <a:cubicBezTo>
                  <a:pt x="341" y="19"/>
                  <a:pt x="318" y="0"/>
                  <a:pt x="290" y="0"/>
                </a:cubicBezTo>
                <a:close/>
                <a:moveTo>
                  <a:pt x="31" y="63"/>
                </a:moveTo>
                <a:cubicBezTo>
                  <a:pt x="47" y="63"/>
                  <a:pt x="59" y="51"/>
                  <a:pt x="59" y="36"/>
                </a:cubicBezTo>
                <a:cubicBezTo>
                  <a:pt x="59" y="21"/>
                  <a:pt x="47" y="8"/>
                  <a:pt x="31" y="8"/>
                </a:cubicBezTo>
                <a:cubicBezTo>
                  <a:pt x="16" y="8"/>
                  <a:pt x="4" y="21"/>
                  <a:pt x="4" y="36"/>
                </a:cubicBezTo>
                <a:cubicBezTo>
                  <a:pt x="4" y="51"/>
                  <a:pt x="16" y="63"/>
                  <a:pt x="31" y="63"/>
                </a:cubicBezTo>
                <a:close/>
                <a:moveTo>
                  <a:pt x="0" y="185"/>
                </a:moveTo>
                <a:cubicBezTo>
                  <a:pt x="0" y="165"/>
                  <a:pt x="0" y="165"/>
                  <a:pt x="0" y="165"/>
                </a:cubicBezTo>
                <a:cubicBezTo>
                  <a:pt x="342" y="165"/>
                  <a:pt x="342" y="165"/>
                  <a:pt x="342" y="165"/>
                </a:cubicBezTo>
                <a:cubicBezTo>
                  <a:pt x="342" y="185"/>
                  <a:pt x="342" y="185"/>
                  <a:pt x="342" y="185"/>
                </a:cubicBezTo>
                <a:cubicBezTo>
                  <a:pt x="0" y="185"/>
                  <a:pt x="0" y="185"/>
                  <a:pt x="0" y="185"/>
                </a:cubicBezTo>
                <a:close/>
                <a:moveTo>
                  <a:pt x="0" y="372"/>
                </a:moveTo>
                <a:cubicBezTo>
                  <a:pt x="0" y="352"/>
                  <a:pt x="0" y="352"/>
                  <a:pt x="0" y="352"/>
                </a:cubicBezTo>
                <a:cubicBezTo>
                  <a:pt x="342" y="352"/>
                  <a:pt x="342" y="352"/>
                  <a:pt x="342" y="352"/>
                </a:cubicBezTo>
                <a:cubicBezTo>
                  <a:pt x="342" y="372"/>
                  <a:pt x="342" y="372"/>
                  <a:pt x="342" y="372"/>
                </a:cubicBezTo>
                <a:cubicBezTo>
                  <a:pt x="0" y="372"/>
                  <a:pt x="0" y="372"/>
                  <a:pt x="0" y="372"/>
                </a:cubicBezTo>
                <a:close/>
                <a:moveTo>
                  <a:pt x="0" y="559"/>
                </a:moveTo>
                <a:cubicBezTo>
                  <a:pt x="0" y="539"/>
                  <a:pt x="0" y="539"/>
                  <a:pt x="0" y="539"/>
                </a:cubicBezTo>
                <a:cubicBezTo>
                  <a:pt x="342" y="539"/>
                  <a:pt x="342" y="539"/>
                  <a:pt x="342" y="539"/>
                </a:cubicBezTo>
                <a:cubicBezTo>
                  <a:pt x="342" y="559"/>
                  <a:pt x="342" y="559"/>
                  <a:pt x="342" y="559"/>
                </a:cubicBezTo>
                <a:cubicBezTo>
                  <a:pt x="0" y="559"/>
                  <a:pt x="0" y="559"/>
                  <a:pt x="0" y="559"/>
                </a:cubicBezTo>
                <a:close/>
              </a:path>
            </a:pathLst>
          </a:custGeom>
          <a:solidFill>
            <a:schemeClr val="bg2">
              <a:lumMod val="50000"/>
            </a:schemeClr>
          </a:solidFill>
          <a:ln w="9525">
            <a:noFill/>
            <a:round/>
            <a:headEnd/>
            <a:tailEnd/>
          </a:ln>
        </p:spPr>
        <p:txBody>
          <a:bodyPr/>
          <a:lstStyle/>
          <a:p>
            <a:pPr>
              <a:lnSpc>
                <a:spcPct val="100000"/>
              </a:lnSpc>
              <a:spcAft>
                <a:spcPts val="0"/>
              </a:spcAft>
              <a:defRPr/>
            </a:pPr>
            <a:endParaRPr lang="en-US">
              <a:latin typeface="+mn-lt"/>
            </a:endParaRPr>
          </a:p>
        </p:txBody>
      </p:sp>
      <p:sp>
        <p:nvSpPr>
          <p:cNvPr id="55" name="Freeform 77">
            <a:extLst>
              <a:ext uri="{FF2B5EF4-FFF2-40B4-BE49-F238E27FC236}">
                <a16:creationId xmlns:a16="http://schemas.microsoft.com/office/drawing/2014/main" id="{8B57AC8B-C2AD-4C37-A1FF-00D7ACB78970}"/>
              </a:ext>
            </a:extLst>
          </p:cNvPr>
          <p:cNvSpPr>
            <a:spLocks noEditPoints="1"/>
          </p:cNvSpPr>
          <p:nvPr/>
        </p:nvSpPr>
        <p:spPr bwMode="auto">
          <a:xfrm>
            <a:off x="3759739" y="3687955"/>
            <a:ext cx="134918" cy="302166"/>
          </a:xfrm>
          <a:custGeom>
            <a:avLst/>
            <a:gdLst/>
            <a:ahLst/>
            <a:cxnLst>
              <a:cxn ang="0">
                <a:pos x="290" y="0"/>
              </a:cxn>
              <a:cxn ang="0">
                <a:pos x="91" y="0"/>
              </a:cxn>
              <a:cxn ang="0">
                <a:pos x="102" y="38"/>
              </a:cxn>
              <a:cxn ang="0">
                <a:pos x="31" y="109"/>
              </a:cxn>
              <a:cxn ang="0">
                <a:pos x="1" y="103"/>
              </a:cxn>
              <a:cxn ang="0">
                <a:pos x="1" y="697"/>
              </a:cxn>
              <a:cxn ang="0">
                <a:pos x="52" y="740"/>
              </a:cxn>
              <a:cxn ang="0">
                <a:pos x="290" y="740"/>
              </a:cxn>
              <a:cxn ang="0">
                <a:pos x="341" y="697"/>
              </a:cxn>
              <a:cxn ang="0">
                <a:pos x="341" y="43"/>
              </a:cxn>
              <a:cxn ang="0">
                <a:pos x="290" y="0"/>
              </a:cxn>
              <a:cxn ang="0">
                <a:pos x="31" y="63"/>
              </a:cxn>
              <a:cxn ang="0">
                <a:pos x="59" y="36"/>
              </a:cxn>
              <a:cxn ang="0">
                <a:pos x="31" y="8"/>
              </a:cxn>
              <a:cxn ang="0">
                <a:pos x="4" y="36"/>
              </a:cxn>
              <a:cxn ang="0">
                <a:pos x="31" y="63"/>
              </a:cxn>
              <a:cxn ang="0">
                <a:pos x="0" y="185"/>
              </a:cxn>
              <a:cxn ang="0">
                <a:pos x="0" y="165"/>
              </a:cxn>
              <a:cxn ang="0">
                <a:pos x="342" y="165"/>
              </a:cxn>
              <a:cxn ang="0">
                <a:pos x="342" y="185"/>
              </a:cxn>
              <a:cxn ang="0">
                <a:pos x="0" y="185"/>
              </a:cxn>
              <a:cxn ang="0">
                <a:pos x="0" y="372"/>
              </a:cxn>
              <a:cxn ang="0">
                <a:pos x="0" y="352"/>
              </a:cxn>
              <a:cxn ang="0">
                <a:pos x="342" y="352"/>
              </a:cxn>
              <a:cxn ang="0">
                <a:pos x="342" y="372"/>
              </a:cxn>
              <a:cxn ang="0">
                <a:pos x="0" y="372"/>
              </a:cxn>
              <a:cxn ang="0">
                <a:pos x="0" y="559"/>
              </a:cxn>
              <a:cxn ang="0">
                <a:pos x="0" y="539"/>
              </a:cxn>
              <a:cxn ang="0">
                <a:pos x="342" y="539"/>
              </a:cxn>
              <a:cxn ang="0">
                <a:pos x="342" y="559"/>
              </a:cxn>
              <a:cxn ang="0">
                <a:pos x="0" y="559"/>
              </a:cxn>
            </a:cxnLst>
            <a:rect l="0" t="0" r="r" b="b"/>
            <a:pathLst>
              <a:path w="342" h="740">
                <a:moveTo>
                  <a:pt x="290" y="0"/>
                </a:moveTo>
                <a:cubicBezTo>
                  <a:pt x="91" y="0"/>
                  <a:pt x="91" y="0"/>
                  <a:pt x="91" y="0"/>
                </a:cubicBezTo>
                <a:cubicBezTo>
                  <a:pt x="98" y="11"/>
                  <a:pt x="102" y="24"/>
                  <a:pt x="102" y="38"/>
                </a:cubicBezTo>
                <a:cubicBezTo>
                  <a:pt x="102" y="77"/>
                  <a:pt x="70" y="109"/>
                  <a:pt x="31" y="109"/>
                </a:cubicBezTo>
                <a:cubicBezTo>
                  <a:pt x="20" y="109"/>
                  <a:pt x="10" y="107"/>
                  <a:pt x="1" y="103"/>
                </a:cubicBezTo>
                <a:cubicBezTo>
                  <a:pt x="1" y="697"/>
                  <a:pt x="1" y="697"/>
                  <a:pt x="1" y="697"/>
                </a:cubicBezTo>
                <a:cubicBezTo>
                  <a:pt x="1" y="721"/>
                  <a:pt x="23" y="740"/>
                  <a:pt x="52" y="740"/>
                </a:cubicBezTo>
                <a:cubicBezTo>
                  <a:pt x="290" y="740"/>
                  <a:pt x="290" y="740"/>
                  <a:pt x="290" y="740"/>
                </a:cubicBezTo>
                <a:cubicBezTo>
                  <a:pt x="318" y="740"/>
                  <a:pt x="341" y="721"/>
                  <a:pt x="341" y="697"/>
                </a:cubicBezTo>
                <a:cubicBezTo>
                  <a:pt x="341" y="43"/>
                  <a:pt x="341" y="43"/>
                  <a:pt x="341" y="43"/>
                </a:cubicBezTo>
                <a:cubicBezTo>
                  <a:pt x="341" y="19"/>
                  <a:pt x="318" y="0"/>
                  <a:pt x="290" y="0"/>
                </a:cubicBezTo>
                <a:close/>
                <a:moveTo>
                  <a:pt x="31" y="63"/>
                </a:moveTo>
                <a:cubicBezTo>
                  <a:pt x="47" y="63"/>
                  <a:pt x="59" y="51"/>
                  <a:pt x="59" y="36"/>
                </a:cubicBezTo>
                <a:cubicBezTo>
                  <a:pt x="59" y="21"/>
                  <a:pt x="47" y="8"/>
                  <a:pt x="31" y="8"/>
                </a:cubicBezTo>
                <a:cubicBezTo>
                  <a:pt x="16" y="8"/>
                  <a:pt x="4" y="21"/>
                  <a:pt x="4" y="36"/>
                </a:cubicBezTo>
                <a:cubicBezTo>
                  <a:pt x="4" y="51"/>
                  <a:pt x="16" y="63"/>
                  <a:pt x="31" y="63"/>
                </a:cubicBezTo>
                <a:close/>
                <a:moveTo>
                  <a:pt x="0" y="185"/>
                </a:moveTo>
                <a:cubicBezTo>
                  <a:pt x="0" y="165"/>
                  <a:pt x="0" y="165"/>
                  <a:pt x="0" y="165"/>
                </a:cubicBezTo>
                <a:cubicBezTo>
                  <a:pt x="342" y="165"/>
                  <a:pt x="342" y="165"/>
                  <a:pt x="342" y="165"/>
                </a:cubicBezTo>
                <a:cubicBezTo>
                  <a:pt x="342" y="185"/>
                  <a:pt x="342" y="185"/>
                  <a:pt x="342" y="185"/>
                </a:cubicBezTo>
                <a:cubicBezTo>
                  <a:pt x="0" y="185"/>
                  <a:pt x="0" y="185"/>
                  <a:pt x="0" y="185"/>
                </a:cubicBezTo>
                <a:close/>
                <a:moveTo>
                  <a:pt x="0" y="372"/>
                </a:moveTo>
                <a:cubicBezTo>
                  <a:pt x="0" y="352"/>
                  <a:pt x="0" y="352"/>
                  <a:pt x="0" y="352"/>
                </a:cubicBezTo>
                <a:cubicBezTo>
                  <a:pt x="342" y="352"/>
                  <a:pt x="342" y="352"/>
                  <a:pt x="342" y="352"/>
                </a:cubicBezTo>
                <a:cubicBezTo>
                  <a:pt x="342" y="372"/>
                  <a:pt x="342" y="372"/>
                  <a:pt x="342" y="372"/>
                </a:cubicBezTo>
                <a:cubicBezTo>
                  <a:pt x="0" y="372"/>
                  <a:pt x="0" y="372"/>
                  <a:pt x="0" y="372"/>
                </a:cubicBezTo>
                <a:close/>
                <a:moveTo>
                  <a:pt x="0" y="559"/>
                </a:moveTo>
                <a:cubicBezTo>
                  <a:pt x="0" y="539"/>
                  <a:pt x="0" y="539"/>
                  <a:pt x="0" y="539"/>
                </a:cubicBezTo>
                <a:cubicBezTo>
                  <a:pt x="342" y="539"/>
                  <a:pt x="342" y="539"/>
                  <a:pt x="342" y="539"/>
                </a:cubicBezTo>
                <a:cubicBezTo>
                  <a:pt x="342" y="559"/>
                  <a:pt x="342" y="559"/>
                  <a:pt x="342" y="559"/>
                </a:cubicBezTo>
                <a:cubicBezTo>
                  <a:pt x="0" y="559"/>
                  <a:pt x="0" y="559"/>
                  <a:pt x="0" y="559"/>
                </a:cubicBezTo>
                <a:close/>
              </a:path>
            </a:pathLst>
          </a:custGeom>
          <a:solidFill>
            <a:schemeClr val="bg2">
              <a:lumMod val="50000"/>
            </a:schemeClr>
          </a:solidFill>
          <a:ln w="9525">
            <a:noFill/>
            <a:round/>
            <a:headEnd/>
            <a:tailEnd/>
          </a:ln>
        </p:spPr>
        <p:txBody>
          <a:bodyPr/>
          <a:lstStyle/>
          <a:p>
            <a:pPr>
              <a:lnSpc>
                <a:spcPct val="100000"/>
              </a:lnSpc>
              <a:spcAft>
                <a:spcPts val="0"/>
              </a:spcAft>
              <a:defRPr/>
            </a:pPr>
            <a:endParaRPr lang="en-US">
              <a:latin typeface="+mn-lt"/>
            </a:endParaRPr>
          </a:p>
        </p:txBody>
      </p:sp>
      <p:sp>
        <p:nvSpPr>
          <p:cNvPr id="57" name="Freeform 77">
            <a:extLst>
              <a:ext uri="{FF2B5EF4-FFF2-40B4-BE49-F238E27FC236}">
                <a16:creationId xmlns:a16="http://schemas.microsoft.com/office/drawing/2014/main" id="{0809197F-F792-496D-8DA7-34C7E1EA481A}"/>
              </a:ext>
            </a:extLst>
          </p:cNvPr>
          <p:cNvSpPr>
            <a:spLocks noEditPoints="1"/>
          </p:cNvSpPr>
          <p:nvPr/>
        </p:nvSpPr>
        <p:spPr bwMode="auto">
          <a:xfrm>
            <a:off x="3573996" y="4074007"/>
            <a:ext cx="134918" cy="302166"/>
          </a:xfrm>
          <a:custGeom>
            <a:avLst/>
            <a:gdLst/>
            <a:ahLst/>
            <a:cxnLst>
              <a:cxn ang="0">
                <a:pos x="290" y="0"/>
              </a:cxn>
              <a:cxn ang="0">
                <a:pos x="91" y="0"/>
              </a:cxn>
              <a:cxn ang="0">
                <a:pos x="102" y="38"/>
              </a:cxn>
              <a:cxn ang="0">
                <a:pos x="31" y="109"/>
              </a:cxn>
              <a:cxn ang="0">
                <a:pos x="1" y="103"/>
              </a:cxn>
              <a:cxn ang="0">
                <a:pos x="1" y="697"/>
              </a:cxn>
              <a:cxn ang="0">
                <a:pos x="52" y="740"/>
              </a:cxn>
              <a:cxn ang="0">
                <a:pos x="290" y="740"/>
              </a:cxn>
              <a:cxn ang="0">
                <a:pos x="341" y="697"/>
              </a:cxn>
              <a:cxn ang="0">
                <a:pos x="341" y="43"/>
              </a:cxn>
              <a:cxn ang="0">
                <a:pos x="290" y="0"/>
              </a:cxn>
              <a:cxn ang="0">
                <a:pos x="31" y="63"/>
              </a:cxn>
              <a:cxn ang="0">
                <a:pos x="59" y="36"/>
              </a:cxn>
              <a:cxn ang="0">
                <a:pos x="31" y="8"/>
              </a:cxn>
              <a:cxn ang="0">
                <a:pos x="4" y="36"/>
              </a:cxn>
              <a:cxn ang="0">
                <a:pos x="31" y="63"/>
              </a:cxn>
              <a:cxn ang="0">
                <a:pos x="0" y="185"/>
              </a:cxn>
              <a:cxn ang="0">
                <a:pos x="0" y="165"/>
              </a:cxn>
              <a:cxn ang="0">
                <a:pos x="342" y="165"/>
              </a:cxn>
              <a:cxn ang="0">
                <a:pos x="342" y="185"/>
              </a:cxn>
              <a:cxn ang="0">
                <a:pos x="0" y="185"/>
              </a:cxn>
              <a:cxn ang="0">
                <a:pos x="0" y="372"/>
              </a:cxn>
              <a:cxn ang="0">
                <a:pos x="0" y="352"/>
              </a:cxn>
              <a:cxn ang="0">
                <a:pos x="342" y="352"/>
              </a:cxn>
              <a:cxn ang="0">
                <a:pos x="342" y="372"/>
              </a:cxn>
              <a:cxn ang="0">
                <a:pos x="0" y="372"/>
              </a:cxn>
              <a:cxn ang="0">
                <a:pos x="0" y="559"/>
              </a:cxn>
              <a:cxn ang="0">
                <a:pos x="0" y="539"/>
              </a:cxn>
              <a:cxn ang="0">
                <a:pos x="342" y="539"/>
              </a:cxn>
              <a:cxn ang="0">
                <a:pos x="342" y="559"/>
              </a:cxn>
              <a:cxn ang="0">
                <a:pos x="0" y="559"/>
              </a:cxn>
            </a:cxnLst>
            <a:rect l="0" t="0" r="r" b="b"/>
            <a:pathLst>
              <a:path w="342" h="740">
                <a:moveTo>
                  <a:pt x="290" y="0"/>
                </a:moveTo>
                <a:cubicBezTo>
                  <a:pt x="91" y="0"/>
                  <a:pt x="91" y="0"/>
                  <a:pt x="91" y="0"/>
                </a:cubicBezTo>
                <a:cubicBezTo>
                  <a:pt x="98" y="11"/>
                  <a:pt x="102" y="24"/>
                  <a:pt x="102" y="38"/>
                </a:cubicBezTo>
                <a:cubicBezTo>
                  <a:pt x="102" y="77"/>
                  <a:pt x="70" y="109"/>
                  <a:pt x="31" y="109"/>
                </a:cubicBezTo>
                <a:cubicBezTo>
                  <a:pt x="20" y="109"/>
                  <a:pt x="10" y="107"/>
                  <a:pt x="1" y="103"/>
                </a:cubicBezTo>
                <a:cubicBezTo>
                  <a:pt x="1" y="697"/>
                  <a:pt x="1" y="697"/>
                  <a:pt x="1" y="697"/>
                </a:cubicBezTo>
                <a:cubicBezTo>
                  <a:pt x="1" y="721"/>
                  <a:pt x="23" y="740"/>
                  <a:pt x="52" y="740"/>
                </a:cubicBezTo>
                <a:cubicBezTo>
                  <a:pt x="290" y="740"/>
                  <a:pt x="290" y="740"/>
                  <a:pt x="290" y="740"/>
                </a:cubicBezTo>
                <a:cubicBezTo>
                  <a:pt x="318" y="740"/>
                  <a:pt x="341" y="721"/>
                  <a:pt x="341" y="697"/>
                </a:cubicBezTo>
                <a:cubicBezTo>
                  <a:pt x="341" y="43"/>
                  <a:pt x="341" y="43"/>
                  <a:pt x="341" y="43"/>
                </a:cubicBezTo>
                <a:cubicBezTo>
                  <a:pt x="341" y="19"/>
                  <a:pt x="318" y="0"/>
                  <a:pt x="290" y="0"/>
                </a:cubicBezTo>
                <a:close/>
                <a:moveTo>
                  <a:pt x="31" y="63"/>
                </a:moveTo>
                <a:cubicBezTo>
                  <a:pt x="47" y="63"/>
                  <a:pt x="59" y="51"/>
                  <a:pt x="59" y="36"/>
                </a:cubicBezTo>
                <a:cubicBezTo>
                  <a:pt x="59" y="21"/>
                  <a:pt x="47" y="8"/>
                  <a:pt x="31" y="8"/>
                </a:cubicBezTo>
                <a:cubicBezTo>
                  <a:pt x="16" y="8"/>
                  <a:pt x="4" y="21"/>
                  <a:pt x="4" y="36"/>
                </a:cubicBezTo>
                <a:cubicBezTo>
                  <a:pt x="4" y="51"/>
                  <a:pt x="16" y="63"/>
                  <a:pt x="31" y="63"/>
                </a:cubicBezTo>
                <a:close/>
                <a:moveTo>
                  <a:pt x="0" y="185"/>
                </a:moveTo>
                <a:cubicBezTo>
                  <a:pt x="0" y="165"/>
                  <a:pt x="0" y="165"/>
                  <a:pt x="0" y="165"/>
                </a:cubicBezTo>
                <a:cubicBezTo>
                  <a:pt x="342" y="165"/>
                  <a:pt x="342" y="165"/>
                  <a:pt x="342" y="165"/>
                </a:cubicBezTo>
                <a:cubicBezTo>
                  <a:pt x="342" y="185"/>
                  <a:pt x="342" y="185"/>
                  <a:pt x="342" y="185"/>
                </a:cubicBezTo>
                <a:cubicBezTo>
                  <a:pt x="0" y="185"/>
                  <a:pt x="0" y="185"/>
                  <a:pt x="0" y="185"/>
                </a:cubicBezTo>
                <a:close/>
                <a:moveTo>
                  <a:pt x="0" y="372"/>
                </a:moveTo>
                <a:cubicBezTo>
                  <a:pt x="0" y="352"/>
                  <a:pt x="0" y="352"/>
                  <a:pt x="0" y="352"/>
                </a:cubicBezTo>
                <a:cubicBezTo>
                  <a:pt x="342" y="352"/>
                  <a:pt x="342" y="352"/>
                  <a:pt x="342" y="352"/>
                </a:cubicBezTo>
                <a:cubicBezTo>
                  <a:pt x="342" y="372"/>
                  <a:pt x="342" y="372"/>
                  <a:pt x="342" y="372"/>
                </a:cubicBezTo>
                <a:cubicBezTo>
                  <a:pt x="0" y="372"/>
                  <a:pt x="0" y="372"/>
                  <a:pt x="0" y="372"/>
                </a:cubicBezTo>
                <a:close/>
                <a:moveTo>
                  <a:pt x="0" y="559"/>
                </a:moveTo>
                <a:cubicBezTo>
                  <a:pt x="0" y="539"/>
                  <a:pt x="0" y="539"/>
                  <a:pt x="0" y="539"/>
                </a:cubicBezTo>
                <a:cubicBezTo>
                  <a:pt x="342" y="539"/>
                  <a:pt x="342" y="539"/>
                  <a:pt x="342" y="539"/>
                </a:cubicBezTo>
                <a:cubicBezTo>
                  <a:pt x="342" y="559"/>
                  <a:pt x="342" y="559"/>
                  <a:pt x="342" y="559"/>
                </a:cubicBezTo>
                <a:cubicBezTo>
                  <a:pt x="0" y="559"/>
                  <a:pt x="0" y="559"/>
                  <a:pt x="0" y="559"/>
                </a:cubicBezTo>
                <a:close/>
              </a:path>
            </a:pathLst>
          </a:custGeom>
          <a:solidFill>
            <a:schemeClr val="bg2">
              <a:lumMod val="50000"/>
            </a:schemeClr>
          </a:solidFill>
          <a:ln w="9525">
            <a:noFill/>
            <a:round/>
            <a:headEnd/>
            <a:tailEnd/>
          </a:ln>
        </p:spPr>
        <p:txBody>
          <a:bodyPr/>
          <a:lstStyle/>
          <a:p>
            <a:pPr>
              <a:lnSpc>
                <a:spcPct val="100000"/>
              </a:lnSpc>
              <a:spcAft>
                <a:spcPts val="0"/>
              </a:spcAft>
              <a:defRPr/>
            </a:pPr>
            <a:endParaRPr lang="en-US">
              <a:latin typeface="+mn-lt"/>
            </a:endParaRPr>
          </a:p>
        </p:txBody>
      </p:sp>
      <p:sp>
        <p:nvSpPr>
          <p:cNvPr id="58" name="Freeform 77">
            <a:extLst>
              <a:ext uri="{FF2B5EF4-FFF2-40B4-BE49-F238E27FC236}">
                <a16:creationId xmlns:a16="http://schemas.microsoft.com/office/drawing/2014/main" id="{32207B78-4EA5-49A4-A2AA-190A8CF768F5}"/>
              </a:ext>
            </a:extLst>
          </p:cNvPr>
          <p:cNvSpPr>
            <a:spLocks noEditPoints="1"/>
          </p:cNvSpPr>
          <p:nvPr/>
        </p:nvSpPr>
        <p:spPr bwMode="auto">
          <a:xfrm>
            <a:off x="3759739" y="4074007"/>
            <a:ext cx="134918" cy="302166"/>
          </a:xfrm>
          <a:custGeom>
            <a:avLst/>
            <a:gdLst/>
            <a:ahLst/>
            <a:cxnLst>
              <a:cxn ang="0">
                <a:pos x="290" y="0"/>
              </a:cxn>
              <a:cxn ang="0">
                <a:pos x="91" y="0"/>
              </a:cxn>
              <a:cxn ang="0">
                <a:pos x="102" y="38"/>
              </a:cxn>
              <a:cxn ang="0">
                <a:pos x="31" y="109"/>
              </a:cxn>
              <a:cxn ang="0">
                <a:pos x="1" y="103"/>
              </a:cxn>
              <a:cxn ang="0">
                <a:pos x="1" y="697"/>
              </a:cxn>
              <a:cxn ang="0">
                <a:pos x="52" y="740"/>
              </a:cxn>
              <a:cxn ang="0">
                <a:pos x="290" y="740"/>
              </a:cxn>
              <a:cxn ang="0">
                <a:pos x="341" y="697"/>
              </a:cxn>
              <a:cxn ang="0">
                <a:pos x="341" y="43"/>
              </a:cxn>
              <a:cxn ang="0">
                <a:pos x="290" y="0"/>
              </a:cxn>
              <a:cxn ang="0">
                <a:pos x="31" y="63"/>
              </a:cxn>
              <a:cxn ang="0">
                <a:pos x="59" y="36"/>
              </a:cxn>
              <a:cxn ang="0">
                <a:pos x="31" y="8"/>
              </a:cxn>
              <a:cxn ang="0">
                <a:pos x="4" y="36"/>
              </a:cxn>
              <a:cxn ang="0">
                <a:pos x="31" y="63"/>
              </a:cxn>
              <a:cxn ang="0">
                <a:pos x="0" y="185"/>
              </a:cxn>
              <a:cxn ang="0">
                <a:pos x="0" y="165"/>
              </a:cxn>
              <a:cxn ang="0">
                <a:pos x="342" y="165"/>
              </a:cxn>
              <a:cxn ang="0">
                <a:pos x="342" y="185"/>
              </a:cxn>
              <a:cxn ang="0">
                <a:pos x="0" y="185"/>
              </a:cxn>
              <a:cxn ang="0">
                <a:pos x="0" y="372"/>
              </a:cxn>
              <a:cxn ang="0">
                <a:pos x="0" y="352"/>
              </a:cxn>
              <a:cxn ang="0">
                <a:pos x="342" y="352"/>
              </a:cxn>
              <a:cxn ang="0">
                <a:pos x="342" y="372"/>
              </a:cxn>
              <a:cxn ang="0">
                <a:pos x="0" y="372"/>
              </a:cxn>
              <a:cxn ang="0">
                <a:pos x="0" y="559"/>
              </a:cxn>
              <a:cxn ang="0">
                <a:pos x="0" y="539"/>
              </a:cxn>
              <a:cxn ang="0">
                <a:pos x="342" y="539"/>
              </a:cxn>
              <a:cxn ang="0">
                <a:pos x="342" y="559"/>
              </a:cxn>
              <a:cxn ang="0">
                <a:pos x="0" y="559"/>
              </a:cxn>
            </a:cxnLst>
            <a:rect l="0" t="0" r="r" b="b"/>
            <a:pathLst>
              <a:path w="342" h="740">
                <a:moveTo>
                  <a:pt x="290" y="0"/>
                </a:moveTo>
                <a:cubicBezTo>
                  <a:pt x="91" y="0"/>
                  <a:pt x="91" y="0"/>
                  <a:pt x="91" y="0"/>
                </a:cubicBezTo>
                <a:cubicBezTo>
                  <a:pt x="98" y="11"/>
                  <a:pt x="102" y="24"/>
                  <a:pt x="102" y="38"/>
                </a:cubicBezTo>
                <a:cubicBezTo>
                  <a:pt x="102" y="77"/>
                  <a:pt x="70" y="109"/>
                  <a:pt x="31" y="109"/>
                </a:cubicBezTo>
                <a:cubicBezTo>
                  <a:pt x="20" y="109"/>
                  <a:pt x="10" y="107"/>
                  <a:pt x="1" y="103"/>
                </a:cubicBezTo>
                <a:cubicBezTo>
                  <a:pt x="1" y="697"/>
                  <a:pt x="1" y="697"/>
                  <a:pt x="1" y="697"/>
                </a:cubicBezTo>
                <a:cubicBezTo>
                  <a:pt x="1" y="721"/>
                  <a:pt x="23" y="740"/>
                  <a:pt x="52" y="740"/>
                </a:cubicBezTo>
                <a:cubicBezTo>
                  <a:pt x="290" y="740"/>
                  <a:pt x="290" y="740"/>
                  <a:pt x="290" y="740"/>
                </a:cubicBezTo>
                <a:cubicBezTo>
                  <a:pt x="318" y="740"/>
                  <a:pt x="341" y="721"/>
                  <a:pt x="341" y="697"/>
                </a:cubicBezTo>
                <a:cubicBezTo>
                  <a:pt x="341" y="43"/>
                  <a:pt x="341" y="43"/>
                  <a:pt x="341" y="43"/>
                </a:cubicBezTo>
                <a:cubicBezTo>
                  <a:pt x="341" y="19"/>
                  <a:pt x="318" y="0"/>
                  <a:pt x="290" y="0"/>
                </a:cubicBezTo>
                <a:close/>
                <a:moveTo>
                  <a:pt x="31" y="63"/>
                </a:moveTo>
                <a:cubicBezTo>
                  <a:pt x="47" y="63"/>
                  <a:pt x="59" y="51"/>
                  <a:pt x="59" y="36"/>
                </a:cubicBezTo>
                <a:cubicBezTo>
                  <a:pt x="59" y="21"/>
                  <a:pt x="47" y="8"/>
                  <a:pt x="31" y="8"/>
                </a:cubicBezTo>
                <a:cubicBezTo>
                  <a:pt x="16" y="8"/>
                  <a:pt x="4" y="21"/>
                  <a:pt x="4" y="36"/>
                </a:cubicBezTo>
                <a:cubicBezTo>
                  <a:pt x="4" y="51"/>
                  <a:pt x="16" y="63"/>
                  <a:pt x="31" y="63"/>
                </a:cubicBezTo>
                <a:close/>
                <a:moveTo>
                  <a:pt x="0" y="185"/>
                </a:moveTo>
                <a:cubicBezTo>
                  <a:pt x="0" y="165"/>
                  <a:pt x="0" y="165"/>
                  <a:pt x="0" y="165"/>
                </a:cubicBezTo>
                <a:cubicBezTo>
                  <a:pt x="342" y="165"/>
                  <a:pt x="342" y="165"/>
                  <a:pt x="342" y="165"/>
                </a:cubicBezTo>
                <a:cubicBezTo>
                  <a:pt x="342" y="185"/>
                  <a:pt x="342" y="185"/>
                  <a:pt x="342" y="185"/>
                </a:cubicBezTo>
                <a:cubicBezTo>
                  <a:pt x="0" y="185"/>
                  <a:pt x="0" y="185"/>
                  <a:pt x="0" y="185"/>
                </a:cubicBezTo>
                <a:close/>
                <a:moveTo>
                  <a:pt x="0" y="372"/>
                </a:moveTo>
                <a:cubicBezTo>
                  <a:pt x="0" y="352"/>
                  <a:pt x="0" y="352"/>
                  <a:pt x="0" y="352"/>
                </a:cubicBezTo>
                <a:cubicBezTo>
                  <a:pt x="342" y="352"/>
                  <a:pt x="342" y="352"/>
                  <a:pt x="342" y="352"/>
                </a:cubicBezTo>
                <a:cubicBezTo>
                  <a:pt x="342" y="372"/>
                  <a:pt x="342" y="372"/>
                  <a:pt x="342" y="372"/>
                </a:cubicBezTo>
                <a:cubicBezTo>
                  <a:pt x="0" y="372"/>
                  <a:pt x="0" y="372"/>
                  <a:pt x="0" y="372"/>
                </a:cubicBezTo>
                <a:close/>
                <a:moveTo>
                  <a:pt x="0" y="559"/>
                </a:moveTo>
                <a:cubicBezTo>
                  <a:pt x="0" y="539"/>
                  <a:pt x="0" y="539"/>
                  <a:pt x="0" y="539"/>
                </a:cubicBezTo>
                <a:cubicBezTo>
                  <a:pt x="342" y="539"/>
                  <a:pt x="342" y="539"/>
                  <a:pt x="342" y="539"/>
                </a:cubicBezTo>
                <a:cubicBezTo>
                  <a:pt x="342" y="559"/>
                  <a:pt x="342" y="559"/>
                  <a:pt x="342" y="559"/>
                </a:cubicBezTo>
                <a:cubicBezTo>
                  <a:pt x="0" y="559"/>
                  <a:pt x="0" y="559"/>
                  <a:pt x="0" y="559"/>
                </a:cubicBezTo>
                <a:close/>
              </a:path>
            </a:pathLst>
          </a:custGeom>
          <a:solidFill>
            <a:schemeClr val="bg2">
              <a:lumMod val="50000"/>
            </a:schemeClr>
          </a:solidFill>
          <a:ln w="9525">
            <a:noFill/>
            <a:round/>
            <a:headEnd/>
            <a:tailEnd/>
          </a:ln>
        </p:spPr>
        <p:txBody>
          <a:bodyPr/>
          <a:lstStyle/>
          <a:p>
            <a:pPr>
              <a:lnSpc>
                <a:spcPct val="100000"/>
              </a:lnSpc>
              <a:spcAft>
                <a:spcPts val="0"/>
              </a:spcAft>
              <a:defRPr/>
            </a:pPr>
            <a:endParaRPr lang="en-US">
              <a:latin typeface="+mn-lt"/>
            </a:endParaRPr>
          </a:p>
        </p:txBody>
      </p:sp>
      <p:sp>
        <p:nvSpPr>
          <p:cNvPr id="60" name="Rectangle 59">
            <a:extLst>
              <a:ext uri="{FF2B5EF4-FFF2-40B4-BE49-F238E27FC236}">
                <a16:creationId xmlns:a16="http://schemas.microsoft.com/office/drawing/2014/main" id="{EE0F1093-5E1B-40F4-9C54-32B0034090E5}"/>
              </a:ext>
            </a:extLst>
          </p:cNvPr>
          <p:cNvSpPr/>
          <p:nvPr/>
        </p:nvSpPr>
        <p:spPr>
          <a:xfrm>
            <a:off x="3696253" y="4477441"/>
            <a:ext cx="886781" cy="253916"/>
          </a:xfrm>
          <a:prstGeom prst="rect">
            <a:avLst/>
          </a:prstGeom>
        </p:spPr>
        <p:txBody>
          <a:bodyPr wrap="none">
            <a:spAutoFit/>
          </a:bodyPr>
          <a:lstStyle/>
          <a:p>
            <a:r>
              <a:rPr lang="en-US" sz="1050" b="1">
                <a:solidFill>
                  <a:schemeClr val="bg1">
                    <a:lumMod val="65000"/>
                  </a:schemeClr>
                </a:solidFill>
              </a:rPr>
              <a:t>VDI servers</a:t>
            </a:r>
            <a:endParaRPr lang="en-US" sz="1400" b="1">
              <a:solidFill>
                <a:schemeClr val="bg1">
                  <a:lumMod val="65000"/>
                </a:schemeClr>
              </a:solidFill>
            </a:endParaRPr>
          </a:p>
        </p:txBody>
      </p:sp>
      <p:sp>
        <p:nvSpPr>
          <p:cNvPr id="63" name="Rectangle 62">
            <a:extLst>
              <a:ext uri="{FF2B5EF4-FFF2-40B4-BE49-F238E27FC236}">
                <a16:creationId xmlns:a16="http://schemas.microsoft.com/office/drawing/2014/main" id="{7BB9233E-27B2-498E-9C84-381B009EA05A}"/>
              </a:ext>
            </a:extLst>
          </p:cNvPr>
          <p:cNvSpPr/>
          <p:nvPr/>
        </p:nvSpPr>
        <p:spPr>
          <a:xfrm>
            <a:off x="3789883" y="1851996"/>
            <a:ext cx="683200" cy="200055"/>
          </a:xfrm>
          <a:prstGeom prst="rect">
            <a:avLst/>
          </a:prstGeom>
          <a:solidFill>
            <a:schemeClr val="bg1"/>
          </a:solidFill>
          <a:ln>
            <a:solidFill>
              <a:schemeClr val="bg1">
                <a:lumMod val="50000"/>
              </a:schemeClr>
            </a:solidFill>
          </a:ln>
        </p:spPr>
        <p:txBody>
          <a:bodyPr wrap="none">
            <a:spAutoFit/>
          </a:bodyPr>
          <a:lstStyle/>
          <a:p>
            <a:r>
              <a:rPr lang="en-US" sz="700" b="1">
                <a:solidFill>
                  <a:schemeClr val="bg1">
                    <a:lumMod val="65000"/>
                  </a:schemeClr>
                </a:solidFill>
              </a:rPr>
              <a:t>VDI channel</a:t>
            </a:r>
            <a:endParaRPr lang="en-US" sz="1000" b="1">
              <a:solidFill>
                <a:schemeClr val="bg1">
                  <a:lumMod val="65000"/>
                </a:schemeClr>
              </a:solidFill>
            </a:endParaRPr>
          </a:p>
        </p:txBody>
      </p:sp>
      <p:sp>
        <p:nvSpPr>
          <p:cNvPr id="66" name="Rectangle 65">
            <a:extLst>
              <a:ext uri="{FF2B5EF4-FFF2-40B4-BE49-F238E27FC236}">
                <a16:creationId xmlns:a16="http://schemas.microsoft.com/office/drawing/2014/main" id="{AD607526-BBDE-40EF-B266-4875B0684E9C}"/>
              </a:ext>
            </a:extLst>
          </p:cNvPr>
          <p:cNvSpPr/>
          <p:nvPr/>
        </p:nvSpPr>
        <p:spPr>
          <a:xfrm>
            <a:off x="4067266" y="2232831"/>
            <a:ext cx="453970" cy="200055"/>
          </a:xfrm>
          <a:prstGeom prst="rect">
            <a:avLst/>
          </a:prstGeom>
          <a:solidFill>
            <a:schemeClr val="bg1"/>
          </a:solidFill>
          <a:ln>
            <a:solidFill>
              <a:schemeClr val="accent2">
                <a:lumMod val="75000"/>
              </a:schemeClr>
            </a:solidFill>
          </a:ln>
        </p:spPr>
        <p:txBody>
          <a:bodyPr wrap="none">
            <a:spAutoFit/>
          </a:bodyPr>
          <a:lstStyle/>
          <a:p>
            <a:r>
              <a:rPr lang="fr-FR" sz="700" b="1" dirty="0">
                <a:solidFill>
                  <a:schemeClr val="accent2">
                    <a:lumMod val="75000"/>
                  </a:schemeClr>
                </a:solidFill>
              </a:rPr>
              <a:t>HTTPS</a:t>
            </a:r>
            <a:endParaRPr lang="fr-FR" sz="1050" b="1" dirty="0">
              <a:solidFill>
                <a:schemeClr val="accent2">
                  <a:lumMod val="75000"/>
                </a:schemeClr>
              </a:solidFill>
            </a:endParaRPr>
          </a:p>
        </p:txBody>
      </p:sp>
      <p:grpSp>
        <p:nvGrpSpPr>
          <p:cNvPr id="4" name="Groupe 3">
            <a:extLst>
              <a:ext uri="{FF2B5EF4-FFF2-40B4-BE49-F238E27FC236}">
                <a16:creationId xmlns:a16="http://schemas.microsoft.com/office/drawing/2014/main" id="{78703017-CF1E-4E23-9533-708F231E6D38}"/>
              </a:ext>
            </a:extLst>
          </p:cNvPr>
          <p:cNvGrpSpPr/>
          <p:nvPr/>
        </p:nvGrpSpPr>
        <p:grpSpPr>
          <a:xfrm>
            <a:off x="5355418" y="2250347"/>
            <a:ext cx="907449" cy="717165"/>
            <a:chOff x="6358782" y="2692491"/>
            <a:chExt cx="907449" cy="717165"/>
          </a:xfrm>
        </p:grpSpPr>
        <p:pic>
          <p:nvPicPr>
            <p:cNvPr id="41" name="Picture 56" descr="OmniPCX Enterprise.png">
              <a:extLst>
                <a:ext uri="{FF2B5EF4-FFF2-40B4-BE49-F238E27FC236}">
                  <a16:creationId xmlns:a16="http://schemas.microsoft.com/office/drawing/2014/main" id="{184E5F4C-72F4-4D7D-8F65-3F37B95398D3}"/>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6358782" y="2734588"/>
              <a:ext cx="907449" cy="675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96">
              <a:extLst>
                <a:ext uri="{FF2B5EF4-FFF2-40B4-BE49-F238E27FC236}">
                  <a16:creationId xmlns:a16="http://schemas.microsoft.com/office/drawing/2014/main" id="{32D9CFA6-5464-4BAF-935E-1C85D3D19494}"/>
                </a:ext>
              </a:extLst>
            </p:cNvPr>
            <p:cNvSpPr txBox="1"/>
            <p:nvPr/>
          </p:nvSpPr>
          <p:spPr>
            <a:xfrm>
              <a:off x="6594179" y="2692491"/>
              <a:ext cx="589136" cy="307777"/>
            </a:xfrm>
            <a:prstGeom prst="rect">
              <a:avLst/>
            </a:prstGeom>
            <a:noFill/>
          </p:spPr>
          <p:txBody>
            <a:bodyPr wrap="square" rtlCol="0">
              <a:spAutoFit/>
            </a:bodyPr>
            <a:lstStyle/>
            <a:p>
              <a:r>
                <a:rPr lang="fr-FR" sz="1400" b="1" dirty="0">
                  <a:solidFill>
                    <a:schemeClr val="bg1"/>
                  </a:solidFill>
                  <a:latin typeface="Arial" panose="020B0604020202020204" pitchFamily="34" charset="0"/>
                  <a:cs typeface="Arial" panose="020B0604020202020204" pitchFamily="34" charset="0"/>
                </a:rPr>
                <a:t>OXE</a:t>
              </a:r>
              <a:endParaRPr lang="en-US" sz="1400" b="1" dirty="0">
                <a:solidFill>
                  <a:schemeClr val="bg1"/>
                </a:solidFill>
                <a:latin typeface="Arial" panose="020B0604020202020204" pitchFamily="34" charset="0"/>
                <a:cs typeface="Arial" panose="020B0604020202020204" pitchFamily="34" charset="0"/>
              </a:endParaRPr>
            </a:p>
          </p:txBody>
        </p:sp>
      </p:grpSp>
      <p:grpSp>
        <p:nvGrpSpPr>
          <p:cNvPr id="62" name="Groupe 61">
            <a:extLst>
              <a:ext uri="{FF2B5EF4-FFF2-40B4-BE49-F238E27FC236}">
                <a16:creationId xmlns:a16="http://schemas.microsoft.com/office/drawing/2014/main" id="{444A9F00-A1FF-4713-8401-FB1CDF32EF73}"/>
              </a:ext>
            </a:extLst>
          </p:cNvPr>
          <p:cNvGrpSpPr/>
          <p:nvPr/>
        </p:nvGrpSpPr>
        <p:grpSpPr>
          <a:xfrm>
            <a:off x="7531777" y="2060165"/>
            <a:ext cx="1228440" cy="809501"/>
            <a:chOff x="3702730" y="-528458"/>
            <a:chExt cx="2581275" cy="1666875"/>
          </a:xfrm>
        </p:grpSpPr>
        <p:pic>
          <p:nvPicPr>
            <p:cNvPr id="65" name="Image 64">
              <a:extLst>
                <a:ext uri="{FF2B5EF4-FFF2-40B4-BE49-F238E27FC236}">
                  <a16:creationId xmlns:a16="http://schemas.microsoft.com/office/drawing/2014/main" id="{F67A0AC3-FD52-4866-8AA1-3DFE1005E530}"/>
                </a:ext>
              </a:extLst>
            </p:cNvPr>
            <p:cNvPicPr>
              <a:picLocks noChangeAspect="1"/>
            </p:cNvPicPr>
            <p:nvPr/>
          </p:nvPicPr>
          <p:blipFill>
            <a:blip r:embed="rId3"/>
            <a:stretch>
              <a:fillRect/>
            </a:stretch>
          </p:blipFill>
          <p:spPr>
            <a:xfrm>
              <a:off x="3702730" y="-528458"/>
              <a:ext cx="2581275" cy="1666875"/>
            </a:xfrm>
            <a:prstGeom prst="rect">
              <a:avLst/>
            </a:prstGeom>
          </p:spPr>
        </p:pic>
        <p:pic>
          <p:nvPicPr>
            <p:cNvPr id="70" name="Image 69">
              <a:extLst>
                <a:ext uri="{FF2B5EF4-FFF2-40B4-BE49-F238E27FC236}">
                  <a16:creationId xmlns:a16="http://schemas.microsoft.com/office/drawing/2014/main" id="{1D8768D4-911B-4BA5-8E8A-4902A807B12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019895" y="-403307"/>
              <a:ext cx="1935347" cy="1300881"/>
            </a:xfrm>
            <a:prstGeom prst="rect">
              <a:avLst/>
            </a:prstGeom>
          </p:spPr>
        </p:pic>
      </p:grpSp>
      <p:sp>
        <p:nvSpPr>
          <p:cNvPr id="16" name="Rectangle : coins arrondis 15">
            <a:extLst>
              <a:ext uri="{FF2B5EF4-FFF2-40B4-BE49-F238E27FC236}">
                <a16:creationId xmlns:a16="http://schemas.microsoft.com/office/drawing/2014/main" id="{094D7C0B-4B2B-4A13-B70F-A91F966263E3}"/>
              </a:ext>
            </a:extLst>
          </p:cNvPr>
          <p:cNvSpPr/>
          <p:nvPr/>
        </p:nvSpPr>
        <p:spPr bwMode="auto">
          <a:xfrm>
            <a:off x="3245001" y="419100"/>
            <a:ext cx="3459636" cy="4448175"/>
          </a:xfrm>
          <a:prstGeom prst="roundRect">
            <a:avLst/>
          </a:prstGeom>
          <a:noFill/>
          <a:ln w="28575">
            <a:solidFill>
              <a:srgbClr val="0070C0"/>
            </a:solidFill>
            <a:prstDash val="sysDot"/>
            <a:round/>
            <a:headEnd type="none" w="med" len="med"/>
            <a:tailEnd type="triangle" w="med" len="med"/>
          </a:ln>
        </p:spPr>
        <p:txBody>
          <a:bodyPr rtlCol="0" anchor="ctr"/>
          <a:lstStyle/>
          <a:p>
            <a:pPr algn="ctr"/>
            <a:endParaRPr lang="fr-FR"/>
          </a:p>
        </p:txBody>
      </p:sp>
      <p:sp>
        <p:nvSpPr>
          <p:cNvPr id="17" name="ZoneTexte 16">
            <a:extLst>
              <a:ext uri="{FF2B5EF4-FFF2-40B4-BE49-F238E27FC236}">
                <a16:creationId xmlns:a16="http://schemas.microsoft.com/office/drawing/2014/main" id="{A3AEC7AF-68AD-41F5-A3AF-031E585BB071}"/>
              </a:ext>
            </a:extLst>
          </p:cNvPr>
          <p:cNvSpPr txBox="1"/>
          <p:nvPr/>
        </p:nvSpPr>
        <p:spPr>
          <a:xfrm>
            <a:off x="4593746" y="137306"/>
            <a:ext cx="1434624" cy="300082"/>
          </a:xfrm>
          <a:prstGeom prst="rect">
            <a:avLst/>
          </a:prstGeom>
          <a:noFill/>
        </p:spPr>
        <p:txBody>
          <a:bodyPr wrap="square" rtlCol="0">
            <a:spAutoFit/>
          </a:bodyPr>
          <a:lstStyle/>
          <a:p>
            <a:r>
              <a:rPr lang="en-US">
                <a:solidFill>
                  <a:srgbClr val="0070C0"/>
                </a:solidFill>
              </a:rPr>
              <a:t>Company</a:t>
            </a:r>
          </a:p>
        </p:txBody>
      </p:sp>
      <p:sp>
        <p:nvSpPr>
          <p:cNvPr id="83" name="ZoneTexte 82">
            <a:extLst>
              <a:ext uri="{FF2B5EF4-FFF2-40B4-BE49-F238E27FC236}">
                <a16:creationId xmlns:a16="http://schemas.microsoft.com/office/drawing/2014/main" id="{973ADA04-6732-4C79-8C75-D0CA3B18E567}"/>
              </a:ext>
            </a:extLst>
          </p:cNvPr>
          <p:cNvSpPr txBox="1"/>
          <p:nvPr/>
        </p:nvSpPr>
        <p:spPr>
          <a:xfrm>
            <a:off x="7438588" y="1681753"/>
            <a:ext cx="1434624" cy="300082"/>
          </a:xfrm>
          <a:prstGeom prst="rect">
            <a:avLst/>
          </a:prstGeom>
          <a:noFill/>
        </p:spPr>
        <p:txBody>
          <a:bodyPr wrap="square" rtlCol="0">
            <a:spAutoFit/>
          </a:bodyPr>
          <a:lstStyle/>
          <a:p>
            <a:r>
              <a:rPr lang="en-US">
                <a:solidFill>
                  <a:srgbClr val="0070C0"/>
                </a:solidFill>
              </a:rPr>
              <a:t>Remote worker</a:t>
            </a:r>
          </a:p>
        </p:txBody>
      </p:sp>
      <p:sp>
        <p:nvSpPr>
          <p:cNvPr id="71" name="Rectangle 70">
            <a:extLst>
              <a:ext uri="{FF2B5EF4-FFF2-40B4-BE49-F238E27FC236}">
                <a16:creationId xmlns:a16="http://schemas.microsoft.com/office/drawing/2014/main" id="{CAE53977-6BE4-4743-931C-69AD55F7F3D8}"/>
              </a:ext>
            </a:extLst>
          </p:cNvPr>
          <p:cNvSpPr/>
          <p:nvPr/>
        </p:nvSpPr>
        <p:spPr>
          <a:xfrm>
            <a:off x="4578848" y="2077121"/>
            <a:ext cx="554960" cy="200055"/>
          </a:xfrm>
          <a:prstGeom prst="rect">
            <a:avLst/>
          </a:prstGeom>
          <a:solidFill>
            <a:schemeClr val="bg1"/>
          </a:solidFill>
          <a:ln>
            <a:solidFill>
              <a:schemeClr val="accent1">
                <a:lumMod val="60000"/>
                <a:lumOff val="40000"/>
              </a:schemeClr>
            </a:solidFill>
          </a:ln>
        </p:spPr>
        <p:txBody>
          <a:bodyPr wrap="none">
            <a:spAutoFit/>
          </a:bodyPr>
          <a:lstStyle/>
          <a:p>
            <a:r>
              <a:rPr lang="fr-FR" sz="700" b="1" dirty="0">
                <a:solidFill>
                  <a:schemeClr val="tx1">
                    <a:lumMod val="60000"/>
                    <a:lumOff val="40000"/>
                  </a:schemeClr>
                </a:solidFill>
              </a:rPr>
              <a:t>NOE/RTP</a:t>
            </a:r>
            <a:endParaRPr lang="fr-FR" sz="1000" b="1" dirty="0">
              <a:solidFill>
                <a:schemeClr val="tx1">
                  <a:lumMod val="60000"/>
                  <a:lumOff val="40000"/>
                </a:schemeClr>
              </a:solidFill>
            </a:endParaRPr>
          </a:p>
        </p:txBody>
      </p:sp>
      <p:cxnSp>
        <p:nvCxnSpPr>
          <p:cNvPr id="7" name="Connecteur droit 6">
            <a:extLst>
              <a:ext uri="{FF2B5EF4-FFF2-40B4-BE49-F238E27FC236}">
                <a16:creationId xmlns:a16="http://schemas.microsoft.com/office/drawing/2014/main" id="{90C0D359-6646-47A9-AA45-B7B8904813E9}"/>
              </a:ext>
            </a:extLst>
          </p:cNvPr>
          <p:cNvCxnSpPr>
            <a:cxnSpLocks/>
          </p:cNvCxnSpPr>
          <p:nvPr/>
        </p:nvCxnSpPr>
        <p:spPr>
          <a:xfrm>
            <a:off x="4530026" y="1700431"/>
            <a:ext cx="0" cy="1525326"/>
          </a:xfrm>
          <a:prstGeom prst="line">
            <a:avLst/>
          </a:prstGeom>
          <a:ln w="25400">
            <a:solidFill>
              <a:srgbClr val="2393D0"/>
            </a:solidFill>
            <a:tailEnd type="none"/>
          </a:ln>
        </p:spPr>
        <p:style>
          <a:lnRef idx="1">
            <a:schemeClr val="accent1"/>
          </a:lnRef>
          <a:fillRef idx="0">
            <a:schemeClr val="accent1"/>
          </a:fillRef>
          <a:effectRef idx="0">
            <a:schemeClr val="accent1"/>
          </a:effectRef>
          <a:fontRef idx="minor">
            <a:schemeClr val="tx1"/>
          </a:fontRef>
        </p:style>
      </p:cxnSp>
      <p:cxnSp>
        <p:nvCxnSpPr>
          <p:cNvPr id="56" name="Connecteur droit 55">
            <a:extLst>
              <a:ext uri="{FF2B5EF4-FFF2-40B4-BE49-F238E27FC236}">
                <a16:creationId xmlns:a16="http://schemas.microsoft.com/office/drawing/2014/main" id="{1CA0A066-401F-4431-A792-B95CF54A2E4E}"/>
              </a:ext>
            </a:extLst>
          </p:cNvPr>
          <p:cNvCxnSpPr>
            <a:cxnSpLocks/>
          </p:cNvCxnSpPr>
          <p:nvPr/>
        </p:nvCxnSpPr>
        <p:spPr>
          <a:xfrm>
            <a:off x="4474686" y="1700431"/>
            <a:ext cx="0" cy="1525326"/>
          </a:xfrm>
          <a:prstGeom prst="line">
            <a:avLst/>
          </a:prstGeom>
          <a:ln w="25400">
            <a:solidFill>
              <a:srgbClr val="D9D9D9"/>
            </a:solidFill>
            <a:tailEnd type="none"/>
          </a:ln>
        </p:spPr>
        <p:style>
          <a:lnRef idx="1">
            <a:schemeClr val="accent1"/>
          </a:lnRef>
          <a:fillRef idx="0">
            <a:schemeClr val="accent1"/>
          </a:fillRef>
          <a:effectRef idx="0">
            <a:schemeClr val="accent1"/>
          </a:effectRef>
          <a:fontRef idx="minor">
            <a:schemeClr val="tx1"/>
          </a:fontRef>
        </p:style>
      </p:cxnSp>
      <p:cxnSp>
        <p:nvCxnSpPr>
          <p:cNvPr id="59" name="Connecteur droit 58">
            <a:extLst>
              <a:ext uri="{FF2B5EF4-FFF2-40B4-BE49-F238E27FC236}">
                <a16:creationId xmlns:a16="http://schemas.microsoft.com/office/drawing/2014/main" id="{3473FF5E-1B7A-40A2-BABB-D93F7DBD8AAE}"/>
              </a:ext>
            </a:extLst>
          </p:cNvPr>
          <p:cNvCxnSpPr>
            <a:cxnSpLocks/>
          </p:cNvCxnSpPr>
          <p:nvPr/>
        </p:nvCxnSpPr>
        <p:spPr>
          <a:xfrm>
            <a:off x="4583147" y="1701379"/>
            <a:ext cx="2219" cy="938278"/>
          </a:xfrm>
          <a:prstGeom prst="line">
            <a:avLst/>
          </a:prstGeom>
          <a:ln w="25400">
            <a:solidFill>
              <a:srgbClr val="9886C7"/>
            </a:solidFill>
            <a:tailEnd type="none"/>
          </a:ln>
        </p:spPr>
        <p:style>
          <a:lnRef idx="1">
            <a:schemeClr val="accent1"/>
          </a:lnRef>
          <a:fillRef idx="0">
            <a:schemeClr val="accent1"/>
          </a:fillRef>
          <a:effectRef idx="0">
            <a:schemeClr val="accent1"/>
          </a:effectRef>
          <a:fontRef idx="minor">
            <a:schemeClr val="tx1"/>
          </a:fontRef>
        </p:style>
      </p:cxnSp>
      <p:cxnSp>
        <p:nvCxnSpPr>
          <p:cNvPr id="9" name="Connecteur droit avec flèche 8">
            <a:extLst>
              <a:ext uri="{FF2B5EF4-FFF2-40B4-BE49-F238E27FC236}">
                <a16:creationId xmlns:a16="http://schemas.microsoft.com/office/drawing/2014/main" id="{E2AA062B-3AA1-48A3-A0BA-414D41FFDB18}"/>
              </a:ext>
            </a:extLst>
          </p:cNvPr>
          <p:cNvCxnSpPr>
            <a:cxnSpLocks/>
            <a:endCxn id="41" idx="1"/>
          </p:cNvCxnSpPr>
          <p:nvPr/>
        </p:nvCxnSpPr>
        <p:spPr>
          <a:xfrm>
            <a:off x="4574219" y="2629978"/>
            <a:ext cx="781199" cy="0"/>
          </a:xfrm>
          <a:prstGeom prst="straightConnector1">
            <a:avLst/>
          </a:prstGeom>
          <a:ln w="25400">
            <a:solidFill>
              <a:srgbClr val="9886C7"/>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onnecteur droit avec flèche 73">
            <a:extLst>
              <a:ext uri="{FF2B5EF4-FFF2-40B4-BE49-F238E27FC236}">
                <a16:creationId xmlns:a16="http://schemas.microsoft.com/office/drawing/2014/main" id="{9EF92509-808A-41C5-B9A3-0D77FB4CE330}"/>
              </a:ext>
            </a:extLst>
          </p:cNvPr>
          <p:cNvCxnSpPr>
            <a:cxnSpLocks/>
          </p:cNvCxnSpPr>
          <p:nvPr/>
        </p:nvCxnSpPr>
        <p:spPr>
          <a:xfrm flipV="1">
            <a:off x="5981414" y="2972572"/>
            <a:ext cx="0" cy="482810"/>
          </a:xfrm>
          <a:prstGeom prst="straightConnector1">
            <a:avLst/>
          </a:prstGeom>
          <a:ln w="25400">
            <a:solidFill>
              <a:srgbClr val="9886C7"/>
            </a:solidFill>
            <a:tailEnd type="triangle"/>
          </a:ln>
        </p:spPr>
        <p:style>
          <a:lnRef idx="1">
            <a:schemeClr val="accent1"/>
          </a:lnRef>
          <a:fillRef idx="0">
            <a:schemeClr val="accent1"/>
          </a:fillRef>
          <a:effectRef idx="0">
            <a:schemeClr val="accent1"/>
          </a:effectRef>
          <a:fontRef idx="minor">
            <a:schemeClr val="tx1"/>
          </a:fontRef>
        </p:style>
      </p:cxnSp>
      <p:cxnSp>
        <p:nvCxnSpPr>
          <p:cNvPr id="82" name="Connecteur droit 81">
            <a:extLst>
              <a:ext uri="{FF2B5EF4-FFF2-40B4-BE49-F238E27FC236}">
                <a16:creationId xmlns:a16="http://schemas.microsoft.com/office/drawing/2014/main" id="{F47D9D3D-5275-4CD5-97FC-B89A61788BF0}"/>
              </a:ext>
            </a:extLst>
          </p:cNvPr>
          <p:cNvCxnSpPr>
            <a:cxnSpLocks/>
          </p:cNvCxnSpPr>
          <p:nvPr/>
        </p:nvCxnSpPr>
        <p:spPr>
          <a:xfrm flipH="1">
            <a:off x="5975624" y="3435372"/>
            <a:ext cx="2035686" cy="20010"/>
          </a:xfrm>
          <a:prstGeom prst="line">
            <a:avLst/>
          </a:prstGeom>
          <a:ln w="25400">
            <a:solidFill>
              <a:srgbClr val="9886C7"/>
            </a:solidFill>
            <a:tailEnd type="none"/>
          </a:ln>
        </p:spPr>
        <p:style>
          <a:lnRef idx="1">
            <a:schemeClr val="accent1"/>
          </a:lnRef>
          <a:fillRef idx="0">
            <a:schemeClr val="accent1"/>
          </a:fillRef>
          <a:effectRef idx="0">
            <a:schemeClr val="accent1"/>
          </a:effectRef>
          <a:fontRef idx="minor">
            <a:schemeClr val="tx1"/>
          </a:fontRef>
        </p:style>
      </p:cxnSp>
      <p:cxnSp>
        <p:nvCxnSpPr>
          <p:cNvPr id="90" name="Connecteur droit 89">
            <a:extLst>
              <a:ext uri="{FF2B5EF4-FFF2-40B4-BE49-F238E27FC236}">
                <a16:creationId xmlns:a16="http://schemas.microsoft.com/office/drawing/2014/main" id="{6A3AE0E9-C11E-4305-9B1C-424459B656FE}"/>
              </a:ext>
            </a:extLst>
          </p:cNvPr>
          <p:cNvCxnSpPr>
            <a:cxnSpLocks/>
          </p:cNvCxnSpPr>
          <p:nvPr/>
        </p:nvCxnSpPr>
        <p:spPr>
          <a:xfrm flipH="1">
            <a:off x="8010936" y="2893969"/>
            <a:ext cx="374" cy="551408"/>
          </a:xfrm>
          <a:prstGeom prst="line">
            <a:avLst/>
          </a:prstGeom>
          <a:ln w="25400">
            <a:solidFill>
              <a:srgbClr val="9886C7"/>
            </a:solidFill>
            <a:tailEnd type="none"/>
          </a:ln>
        </p:spPr>
        <p:style>
          <a:lnRef idx="1">
            <a:schemeClr val="accent1"/>
          </a:lnRef>
          <a:fillRef idx="0">
            <a:schemeClr val="accent1"/>
          </a:fillRef>
          <a:effectRef idx="0">
            <a:schemeClr val="accent1"/>
          </a:effectRef>
          <a:fontRef idx="minor">
            <a:schemeClr val="tx1"/>
          </a:fontRef>
        </p:style>
      </p:cxnSp>
      <p:cxnSp>
        <p:nvCxnSpPr>
          <p:cNvPr id="91" name="Connecteur droit 90">
            <a:extLst>
              <a:ext uri="{FF2B5EF4-FFF2-40B4-BE49-F238E27FC236}">
                <a16:creationId xmlns:a16="http://schemas.microsoft.com/office/drawing/2014/main" id="{2BD5F5C3-6DB5-4CCF-B8CC-A254F061D35F}"/>
              </a:ext>
            </a:extLst>
          </p:cNvPr>
          <p:cNvCxnSpPr>
            <a:cxnSpLocks/>
          </p:cNvCxnSpPr>
          <p:nvPr/>
        </p:nvCxnSpPr>
        <p:spPr>
          <a:xfrm>
            <a:off x="8058224" y="2893792"/>
            <a:ext cx="0" cy="606154"/>
          </a:xfrm>
          <a:prstGeom prst="line">
            <a:avLst/>
          </a:prstGeom>
          <a:ln w="25400">
            <a:solidFill>
              <a:srgbClr val="2393D0"/>
            </a:solidFill>
            <a:tailEnd type="none"/>
          </a:ln>
        </p:spPr>
        <p:style>
          <a:lnRef idx="1">
            <a:schemeClr val="accent1"/>
          </a:lnRef>
          <a:fillRef idx="0">
            <a:schemeClr val="accent1"/>
          </a:fillRef>
          <a:effectRef idx="0">
            <a:schemeClr val="accent1"/>
          </a:effectRef>
          <a:fontRef idx="minor">
            <a:schemeClr val="tx1"/>
          </a:fontRef>
        </p:style>
      </p:cxnSp>
      <p:cxnSp>
        <p:nvCxnSpPr>
          <p:cNvPr id="92" name="Connecteur droit 91">
            <a:extLst>
              <a:ext uri="{FF2B5EF4-FFF2-40B4-BE49-F238E27FC236}">
                <a16:creationId xmlns:a16="http://schemas.microsoft.com/office/drawing/2014/main" id="{B1E165E7-AB1D-40A0-B493-BC5C0B41663D}"/>
              </a:ext>
            </a:extLst>
          </p:cNvPr>
          <p:cNvCxnSpPr>
            <a:cxnSpLocks/>
          </p:cNvCxnSpPr>
          <p:nvPr/>
        </p:nvCxnSpPr>
        <p:spPr>
          <a:xfrm flipV="1">
            <a:off x="4978622" y="3489857"/>
            <a:ext cx="3079602" cy="29368"/>
          </a:xfrm>
          <a:prstGeom prst="line">
            <a:avLst/>
          </a:prstGeom>
          <a:ln w="25400">
            <a:solidFill>
              <a:srgbClr val="2393D0"/>
            </a:solidFill>
            <a:tailEnd type="none"/>
          </a:ln>
        </p:spPr>
        <p:style>
          <a:lnRef idx="1">
            <a:schemeClr val="accent1"/>
          </a:lnRef>
          <a:fillRef idx="0">
            <a:schemeClr val="accent1"/>
          </a:fillRef>
          <a:effectRef idx="0">
            <a:schemeClr val="accent1"/>
          </a:effectRef>
          <a:fontRef idx="minor">
            <a:schemeClr val="tx1"/>
          </a:fontRef>
        </p:style>
      </p:cxnSp>
      <p:cxnSp>
        <p:nvCxnSpPr>
          <p:cNvPr id="93" name="Connecteur droit 92">
            <a:extLst>
              <a:ext uri="{FF2B5EF4-FFF2-40B4-BE49-F238E27FC236}">
                <a16:creationId xmlns:a16="http://schemas.microsoft.com/office/drawing/2014/main" id="{89CDB1BE-19DF-4C7D-8830-1E449B5A6D82}"/>
              </a:ext>
            </a:extLst>
          </p:cNvPr>
          <p:cNvCxnSpPr>
            <a:cxnSpLocks/>
          </p:cNvCxnSpPr>
          <p:nvPr/>
        </p:nvCxnSpPr>
        <p:spPr>
          <a:xfrm>
            <a:off x="8109692" y="2893792"/>
            <a:ext cx="1" cy="650634"/>
          </a:xfrm>
          <a:prstGeom prst="line">
            <a:avLst/>
          </a:prstGeom>
          <a:ln w="25400">
            <a:solidFill>
              <a:srgbClr val="D9D9D9"/>
            </a:solidFill>
            <a:tailEnd type="none"/>
          </a:ln>
        </p:spPr>
        <p:style>
          <a:lnRef idx="1">
            <a:schemeClr val="accent1"/>
          </a:lnRef>
          <a:fillRef idx="0">
            <a:schemeClr val="accent1"/>
          </a:fillRef>
          <a:effectRef idx="0">
            <a:schemeClr val="accent1"/>
          </a:effectRef>
          <a:fontRef idx="minor">
            <a:schemeClr val="tx1"/>
          </a:fontRef>
        </p:style>
      </p:cxnSp>
      <p:cxnSp>
        <p:nvCxnSpPr>
          <p:cNvPr id="94" name="Connecteur droit 93">
            <a:extLst>
              <a:ext uri="{FF2B5EF4-FFF2-40B4-BE49-F238E27FC236}">
                <a16:creationId xmlns:a16="http://schemas.microsoft.com/office/drawing/2014/main" id="{4E9C1077-0B73-4BA5-B395-B6C61176BE8E}"/>
              </a:ext>
            </a:extLst>
          </p:cNvPr>
          <p:cNvCxnSpPr>
            <a:cxnSpLocks/>
          </p:cNvCxnSpPr>
          <p:nvPr/>
        </p:nvCxnSpPr>
        <p:spPr>
          <a:xfrm flipH="1">
            <a:off x="4978622" y="3544426"/>
            <a:ext cx="3131071" cy="31125"/>
          </a:xfrm>
          <a:prstGeom prst="line">
            <a:avLst/>
          </a:prstGeom>
          <a:ln w="25400">
            <a:solidFill>
              <a:srgbClr val="D9D9D9"/>
            </a:solidFill>
            <a:tailEnd type="none"/>
          </a:ln>
        </p:spPr>
        <p:style>
          <a:lnRef idx="1">
            <a:schemeClr val="accent1"/>
          </a:lnRef>
          <a:fillRef idx="0">
            <a:schemeClr val="accent1"/>
          </a:fillRef>
          <a:effectRef idx="0">
            <a:schemeClr val="accent1"/>
          </a:effectRef>
          <a:fontRef idx="minor">
            <a:schemeClr val="tx1"/>
          </a:fontRef>
        </p:style>
      </p:cxnSp>
      <p:sp>
        <p:nvSpPr>
          <p:cNvPr id="89" name="Ellipse 88">
            <a:extLst>
              <a:ext uri="{FF2B5EF4-FFF2-40B4-BE49-F238E27FC236}">
                <a16:creationId xmlns:a16="http://schemas.microsoft.com/office/drawing/2014/main" id="{7A2543B0-9B2F-4539-9B3F-C7480505BEB5}"/>
              </a:ext>
            </a:extLst>
          </p:cNvPr>
          <p:cNvSpPr/>
          <p:nvPr/>
        </p:nvSpPr>
        <p:spPr bwMode="auto">
          <a:xfrm rot="10800000">
            <a:off x="7613363" y="3346155"/>
            <a:ext cx="190902" cy="344857"/>
          </a:xfrm>
          <a:prstGeom prst="ellipse">
            <a:avLst/>
          </a:prstGeom>
          <a:solidFill>
            <a:srgbClr val="BBBBBB"/>
          </a:solidFill>
          <a:ln w="6350">
            <a:solidFill>
              <a:srgbClr val="8D8D8D"/>
            </a:solidFill>
            <a:prstDash val="solid"/>
            <a:round/>
            <a:headEnd type="none" w="med" len="med"/>
            <a:tailEnd type="triangle" w="med" len="med"/>
          </a:ln>
        </p:spPr>
        <p:txBody>
          <a:bodyPr rtlCol="0" anchor="ctr"/>
          <a:lstStyle/>
          <a:p>
            <a:pPr algn="ctr"/>
            <a:endParaRPr lang="fr-FR"/>
          </a:p>
        </p:txBody>
      </p:sp>
      <p:sp>
        <p:nvSpPr>
          <p:cNvPr id="15" name="Rectangle 14">
            <a:extLst>
              <a:ext uri="{FF2B5EF4-FFF2-40B4-BE49-F238E27FC236}">
                <a16:creationId xmlns:a16="http://schemas.microsoft.com/office/drawing/2014/main" id="{0329B06D-7067-42D3-94AD-623D7B49ADDF}"/>
              </a:ext>
            </a:extLst>
          </p:cNvPr>
          <p:cNvSpPr/>
          <p:nvPr/>
        </p:nvSpPr>
        <p:spPr bwMode="auto">
          <a:xfrm rot="5400000">
            <a:off x="6879223" y="2870170"/>
            <a:ext cx="344858" cy="1290718"/>
          </a:xfrm>
          <a:prstGeom prst="rect">
            <a:avLst/>
          </a:prstGeom>
          <a:solidFill>
            <a:srgbClr val="BBBBBB"/>
          </a:solidFill>
          <a:ln w="28575">
            <a:noFill/>
            <a:prstDash val="sysDot"/>
            <a:round/>
            <a:headEnd type="none" w="med" len="med"/>
            <a:tailEnd type="triangle" w="med" len="med"/>
          </a:ln>
        </p:spPr>
        <p:txBody>
          <a:bodyPr vert="vert270" rtlCol="0" anchor="ctr"/>
          <a:lstStyle/>
          <a:p>
            <a:pPr algn="ctr"/>
            <a:r>
              <a:rPr lang="fr-FR" sz="1400" b="1" dirty="0">
                <a:solidFill>
                  <a:schemeClr val="bg1"/>
                </a:solidFill>
              </a:rPr>
              <a:t>VPN</a:t>
            </a:r>
          </a:p>
        </p:txBody>
      </p:sp>
      <p:sp>
        <p:nvSpPr>
          <p:cNvPr id="81" name="Ellipse 80">
            <a:extLst>
              <a:ext uri="{FF2B5EF4-FFF2-40B4-BE49-F238E27FC236}">
                <a16:creationId xmlns:a16="http://schemas.microsoft.com/office/drawing/2014/main" id="{D582B62F-E29E-494F-96B5-BF8221AD4908}"/>
              </a:ext>
            </a:extLst>
          </p:cNvPr>
          <p:cNvSpPr/>
          <p:nvPr/>
        </p:nvSpPr>
        <p:spPr bwMode="auto">
          <a:xfrm rot="10800000">
            <a:off x="6312301" y="3343098"/>
            <a:ext cx="190902" cy="344857"/>
          </a:xfrm>
          <a:prstGeom prst="ellipse">
            <a:avLst/>
          </a:prstGeom>
          <a:solidFill>
            <a:srgbClr val="BBBBBB"/>
          </a:solidFill>
          <a:ln w="6350">
            <a:solidFill>
              <a:srgbClr val="8D8D8D"/>
            </a:solidFill>
            <a:prstDash val="solid"/>
            <a:round/>
            <a:headEnd type="none" w="med" len="med"/>
            <a:tailEnd type="triangle" w="med" len="med"/>
          </a:ln>
        </p:spPr>
        <p:txBody>
          <a:bodyPr rtlCol="0" anchor="ctr"/>
          <a:lstStyle/>
          <a:p>
            <a:pPr algn="ctr"/>
            <a:endParaRPr lang="fr-FR"/>
          </a:p>
        </p:txBody>
      </p:sp>
      <p:cxnSp>
        <p:nvCxnSpPr>
          <p:cNvPr id="80" name="Connecteur droit 79">
            <a:extLst>
              <a:ext uri="{FF2B5EF4-FFF2-40B4-BE49-F238E27FC236}">
                <a16:creationId xmlns:a16="http://schemas.microsoft.com/office/drawing/2014/main" id="{A56448B1-DD37-419F-B622-DF94AB06C943}"/>
              </a:ext>
            </a:extLst>
          </p:cNvPr>
          <p:cNvCxnSpPr>
            <a:cxnSpLocks/>
            <a:stCxn id="89" idx="0"/>
            <a:endCxn id="81" idx="0"/>
          </p:cNvCxnSpPr>
          <p:nvPr/>
        </p:nvCxnSpPr>
        <p:spPr>
          <a:xfrm flipH="1" flipV="1">
            <a:off x="6407752" y="3687955"/>
            <a:ext cx="1301062" cy="3057"/>
          </a:xfrm>
          <a:prstGeom prst="line">
            <a:avLst/>
          </a:prstGeom>
          <a:ln>
            <a:solidFill>
              <a:srgbClr val="8D8D8D"/>
            </a:solidFill>
            <a:tailEnd type="none"/>
          </a:ln>
        </p:spPr>
        <p:style>
          <a:lnRef idx="1">
            <a:schemeClr val="accent1"/>
          </a:lnRef>
          <a:fillRef idx="0">
            <a:schemeClr val="accent1"/>
          </a:fillRef>
          <a:effectRef idx="0">
            <a:schemeClr val="accent1"/>
          </a:effectRef>
          <a:fontRef idx="minor">
            <a:schemeClr val="tx1"/>
          </a:fontRef>
        </p:style>
      </p:cxnSp>
      <p:cxnSp>
        <p:nvCxnSpPr>
          <p:cNvPr id="79" name="Connecteur droit 78">
            <a:extLst>
              <a:ext uri="{FF2B5EF4-FFF2-40B4-BE49-F238E27FC236}">
                <a16:creationId xmlns:a16="http://schemas.microsoft.com/office/drawing/2014/main" id="{C3D56EAC-2621-40A3-B0BB-A61055F82ED9}"/>
              </a:ext>
            </a:extLst>
          </p:cNvPr>
          <p:cNvCxnSpPr>
            <a:cxnSpLocks/>
            <a:stCxn id="89" idx="4"/>
          </p:cNvCxnSpPr>
          <p:nvPr/>
        </p:nvCxnSpPr>
        <p:spPr>
          <a:xfrm flipH="1">
            <a:off x="6417488" y="3346155"/>
            <a:ext cx="1291326" cy="1"/>
          </a:xfrm>
          <a:prstGeom prst="line">
            <a:avLst/>
          </a:prstGeom>
          <a:ln>
            <a:solidFill>
              <a:srgbClr val="8D8D8D"/>
            </a:solidFill>
            <a:tailEnd type="none"/>
          </a:ln>
        </p:spPr>
        <p:style>
          <a:lnRef idx="1">
            <a:schemeClr val="accent1"/>
          </a:lnRef>
          <a:fillRef idx="0">
            <a:schemeClr val="accent1"/>
          </a:fillRef>
          <a:effectRef idx="0">
            <a:schemeClr val="accent1"/>
          </a:effectRef>
          <a:fontRef idx="minor">
            <a:schemeClr val="tx1"/>
          </a:fontRef>
        </p:style>
      </p:cxnSp>
      <p:pic>
        <p:nvPicPr>
          <p:cNvPr id="53" name="Image 52" descr="Une image contenant texte&#10;&#10;Description générée automatiquement">
            <a:extLst>
              <a:ext uri="{FF2B5EF4-FFF2-40B4-BE49-F238E27FC236}">
                <a16:creationId xmlns:a16="http://schemas.microsoft.com/office/drawing/2014/main" id="{70D5A4D0-544E-4F31-8358-5DEBE0DF500E}"/>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6319403" y="596818"/>
            <a:ext cx="665999" cy="623819"/>
          </a:xfrm>
          <a:prstGeom prst="rect">
            <a:avLst/>
          </a:prstGeom>
        </p:spPr>
      </p:pic>
      <p:sp>
        <p:nvSpPr>
          <p:cNvPr id="3" name="Rectangle 2">
            <a:extLst>
              <a:ext uri="{FF2B5EF4-FFF2-40B4-BE49-F238E27FC236}">
                <a16:creationId xmlns:a16="http://schemas.microsoft.com/office/drawing/2014/main" id="{C8295DC4-88CA-49D6-94EA-6C6513A100F5}"/>
              </a:ext>
            </a:extLst>
          </p:cNvPr>
          <p:cNvSpPr/>
          <p:nvPr/>
        </p:nvSpPr>
        <p:spPr>
          <a:xfrm>
            <a:off x="4156916" y="934713"/>
            <a:ext cx="921040" cy="6326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937FDFCC-4FBD-4295-BB1E-77DFFD792935}"/>
              </a:ext>
            </a:extLst>
          </p:cNvPr>
          <p:cNvSpPr/>
          <p:nvPr/>
        </p:nvSpPr>
        <p:spPr>
          <a:xfrm>
            <a:off x="7682717" y="2120943"/>
            <a:ext cx="921040" cy="6326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7" name="Image 196">
            <a:extLst>
              <a:ext uri="{FF2B5EF4-FFF2-40B4-BE49-F238E27FC236}">
                <a16:creationId xmlns:a16="http://schemas.microsoft.com/office/drawing/2014/main" id="{34F8EDFE-DB05-46B7-A074-03753FAB8788}"/>
              </a:ext>
            </a:extLst>
          </p:cNvPr>
          <p:cNvPicPr>
            <a:picLocks noChangeAspect="1"/>
          </p:cNvPicPr>
          <p:nvPr/>
        </p:nvPicPr>
        <p:blipFill>
          <a:blip r:embed="rId8"/>
          <a:stretch>
            <a:fillRect/>
          </a:stretch>
        </p:blipFill>
        <p:spPr>
          <a:xfrm>
            <a:off x="4327524" y="1045364"/>
            <a:ext cx="550160" cy="350544"/>
          </a:xfrm>
          <a:prstGeom prst="rect">
            <a:avLst/>
          </a:prstGeom>
        </p:spPr>
      </p:pic>
      <p:pic>
        <p:nvPicPr>
          <p:cNvPr id="198" name="Image 197">
            <a:extLst>
              <a:ext uri="{FF2B5EF4-FFF2-40B4-BE49-F238E27FC236}">
                <a16:creationId xmlns:a16="http://schemas.microsoft.com/office/drawing/2014/main" id="{9999002F-8F02-42DB-AF17-9464A756C320}"/>
              </a:ext>
            </a:extLst>
          </p:cNvPr>
          <p:cNvPicPr>
            <a:picLocks noChangeAspect="1"/>
          </p:cNvPicPr>
          <p:nvPr/>
        </p:nvPicPr>
        <p:blipFill>
          <a:blip r:embed="rId8"/>
          <a:stretch>
            <a:fillRect/>
          </a:stretch>
        </p:blipFill>
        <p:spPr>
          <a:xfrm>
            <a:off x="7834613" y="2250591"/>
            <a:ext cx="550160" cy="350544"/>
          </a:xfrm>
          <a:prstGeom prst="rect">
            <a:avLst/>
          </a:prstGeom>
        </p:spPr>
      </p:pic>
      <p:pic>
        <p:nvPicPr>
          <p:cNvPr id="199" name="Image 198">
            <a:extLst>
              <a:ext uri="{FF2B5EF4-FFF2-40B4-BE49-F238E27FC236}">
                <a16:creationId xmlns:a16="http://schemas.microsoft.com/office/drawing/2014/main" id="{93352CB8-93B0-4D66-8DF0-B04A37F8328B}"/>
              </a:ext>
            </a:extLst>
          </p:cNvPr>
          <p:cNvPicPr>
            <a:picLocks noChangeAspect="1"/>
          </p:cNvPicPr>
          <p:nvPr/>
        </p:nvPicPr>
        <p:blipFill>
          <a:blip r:embed="rId8"/>
          <a:stretch>
            <a:fillRect/>
          </a:stretch>
        </p:blipFill>
        <p:spPr>
          <a:xfrm>
            <a:off x="3987939" y="3391828"/>
            <a:ext cx="550160" cy="350544"/>
          </a:xfrm>
          <a:prstGeom prst="rect">
            <a:avLst/>
          </a:prstGeom>
        </p:spPr>
      </p:pic>
      <p:pic>
        <p:nvPicPr>
          <p:cNvPr id="200" name="Image 199">
            <a:extLst>
              <a:ext uri="{FF2B5EF4-FFF2-40B4-BE49-F238E27FC236}">
                <a16:creationId xmlns:a16="http://schemas.microsoft.com/office/drawing/2014/main" id="{5B580D20-B5DF-48F3-92AE-798D5A2086CF}"/>
              </a:ext>
            </a:extLst>
          </p:cNvPr>
          <p:cNvPicPr>
            <a:picLocks noChangeAspect="1"/>
          </p:cNvPicPr>
          <p:nvPr/>
        </p:nvPicPr>
        <p:blipFill>
          <a:blip r:embed="rId8"/>
          <a:stretch>
            <a:fillRect/>
          </a:stretch>
        </p:blipFill>
        <p:spPr>
          <a:xfrm>
            <a:off x="4067266" y="3544228"/>
            <a:ext cx="550160" cy="350544"/>
          </a:xfrm>
          <a:prstGeom prst="rect">
            <a:avLst/>
          </a:prstGeom>
        </p:spPr>
      </p:pic>
      <p:pic>
        <p:nvPicPr>
          <p:cNvPr id="201" name="Image 200">
            <a:extLst>
              <a:ext uri="{FF2B5EF4-FFF2-40B4-BE49-F238E27FC236}">
                <a16:creationId xmlns:a16="http://schemas.microsoft.com/office/drawing/2014/main" id="{4B78316C-627A-4B58-89E2-8ABD84FA2412}"/>
              </a:ext>
            </a:extLst>
          </p:cNvPr>
          <p:cNvPicPr>
            <a:picLocks noChangeAspect="1"/>
          </p:cNvPicPr>
          <p:nvPr/>
        </p:nvPicPr>
        <p:blipFill>
          <a:blip r:embed="rId8"/>
          <a:stretch>
            <a:fillRect/>
          </a:stretch>
        </p:blipFill>
        <p:spPr>
          <a:xfrm>
            <a:off x="4206968" y="3701573"/>
            <a:ext cx="550160" cy="350544"/>
          </a:xfrm>
          <a:prstGeom prst="rect">
            <a:avLst/>
          </a:prstGeom>
        </p:spPr>
      </p:pic>
      <p:pic>
        <p:nvPicPr>
          <p:cNvPr id="202" name="Image 201">
            <a:extLst>
              <a:ext uri="{FF2B5EF4-FFF2-40B4-BE49-F238E27FC236}">
                <a16:creationId xmlns:a16="http://schemas.microsoft.com/office/drawing/2014/main" id="{8DC5C598-F9BA-41D1-9F34-9CACA1560FCB}"/>
              </a:ext>
            </a:extLst>
          </p:cNvPr>
          <p:cNvPicPr>
            <a:picLocks noChangeAspect="1"/>
          </p:cNvPicPr>
          <p:nvPr/>
        </p:nvPicPr>
        <p:blipFill>
          <a:blip r:embed="rId8"/>
          <a:stretch>
            <a:fillRect/>
          </a:stretch>
        </p:blipFill>
        <p:spPr>
          <a:xfrm>
            <a:off x="4361446" y="3882407"/>
            <a:ext cx="550160" cy="350544"/>
          </a:xfrm>
          <a:prstGeom prst="rect">
            <a:avLst/>
          </a:prstGeom>
        </p:spPr>
      </p:pic>
    </p:spTree>
    <p:extLst>
      <p:ext uri="{BB962C8B-B14F-4D97-AF65-F5344CB8AC3E}">
        <p14:creationId xmlns:p14="http://schemas.microsoft.com/office/powerpoint/2010/main" val="1743643696"/>
      </p:ext>
    </p:extLst>
  </p:cSld>
  <p:clrMapOvr>
    <a:masterClrMapping/>
  </p:clrMapOvr>
  <p:transition advTm="30603"/>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049C616-0924-4D45-BB77-57218BBB4AC0}"/>
              </a:ext>
            </a:extLst>
          </p:cNvPr>
          <p:cNvSpPr>
            <a:spLocks noGrp="1"/>
          </p:cNvSpPr>
          <p:nvPr>
            <p:ph type="body" sz="quarter" idx="13"/>
          </p:nvPr>
        </p:nvSpPr>
        <p:spPr>
          <a:xfrm>
            <a:off x="733926" y="1112286"/>
            <a:ext cx="2524002" cy="905607"/>
          </a:xfrm>
        </p:spPr>
        <p:txBody>
          <a:bodyPr/>
          <a:lstStyle/>
          <a:p>
            <a:pPr>
              <a:spcBef>
                <a:spcPts val="0"/>
              </a:spcBef>
            </a:pPr>
            <a:r>
              <a:rPr lang="en-US" dirty="0"/>
              <a:t>Business telephony inside and outside the enterprise network for more efficiency</a:t>
            </a:r>
          </a:p>
        </p:txBody>
      </p:sp>
      <p:sp>
        <p:nvSpPr>
          <p:cNvPr id="4" name="Titre 3">
            <a:extLst>
              <a:ext uri="{FF2B5EF4-FFF2-40B4-BE49-F238E27FC236}">
                <a16:creationId xmlns:a16="http://schemas.microsoft.com/office/drawing/2014/main" id="{8F7A107A-3FCD-4111-A314-288C449F1F7C}"/>
              </a:ext>
            </a:extLst>
          </p:cNvPr>
          <p:cNvSpPr>
            <a:spLocks noGrp="1"/>
          </p:cNvSpPr>
          <p:nvPr>
            <p:ph type="title"/>
          </p:nvPr>
        </p:nvSpPr>
        <p:spPr/>
        <p:txBody>
          <a:bodyPr/>
          <a:lstStyle/>
          <a:p>
            <a:r>
              <a:rPr lang="en-US" dirty="0"/>
              <a:t>IP Desktop Softphone</a:t>
            </a:r>
          </a:p>
        </p:txBody>
      </p:sp>
      <p:sp>
        <p:nvSpPr>
          <p:cNvPr id="7" name="Ellipse 6">
            <a:extLst>
              <a:ext uri="{FF2B5EF4-FFF2-40B4-BE49-F238E27FC236}">
                <a16:creationId xmlns:a16="http://schemas.microsoft.com/office/drawing/2014/main" id="{F5D7EDA0-E738-4D6D-8D3A-798B3EF5E900}"/>
              </a:ext>
            </a:extLst>
          </p:cNvPr>
          <p:cNvSpPr/>
          <p:nvPr/>
        </p:nvSpPr>
        <p:spPr bwMode="auto">
          <a:xfrm>
            <a:off x="4149436" y="447373"/>
            <a:ext cx="1741644" cy="1741644"/>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Trebuchet MS" pitchFamily="34" charset="0"/>
            </a:endParaRPr>
          </a:p>
        </p:txBody>
      </p:sp>
      <p:sp>
        <p:nvSpPr>
          <p:cNvPr id="8" name="Ellipse 7">
            <a:extLst>
              <a:ext uri="{FF2B5EF4-FFF2-40B4-BE49-F238E27FC236}">
                <a16:creationId xmlns:a16="http://schemas.microsoft.com/office/drawing/2014/main" id="{35B5182C-0629-41FA-B572-6D032AC29FDF}"/>
              </a:ext>
            </a:extLst>
          </p:cNvPr>
          <p:cNvSpPr/>
          <p:nvPr/>
        </p:nvSpPr>
        <p:spPr bwMode="auto">
          <a:xfrm>
            <a:off x="6705071" y="534944"/>
            <a:ext cx="1806580" cy="1806580"/>
          </a:xfrm>
          <a:prstGeom prst="ellipse">
            <a:avLst/>
          </a:prstGeom>
          <a:solidFill>
            <a:schemeClr val="tx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Trebuchet MS" pitchFamily="34" charset="0"/>
            </a:endParaRPr>
          </a:p>
        </p:txBody>
      </p:sp>
      <p:sp>
        <p:nvSpPr>
          <p:cNvPr id="9" name="Ellipse 8">
            <a:extLst>
              <a:ext uri="{FF2B5EF4-FFF2-40B4-BE49-F238E27FC236}">
                <a16:creationId xmlns:a16="http://schemas.microsoft.com/office/drawing/2014/main" id="{BEFC6AD1-72A9-42E8-AA82-BEE58B6F5B9C}"/>
              </a:ext>
            </a:extLst>
          </p:cNvPr>
          <p:cNvSpPr/>
          <p:nvPr/>
        </p:nvSpPr>
        <p:spPr bwMode="auto">
          <a:xfrm>
            <a:off x="5294424" y="2051194"/>
            <a:ext cx="1806580" cy="1806580"/>
          </a:xfrm>
          <a:prstGeom prst="ellipse">
            <a:avLst/>
          </a:prstGeom>
          <a:solidFill>
            <a:schemeClr val="tx1">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Trebuchet MS" pitchFamily="34" charset="0"/>
            </a:endParaRPr>
          </a:p>
        </p:txBody>
      </p:sp>
      <p:sp>
        <p:nvSpPr>
          <p:cNvPr id="10" name="ZoneTexte 9">
            <a:extLst>
              <a:ext uri="{FF2B5EF4-FFF2-40B4-BE49-F238E27FC236}">
                <a16:creationId xmlns:a16="http://schemas.microsoft.com/office/drawing/2014/main" id="{B19966EA-99B7-4804-B6FD-5F69C15046E0}"/>
              </a:ext>
            </a:extLst>
          </p:cNvPr>
          <p:cNvSpPr txBox="1"/>
          <p:nvPr/>
        </p:nvSpPr>
        <p:spPr>
          <a:xfrm>
            <a:off x="4234292" y="746033"/>
            <a:ext cx="1571931" cy="1131079"/>
          </a:xfrm>
          <a:prstGeom prst="rect">
            <a:avLst/>
          </a:prstGeom>
          <a:noFill/>
        </p:spPr>
        <p:txBody>
          <a:bodyPr wrap="square" rtlCol="0">
            <a:spAutoFit/>
          </a:bodyPr>
          <a:lstStyle/>
          <a:p>
            <a:pPr algn="ctr"/>
            <a:r>
              <a:rPr lang="en-US" b="1" dirty="0">
                <a:solidFill>
                  <a:schemeClr val="bg1"/>
                </a:solidFill>
                <a:latin typeface="Trebuchet MS" pitchFamily="34" charset="0"/>
                <a:cs typeface="Tahoma" pitchFamily="34" charset="0"/>
              </a:rPr>
              <a:t>VoIP</a:t>
            </a:r>
            <a:br>
              <a:rPr lang="en-US" b="1" dirty="0">
                <a:solidFill>
                  <a:schemeClr val="bg1"/>
                </a:solidFill>
                <a:latin typeface="Trebuchet MS" pitchFamily="34" charset="0"/>
                <a:cs typeface="Tahoma" pitchFamily="34" charset="0"/>
              </a:rPr>
            </a:br>
            <a:r>
              <a:rPr lang="en-US" b="1" dirty="0">
                <a:solidFill>
                  <a:schemeClr val="bg1"/>
                </a:solidFill>
                <a:latin typeface="Trebuchet MS" pitchFamily="34" charset="0"/>
                <a:cs typeface="Tahoma" pitchFamily="34" charset="0"/>
              </a:rPr>
              <a:t>communications on computer, tablet or smartphone</a:t>
            </a:r>
            <a:endParaRPr lang="en-US" dirty="0">
              <a:solidFill>
                <a:schemeClr val="bg1"/>
              </a:solidFill>
              <a:latin typeface="Trebuchet MS" pitchFamily="34" charset="0"/>
            </a:endParaRPr>
          </a:p>
        </p:txBody>
      </p:sp>
      <p:sp>
        <p:nvSpPr>
          <p:cNvPr id="11" name="Rectangle 10">
            <a:extLst>
              <a:ext uri="{FF2B5EF4-FFF2-40B4-BE49-F238E27FC236}">
                <a16:creationId xmlns:a16="http://schemas.microsoft.com/office/drawing/2014/main" id="{742A7C8B-9215-4B4D-8CE9-746C157F9133}"/>
              </a:ext>
            </a:extLst>
          </p:cNvPr>
          <p:cNvSpPr/>
          <p:nvPr/>
        </p:nvSpPr>
        <p:spPr>
          <a:xfrm>
            <a:off x="6794897" y="862467"/>
            <a:ext cx="1587593" cy="1131079"/>
          </a:xfrm>
          <a:prstGeom prst="rect">
            <a:avLst/>
          </a:prstGeom>
        </p:spPr>
        <p:txBody>
          <a:bodyPr wrap="square">
            <a:spAutoFit/>
          </a:bodyPr>
          <a:lstStyle/>
          <a:p>
            <a:pPr algn="ctr"/>
            <a:r>
              <a:rPr lang="en-US" dirty="0">
                <a:solidFill>
                  <a:schemeClr val="bg1"/>
                </a:solidFill>
                <a:latin typeface="Trebuchet MS" pitchFamily="34" charset="0"/>
              </a:rPr>
              <a:t>All telephony features of an ALE DeskPhone including contact center agent</a:t>
            </a:r>
          </a:p>
        </p:txBody>
      </p:sp>
      <p:sp>
        <p:nvSpPr>
          <p:cNvPr id="12" name="Rectangle 11">
            <a:extLst>
              <a:ext uri="{FF2B5EF4-FFF2-40B4-BE49-F238E27FC236}">
                <a16:creationId xmlns:a16="http://schemas.microsoft.com/office/drawing/2014/main" id="{AA812F13-2C9A-4D87-9FA5-02210B499553}"/>
              </a:ext>
            </a:extLst>
          </p:cNvPr>
          <p:cNvSpPr/>
          <p:nvPr/>
        </p:nvSpPr>
        <p:spPr>
          <a:xfrm>
            <a:off x="5516158" y="2285070"/>
            <a:ext cx="1363112" cy="1338828"/>
          </a:xfrm>
          <a:prstGeom prst="rect">
            <a:avLst/>
          </a:prstGeom>
        </p:spPr>
        <p:txBody>
          <a:bodyPr wrap="square">
            <a:spAutoFit/>
          </a:bodyPr>
          <a:lstStyle/>
          <a:p>
            <a:pPr algn="ctr"/>
            <a:r>
              <a:rPr lang="en-US" dirty="0">
                <a:solidFill>
                  <a:schemeClr val="bg1"/>
                </a:solidFill>
                <a:latin typeface="Trebuchet MS" pitchFamily="34" charset="0"/>
              </a:rPr>
              <a:t>Available on site on IP or </a:t>
            </a:r>
            <a:r>
              <a:rPr lang="en-US" dirty="0" err="1">
                <a:solidFill>
                  <a:schemeClr val="bg1"/>
                </a:solidFill>
                <a:latin typeface="Trebuchet MS" pitchFamily="34" charset="0"/>
              </a:rPr>
              <a:t>WiFi</a:t>
            </a:r>
            <a:r>
              <a:rPr lang="en-US" dirty="0">
                <a:solidFill>
                  <a:schemeClr val="bg1"/>
                </a:solidFill>
                <a:latin typeface="Trebuchet MS" pitchFamily="34" charset="0"/>
              </a:rPr>
              <a:t> network/off-site through VPN</a:t>
            </a:r>
          </a:p>
        </p:txBody>
      </p:sp>
      <p:sp>
        <p:nvSpPr>
          <p:cNvPr id="13" name="Ellipse 12">
            <a:extLst>
              <a:ext uri="{FF2B5EF4-FFF2-40B4-BE49-F238E27FC236}">
                <a16:creationId xmlns:a16="http://schemas.microsoft.com/office/drawing/2014/main" id="{0D5674FE-DD40-43FC-8B96-8D72ECDDBFEE}"/>
              </a:ext>
            </a:extLst>
          </p:cNvPr>
          <p:cNvSpPr/>
          <p:nvPr/>
        </p:nvSpPr>
        <p:spPr bwMode="auto">
          <a:xfrm>
            <a:off x="7215550" y="2650247"/>
            <a:ext cx="1806580" cy="1806580"/>
          </a:xfrm>
          <a:prstGeom prst="ellipse">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Trebuchet MS" pitchFamily="34" charset="0"/>
            </a:endParaRPr>
          </a:p>
        </p:txBody>
      </p:sp>
      <p:sp>
        <p:nvSpPr>
          <p:cNvPr id="14" name="Rectangle 13">
            <a:extLst>
              <a:ext uri="{FF2B5EF4-FFF2-40B4-BE49-F238E27FC236}">
                <a16:creationId xmlns:a16="http://schemas.microsoft.com/office/drawing/2014/main" id="{DCCC6087-2F8E-46A3-A92A-5ADF47B80E12}"/>
              </a:ext>
            </a:extLst>
          </p:cNvPr>
          <p:cNvSpPr/>
          <p:nvPr/>
        </p:nvSpPr>
        <p:spPr>
          <a:xfrm>
            <a:off x="7448591" y="3236029"/>
            <a:ext cx="1340497" cy="715581"/>
          </a:xfrm>
          <a:prstGeom prst="rect">
            <a:avLst/>
          </a:prstGeom>
        </p:spPr>
        <p:txBody>
          <a:bodyPr wrap="square">
            <a:spAutoFit/>
          </a:bodyPr>
          <a:lstStyle/>
          <a:p>
            <a:pPr algn="ctr"/>
            <a:r>
              <a:rPr lang="en-US" dirty="0">
                <a:solidFill>
                  <a:schemeClr val="bg1"/>
                </a:solidFill>
                <a:latin typeface="Trebuchet MS" pitchFamily="34" charset="0"/>
              </a:rPr>
              <a:t>Available on OXE and</a:t>
            </a:r>
          </a:p>
          <a:p>
            <a:pPr algn="ctr"/>
            <a:r>
              <a:rPr lang="en-US" dirty="0">
                <a:solidFill>
                  <a:schemeClr val="bg1"/>
                </a:solidFill>
                <a:latin typeface="Trebuchet MS" pitchFamily="34" charset="0"/>
              </a:rPr>
              <a:t>OXO Connect </a:t>
            </a:r>
          </a:p>
        </p:txBody>
      </p:sp>
      <p:pic>
        <p:nvPicPr>
          <p:cNvPr id="15" name="Image 14">
            <a:extLst>
              <a:ext uri="{FF2B5EF4-FFF2-40B4-BE49-F238E27FC236}">
                <a16:creationId xmlns:a16="http://schemas.microsoft.com/office/drawing/2014/main" id="{81A26773-BE62-9449-9692-318D3A329FD8}"/>
              </a:ext>
            </a:extLst>
          </p:cNvPr>
          <p:cNvPicPr>
            <a:picLocks noChangeAspect="1"/>
          </p:cNvPicPr>
          <p:nvPr/>
        </p:nvPicPr>
        <p:blipFill>
          <a:blip r:embed="rId2"/>
          <a:srcRect/>
          <a:stretch/>
        </p:blipFill>
        <p:spPr>
          <a:xfrm>
            <a:off x="1375044" y="2185842"/>
            <a:ext cx="2833583" cy="2312611"/>
          </a:xfrm>
          <a:prstGeom prst="rect">
            <a:avLst/>
          </a:prstGeom>
        </p:spPr>
      </p:pic>
      <p:pic>
        <p:nvPicPr>
          <p:cNvPr id="19" name="Image 18">
            <a:extLst>
              <a:ext uri="{FF2B5EF4-FFF2-40B4-BE49-F238E27FC236}">
                <a16:creationId xmlns:a16="http://schemas.microsoft.com/office/drawing/2014/main" id="{5A8291C4-01B7-E541-9967-EE7D5DAA1DB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32567" y="3508771"/>
            <a:ext cx="1291105" cy="1291105"/>
          </a:xfrm>
          <a:prstGeom prst="rect">
            <a:avLst/>
          </a:prstGeom>
        </p:spPr>
      </p:pic>
      <p:pic>
        <p:nvPicPr>
          <p:cNvPr id="21" name="Image 20">
            <a:extLst>
              <a:ext uri="{FF2B5EF4-FFF2-40B4-BE49-F238E27FC236}">
                <a16:creationId xmlns:a16="http://schemas.microsoft.com/office/drawing/2014/main" id="{11EF7B8C-3FBE-8B48-91CC-903B94041D9E}"/>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2576851" y="301136"/>
            <a:ext cx="567055" cy="567055"/>
          </a:xfrm>
          <a:prstGeom prst="rect">
            <a:avLst/>
          </a:prstGeom>
        </p:spPr>
      </p:pic>
      <p:pic>
        <p:nvPicPr>
          <p:cNvPr id="113" name="Image 112">
            <a:extLst>
              <a:ext uri="{FF2B5EF4-FFF2-40B4-BE49-F238E27FC236}">
                <a16:creationId xmlns:a16="http://schemas.microsoft.com/office/drawing/2014/main" id="{0D1277C5-D662-4AEA-8E63-208C6E478746}"/>
              </a:ext>
            </a:extLst>
          </p:cNvPr>
          <p:cNvPicPr>
            <a:picLocks noChangeAspect="1"/>
          </p:cNvPicPr>
          <p:nvPr/>
        </p:nvPicPr>
        <p:blipFill>
          <a:blip r:embed="rId5"/>
          <a:stretch>
            <a:fillRect/>
          </a:stretch>
        </p:blipFill>
        <p:spPr>
          <a:xfrm>
            <a:off x="1911272" y="2397280"/>
            <a:ext cx="1717119" cy="1077160"/>
          </a:xfrm>
          <a:prstGeom prst="rect">
            <a:avLst/>
          </a:prstGeom>
        </p:spPr>
      </p:pic>
      <p:pic>
        <p:nvPicPr>
          <p:cNvPr id="17" name="Image 16">
            <a:extLst>
              <a:ext uri="{FF2B5EF4-FFF2-40B4-BE49-F238E27FC236}">
                <a16:creationId xmlns:a16="http://schemas.microsoft.com/office/drawing/2014/main" id="{CC2F74A6-33EF-494E-943B-7AB83A77FD37}"/>
              </a:ext>
            </a:extLst>
          </p:cNvPr>
          <p:cNvPicPr>
            <a:picLocks noChangeAspect="1"/>
          </p:cNvPicPr>
          <p:nvPr/>
        </p:nvPicPr>
        <p:blipFill>
          <a:blip r:embed="rId6"/>
          <a:srcRect/>
          <a:stretch/>
        </p:blipFill>
        <p:spPr>
          <a:xfrm>
            <a:off x="2989991" y="3208268"/>
            <a:ext cx="2908377" cy="1485939"/>
          </a:xfrm>
          <a:prstGeom prst="rect">
            <a:avLst/>
          </a:prstGeom>
        </p:spPr>
      </p:pic>
      <p:pic>
        <p:nvPicPr>
          <p:cNvPr id="114" name="Image 113">
            <a:extLst>
              <a:ext uri="{FF2B5EF4-FFF2-40B4-BE49-F238E27FC236}">
                <a16:creationId xmlns:a16="http://schemas.microsoft.com/office/drawing/2014/main" id="{E59F3DC0-8269-4045-85BF-D48498AB1C75}"/>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3802827" y="3446360"/>
            <a:ext cx="1277682" cy="801498"/>
          </a:xfrm>
          <a:prstGeom prst="rect">
            <a:avLst/>
          </a:prstGeom>
        </p:spPr>
      </p:pic>
    </p:spTree>
    <p:extLst>
      <p:ext uri="{BB962C8B-B14F-4D97-AF65-F5344CB8AC3E}">
        <p14:creationId xmlns:p14="http://schemas.microsoft.com/office/powerpoint/2010/main" val="28181256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EF6F68A-AE1E-4172-BAFC-E4CEE3FAA4C4}"/>
              </a:ext>
            </a:extLst>
          </p:cNvPr>
          <p:cNvSpPr>
            <a:spLocks noGrp="1"/>
          </p:cNvSpPr>
          <p:nvPr>
            <p:ph type="title"/>
          </p:nvPr>
        </p:nvSpPr>
        <p:spPr/>
        <p:txBody>
          <a:bodyPr/>
          <a:lstStyle/>
          <a:p>
            <a:r>
              <a:rPr lang="fr-FR" dirty="0"/>
              <a:t>More information</a:t>
            </a:r>
            <a:endParaRPr lang="en-US" dirty="0"/>
          </a:p>
        </p:txBody>
      </p:sp>
      <p:sp>
        <p:nvSpPr>
          <p:cNvPr id="5" name="Espace réservé du contenu 2">
            <a:extLst>
              <a:ext uri="{FF2B5EF4-FFF2-40B4-BE49-F238E27FC236}">
                <a16:creationId xmlns:a16="http://schemas.microsoft.com/office/drawing/2014/main" id="{5DE3130C-46A6-42E7-828E-6CA623510E2A}"/>
              </a:ext>
            </a:extLst>
          </p:cNvPr>
          <p:cNvSpPr>
            <a:spLocks noGrp="1"/>
          </p:cNvSpPr>
          <p:nvPr>
            <p:ph type="body" sz="quarter" idx="12"/>
          </p:nvPr>
        </p:nvSpPr>
        <p:spPr>
          <a:xfrm>
            <a:off x="4043832" y="1302576"/>
            <a:ext cx="4766793" cy="2070346"/>
          </a:xfrm>
        </p:spPr>
        <p:txBody>
          <a:bodyPr/>
          <a:lstStyle/>
          <a:p>
            <a:pPr marL="0" indent="0">
              <a:buNone/>
            </a:pPr>
            <a:r>
              <a:rPr lang="en-US" sz="1100" b="1" dirty="0"/>
              <a:t>A dedicated web page and collaterals (datasheet etc.) are available on the internet:</a:t>
            </a:r>
            <a:endParaRPr lang="en-US" sz="1100" b="1" dirty="0">
              <a:hlinkClick r:id="rId2"/>
            </a:endParaRPr>
          </a:p>
          <a:p>
            <a:pPr marL="0" indent="0">
              <a:buNone/>
            </a:pPr>
            <a:r>
              <a:rPr lang="en-US" sz="1100" dirty="0">
                <a:hlinkClick r:id="rId3"/>
              </a:rPr>
              <a:t>https://www.al-enterprise.com/en/products/applications/ip-desktop-softphone</a:t>
            </a:r>
            <a:endParaRPr lang="en-US" sz="1100" dirty="0"/>
          </a:p>
          <a:p>
            <a:pPr marL="0" indent="0">
              <a:buNone/>
            </a:pPr>
            <a:r>
              <a:rPr lang="en-US" sz="1100" dirty="0"/>
              <a:t>https://myportal.al-enterprise.com/a6f5I0000008RwHQAU</a:t>
            </a:r>
          </a:p>
          <a:p>
            <a:pPr marL="0" indent="0">
              <a:buNone/>
            </a:pPr>
            <a:endParaRPr lang="en-US" sz="1100" b="1" dirty="0"/>
          </a:p>
          <a:p>
            <a:pPr marL="0" indent="0">
              <a:buNone/>
            </a:pPr>
            <a:r>
              <a:rPr lang="en-US" sz="1100" b="1" dirty="0"/>
              <a:t>Technical documentation available on </a:t>
            </a:r>
            <a:r>
              <a:rPr lang="en-US" sz="1100" b="1" dirty="0" err="1"/>
              <a:t>MyPortal</a:t>
            </a:r>
            <a:r>
              <a:rPr lang="en-US" sz="1100" b="1" dirty="0"/>
              <a:t> (search for “</a:t>
            </a:r>
            <a:r>
              <a:rPr lang="en-US" sz="1100" b="1" i="1" dirty="0"/>
              <a:t>IP Desktop Softphone</a:t>
            </a:r>
            <a:r>
              <a:rPr lang="en-US" sz="1100" b="1" dirty="0"/>
              <a:t>”)</a:t>
            </a:r>
          </a:p>
        </p:txBody>
      </p:sp>
      <p:pic>
        <p:nvPicPr>
          <p:cNvPr id="2" name="Image 1">
            <a:extLst>
              <a:ext uri="{FF2B5EF4-FFF2-40B4-BE49-F238E27FC236}">
                <a16:creationId xmlns:a16="http://schemas.microsoft.com/office/drawing/2014/main" id="{A634FA79-5AD2-4DA3-BDEB-8A16EF50479C}"/>
              </a:ext>
            </a:extLst>
          </p:cNvPr>
          <p:cNvPicPr>
            <a:picLocks noChangeAspect="1"/>
          </p:cNvPicPr>
          <p:nvPr/>
        </p:nvPicPr>
        <p:blipFill>
          <a:blip r:embed="rId4"/>
          <a:stretch>
            <a:fillRect/>
          </a:stretch>
        </p:blipFill>
        <p:spPr>
          <a:xfrm>
            <a:off x="1097280" y="1269802"/>
            <a:ext cx="2405032" cy="340649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07838411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9B47F2-CF7A-B545-9E9E-A82891755FF5}"/>
              </a:ext>
            </a:extLst>
          </p:cNvPr>
          <p:cNvSpPr>
            <a:spLocks/>
          </p:cNvSpPr>
          <p:nvPr/>
        </p:nvSpPr>
        <p:spPr bwMode="auto">
          <a:xfrm>
            <a:off x="2718450" y="1019575"/>
            <a:ext cx="3707105" cy="430887"/>
          </a:xfrm>
          <a:prstGeom prst="rect">
            <a:avLst/>
          </a:prstGeom>
          <a:noFill/>
          <a:ln>
            <a:noFill/>
          </a:ln>
          <a:extLst>
            <a:ext uri="{909E8E84-426E-40dd-AFC4-6F175D3DCCD1}"/>
            <a:ext uri="{91240B29-F687-4f45-9708-019B960494DF}"/>
          </a:extLst>
        </p:spPr>
        <p:txBody>
          <a:bodyPr wrap="none" lIns="0" tIns="0" rIns="0" bIns="0" anchor="ctr">
            <a:spAutoFit/>
          </a:bodyPr>
          <a:lstStyle/>
          <a:p>
            <a:pPr algn="ctr" defTabSz="1714440">
              <a:defRPr/>
            </a:pPr>
            <a:r>
              <a:rPr lang="en-GB" sz="2800" spc="1313">
                <a:solidFill>
                  <a:srgbClr val="6B489D"/>
                </a:solidFill>
                <a:latin typeface="+mj-lt"/>
                <a:ea typeface="Open Sans" charset="0"/>
                <a:cs typeface="Open Sans" charset="0"/>
                <a:sym typeface="Bebas Neue" charset="0"/>
              </a:rPr>
              <a:t>CONTACT </a:t>
            </a:r>
            <a:r>
              <a:rPr lang="en-GB" sz="2800" b="1" spc="1313">
                <a:solidFill>
                  <a:srgbClr val="6B489D"/>
                </a:solidFill>
                <a:latin typeface="+mj-lt"/>
                <a:ea typeface="Open Sans Light" charset="0"/>
                <a:cs typeface="Open Sans Light" charset="0"/>
                <a:sym typeface="Bebas Neue" charset="0"/>
              </a:rPr>
              <a:t>US</a:t>
            </a:r>
            <a:endParaRPr lang="en-GB" sz="2800" spc="1313">
              <a:solidFill>
                <a:srgbClr val="6B489D"/>
              </a:solidFill>
              <a:latin typeface="+mj-lt"/>
              <a:ea typeface="Open Sans Light" charset="0"/>
              <a:cs typeface="Open Sans Light" charset="0"/>
              <a:sym typeface="Bebas Neue" charset="0"/>
            </a:endParaRPr>
          </a:p>
        </p:txBody>
      </p:sp>
      <p:sp>
        <p:nvSpPr>
          <p:cNvPr id="10" name="Shape 2944">
            <a:extLst>
              <a:ext uri="{FF2B5EF4-FFF2-40B4-BE49-F238E27FC236}">
                <a16:creationId xmlns:a16="http://schemas.microsoft.com/office/drawing/2014/main" id="{40A8904B-850A-4147-AC27-93EEEDDD1B65}"/>
              </a:ext>
            </a:extLst>
          </p:cNvPr>
          <p:cNvSpPr/>
          <p:nvPr/>
        </p:nvSpPr>
        <p:spPr>
          <a:xfrm>
            <a:off x="4374953" y="1631000"/>
            <a:ext cx="197049" cy="197644"/>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tx1"/>
          </a:solidFill>
          <a:ln w="12700">
            <a:miter lim="400000"/>
          </a:ln>
        </p:spPr>
        <p:txBody>
          <a:bodyPr lIns="14284" tIns="14284" rIns="14284" bIns="14284" anchor="ctr"/>
          <a:lstStyle/>
          <a:p>
            <a:pPr defTabSz="17139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solidFill>
                <a:srgbClr val="FFFFFF"/>
              </a:solidFill>
              <a:effectLst>
                <a:outerShdw blurRad="38100" dist="12700" dir="5400000" rotWithShape="0">
                  <a:srgbClr val="000000">
                    <a:alpha val="50000"/>
                  </a:srgbClr>
                </a:outerShdw>
              </a:effectLst>
              <a:latin typeface="Trebuchet MS" panose="020B0703020202090204" pitchFamily="34" charset="0"/>
              <a:ea typeface="Open Sans Semibold" charset="0"/>
              <a:cs typeface="Open Sans Semibold" charset="0"/>
              <a:sym typeface="Gill Sans"/>
            </a:endParaRPr>
          </a:p>
        </p:txBody>
      </p:sp>
      <p:sp>
        <p:nvSpPr>
          <p:cNvPr id="78859" name="Rectangle 15">
            <a:extLst>
              <a:ext uri="{FF2B5EF4-FFF2-40B4-BE49-F238E27FC236}">
                <a16:creationId xmlns:a16="http://schemas.microsoft.com/office/drawing/2014/main" id="{6EA8C5BA-6DB6-49A1-8E48-E10C71B3E9CC}"/>
              </a:ext>
            </a:extLst>
          </p:cNvPr>
          <p:cNvSpPr>
            <a:spLocks noChangeArrowheads="1"/>
          </p:cNvSpPr>
          <p:nvPr/>
        </p:nvSpPr>
        <p:spPr bwMode="auto">
          <a:xfrm>
            <a:off x="3907476" y="1932823"/>
            <a:ext cx="11689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eaLnBrk="1" hangingPunct="1">
              <a:defRPr/>
            </a:pPr>
            <a:r>
              <a:rPr lang="en-GB" altLang="en-US" sz="2000">
                <a:solidFill>
                  <a:schemeClr val="tx2"/>
                </a:solidFill>
                <a:latin typeface="+mj-lt"/>
                <a:ea typeface="Open Sans Semibold"/>
                <a:cs typeface="Open Sans Semibold"/>
              </a:rPr>
              <a:t>WEBSITE</a:t>
            </a:r>
          </a:p>
        </p:txBody>
      </p:sp>
      <p:sp>
        <p:nvSpPr>
          <p:cNvPr id="78860" name="TextBox 16">
            <a:extLst>
              <a:ext uri="{FF2B5EF4-FFF2-40B4-BE49-F238E27FC236}">
                <a16:creationId xmlns:a16="http://schemas.microsoft.com/office/drawing/2014/main" id="{E7051F6B-E629-4C3E-A682-572E25D39AE7}"/>
              </a:ext>
            </a:extLst>
          </p:cNvPr>
          <p:cNvSpPr txBox="1">
            <a:spLocks noChangeArrowheads="1"/>
          </p:cNvSpPr>
          <p:nvPr/>
        </p:nvSpPr>
        <p:spPr bwMode="auto">
          <a:xfrm>
            <a:off x="3440503" y="2270783"/>
            <a:ext cx="21225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a:lnSpc>
                <a:spcPts val="1214"/>
              </a:lnSpc>
              <a:defRPr/>
            </a:pPr>
            <a:r>
              <a:rPr lang="en-US" altLang="en-US" sz="1200" dirty="0">
                <a:solidFill>
                  <a:srgbClr val="7030A0"/>
                </a:solidFill>
                <a:latin typeface="+mn-lt"/>
                <a:ea typeface="Open Sans Semibold"/>
                <a:cs typeface="Open Sans Semibold"/>
                <a:hlinkClick r:id="rId3">
                  <a:extLst>
                    <a:ext uri="{A12FA001-AC4F-418D-AE19-62706E023703}">
                      <ahyp:hlinkClr xmlns:ahyp="http://schemas.microsoft.com/office/drawing/2018/hyperlinkcolor" val="tx"/>
                    </a:ext>
                  </a:extLst>
                </a:hlinkClick>
              </a:rPr>
              <a:t>www.al-enterprise.com</a:t>
            </a:r>
            <a:endParaRPr lang="en-US" altLang="en-US" sz="1200" dirty="0">
              <a:solidFill>
                <a:srgbClr val="7030A0"/>
              </a:solidFill>
              <a:latin typeface="+mn-lt"/>
              <a:ea typeface="Open Sans Semibold"/>
              <a:cs typeface="Open Sans Semibold"/>
            </a:endParaRPr>
          </a:p>
          <a:p>
            <a:pPr algn="ctr">
              <a:lnSpc>
                <a:spcPts val="1214"/>
              </a:lnSpc>
              <a:defRPr/>
            </a:pPr>
            <a:endParaRPr lang="en-US" altLang="en-US" sz="1200" dirty="0">
              <a:solidFill>
                <a:srgbClr val="604187"/>
              </a:solidFill>
              <a:latin typeface="+mn-lt"/>
              <a:ea typeface="Open Sans Semibold"/>
              <a:cs typeface="Open Sans Semibold"/>
            </a:endParaRPr>
          </a:p>
        </p:txBody>
      </p:sp>
      <p:sp>
        <p:nvSpPr>
          <p:cNvPr id="16" name="TextBox 6">
            <a:extLst>
              <a:ext uri="{FF2B5EF4-FFF2-40B4-BE49-F238E27FC236}">
                <a16:creationId xmlns:a16="http://schemas.microsoft.com/office/drawing/2014/main" id="{EFF0D5DC-2C63-2E47-B5D0-0E4047C0C2E8}"/>
              </a:ext>
            </a:extLst>
          </p:cNvPr>
          <p:cNvSpPr txBox="1">
            <a:spLocks noChangeArrowheads="1"/>
          </p:cNvSpPr>
          <p:nvPr/>
        </p:nvSpPr>
        <p:spPr bwMode="auto">
          <a:xfrm>
            <a:off x="3124200" y="2670894"/>
            <a:ext cx="927640" cy="180275"/>
          </a:xfrm>
          <a:prstGeom prst="rect">
            <a:avLst/>
          </a:prstGeom>
          <a:noFill/>
          <a:ln w="9525">
            <a:noFill/>
            <a:miter lim="800000"/>
            <a:headEnd/>
            <a:tailEnd/>
          </a:ln>
        </p:spPr>
        <p:txBody>
          <a:bodyPr wrap="square" lIns="26132" tIns="13066" rIns="26132" bIns="13066">
            <a:spAutoFit/>
          </a:bodyPr>
          <a:lstStyle/>
          <a:p>
            <a:pPr>
              <a:spcBef>
                <a:spcPct val="50000"/>
              </a:spcBef>
            </a:pPr>
            <a:r>
              <a:rPr lang="en-GB" sz="1000">
                <a:latin typeface="Trebuchet MS" charset="0"/>
              </a:rPr>
              <a:t>Follow us on:</a:t>
            </a:r>
          </a:p>
        </p:txBody>
      </p:sp>
      <p:pic>
        <p:nvPicPr>
          <p:cNvPr id="19" name="Picture 35" descr="TwitterBird_icon.png">
            <a:hlinkClick r:id="rId4"/>
            <a:extLst>
              <a:ext uri="{FF2B5EF4-FFF2-40B4-BE49-F238E27FC236}">
                <a16:creationId xmlns:a16="http://schemas.microsoft.com/office/drawing/2014/main" id="{643F1EF1-5DE6-A341-B048-C81ABC0C8412}"/>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18242" y="2652679"/>
            <a:ext cx="274911" cy="268038"/>
          </a:xfrm>
          <a:prstGeom prst="rect">
            <a:avLst/>
          </a:prstGeom>
          <a:noFill/>
          <a:ln w="9525">
            <a:noFill/>
            <a:miter lim="800000"/>
            <a:headEnd/>
            <a:tailEnd/>
          </a:ln>
        </p:spPr>
      </p:pic>
      <p:pic>
        <p:nvPicPr>
          <p:cNvPr id="20" name="Picture 36" descr="Facebook_icon.png">
            <a:hlinkClick r:id="rId6"/>
            <a:extLst>
              <a:ext uri="{FF2B5EF4-FFF2-40B4-BE49-F238E27FC236}">
                <a16:creationId xmlns:a16="http://schemas.microsoft.com/office/drawing/2014/main" id="{A09CFB16-E572-9F4C-8A7C-338665298C52}"/>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4801253" y="2648653"/>
            <a:ext cx="279965" cy="271980"/>
          </a:xfrm>
          <a:prstGeom prst="rect">
            <a:avLst/>
          </a:prstGeom>
          <a:noFill/>
          <a:ln w="9525">
            <a:noFill/>
            <a:miter lim="800000"/>
            <a:headEnd/>
            <a:tailEnd/>
          </a:ln>
        </p:spPr>
      </p:pic>
      <p:pic>
        <p:nvPicPr>
          <p:cNvPr id="21" name="Picture 37" descr="LinkinIn_icon.png">
            <a:hlinkClick r:id="rId8"/>
            <a:extLst>
              <a:ext uri="{FF2B5EF4-FFF2-40B4-BE49-F238E27FC236}">
                <a16:creationId xmlns:a16="http://schemas.microsoft.com/office/drawing/2014/main" id="{8B4821DC-576F-4949-A194-5D0C3429D9D0}"/>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4459552" y="2648653"/>
            <a:ext cx="279965" cy="271980"/>
          </a:xfrm>
          <a:prstGeom prst="rect">
            <a:avLst/>
          </a:prstGeom>
          <a:noFill/>
          <a:ln w="9525">
            <a:noFill/>
            <a:miter lim="800000"/>
            <a:headEnd/>
            <a:tailEnd/>
          </a:ln>
        </p:spPr>
      </p:pic>
      <p:pic>
        <p:nvPicPr>
          <p:cNvPr id="22" name="Picture 38" descr="YouTube_icon.png">
            <a:hlinkClick r:id="rId10"/>
            <a:extLst>
              <a:ext uri="{FF2B5EF4-FFF2-40B4-BE49-F238E27FC236}">
                <a16:creationId xmlns:a16="http://schemas.microsoft.com/office/drawing/2014/main" id="{E016C8DC-D6D3-8145-BA05-69DAFDB5C3E0}"/>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142953" y="2648654"/>
            <a:ext cx="279965" cy="272964"/>
          </a:xfrm>
          <a:prstGeom prst="rect">
            <a:avLst/>
          </a:prstGeom>
          <a:noFill/>
          <a:ln w="9525">
            <a:noFill/>
            <a:miter lim="800000"/>
            <a:headEnd/>
            <a:tailEnd/>
          </a:ln>
        </p:spPr>
      </p:pic>
      <p:sp>
        <p:nvSpPr>
          <p:cNvPr id="13" name="CasellaDiTesto 12">
            <a:extLst>
              <a:ext uri="{FF2B5EF4-FFF2-40B4-BE49-F238E27FC236}">
                <a16:creationId xmlns:a16="http://schemas.microsoft.com/office/drawing/2014/main" id="{04FC1F64-9742-C844-B25F-9393598319CF}"/>
              </a:ext>
            </a:extLst>
          </p:cNvPr>
          <p:cNvSpPr txBox="1"/>
          <p:nvPr/>
        </p:nvSpPr>
        <p:spPr>
          <a:xfrm>
            <a:off x="507715" y="4857750"/>
            <a:ext cx="5055381" cy="215444"/>
          </a:xfrm>
          <a:prstGeom prst="rect">
            <a:avLst/>
          </a:prstGeom>
          <a:noFill/>
        </p:spPr>
        <p:txBody>
          <a:bodyPr wrap="square" rtlCol="0">
            <a:spAutoFit/>
          </a:bodyPr>
          <a:lstStyle/>
          <a:p>
            <a:r>
              <a:rPr lang="en-GB" sz="800" dirty="0">
                <a:solidFill>
                  <a:srgbClr val="6B489D"/>
                </a:solidFill>
              </a:rPr>
              <a:t>The Alcatel-Lucent name and logo are trademarks of Nokia used under license by ALE.</a:t>
            </a:r>
          </a:p>
        </p:txBody>
      </p:sp>
    </p:spTree>
    <p:extLst>
      <p:ext uri="{BB962C8B-B14F-4D97-AF65-F5344CB8AC3E}">
        <p14:creationId xmlns:p14="http://schemas.microsoft.com/office/powerpoint/2010/main" val="413790315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E25924-BC8D-46C0-9E32-784383C22026}"/>
              </a:ext>
            </a:extLst>
          </p:cNvPr>
          <p:cNvSpPr/>
          <p:nvPr/>
        </p:nvSpPr>
        <p:spPr>
          <a:xfrm>
            <a:off x="709126" y="865315"/>
            <a:ext cx="8434874" cy="3600986"/>
          </a:xfrm>
          <a:prstGeom prst="rect">
            <a:avLst/>
          </a:prstGeom>
        </p:spPr>
        <p:txBody>
          <a:bodyPr wrap="square">
            <a:spAutoFit/>
          </a:bodyPr>
          <a:lstStyle/>
          <a:p>
            <a:pPr marL="114300" indent="-101600">
              <a:spcAft>
                <a:spcPts val="600"/>
              </a:spcAft>
              <a:buClr>
                <a:srgbClr val="404040"/>
              </a:buClr>
              <a:buFont typeface="Arial" pitchFamily="34" charset="0"/>
              <a:buChar char="•"/>
              <a:defRPr/>
            </a:pPr>
            <a:r>
              <a:rPr lang="en-US" sz="1200" dirty="0">
                <a:solidFill>
                  <a:schemeClr val="tx2"/>
                </a:solidFill>
                <a:latin typeface="Trebuchet MS" pitchFamily="34" charset="0"/>
                <a:cs typeface="Tahoma" pitchFamily="34" charset="0"/>
              </a:rPr>
              <a:t>Suitable in both </a:t>
            </a:r>
            <a:r>
              <a:rPr lang="en-US" sz="1200" b="1" dirty="0">
                <a:solidFill>
                  <a:schemeClr val="tx2"/>
                </a:solidFill>
                <a:latin typeface="Trebuchet MS" pitchFamily="34" charset="0"/>
                <a:cs typeface="Tahoma" pitchFamily="34" charset="0"/>
              </a:rPr>
              <a:t>Business</a:t>
            </a:r>
            <a:r>
              <a:rPr lang="en-US" sz="1200" dirty="0">
                <a:solidFill>
                  <a:schemeClr val="tx2"/>
                </a:solidFill>
                <a:latin typeface="Trebuchet MS" pitchFamily="34" charset="0"/>
                <a:cs typeface="Tahoma" pitchFamily="34" charset="0"/>
              </a:rPr>
              <a:t> and </a:t>
            </a:r>
            <a:r>
              <a:rPr lang="en-US" sz="1200" b="1" dirty="0">
                <a:solidFill>
                  <a:schemeClr val="tx2"/>
                </a:solidFill>
                <a:latin typeface="Trebuchet MS" pitchFamily="34" charset="0"/>
                <a:cs typeface="Tahoma" pitchFamily="34" charset="0"/>
              </a:rPr>
              <a:t>Contact Center environments</a:t>
            </a:r>
          </a:p>
          <a:p>
            <a:pPr marL="114300" lvl="0" indent="-101600">
              <a:spcBef>
                <a:spcPts val="0"/>
              </a:spcBef>
              <a:spcAft>
                <a:spcPts val="600"/>
              </a:spcAft>
              <a:buClr>
                <a:srgbClr val="404040"/>
              </a:buClr>
              <a:buFont typeface="Arial" pitchFamily="34" charset="0"/>
              <a:buChar char="•"/>
              <a:defRPr/>
            </a:pPr>
            <a:r>
              <a:rPr lang="en-US" sz="1200" dirty="0">
                <a:solidFill>
                  <a:schemeClr val="tx2"/>
                </a:solidFill>
                <a:latin typeface="Trebuchet MS" pitchFamily="34" charset="0"/>
                <a:cs typeface="Tahoma" pitchFamily="34" charset="0"/>
              </a:rPr>
              <a:t>Softphone providing all ALE </a:t>
            </a:r>
            <a:r>
              <a:rPr lang="en-US" sz="1200" dirty="0" err="1">
                <a:solidFill>
                  <a:schemeClr val="tx2"/>
                </a:solidFill>
                <a:latin typeface="Trebuchet MS" pitchFamily="34" charset="0"/>
                <a:cs typeface="Tahoma" pitchFamily="34" charset="0"/>
              </a:rPr>
              <a:t>DeskPhones</a:t>
            </a:r>
            <a:r>
              <a:rPr lang="en-US" sz="1200" dirty="0">
                <a:solidFill>
                  <a:schemeClr val="tx2"/>
                </a:solidFill>
                <a:latin typeface="Trebuchet MS" pitchFamily="34" charset="0"/>
                <a:cs typeface="Tahoma" pitchFamily="34" charset="0"/>
              </a:rPr>
              <a:t> (NOE mode) telephony features on the computer, tablet or Smartphone</a:t>
            </a:r>
          </a:p>
          <a:p>
            <a:pPr marL="114300" indent="-101600">
              <a:spcBef>
                <a:spcPts val="0"/>
              </a:spcBef>
              <a:spcAft>
                <a:spcPts val="600"/>
              </a:spcAft>
              <a:buClr>
                <a:srgbClr val="404040"/>
              </a:buClr>
              <a:buFont typeface="Arial" charset="0"/>
              <a:buChar char="•"/>
              <a:defRPr/>
            </a:pPr>
            <a:r>
              <a:rPr lang="en-US" sz="1200" dirty="0">
                <a:solidFill>
                  <a:schemeClr val="tx2"/>
                </a:solidFill>
                <a:latin typeface="Trebuchet MS" pitchFamily="34" charset="0"/>
                <a:cs typeface="Tahoma" pitchFamily="34" charset="0"/>
              </a:rPr>
              <a:t>Emulation of an ALE </a:t>
            </a:r>
            <a:r>
              <a:rPr lang="en-US" sz="1200" dirty="0" err="1">
                <a:solidFill>
                  <a:schemeClr val="tx2"/>
                </a:solidFill>
                <a:latin typeface="Trebuchet MS" pitchFamily="34" charset="0"/>
                <a:cs typeface="Tahoma" pitchFamily="34" charset="0"/>
              </a:rPr>
              <a:t>DeskPhone</a:t>
            </a:r>
            <a:r>
              <a:rPr lang="en-US" sz="1200" dirty="0">
                <a:solidFill>
                  <a:schemeClr val="tx2"/>
                </a:solidFill>
                <a:latin typeface="Trebuchet MS" pitchFamily="34" charset="0"/>
                <a:cs typeface="Tahoma" pitchFamily="34" charset="0"/>
              </a:rPr>
              <a:t> (NOE mode) with keys module add-on (multiline and call supervision)</a:t>
            </a:r>
          </a:p>
          <a:p>
            <a:pPr marL="114300" indent="-101600">
              <a:spcBef>
                <a:spcPts val="0"/>
              </a:spcBef>
              <a:spcAft>
                <a:spcPts val="600"/>
              </a:spcAft>
              <a:buClr>
                <a:srgbClr val="404040"/>
              </a:buClr>
              <a:buFont typeface="Arial" charset="0"/>
              <a:buChar char="•"/>
              <a:defRPr/>
            </a:pPr>
            <a:r>
              <a:rPr lang="en-US" sz="1200" dirty="0">
                <a:solidFill>
                  <a:schemeClr val="tx2"/>
                </a:solidFill>
                <a:latin typeface="Trebuchet MS" pitchFamily="34" charset="0"/>
                <a:cs typeface="Tahoma" pitchFamily="34" charset="0"/>
              </a:rPr>
              <a:t>Available for the OmniPCX Enterprise and OXO Connect under Microsoft Windows, Apple Mac OS and Android</a:t>
            </a:r>
          </a:p>
          <a:p>
            <a:pPr marL="114300" indent="-101600">
              <a:spcBef>
                <a:spcPts val="0"/>
              </a:spcBef>
              <a:spcAft>
                <a:spcPts val="600"/>
              </a:spcAft>
              <a:buClr>
                <a:srgbClr val="404040"/>
              </a:buClr>
              <a:buFont typeface="Arial" charset="0"/>
              <a:buChar char="•"/>
              <a:defRPr/>
            </a:pPr>
            <a:r>
              <a:rPr lang="en-US" sz="1200" dirty="0">
                <a:solidFill>
                  <a:schemeClr val="tx2"/>
                </a:solidFill>
                <a:latin typeface="Trebuchet MS" pitchFamily="34" charset="0"/>
                <a:cs typeface="Tahoma" pitchFamily="34" charset="0"/>
              </a:rPr>
              <a:t>Available on-site on wired Ethernet connection or </a:t>
            </a:r>
            <a:r>
              <a:rPr lang="en-US" sz="1200" dirty="0" err="1">
                <a:solidFill>
                  <a:schemeClr val="tx2"/>
                </a:solidFill>
                <a:latin typeface="Trebuchet MS" pitchFamily="34" charset="0"/>
                <a:cs typeface="Tahoma" pitchFamily="34" charset="0"/>
              </a:rPr>
              <a:t>WiFi</a:t>
            </a:r>
            <a:endParaRPr lang="en-US" sz="1200" dirty="0">
              <a:solidFill>
                <a:schemeClr val="tx2"/>
              </a:solidFill>
              <a:latin typeface="Trebuchet MS" pitchFamily="34" charset="0"/>
              <a:cs typeface="Tahoma" pitchFamily="34" charset="0"/>
            </a:endParaRPr>
          </a:p>
          <a:p>
            <a:pPr marL="114300" indent="-101600">
              <a:spcBef>
                <a:spcPts val="0"/>
              </a:spcBef>
              <a:spcAft>
                <a:spcPts val="600"/>
              </a:spcAft>
              <a:buClr>
                <a:srgbClr val="404040"/>
              </a:buClr>
              <a:buFont typeface="Arial" charset="0"/>
              <a:buChar char="•"/>
              <a:defRPr/>
            </a:pPr>
            <a:r>
              <a:rPr lang="en-US" sz="1200" dirty="0">
                <a:solidFill>
                  <a:schemeClr val="tx2"/>
                </a:solidFill>
                <a:latin typeface="Trebuchet MS" pitchFamily="34" charset="0"/>
                <a:cs typeface="Tahoma" pitchFamily="34" charset="0"/>
              </a:rPr>
              <a:t>Available off-site anywhere the user can connect the customer IP network via a corporate VPN (works on Ethernet, </a:t>
            </a:r>
            <a:r>
              <a:rPr lang="en-US" sz="1200" dirty="0" err="1">
                <a:solidFill>
                  <a:schemeClr val="tx2"/>
                </a:solidFill>
                <a:latin typeface="Trebuchet MS" pitchFamily="34" charset="0"/>
                <a:cs typeface="Tahoma" pitchFamily="34" charset="0"/>
              </a:rPr>
              <a:t>WiFi</a:t>
            </a:r>
            <a:r>
              <a:rPr lang="en-US" sz="1200" dirty="0">
                <a:solidFill>
                  <a:schemeClr val="tx2"/>
                </a:solidFill>
                <a:latin typeface="Trebuchet MS" pitchFamily="34" charset="0"/>
                <a:cs typeface="Tahoma" pitchFamily="34" charset="0"/>
              </a:rPr>
              <a:t>, 3G/4G/5G cellular)</a:t>
            </a:r>
          </a:p>
          <a:p>
            <a:pPr marL="114300" indent="-101600">
              <a:spcBef>
                <a:spcPts val="0"/>
              </a:spcBef>
              <a:spcAft>
                <a:spcPts val="600"/>
              </a:spcAft>
              <a:buClr>
                <a:srgbClr val="404040"/>
              </a:buClr>
              <a:buFont typeface="Arial" charset="0"/>
              <a:buChar char="•"/>
              <a:defRPr/>
            </a:pPr>
            <a:r>
              <a:rPr lang="en-US" sz="1200" dirty="0">
                <a:solidFill>
                  <a:schemeClr val="tx2"/>
                </a:solidFill>
                <a:latin typeface="Trebuchet MS" pitchFamily="34" charset="0"/>
                <a:cs typeface="Tahoma" pitchFamily="34" charset="0"/>
              </a:rPr>
              <a:t>Visitor Onboarding web application (OmniPCX Enterprise) </a:t>
            </a:r>
          </a:p>
          <a:p>
            <a:pPr marL="114300" indent="-101600">
              <a:spcBef>
                <a:spcPts val="0"/>
              </a:spcBef>
              <a:spcAft>
                <a:spcPts val="600"/>
              </a:spcAft>
              <a:buClr>
                <a:srgbClr val="404040"/>
              </a:buClr>
              <a:buFont typeface="Arial" charset="0"/>
              <a:buChar char="•"/>
              <a:defRPr/>
            </a:pPr>
            <a:r>
              <a:rPr lang="en-US" sz="1200" dirty="0">
                <a:solidFill>
                  <a:schemeClr val="tx2"/>
                </a:solidFill>
                <a:latin typeface="Trebuchet MS" pitchFamily="34" charset="0"/>
                <a:cs typeface="Tahoma" pitchFamily="34" charset="0"/>
              </a:rPr>
              <a:t>Up to 32 different ring tones + personal sound</a:t>
            </a:r>
          </a:p>
          <a:p>
            <a:pPr marL="114300" indent="-101600">
              <a:spcBef>
                <a:spcPts val="0"/>
              </a:spcBef>
              <a:spcAft>
                <a:spcPts val="600"/>
              </a:spcAft>
              <a:buClr>
                <a:srgbClr val="404040"/>
              </a:buClr>
              <a:buFont typeface="Arial" charset="0"/>
              <a:buChar char="•"/>
              <a:defRPr/>
            </a:pPr>
            <a:r>
              <a:rPr lang="en-US" sz="1200" dirty="0">
                <a:solidFill>
                  <a:schemeClr val="tx2"/>
                </a:solidFill>
                <a:latin typeface="Trebuchet MS" pitchFamily="34" charset="0"/>
                <a:cs typeface="Tahoma" pitchFamily="34" charset="0"/>
              </a:rPr>
              <a:t>Multi-language interface</a:t>
            </a:r>
          </a:p>
          <a:p>
            <a:pPr marL="114300" indent="-101600">
              <a:spcBef>
                <a:spcPts val="0"/>
              </a:spcBef>
              <a:spcAft>
                <a:spcPts val="600"/>
              </a:spcAft>
              <a:buClr>
                <a:srgbClr val="404040"/>
              </a:buClr>
              <a:buFont typeface="Arial" charset="0"/>
              <a:buChar char="•"/>
              <a:defRPr/>
            </a:pPr>
            <a:r>
              <a:rPr lang="en-US" sz="1200" dirty="0">
                <a:solidFill>
                  <a:schemeClr val="tx2"/>
                </a:solidFill>
                <a:latin typeface="Trebuchet MS" pitchFamily="34" charset="0"/>
                <a:cs typeface="Tahoma" pitchFamily="34" charset="0"/>
              </a:rPr>
              <a:t>Compatible with CTI applications</a:t>
            </a:r>
          </a:p>
          <a:p>
            <a:pPr marL="114300" indent="-101600">
              <a:spcBef>
                <a:spcPts val="0"/>
              </a:spcBef>
              <a:spcAft>
                <a:spcPts val="600"/>
              </a:spcAft>
              <a:buClr>
                <a:srgbClr val="404040"/>
              </a:buClr>
              <a:buFont typeface="Arial" charset="0"/>
              <a:buChar char="•"/>
              <a:defRPr/>
            </a:pPr>
            <a:r>
              <a:rPr lang="en-US" sz="1200" dirty="0">
                <a:solidFill>
                  <a:schemeClr val="tx2"/>
                </a:solidFill>
                <a:latin typeface="Trebuchet MS" pitchFamily="34" charset="0"/>
                <a:cs typeface="Tahoma" pitchFamily="34" charset="0"/>
              </a:rPr>
              <a:t>Compatible with VDI infrastructure (Citrix)</a:t>
            </a:r>
          </a:p>
          <a:p>
            <a:pPr marL="114300" indent="-101600">
              <a:spcBef>
                <a:spcPts val="0"/>
              </a:spcBef>
              <a:spcAft>
                <a:spcPts val="600"/>
              </a:spcAft>
              <a:buClr>
                <a:srgbClr val="404040"/>
              </a:buClr>
              <a:buFont typeface="Arial" charset="0"/>
              <a:buChar char="•"/>
              <a:defRPr/>
            </a:pPr>
            <a:r>
              <a:rPr lang="en-US" sz="1200" dirty="0">
                <a:solidFill>
                  <a:schemeClr val="tx2"/>
                </a:solidFill>
                <a:latin typeface="Trebuchet MS" pitchFamily="34" charset="0"/>
                <a:cs typeface="Tahoma" pitchFamily="34" charset="0"/>
              </a:rPr>
              <a:t>G.711 and G.729 codecs are supported</a:t>
            </a:r>
          </a:p>
          <a:p>
            <a:pPr marL="114300" indent="-101600">
              <a:spcBef>
                <a:spcPts val="0"/>
              </a:spcBef>
              <a:spcAft>
                <a:spcPts val="600"/>
              </a:spcAft>
              <a:buClr>
                <a:srgbClr val="404040"/>
              </a:buClr>
              <a:buFont typeface="Arial" charset="0"/>
              <a:buChar char="•"/>
              <a:defRPr/>
            </a:pPr>
            <a:r>
              <a:rPr lang="en-US" sz="1200" dirty="0" err="1">
                <a:solidFill>
                  <a:schemeClr val="tx2"/>
                </a:solidFill>
                <a:latin typeface="Trebuchet MS" pitchFamily="34" charset="0"/>
                <a:cs typeface="Tahoma" pitchFamily="34" charset="0"/>
              </a:rPr>
              <a:t>QoS</a:t>
            </a:r>
            <a:r>
              <a:rPr lang="en-US" sz="1200" dirty="0">
                <a:solidFill>
                  <a:schemeClr val="tx2"/>
                </a:solidFill>
                <a:latin typeface="Trebuchet MS" pitchFamily="34" charset="0"/>
                <a:cs typeface="Tahoma" pitchFamily="34" charset="0"/>
              </a:rPr>
              <a:t> Level 3 IP TOS / DSCP</a:t>
            </a:r>
          </a:p>
        </p:txBody>
      </p:sp>
      <p:pic>
        <p:nvPicPr>
          <p:cNvPr id="15" name="Image 14">
            <a:extLst>
              <a:ext uri="{FF2B5EF4-FFF2-40B4-BE49-F238E27FC236}">
                <a16:creationId xmlns:a16="http://schemas.microsoft.com/office/drawing/2014/main" id="{82362599-EE3A-4A9F-B37E-C0A7A74F7FBB}"/>
              </a:ext>
            </a:extLst>
          </p:cNvPr>
          <p:cNvPicPr>
            <a:picLocks noChangeAspect="1"/>
          </p:cNvPicPr>
          <p:nvPr/>
        </p:nvPicPr>
        <p:blipFill>
          <a:blip r:embed="rId2"/>
          <a:srcRect/>
          <a:stretch/>
        </p:blipFill>
        <p:spPr>
          <a:xfrm>
            <a:off x="6791126" y="3027158"/>
            <a:ext cx="2146694" cy="1096782"/>
          </a:xfrm>
          <a:prstGeom prst="rect">
            <a:avLst/>
          </a:prstGeom>
        </p:spPr>
      </p:pic>
      <p:pic>
        <p:nvPicPr>
          <p:cNvPr id="16" name="Image 15" descr="Une image contenant texte, intérieur, moniteur&#10;&#10;Description générée automatiquement">
            <a:extLst>
              <a:ext uri="{FF2B5EF4-FFF2-40B4-BE49-F238E27FC236}">
                <a16:creationId xmlns:a16="http://schemas.microsoft.com/office/drawing/2014/main" id="{A88B262F-0B20-47A4-91FA-688346E99989}"/>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669671" y="2987062"/>
            <a:ext cx="676513" cy="1291123"/>
          </a:xfrm>
          <a:prstGeom prst="rect">
            <a:avLst/>
          </a:prstGeom>
        </p:spPr>
      </p:pic>
      <p:pic>
        <p:nvPicPr>
          <p:cNvPr id="5" name="Image 4">
            <a:extLst>
              <a:ext uri="{FF2B5EF4-FFF2-40B4-BE49-F238E27FC236}">
                <a16:creationId xmlns:a16="http://schemas.microsoft.com/office/drawing/2014/main" id="{10B08DE9-7A79-4D13-9FE8-BCE62CE6635A}"/>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455699" y="2925552"/>
            <a:ext cx="1371471" cy="1515611"/>
          </a:xfrm>
          <a:prstGeom prst="rect">
            <a:avLst/>
          </a:prstGeom>
        </p:spPr>
      </p:pic>
      <p:sp>
        <p:nvSpPr>
          <p:cNvPr id="2" name="Titre 1">
            <a:extLst>
              <a:ext uri="{FF2B5EF4-FFF2-40B4-BE49-F238E27FC236}">
                <a16:creationId xmlns:a16="http://schemas.microsoft.com/office/drawing/2014/main" id="{EA7029BF-BE84-4F16-80D2-92FC9342E8E1}"/>
              </a:ext>
            </a:extLst>
          </p:cNvPr>
          <p:cNvSpPr>
            <a:spLocks noGrp="1"/>
          </p:cNvSpPr>
          <p:nvPr>
            <p:ph type="title"/>
          </p:nvPr>
        </p:nvSpPr>
        <p:spPr/>
        <p:txBody>
          <a:bodyPr/>
          <a:lstStyle/>
          <a:p>
            <a:r>
              <a:rPr lang="en-US"/>
              <a:t>Ip desktop softphone: features</a:t>
            </a:r>
          </a:p>
        </p:txBody>
      </p:sp>
      <p:sp>
        <p:nvSpPr>
          <p:cNvPr id="10" name="ZoneTexte 9">
            <a:extLst>
              <a:ext uri="{FF2B5EF4-FFF2-40B4-BE49-F238E27FC236}">
                <a16:creationId xmlns:a16="http://schemas.microsoft.com/office/drawing/2014/main" id="{249C1631-FD0B-4014-B747-DAB2F7C5149B}"/>
              </a:ext>
            </a:extLst>
          </p:cNvPr>
          <p:cNvSpPr txBox="1"/>
          <p:nvPr/>
        </p:nvSpPr>
        <p:spPr>
          <a:xfrm>
            <a:off x="4644352" y="4391082"/>
            <a:ext cx="1231309" cy="338554"/>
          </a:xfrm>
          <a:prstGeom prst="rect">
            <a:avLst/>
          </a:prstGeom>
          <a:noFill/>
        </p:spPr>
        <p:txBody>
          <a:bodyPr wrap="square" rtlCol="0">
            <a:spAutoFit/>
          </a:bodyPr>
          <a:lstStyle/>
          <a:p>
            <a:pPr algn="r"/>
            <a:r>
              <a:rPr lang="fr-FR" sz="800" dirty="0">
                <a:solidFill>
                  <a:schemeClr val="tx2"/>
                </a:solidFill>
              </a:rPr>
              <a:t>ALE DeskPhone and keys module add-on</a:t>
            </a:r>
            <a:endParaRPr lang="en-US" sz="800" dirty="0">
              <a:solidFill>
                <a:schemeClr val="tx2"/>
              </a:solidFill>
            </a:endParaRPr>
          </a:p>
        </p:txBody>
      </p:sp>
      <p:sp>
        <p:nvSpPr>
          <p:cNvPr id="13" name="Forme libre : forme 12">
            <a:extLst>
              <a:ext uri="{FF2B5EF4-FFF2-40B4-BE49-F238E27FC236}">
                <a16:creationId xmlns:a16="http://schemas.microsoft.com/office/drawing/2014/main" id="{B04EA6B2-9091-47D7-A3AE-F9782FE21447}"/>
              </a:ext>
            </a:extLst>
          </p:cNvPr>
          <p:cNvSpPr/>
          <p:nvPr/>
        </p:nvSpPr>
        <p:spPr>
          <a:xfrm>
            <a:off x="4955613" y="3080408"/>
            <a:ext cx="1231309" cy="663489"/>
          </a:xfrm>
          <a:custGeom>
            <a:avLst/>
            <a:gdLst>
              <a:gd name="connsiteX0" fmla="*/ 72110 w 1231309"/>
              <a:gd name="connsiteY0" fmla="*/ 0 h 663489"/>
              <a:gd name="connsiteX1" fmla="*/ 1159199 w 1231309"/>
              <a:gd name="connsiteY1" fmla="*/ 0 h 663489"/>
              <a:gd name="connsiteX2" fmla="*/ 1210188 w 1231309"/>
              <a:gd name="connsiteY2" fmla="*/ 21121 h 663489"/>
              <a:gd name="connsiteX3" fmla="*/ 1214069 w 1231309"/>
              <a:gd name="connsiteY3" fmla="*/ 30488 h 663489"/>
              <a:gd name="connsiteX4" fmla="*/ 1225513 w 1231309"/>
              <a:gd name="connsiteY4" fmla="*/ 47462 h 663489"/>
              <a:gd name="connsiteX5" fmla="*/ 1229709 w 1231309"/>
              <a:gd name="connsiteY5" fmla="*/ 68248 h 663489"/>
              <a:gd name="connsiteX6" fmla="*/ 1231309 w 1231309"/>
              <a:gd name="connsiteY6" fmla="*/ 72110 h 663489"/>
              <a:gd name="connsiteX7" fmla="*/ 1231309 w 1231309"/>
              <a:gd name="connsiteY7" fmla="*/ 76172 h 663489"/>
              <a:gd name="connsiteX8" fmla="*/ 1231309 w 1231309"/>
              <a:gd name="connsiteY8" fmla="*/ 360543 h 663489"/>
              <a:gd name="connsiteX9" fmla="*/ 1231309 w 1231309"/>
              <a:gd name="connsiteY9" fmla="*/ 589732 h 663489"/>
              <a:gd name="connsiteX10" fmla="*/ 1157552 w 1231309"/>
              <a:gd name="connsiteY10" fmla="*/ 663489 h 663489"/>
              <a:gd name="connsiteX11" fmla="*/ 862535 w 1231309"/>
              <a:gd name="connsiteY11" fmla="*/ 663489 h 663489"/>
              <a:gd name="connsiteX12" fmla="*/ 788778 w 1231309"/>
              <a:gd name="connsiteY12" fmla="*/ 589732 h 663489"/>
              <a:gd name="connsiteX13" fmla="*/ 788778 w 1231309"/>
              <a:gd name="connsiteY13" fmla="*/ 432653 h 663489"/>
              <a:gd name="connsiteX14" fmla="*/ 72110 w 1231309"/>
              <a:gd name="connsiteY14" fmla="*/ 432653 h 663489"/>
              <a:gd name="connsiteX15" fmla="*/ 0 w 1231309"/>
              <a:gd name="connsiteY15" fmla="*/ 360543 h 663489"/>
              <a:gd name="connsiteX16" fmla="*/ 0 w 1231309"/>
              <a:gd name="connsiteY16" fmla="*/ 72110 h 663489"/>
              <a:gd name="connsiteX17" fmla="*/ 72110 w 1231309"/>
              <a:gd name="connsiteY17" fmla="*/ 0 h 663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1309" h="663489">
                <a:moveTo>
                  <a:pt x="72110" y="0"/>
                </a:moveTo>
                <a:lnTo>
                  <a:pt x="1159199" y="0"/>
                </a:lnTo>
                <a:cubicBezTo>
                  <a:pt x="1179112" y="0"/>
                  <a:pt x="1197139" y="8071"/>
                  <a:pt x="1210188" y="21121"/>
                </a:cubicBezTo>
                <a:lnTo>
                  <a:pt x="1214069" y="30488"/>
                </a:lnTo>
                <a:lnTo>
                  <a:pt x="1225513" y="47462"/>
                </a:lnTo>
                <a:lnTo>
                  <a:pt x="1229709" y="68248"/>
                </a:lnTo>
                <a:lnTo>
                  <a:pt x="1231309" y="72110"/>
                </a:lnTo>
                <a:lnTo>
                  <a:pt x="1231309" y="76172"/>
                </a:lnTo>
                <a:lnTo>
                  <a:pt x="1231309" y="360543"/>
                </a:lnTo>
                <a:lnTo>
                  <a:pt x="1231309" y="589732"/>
                </a:lnTo>
                <a:cubicBezTo>
                  <a:pt x="1231309" y="630467"/>
                  <a:pt x="1198287" y="663489"/>
                  <a:pt x="1157552" y="663489"/>
                </a:cubicBezTo>
                <a:lnTo>
                  <a:pt x="862535" y="663489"/>
                </a:lnTo>
                <a:cubicBezTo>
                  <a:pt x="821800" y="663489"/>
                  <a:pt x="788778" y="630467"/>
                  <a:pt x="788778" y="589732"/>
                </a:cubicBezTo>
                <a:lnTo>
                  <a:pt x="788778" y="432653"/>
                </a:lnTo>
                <a:lnTo>
                  <a:pt x="72110" y="432653"/>
                </a:lnTo>
                <a:cubicBezTo>
                  <a:pt x="32285" y="432653"/>
                  <a:pt x="0" y="400368"/>
                  <a:pt x="0" y="360543"/>
                </a:cubicBezTo>
                <a:lnTo>
                  <a:pt x="0" y="72110"/>
                </a:lnTo>
                <a:cubicBezTo>
                  <a:pt x="0" y="32285"/>
                  <a:pt x="32285" y="0"/>
                  <a:pt x="72110" y="0"/>
                </a:cubicBezTo>
                <a:close/>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ZoneTexte 13">
            <a:extLst>
              <a:ext uri="{FF2B5EF4-FFF2-40B4-BE49-F238E27FC236}">
                <a16:creationId xmlns:a16="http://schemas.microsoft.com/office/drawing/2014/main" id="{90842535-83CB-433D-B907-1B15201C19F6}"/>
              </a:ext>
            </a:extLst>
          </p:cNvPr>
          <p:cNvSpPr txBox="1"/>
          <p:nvPr/>
        </p:nvSpPr>
        <p:spPr>
          <a:xfrm>
            <a:off x="7329891" y="4250857"/>
            <a:ext cx="1224671" cy="215444"/>
          </a:xfrm>
          <a:prstGeom prst="rect">
            <a:avLst/>
          </a:prstGeom>
          <a:noFill/>
        </p:spPr>
        <p:txBody>
          <a:bodyPr wrap="square" rtlCol="0">
            <a:spAutoFit/>
          </a:bodyPr>
          <a:lstStyle/>
          <a:p>
            <a:r>
              <a:rPr lang="fr-FR" sz="800" dirty="0">
                <a:solidFill>
                  <a:schemeClr val="tx2"/>
                </a:solidFill>
              </a:rPr>
              <a:t>IP Desktop Softphone</a:t>
            </a:r>
            <a:endParaRPr lang="en-US" sz="800" dirty="0">
              <a:solidFill>
                <a:schemeClr val="tx2"/>
              </a:solidFill>
            </a:endParaRPr>
          </a:p>
        </p:txBody>
      </p:sp>
      <p:pic>
        <p:nvPicPr>
          <p:cNvPr id="55" name="Image 54">
            <a:extLst>
              <a:ext uri="{FF2B5EF4-FFF2-40B4-BE49-F238E27FC236}">
                <a16:creationId xmlns:a16="http://schemas.microsoft.com/office/drawing/2014/main" id="{FC08B7C4-606B-4259-8549-93E45B6D52DF}"/>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282182" y="3195738"/>
            <a:ext cx="912498" cy="573297"/>
          </a:xfrm>
          <a:prstGeom prst="rect">
            <a:avLst/>
          </a:prstGeom>
        </p:spPr>
      </p:pic>
      <p:sp>
        <p:nvSpPr>
          <p:cNvPr id="56" name="Forme libre : forme 55">
            <a:extLst>
              <a:ext uri="{FF2B5EF4-FFF2-40B4-BE49-F238E27FC236}">
                <a16:creationId xmlns:a16="http://schemas.microsoft.com/office/drawing/2014/main" id="{304D0E44-9AC1-449B-9B55-514840216F02}"/>
              </a:ext>
            </a:extLst>
          </p:cNvPr>
          <p:cNvSpPr/>
          <p:nvPr/>
        </p:nvSpPr>
        <p:spPr>
          <a:xfrm>
            <a:off x="7567862" y="3258250"/>
            <a:ext cx="614142" cy="448271"/>
          </a:xfrm>
          <a:custGeom>
            <a:avLst/>
            <a:gdLst>
              <a:gd name="connsiteX0" fmla="*/ 72110 w 1231309"/>
              <a:gd name="connsiteY0" fmla="*/ 0 h 663489"/>
              <a:gd name="connsiteX1" fmla="*/ 1159199 w 1231309"/>
              <a:gd name="connsiteY1" fmla="*/ 0 h 663489"/>
              <a:gd name="connsiteX2" fmla="*/ 1210188 w 1231309"/>
              <a:gd name="connsiteY2" fmla="*/ 21121 h 663489"/>
              <a:gd name="connsiteX3" fmla="*/ 1214069 w 1231309"/>
              <a:gd name="connsiteY3" fmla="*/ 30488 h 663489"/>
              <a:gd name="connsiteX4" fmla="*/ 1225513 w 1231309"/>
              <a:gd name="connsiteY4" fmla="*/ 47462 h 663489"/>
              <a:gd name="connsiteX5" fmla="*/ 1229709 w 1231309"/>
              <a:gd name="connsiteY5" fmla="*/ 68248 h 663489"/>
              <a:gd name="connsiteX6" fmla="*/ 1231309 w 1231309"/>
              <a:gd name="connsiteY6" fmla="*/ 72110 h 663489"/>
              <a:gd name="connsiteX7" fmla="*/ 1231309 w 1231309"/>
              <a:gd name="connsiteY7" fmla="*/ 76172 h 663489"/>
              <a:gd name="connsiteX8" fmla="*/ 1231309 w 1231309"/>
              <a:gd name="connsiteY8" fmla="*/ 360543 h 663489"/>
              <a:gd name="connsiteX9" fmla="*/ 1231309 w 1231309"/>
              <a:gd name="connsiteY9" fmla="*/ 589732 h 663489"/>
              <a:gd name="connsiteX10" fmla="*/ 1157552 w 1231309"/>
              <a:gd name="connsiteY10" fmla="*/ 663489 h 663489"/>
              <a:gd name="connsiteX11" fmla="*/ 862535 w 1231309"/>
              <a:gd name="connsiteY11" fmla="*/ 663489 h 663489"/>
              <a:gd name="connsiteX12" fmla="*/ 788778 w 1231309"/>
              <a:gd name="connsiteY12" fmla="*/ 589732 h 663489"/>
              <a:gd name="connsiteX13" fmla="*/ 788778 w 1231309"/>
              <a:gd name="connsiteY13" fmla="*/ 432653 h 663489"/>
              <a:gd name="connsiteX14" fmla="*/ 72110 w 1231309"/>
              <a:gd name="connsiteY14" fmla="*/ 432653 h 663489"/>
              <a:gd name="connsiteX15" fmla="*/ 0 w 1231309"/>
              <a:gd name="connsiteY15" fmla="*/ 360543 h 663489"/>
              <a:gd name="connsiteX16" fmla="*/ 0 w 1231309"/>
              <a:gd name="connsiteY16" fmla="*/ 72110 h 663489"/>
              <a:gd name="connsiteX17" fmla="*/ 72110 w 1231309"/>
              <a:gd name="connsiteY17" fmla="*/ 0 h 663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1309" h="663489">
                <a:moveTo>
                  <a:pt x="72110" y="0"/>
                </a:moveTo>
                <a:lnTo>
                  <a:pt x="1159199" y="0"/>
                </a:lnTo>
                <a:cubicBezTo>
                  <a:pt x="1179112" y="0"/>
                  <a:pt x="1197139" y="8071"/>
                  <a:pt x="1210188" y="21121"/>
                </a:cubicBezTo>
                <a:lnTo>
                  <a:pt x="1214069" y="30488"/>
                </a:lnTo>
                <a:lnTo>
                  <a:pt x="1225513" y="47462"/>
                </a:lnTo>
                <a:lnTo>
                  <a:pt x="1229709" y="68248"/>
                </a:lnTo>
                <a:lnTo>
                  <a:pt x="1231309" y="72110"/>
                </a:lnTo>
                <a:lnTo>
                  <a:pt x="1231309" y="76172"/>
                </a:lnTo>
                <a:lnTo>
                  <a:pt x="1231309" y="360543"/>
                </a:lnTo>
                <a:lnTo>
                  <a:pt x="1231309" y="589732"/>
                </a:lnTo>
                <a:cubicBezTo>
                  <a:pt x="1231309" y="630467"/>
                  <a:pt x="1198287" y="663489"/>
                  <a:pt x="1157552" y="663489"/>
                </a:cubicBezTo>
                <a:lnTo>
                  <a:pt x="862535" y="663489"/>
                </a:lnTo>
                <a:cubicBezTo>
                  <a:pt x="821800" y="663489"/>
                  <a:pt x="788778" y="630467"/>
                  <a:pt x="788778" y="589732"/>
                </a:cubicBezTo>
                <a:lnTo>
                  <a:pt x="788778" y="432653"/>
                </a:lnTo>
                <a:lnTo>
                  <a:pt x="72110" y="432653"/>
                </a:lnTo>
                <a:cubicBezTo>
                  <a:pt x="32285" y="432653"/>
                  <a:pt x="0" y="400368"/>
                  <a:pt x="0" y="360543"/>
                </a:cubicBezTo>
                <a:lnTo>
                  <a:pt x="0" y="72110"/>
                </a:lnTo>
                <a:cubicBezTo>
                  <a:pt x="0" y="32285"/>
                  <a:pt x="32285" y="0"/>
                  <a:pt x="72110" y="0"/>
                </a:cubicBezTo>
                <a:close/>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9C7776AC-CA82-FB3E-2757-62898B3C11E4}"/>
              </a:ext>
            </a:extLst>
          </p:cNvPr>
          <p:cNvSpPr/>
          <p:nvPr/>
        </p:nvSpPr>
        <p:spPr>
          <a:xfrm>
            <a:off x="6434297" y="3341892"/>
            <a:ext cx="395134" cy="29980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2070170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7029BF-BE84-4F16-80D2-92FC9342E8E1}"/>
              </a:ext>
            </a:extLst>
          </p:cNvPr>
          <p:cNvSpPr>
            <a:spLocks noGrp="1"/>
          </p:cNvSpPr>
          <p:nvPr>
            <p:ph type="title"/>
          </p:nvPr>
        </p:nvSpPr>
        <p:spPr/>
        <p:txBody>
          <a:bodyPr/>
          <a:lstStyle/>
          <a:p>
            <a:r>
              <a:rPr lang="en-US"/>
              <a:t>Ip desktop softphone: key benefits </a:t>
            </a:r>
          </a:p>
        </p:txBody>
      </p:sp>
      <p:sp>
        <p:nvSpPr>
          <p:cNvPr id="3" name="Rectangle 2">
            <a:extLst>
              <a:ext uri="{FF2B5EF4-FFF2-40B4-BE49-F238E27FC236}">
                <a16:creationId xmlns:a16="http://schemas.microsoft.com/office/drawing/2014/main" id="{D3E25924-BC8D-46C0-9E32-784383C22026}"/>
              </a:ext>
            </a:extLst>
          </p:cNvPr>
          <p:cNvSpPr/>
          <p:nvPr/>
        </p:nvSpPr>
        <p:spPr>
          <a:xfrm>
            <a:off x="804376" y="1327948"/>
            <a:ext cx="4796324" cy="2993127"/>
          </a:xfrm>
          <a:prstGeom prst="rect">
            <a:avLst/>
          </a:prstGeom>
        </p:spPr>
        <p:txBody>
          <a:bodyPr wrap="square">
            <a:spAutoFit/>
          </a:bodyPr>
          <a:lstStyle/>
          <a:p>
            <a:pPr marL="177800" indent="-165100">
              <a:spcBef>
                <a:spcPts val="600"/>
              </a:spcBef>
              <a:buClr>
                <a:srgbClr val="404040"/>
              </a:buClr>
              <a:buFont typeface="Arial" charset="0"/>
              <a:buChar char="•"/>
              <a:defRPr/>
            </a:pPr>
            <a:r>
              <a:rPr lang="en-US" dirty="0">
                <a:solidFill>
                  <a:schemeClr val="tx2"/>
                </a:solidFill>
                <a:latin typeface="Trebuchet MS" pitchFamily="34" charset="0"/>
                <a:cs typeface="Tahoma" pitchFamily="34" charset="0"/>
              </a:rPr>
              <a:t>Fully-integrated telephony solution </a:t>
            </a:r>
          </a:p>
          <a:p>
            <a:pPr marL="177800" indent="-165100">
              <a:spcBef>
                <a:spcPts val="600"/>
              </a:spcBef>
              <a:buClr>
                <a:srgbClr val="404040"/>
              </a:buClr>
              <a:buFont typeface="Arial" charset="0"/>
              <a:buChar char="•"/>
              <a:defRPr/>
            </a:pPr>
            <a:r>
              <a:rPr lang="en-US" dirty="0">
                <a:solidFill>
                  <a:schemeClr val="tx2"/>
                </a:solidFill>
                <a:latin typeface="Trebuchet MS" pitchFamily="34" charset="0"/>
                <a:cs typeface="Tahoma" pitchFamily="34" charset="0"/>
              </a:rPr>
              <a:t>Quick and user-friendly access to telephone facilities from multiple devices</a:t>
            </a:r>
          </a:p>
          <a:p>
            <a:pPr marL="177800" indent="-165100">
              <a:spcBef>
                <a:spcPts val="600"/>
              </a:spcBef>
              <a:buClr>
                <a:srgbClr val="404040"/>
              </a:buClr>
              <a:buFont typeface="Arial" charset="0"/>
              <a:buChar char="•"/>
              <a:defRPr/>
            </a:pPr>
            <a:r>
              <a:rPr lang="en-US" dirty="0">
                <a:solidFill>
                  <a:schemeClr val="tx2"/>
                </a:solidFill>
                <a:latin typeface="Trebuchet MS" pitchFamily="34" charset="0"/>
                <a:cs typeface="Tahoma" pitchFamily="34" charset="0"/>
              </a:rPr>
              <a:t>Easy integration of remote and on-site workers</a:t>
            </a:r>
          </a:p>
          <a:p>
            <a:pPr marL="177800" indent="-165100">
              <a:spcBef>
                <a:spcPts val="600"/>
              </a:spcBef>
              <a:buClr>
                <a:srgbClr val="404040"/>
              </a:buClr>
              <a:buFont typeface="Arial" charset="0"/>
              <a:buChar char="•"/>
              <a:defRPr/>
            </a:pPr>
            <a:r>
              <a:rPr lang="en-US" dirty="0">
                <a:solidFill>
                  <a:schemeClr val="tx2"/>
                </a:solidFill>
                <a:latin typeface="Trebuchet MS" pitchFamily="34" charset="0"/>
                <a:cs typeface="Tahoma" pitchFamily="34" charset="0"/>
              </a:rPr>
              <a:t>Available on the </a:t>
            </a:r>
            <a:r>
              <a:rPr lang="en-US" dirty="0" err="1">
                <a:solidFill>
                  <a:schemeClr val="tx2"/>
                </a:solidFill>
                <a:latin typeface="Trebuchet MS" pitchFamily="34" charset="0"/>
                <a:cs typeface="Tahoma" pitchFamily="34" charset="0"/>
              </a:rPr>
              <a:t>OmniPCX</a:t>
            </a:r>
            <a:r>
              <a:rPr lang="en-US" dirty="0">
                <a:solidFill>
                  <a:schemeClr val="tx2"/>
                </a:solidFill>
                <a:latin typeface="Trebuchet MS" pitchFamily="34" charset="0"/>
                <a:cs typeface="Tahoma" pitchFamily="34" charset="0"/>
              </a:rPr>
              <a:t> Enterprise and OXO Connect</a:t>
            </a:r>
          </a:p>
          <a:p>
            <a:pPr marL="177800" lvl="0" indent="-165100">
              <a:spcBef>
                <a:spcPts val="600"/>
              </a:spcBef>
              <a:buClr>
                <a:srgbClr val="404040"/>
              </a:buClr>
              <a:buFont typeface="Arial" charset="0"/>
              <a:buChar char="•"/>
              <a:defRPr/>
            </a:pPr>
            <a:r>
              <a:rPr lang="en-US" dirty="0">
                <a:solidFill>
                  <a:schemeClr val="tx2"/>
                </a:solidFill>
                <a:latin typeface="Trebuchet MS" pitchFamily="34" charset="0"/>
                <a:cs typeface="Tahoma" pitchFamily="34" charset="0"/>
              </a:rPr>
              <a:t>ALE </a:t>
            </a:r>
            <a:r>
              <a:rPr lang="en-US" dirty="0" err="1">
                <a:solidFill>
                  <a:schemeClr val="tx2"/>
                </a:solidFill>
                <a:latin typeface="Trebuchet MS" pitchFamily="34" charset="0"/>
                <a:cs typeface="Tahoma" pitchFamily="34" charset="0"/>
              </a:rPr>
              <a:t>DeskPhones</a:t>
            </a:r>
            <a:r>
              <a:rPr lang="en-US" dirty="0">
                <a:solidFill>
                  <a:schemeClr val="tx2"/>
                </a:solidFill>
                <a:latin typeface="Trebuchet MS" pitchFamily="34" charset="0"/>
                <a:cs typeface="Tahoma" pitchFamily="34" charset="0"/>
              </a:rPr>
              <a:t> user experience for fast adoption</a:t>
            </a:r>
          </a:p>
          <a:p>
            <a:pPr marL="177800" indent="-165100">
              <a:spcBef>
                <a:spcPts val="600"/>
              </a:spcBef>
              <a:buClr>
                <a:srgbClr val="404040"/>
              </a:buClr>
              <a:buFont typeface="Arial" charset="0"/>
              <a:buChar char="•"/>
              <a:defRPr/>
            </a:pPr>
            <a:r>
              <a:rPr lang="en-US" dirty="0">
                <a:solidFill>
                  <a:schemeClr val="tx2"/>
                </a:solidFill>
                <a:latin typeface="Trebuchet MS" pitchFamily="34" charset="0"/>
                <a:cs typeface="Tahoma" pitchFamily="34" charset="0"/>
              </a:rPr>
              <a:t>Help businesses optimize their employee’s productivity</a:t>
            </a:r>
          </a:p>
          <a:p>
            <a:pPr marL="177800" lvl="0" indent="-165100">
              <a:spcBef>
                <a:spcPts val="600"/>
              </a:spcBef>
              <a:buClr>
                <a:srgbClr val="404040"/>
              </a:buClr>
              <a:buFont typeface="Arial" charset="0"/>
              <a:buChar char="•"/>
              <a:defRPr/>
            </a:pPr>
            <a:r>
              <a:rPr lang="en-US" dirty="0">
                <a:solidFill>
                  <a:schemeClr val="tx2"/>
                </a:solidFill>
                <a:latin typeface="Trebuchet MS" pitchFamily="34" charset="0"/>
                <a:cs typeface="Tahoma" pitchFamily="34" charset="0"/>
              </a:rPr>
              <a:t>Communications, connectivity and hardware costs control</a:t>
            </a:r>
          </a:p>
          <a:p>
            <a:pPr marL="177800" lvl="0" indent="-165100">
              <a:spcBef>
                <a:spcPts val="600"/>
              </a:spcBef>
              <a:buClr>
                <a:srgbClr val="404040"/>
              </a:buClr>
              <a:buFont typeface="Arial" charset="0"/>
              <a:buChar char="•"/>
              <a:defRPr/>
            </a:pPr>
            <a:r>
              <a:rPr lang="en-US" dirty="0">
                <a:solidFill>
                  <a:schemeClr val="tx2"/>
                </a:solidFill>
                <a:latin typeface="Trebuchet MS" pitchFamily="34" charset="0"/>
                <a:cs typeface="Tahoma" pitchFamily="34" charset="0"/>
              </a:rPr>
              <a:t>Support of VDI Architectures with voice optimization</a:t>
            </a:r>
          </a:p>
          <a:p>
            <a:pPr marL="177800" lvl="0" indent="-165100">
              <a:spcBef>
                <a:spcPts val="600"/>
              </a:spcBef>
              <a:buClr>
                <a:srgbClr val="404040"/>
              </a:buClr>
              <a:buFont typeface="Arial" charset="0"/>
              <a:buChar char="•"/>
              <a:defRPr/>
            </a:pPr>
            <a:r>
              <a:rPr lang="en-US" dirty="0">
                <a:solidFill>
                  <a:schemeClr val="tx2"/>
                </a:solidFill>
                <a:latin typeface="Trebuchet MS" pitchFamily="34" charset="0"/>
                <a:cs typeface="Tahoma" pitchFamily="34" charset="0"/>
              </a:rPr>
              <a:t>Suitable for blind and visually impaired employees</a:t>
            </a:r>
          </a:p>
        </p:txBody>
      </p:sp>
      <p:pic>
        <p:nvPicPr>
          <p:cNvPr id="4" name="Image 3">
            <a:extLst>
              <a:ext uri="{FF2B5EF4-FFF2-40B4-BE49-F238E27FC236}">
                <a16:creationId xmlns:a16="http://schemas.microsoft.com/office/drawing/2014/main" id="{00C6DCE1-102A-4852-8CD8-F038D902A926}"/>
              </a:ext>
            </a:extLst>
          </p:cNvPr>
          <p:cNvPicPr>
            <a:picLocks noChangeAspect="1"/>
          </p:cNvPicPr>
          <p:nvPr/>
        </p:nvPicPr>
        <p:blipFill>
          <a:blip r:embed="rId2"/>
          <a:stretch>
            <a:fillRect/>
          </a:stretch>
        </p:blipFill>
        <p:spPr>
          <a:xfrm>
            <a:off x="5663041" y="1797468"/>
            <a:ext cx="3304318" cy="2072820"/>
          </a:xfrm>
          <a:prstGeom prst="rect">
            <a:avLst/>
          </a:prstGeom>
        </p:spPr>
      </p:pic>
    </p:spTree>
    <p:extLst>
      <p:ext uri="{BB962C8B-B14F-4D97-AF65-F5344CB8AC3E}">
        <p14:creationId xmlns:p14="http://schemas.microsoft.com/office/powerpoint/2010/main" val="331942126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F476FDC3-A7E4-45FA-B015-3D45B4508870}"/>
              </a:ext>
            </a:extLst>
          </p:cNvPr>
          <p:cNvGrpSpPr/>
          <p:nvPr/>
        </p:nvGrpSpPr>
        <p:grpSpPr>
          <a:xfrm>
            <a:off x="701336" y="2084044"/>
            <a:ext cx="2441481" cy="1592598"/>
            <a:chOff x="405155" y="1374597"/>
            <a:chExt cx="6195933" cy="4041657"/>
          </a:xfrm>
        </p:grpSpPr>
        <p:pic>
          <p:nvPicPr>
            <p:cNvPr id="12" name="Image 11">
              <a:extLst>
                <a:ext uri="{FF2B5EF4-FFF2-40B4-BE49-F238E27FC236}">
                  <a16:creationId xmlns:a16="http://schemas.microsoft.com/office/drawing/2014/main" id="{E7317D0C-5D6C-46C5-BFC4-F1D2567D1F3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05155" y="1374597"/>
              <a:ext cx="6195933" cy="4041657"/>
            </a:xfrm>
            <a:prstGeom prst="roundRect">
              <a:avLst>
                <a:gd name="adj" fmla="val 4675"/>
              </a:avLst>
            </a:prstGeom>
          </p:spPr>
        </p:pic>
        <p:pic>
          <p:nvPicPr>
            <p:cNvPr id="13" name="Image 12" descr="Screenshot_Tab3.png">
              <a:extLst>
                <a:ext uri="{FF2B5EF4-FFF2-40B4-BE49-F238E27FC236}">
                  <a16:creationId xmlns:a16="http://schemas.microsoft.com/office/drawing/2014/main" id="{A9E0C8E5-90C5-421C-93F5-D03B43202C0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61703" y="1561213"/>
              <a:ext cx="5895933" cy="3677119"/>
            </a:xfrm>
            <a:prstGeom prst="rect">
              <a:avLst/>
            </a:prstGeom>
          </p:spPr>
        </p:pic>
      </p:grpSp>
      <p:sp>
        <p:nvSpPr>
          <p:cNvPr id="2" name="Titre 1">
            <a:extLst>
              <a:ext uri="{FF2B5EF4-FFF2-40B4-BE49-F238E27FC236}">
                <a16:creationId xmlns:a16="http://schemas.microsoft.com/office/drawing/2014/main" id="{1B0F3759-22B6-4BAD-B170-5DDD4DEE5E75}"/>
              </a:ext>
            </a:extLst>
          </p:cNvPr>
          <p:cNvSpPr>
            <a:spLocks noGrp="1"/>
          </p:cNvSpPr>
          <p:nvPr>
            <p:ph type="title"/>
          </p:nvPr>
        </p:nvSpPr>
        <p:spPr/>
        <p:txBody>
          <a:bodyPr/>
          <a:lstStyle/>
          <a:p>
            <a:r>
              <a:rPr lang="fr-FR" dirty="0"/>
              <a:t>MULTI DEVICES</a:t>
            </a:r>
            <a:endParaRPr lang="en-US" dirty="0"/>
          </a:p>
        </p:txBody>
      </p:sp>
      <p:sp>
        <p:nvSpPr>
          <p:cNvPr id="9" name="ZoneTexte 8">
            <a:extLst>
              <a:ext uri="{FF2B5EF4-FFF2-40B4-BE49-F238E27FC236}">
                <a16:creationId xmlns:a16="http://schemas.microsoft.com/office/drawing/2014/main" id="{7FF0F011-8C33-4972-9E0F-AA310FE56841}"/>
              </a:ext>
            </a:extLst>
          </p:cNvPr>
          <p:cNvSpPr txBox="1"/>
          <p:nvPr/>
        </p:nvSpPr>
        <p:spPr>
          <a:xfrm>
            <a:off x="6091335" y="1527769"/>
            <a:ext cx="2223609" cy="646331"/>
          </a:xfrm>
          <a:prstGeom prst="rect">
            <a:avLst/>
          </a:prstGeom>
          <a:noFill/>
        </p:spPr>
        <p:txBody>
          <a:bodyPr wrap="square" rtlCol="0">
            <a:spAutoFit/>
          </a:bodyPr>
          <a:lstStyle/>
          <a:p>
            <a:r>
              <a:rPr lang="fr-FR" sz="1800" dirty="0"/>
              <a:t>Mac and Windows </a:t>
            </a:r>
            <a:br>
              <a:rPr lang="fr-FR" sz="1800" dirty="0"/>
            </a:br>
            <a:r>
              <a:rPr lang="fr-FR" sz="1800" dirty="0"/>
              <a:t>OS</a:t>
            </a:r>
            <a:endParaRPr lang="en-US" sz="1800" dirty="0"/>
          </a:p>
        </p:txBody>
      </p:sp>
      <p:sp>
        <p:nvSpPr>
          <p:cNvPr id="10" name="ZoneTexte 9">
            <a:extLst>
              <a:ext uri="{FF2B5EF4-FFF2-40B4-BE49-F238E27FC236}">
                <a16:creationId xmlns:a16="http://schemas.microsoft.com/office/drawing/2014/main" id="{DB5995A7-9D93-4548-9ADB-15BDB4FDB676}"/>
              </a:ext>
            </a:extLst>
          </p:cNvPr>
          <p:cNvSpPr txBox="1"/>
          <p:nvPr/>
        </p:nvSpPr>
        <p:spPr>
          <a:xfrm>
            <a:off x="376335" y="3676642"/>
            <a:ext cx="1990725" cy="646331"/>
          </a:xfrm>
          <a:prstGeom prst="rect">
            <a:avLst/>
          </a:prstGeom>
          <a:noFill/>
        </p:spPr>
        <p:txBody>
          <a:bodyPr wrap="square" rtlCol="0">
            <a:spAutoFit/>
          </a:bodyPr>
          <a:lstStyle/>
          <a:p>
            <a:pPr algn="r"/>
            <a:r>
              <a:rPr lang="fr-FR" sz="1800" dirty="0"/>
              <a:t>Android </a:t>
            </a:r>
            <a:r>
              <a:rPr lang="fr-FR" sz="1800" dirty="0" err="1"/>
              <a:t>tablet</a:t>
            </a:r>
            <a:r>
              <a:rPr lang="fr-FR" sz="1800" dirty="0"/>
              <a:t> and smartphone</a:t>
            </a:r>
            <a:endParaRPr lang="en-US" sz="1800" dirty="0"/>
          </a:p>
        </p:txBody>
      </p:sp>
      <p:pic>
        <p:nvPicPr>
          <p:cNvPr id="1026" name="Picture 2" descr="Windows logo : histoire, signification et évolution, symbole">
            <a:extLst>
              <a:ext uri="{FF2B5EF4-FFF2-40B4-BE49-F238E27FC236}">
                <a16:creationId xmlns:a16="http://schemas.microsoft.com/office/drawing/2014/main" id="{FBA6D2E7-F25E-42D0-A948-834A6FDDDED3}"/>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965205" y="1811846"/>
            <a:ext cx="624078" cy="600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ndroid logo : histoire, signification et évolution, symbole">
            <a:extLst>
              <a:ext uri="{FF2B5EF4-FFF2-40B4-BE49-F238E27FC236}">
                <a16:creationId xmlns:a16="http://schemas.microsoft.com/office/drawing/2014/main" id="{13AEF80F-9D9E-424E-8F79-CF9D45365C97}"/>
              </a:ext>
            </a:extLst>
          </p:cNvPr>
          <p:cNvPicPr>
            <a:picLocks noChangeAspect="1" noChangeArrowheads="1"/>
          </p:cNvPicPr>
          <p:nvPr/>
        </p:nvPicPr>
        <p:blipFill rotWithShape="1">
          <a:blip r:embed="rId5" cstate="hqprint">
            <a:extLst>
              <a:ext uri="{28A0092B-C50C-407E-A947-70E740481C1C}">
                <a14:useLocalDpi xmlns:a14="http://schemas.microsoft.com/office/drawing/2010/main"/>
              </a:ext>
            </a:extLst>
          </a:blip>
          <a:srcRect/>
          <a:stretch/>
        </p:blipFill>
        <p:spPr bwMode="auto">
          <a:xfrm>
            <a:off x="763023" y="1329087"/>
            <a:ext cx="609600" cy="6477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ary:Apple logo grey.svg - Wikipedia">
            <a:extLst>
              <a:ext uri="{FF2B5EF4-FFF2-40B4-BE49-F238E27FC236}">
                <a16:creationId xmlns:a16="http://schemas.microsoft.com/office/drawing/2014/main" id="{BB5BD518-A0D5-4AA7-8318-28B7CE571BA5}"/>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168928" y="956486"/>
            <a:ext cx="465137" cy="57128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F5F0A02A-1D34-214A-94C6-BFCDC4973DB4}"/>
              </a:ext>
            </a:extLst>
          </p:cNvPr>
          <p:cNvPicPr>
            <a:picLocks noChangeAspect="1"/>
          </p:cNvPicPr>
          <p:nvPr/>
        </p:nvPicPr>
        <p:blipFill>
          <a:blip r:embed="rId7"/>
          <a:srcRect/>
          <a:stretch/>
        </p:blipFill>
        <p:spPr>
          <a:xfrm>
            <a:off x="2746142" y="1049768"/>
            <a:ext cx="3345193" cy="2724305"/>
          </a:xfrm>
          <a:prstGeom prst="rect">
            <a:avLst/>
          </a:prstGeom>
        </p:spPr>
      </p:pic>
      <p:pic>
        <p:nvPicPr>
          <p:cNvPr id="5" name="Image 4">
            <a:extLst>
              <a:ext uri="{FF2B5EF4-FFF2-40B4-BE49-F238E27FC236}">
                <a16:creationId xmlns:a16="http://schemas.microsoft.com/office/drawing/2014/main" id="{D0EEBBB8-FB6A-E34E-94C5-B2B231F05EEE}"/>
              </a:ext>
            </a:extLst>
          </p:cNvPr>
          <p:cNvPicPr>
            <a:picLocks noChangeAspect="1"/>
          </p:cNvPicPr>
          <p:nvPr/>
        </p:nvPicPr>
        <p:blipFill>
          <a:blip r:embed="rId8"/>
          <a:srcRect/>
          <a:stretch/>
        </p:blipFill>
        <p:spPr>
          <a:xfrm>
            <a:off x="4480441" y="2411921"/>
            <a:ext cx="3531305" cy="1816100"/>
          </a:xfrm>
          <a:prstGeom prst="rect">
            <a:avLst/>
          </a:prstGeom>
        </p:spPr>
      </p:pic>
      <p:pic>
        <p:nvPicPr>
          <p:cNvPr id="20" name="Image 19">
            <a:extLst>
              <a:ext uri="{FF2B5EF4-FFF2-40B4-BE49-F238E27FC236}">
                <a16:creationId xmlns:a16="http://schemas.microsoft.com/office/drawing/2014/main" id="{BD617E00-DD48-634A-9B94-63ADEAEDA578}"/>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019057" y="2571750"/>
            <a:ext cx="1716111" cy="1716111"/>
          </a:xfrm>
          <a:prstGeom prst="rect">
            <a:avLst/>
          </a:prstGeom>
        </p:spPr>
      </p:pic>
      <p:pic>
        <p:nvPicPr>
          <p:cNvPr id="19" name="Image 18">
            <a:extLst>
              <a:ext uri="{FF2B5EF4-FFF2-40B4-BE49-F238E27FC236}">
                <a16:creationId xmlns:a16="http://schemas.microsoft.com/office/drawing/2014/main" id="{8C66575E-7C09-484C-85B9-9A92A7CB183E}"/>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220410" y="1316228"/>
            <a:ext cx="1582100" cy="1148891"/>
          </a:xfrm>
          <a:prstGeom prst="rect">
            <a:avLst/>
          </a:prstGeom>
        </p:spPr>
      </p:pic>
      <p:pic>
        <p:nvPicPr>
          <p:cNvPr id="36" name="Image 35">
            <a:extLst>
              <a:ext uri="{FF2B5EF4-FFF2-40B4-BE49-F238E27FC236}">
                <a16:creationId xmlns:a16="http://schemas.microsoft.com/office/drawing/2014/main" id="{58E28957-88E9-4561-ACC7-15B4A89DCA55}"/>
              </a:ext>
            </a:extLst>
          </p:cNvPr>
          <p:cNvPicPr>
            <a:picLocks noChangeAspect="1"/>
          </p:cNvPicPr>
          <p:nvPr/>
        </p:nvPicPr>
        <p:blipFill>
          <a:blip r:embed="rId11"/>
          <a:stretch>
            <a:fillRect/>
          </a:stretch>
        </p:blipFill>
        <p:spPr>
          <a:xfrm>
            <a:off x="5387533" y="2706409"/>
            <a:ext cx="1717119" cy="1077160"/>
          </a:xfrm>
          <a:prstGeom prst="rect">
            <a:avLst/>
          </a:prstGeom>
        </p:spPr>
      </p:pic>
    </p:spTree>
    <p:extLst>
      <p:ext uri="{BB962C8B-B14F-4D97-AF65-F5344CB8AC3E}">
        <p14:creationId xmlns:p14="http://schemas.microsoft.com/office/powerpoint/2010/main" val="393075698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B6B1623-579B-4318-981E-3AFF30EE0B89}"/>
              </a:ext>
            </a:extLst>
          </p:cNvPr>
          <p:cNvSpPr>
            <a:spLocks noGrp="1"/>
          </p:cNvSpPr>
          <p:nvPr>
            <p:ph type="title"/>
          </p:nvPr>
        </p:nvSpPr>
        <p:spPr>
          <a:xfrm>
            <a:off x="744279" y="234814"/>
            <a:ext cx="6997641" cy="729015"/>
          </a:xfrm>
        </p:spPr>
        <p:txBody>
          <a:bodyPr/>
          <a:lstStyle/>
          <a:p>
            <a:r>
              <a:rPr lang="en-US" dirty="0"/>
              <a:t>IP Desktop Softphone For Visitor Equipped With Smart Device</a:t>
            </a:r>
            <a:br>
              <a:rPr lang="en-US" dirty="0"/>
            </a:br>
            <a:endParaRPr lang="en-US" dirty="0"/>
          </a:p>
        </p:txBody>
      </p:sp>
      <p:sp>
        <p:nvSpPr>
          <p:cNvPr id="4" name="Rectangle 3">
            <a:extLst>
              <a:ext uri="{FF2B5EF4-FFF2-40B4-BE49-F238E27FC236}">
                <a16:creationId xmlns:a16="http://schemas.microsoft.com/office/drawing/2014/main" id="{1D24705B-38FD-49FD-A90E-EA7B4FCE8EC2}"/>
              </a:ext>
            </a:extLst>
          </p:cNvPr>
          <p:cNvSpPr/>
          <p:nvPr/>
        </p:nvSpPr>
        <p:spPr>
          <a:xfrm>
            <a:off x="1869940" y="3501908"/>
            <a:ext cx="1758815" cy="307777"/>
          </a:xfrm>
          <a:prstGeom prst="rect">
            <a:avLst/>
          </a:prstGeom>
        </p:spPr>
        <p:txBody>
          <a:bodyPr wrap="none">
            <a:spAutoFit/>
          </a:bodyPr>
          <a:lstStyle/>
          <a:p>
            <a:r>
              <a:rPr lang="en-US" sz="1400" dirty="0">
                <a:solidFill>
                  <a:schemeClr val="bg1"/>
                </a:solidFill>
                <a:latin typeface="Trebuchet MS" pitchFamily="34" charset="0"/>
              </a:rPr>
              <a:t>Android compatible</a:t>
            </a:r>
            <a:endParaRPr lang="en-US" dirty="0"/>
          </a:p>
        </p:txBody>
      </p:sp>
      <p:sp>
        <p:nvSpPr>
          <p:cNvPr id="10" name="TextBox 3">
            <a:extLst>
              <a:ext uri="{FF2B5EF4-FFF2-40B4-BE49-F238E27FC236}">
                <a16:creationId xmlns:a16="http://schemas.microsoft.com/office/drawing/2014/main" id="{06FBD452-1453-4C60-8F10-898F9C728192}"/>
              </a:ext>
            </a:extLst>
          </p:cNvPr>
          <p:cNvSpPr txBox="1"/>
          <p:nvPr/>
        </p:nvSpPr>
        <p:spPr>
          <a:xfrm>
            <a:off x="5034190" y="1885913"/>
            <a:ext cx="3595460" cy="501676"/>
          </a:xfrm>
          <a:prstGeom prst="rect">
            <a:avLst/>
          </a:prstGeom>
          <a:noFill/>
        </p:spPr>
        <p:txBody>
          <a:bodyPr wrap="square" rtlCol="0">
            <a:spAutoFit/>
          </a:bodyPr>
          <a:lstStyle/>
          <a:p>
            <a:pPr marL="0" lvl="1" eaLnBrk="0" hangingPunct="0">
              <a:lnSpc>
                <a:spcPct val="95000"/>
              </a:lnSpc>
              <a:spcBef>
                <a:spcPct val="20000"/>
              </a:spcBef>
              <a:spcAft>
                <a:spcPts val="300"/>
              </a:spcAft>
              <a:buClr>
                <a:srgbClr val="404040"/>
              </a:buClr>
            </a:pPr>
            <a:r>
              <a:rPr lang="en-US" altLang="de-DE" sz="1400" dirty="0">
                <a:solidFill>
                  <a:schemeClr val="bg1"/>
                </a:solidFill>
                <a:latin typeface="Trebuchet MS" pitchFamily="34" charset="0"/>
              </a:rPr>
              <a:t>Web app included in a corporate or dedicated web server</a:t>
            </a:r>
            <a:endParaRPr lang="en-US" altLang="de-DE" sz="1400" b="1" dirty="0">
              <a:solidFill>
                <a:schemeClr val="bg1"/>
              </a:solidFill>
              <a:latin typeface="Trebuchet MS" pitchFamily="34" charset="0"/>
            </a:endParaRPr>
          </a:p>
        </p:txBody>
      </p:sp>
      <p:sp>
        <p:nvSpPr>
          <p:cNvPr id="11" name="TextBox 3">
            <a:extLst>
              <a:ext uri="{FF2B5EF4-FFF2-40B4-BE49-F238E27FC236}">
                <a16:creationId xmlns:a16="http://schemas.microsoft.com/office/drawing/2014/main" id="{2923500A-F380-4838-A980-5886B6EA67B5}"/>
              </a:ext>
            </a:extLst>
          </p:cNvPr>
          <p:cNvSpPr txBox="1"/>
          <p:nvPr/>
        </p:nvSpPr>
        <p:spPr>
          <a:xfrm>
            <a:off x="5034190" y="2473561"/>
            <a:ext cx="3839261" cy="501676"/>
          </a:xfrm>
          <a:prstGeom prst="rect">
            <a:avLst/>
          </a:prstGeom>
          <a:noFill/>
        </p:spPr>
        <p:txBody>
          <a:bodyPr wrap="square" rtlCol="0">
            <a:spAutoFit/>
          </a:bodyPr>
          <a:lstStyle/>
          <a:p>
            <a:pPr marL="0" lvl="1" eaLnBrk="0" hangingPunct="0">
              <a:lnSpc>
                <a:spcPct val="95000"/>
              </a:lnSpc>
              <a:spcBef>
                <a:spcPct val="20000"/>
              </a:spcBef>
              <a:spcAft>
                <a:spcPts val="300"/>
              </a:spcAft>
              <a:buClr>
                <a:srgbClr val="404040"/>
              </a:buClr>
            </a:pPr>
            <a:r>
              <a:rPr lang="en-US" altLang="de-DE" sz="1400" dirty="0">
                <a:solidFill>
                  <a:schemeClr val="bg1"/>
                </a:solidFill>
                <a:latin typeface="Trebuchet MS" pitchFamily="34" charset="0"/>
              </a:rPr>
              <a:t>Easy admin thanks to a user-friendly web interface</a:t>
            </a:r>
          </a:p>
        </p:txBody>
      </p:sp>
      <p:sp>
        <p:nvSpPr>
          <p:cNvPr id="12" name="TextBox 3">
            <a:extLst>
              <a:ext uri="{FF2B5EF4-FFF2-40B4-BE49-F238E27FC236}">
                <a16:creationId xmlns:a16="http://schemas.microsoft.com/office/drawing/2014/main" id="{1E8632B0-7FE9-4393-B1C0-51E5567274ED}"/>
              </a:ext>
            </a:extLst>
          </p:cNvPr>
          <p:cNvSpPr txBox="1"/>
          <p:nvPr/>
        </p:nvSpPr>
        <p:spPr>
          <a:xfrm>
            <a:off x="5034190" y="3046600"/>
            <a:ext cx="2984902" cy="297004"/>
          </a:xfrm>
          <a:prstGeom prst="rect">
            <a:avLst/>
          </a:prstGeom>
          <a:noFill/>
        </p:spPr>
        <p:txBody>
          <a:bodyPr wrap="square" rtlCol="0">
            <a:spAutoFit/>
          </a:bodyPr>
          <a:lstStyle/>
          <a:p>
            <a:pPr marL="0" lvl="1" eaLnBrk="0" hangingPunct="0">
              <a:lnSpc>
                <a:spcPct val="95000"/>
              </a:lnSpc>
              <a:spcBef>
                <a:spcPct val="20000"/>
              </a:spcBef>
              <a:spcAft>
                <a:spcPts val="300"/>
              </a:spcAft>
              <a:buClr>
                <a:srgbClr val="404040"/>
              </a:buClr>
            </a:pPr>
            <a:r>
              <a:rPr lang="en-US" altLang="de-DE" sz="1400" dirty="0">
                <a:solidFill>
                  <a:schemeClr val="bg1"/>
                </a:solidFill>
                <a:latin typeface="Trebuchet MS" pitchFamily="34" charset="0"/>
              </a:rPr>
              <a:t>Immediate user registration</a:t>
            </a:r>
          </a:p>
        </p:txBody>
      </p:sp>
      <p:sp>
        <p:nvSpPr>
          <p:cNvPr id="14" name="TextBox 3">
            <a:extLst>
              <a:ext uri="{FF2B5EF4-FFF2-40B4-BE49-F238E27FC236}">
                <a16:creationId xmlns:a16="http://schemas.microsoft.com/office/drawing/2014/main" id="{4A8AFD58-E99F-46AF-B64C-33BF3FA470D0}"/>
              </a:ext>
            </a:extLst>
          </p:cNvPr>
          <p:cNvSpPr txBox="1"/>
          <p:nvPr/>
        </p:nvSpPr>
        <p:spPr>
          <a:xfrm>
            <a:off x="5034190" y="3420254"/>
            <a:ext cx="4307868" cy="297004"/>
          </a:xfrm>
          <a:prstGeom prst="rect">
            <a:avLst/>
          </a:prstGeom>
          <a:noFill/>
        </p:spPr>
        <p:txBody>
          <a:bodyPr wrap="square" rtlCol="0">
            <a:spAutoFit/>
          </a:bodyPr>
          <a:lstStyle/>
          <a:p>
            <a:pPr marL="0" lvl="1" eaLnBrk="0" hangingPunct="0">
              <a:lnSpc>
                <a:spcPct val="95000"/>
              </a:lnSpc>
              <a:spcBef>
                <a:spcPct val="20000"/>
              </a:spcBef>
              <a:spcAft>
                <a:spcPts val="300"/>
              </a:spcAft>
              <a:buClr>
                <a:srgbClr val="404040"/>
              </a:buClr>
            </a:pPr>
            <a:r>
              <a:rPr lang="en-US" altLang="de-DE" sz="1400" dirty="0">
                <a:solidFill>
                  <a:schemeClr val="bg1"/>
                </a:solidFill>
                <a:latin typeface="Trebuchet MS" pitchFamily="34" charset="0"/>
              </a:rPr>
              <a:t>Open integration with legacy through Web API</a:t>
            </a:r>
          </a:p>
        </p:txBody>
      </p:sp>
      <p:sp>
        <p:nvSpPr>
          <p:cNvPr id="15" name="Triangle isocèle 14">
            <a:extLst>
              <a:ext uri="{FF2B5EF4-FFF2-40B4-BE49-F238E27FC236}">
                <a16:creationId xmlns:a16="http://schemas.microsoft.com/office/drawing/2014/main" id="{9605D84A-B394-4A46-9A48-4FBC0F06C626}"/>
              </a:ext>
            </a:extLst>
          </p:cNvPr>
          <p:cNvSpPr/>
          <p:nvPr/>
        </p:nvSpPr>
        <p:spPr>
          <a:xfrm rot="5400000">
            <a:off x="4797549" y="1986116"/>
            <a:ext cx="254170" cy="21911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iangle isocèle 15">
            <a:extLst>
              <a:ext uri="{FF2B5EF4-FFF2-40B4-BE49-F238E27FC236}">
                <a16:creationId xmlns:a16="http://schemas.microsoft.com/office/drawing/2014/main" id="{89021A01-C172-4479-BE0A-B6CAFFF70BC8}"/>
              </a:ext>
            </a:extLst>
          </p:cNvPr>
          <p:cNvSpPr/>
          <p:nvPr/>
        </p:nvSpPr>
        <p:spPr>
          <a:xfrm rot="5400000">
            <a:off x="4797549" y="2530332"/>
            <a:ext cx="254170" cy="21911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iangle isocèle 16">
            <a:extLst>
              <a:ext uri="{FF2B5EF4-FFF2-40B4-BE49-F238E27FC236}">
                <a16:creationId xmlns:a16="http://schemas.microsoft.com/office/drawing/2014/main" id="{D408825E-DC21-4C34-A211-FAAAE03942FA}"/>
              </a:ext>
            </a:extLst>
          </p:cNvPr>
          <p:cNvSpPr/>
          <p:nvPr/>
        </p:nvSpPr>
        <p:spPr>
          <a:xfrm rot="5400000">
            <a:off x="4797549" y="3075945"/>
            <a:ext cx="254170" cy="21911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iangle isocèle 17">
            <a:extLst>
              <a:ext uri="{FF2B5EF4-FFF2-40B4-BE49-F238E27FC236}">
                <a16:creationId xmlns:a16="http://schemas.microsoft.com/office/drawing/2014/main" id="{3BF6EBDC-B428-4206-BA0C-D017E7E5F2FB}"/>
              </a:ext>
            </a:extLst>
          </p:cNvPr>
          <p:cNvSpPr/>
          <p:nvPr/>
        </p:nvSpPr>
        <p:spPr>
          <a:xfrm rot="5400000">
            <a:off x="4797549" y="3459200"/>
            <a:ext cx="254170" cy="21911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e 1">
            <a:extLst>
              <a:ext uri="{FF2B5EF4-FFF2-40B4-BE49-F238E27FC236}">
                <a16:creationId xmlns:a16="http://schemas.microsoft.com/office/drawing/2014/main" id="{CCCE2A16-5999-4347-A319-10825A455A5A}"/>
              </a:ext>
            </a:extLst>
          </p:cNvPr>
          <p:cNvGrpSpPr/>
          <p:nvPr/>
        </p:nvGrpSpPr>
        <p:grpSpPr>
          <a:xfrm>
            <a:off x="1683777" y="1787668"/>
            <a:ext cx="2596960" cy="1694018"/>
            <a:chOff x="405155" y="1374597"/>
            <a:chExt cx="6195933" cy="4041657"/>
          </a:xfrm>
        </p:grpSpPr>
        <p:pic>
          <p:nvPicPr>
            <p:cNvPr id="21" name="Image 20">
              <a:extLst>
                <a:ext uri="{FF2B5EF4-FFF2-40B4-BE49-F238E27FC236}">
                  <a16:creationId xmlns:a16="http://schemas.microsoft.com/office/drawing/2014/main" id="{650F564D-BB9A-4CEB-92DC-463533FA16D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05155" y="1374597"/>
              <a:ext cx="6195933" cy="4041657"/>
            </a:xfrm>
            <a:prstGeom prst="roundRect">
              <a:avLst>
                <a:gd name="adj" fmla="val 4675"/>
              </a:avLst>
            </a:prstGeom>
          </p:spPr>
        </p:pic>
        <p:pic>
          <p:nvPicPr>
            <p:cNvPr id="34" name="Image 33" descr="Screenshot_Tab3.png">
              <a:extLst>
                <a:ext uri="{FF2B5EF4-FFF2-40B4-BE49-F238E27FC236}">
                  <a16:creationId xmlns:a16="http://schemas.microsoft.com/office/drawing/2014/main" id="{B009FD06-B55A-48B9-9450-EFF19C52470C}"/>
                </a:ext>
              </a:extLst>
            </p:cNvPr>
            <p:cNvPicPr>
              <a:picLocks noChangeAspect="1"/>
            </p:cNvPicPr>
            <p:nvPr/>
          </p:nvPicPr>
          <p:blipFill>
            <a:blip r:embed="rId3" cstate="email"/>
            <a:stretch>
              <a:fillRect/>
            </a:stretch>
          </p:blipFill>
          <p:spPr>
            <a:xfrm>
              <a:off x="561703" y="1561213"/>
              <a:ext cx="5895933" cy="3677119"/>
            </a:xfrm>
            <a:prstGeom prst="rect">
              <a:avLst/>
            </a:prstGeom>
          </p:spPr>
        </p:pic>
      </p:grpSp>
      <p:pic>
        <p:nvPicPr>
          <p:cNvPr id="7" name="Image 6">
            <a:extLst>
              <a:ext uri="{FF2B5EF4-FFF2-40B4-BE49-F238E27FC236}">
                <a16:creationId xmlns:a16="http://schemas.microsoft.com/office/drawing/2014/main" id="{42169E10-B6A5-468E-9F62-F3FF134C537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64505" y="2051109"/>
            <a:ext cx="1716111" cy="1716111"/>
          </a:xfrm>
          <a:prstGeom prst="rect">
            <a:avLst/>
          </a:prstGeom>
        </p:spPr>
      </p:pic>
    </p:spTree>
    <p:extLst>
      <p:ext uri="{BB962C8B-B14F-4D97-AF65-F5344CB8AC3E}">
        <p14:creationId xmlns:p14="http://schemas.microsoft.com/office/powerpoint/2010/main" val="112185783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0CC277E-F399-4EAB-B784-2EDD42A69C6A}"/>
              </a:ext>
            </a:extLst>
          </p:cNvPr>
          <p:cNvSpPr/>
          <p:nvPr/>
        </p:nvSpPr>
        <p:spPr>
          <a:xfrm>
            <a:off x="1388239" y="1118920"/>
            <a:ext cx="4544322" cy="2857500"/>
          </a:xfrm>
          <a:prstGeom prst="rect">
            <a:avLst/>
          </a:prstGeom>
          <a:gradFill flip="none" rotWithShape="1">
            <a:gsLst>
              <a:gs pos="39000">
                <a:schemeClr val="tx1"/>
              </a:gs>
              <a:gs pos="100000">
                <a:schemeClr val="accent2"/>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Ellipse 30">
            <a:extLst>
              <a:ext uri="{FF2B5EF4-FFF2-40B4-BE49-F238E27FC236}">
                <a16:creationId xmlns:a16="http://schemas.microsoft.com/office/drawing/2014/main" id="{297F090D-80B7-46DB-959F-39F8AAE21773}"/>
              </a:ext>
            </a:extLst>
          </p:cNvPr>
          <p:cNvSpPr/>
          <p:nvPr/>
        </p:nvSpPr>
        <p:spPr>
          <a:xfrm>
            <a:off x="4003466" y="1541868"/>
            <a:ext cx="593889" cy="593889"/>
          </a:xfrm>
          <a:prstGeom prst="ellipse">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EE2F6081-9AFB-4C32-9EBF-BC8DBDC1146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54514" y="843907"/>
            <a:ext cx="6611772" cy="3826144"/>
          </a:xfrm>
          <a:prstGeom prst="rect">
            <a:avLst/>
          </a:prstGeom>
        </p:spPr>
      </p:pic>
      <p:sp>
        <p:nvSpPr>
          <p:cNvPr id="4" name="Ellipse 3">
            <a:extLst>
              <a:ext uri="{FF2B5EF4-FFF2-40B4-BE49-F238E27FC236}">
                <a16:creationId xmlns:a16="http://schemas.microsoft.com/office/drawing/2014/main" id="{CA1FE5B4-D9CC-42F8-889F-EA73C7092E03}"/>
              </a:ext>
            </a:extLst>
          </p:cNvPr>
          <p:cNvSpPr/>
          <p:nvPr/>
        </p:nvSpPr>
        <p:spPr>
          <a:xfrm>
            <a:off x="4375401" y="2555883"/>
            <a:ext cx="1293318" cy="1293318"/>
          </a:xfrm>
          <a:prstGeom prst="ellipse">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1F510F5-8549-470A-BC4B-4E612413630B}"/>
              </a:ext>
            </a:extLst>
          </p:cNvPr>
          <p:cNvSpPr>
            <a:spLocks noGrp="1"/>
          </p:cNvSpPr>
          <p:nvPr>
            <p:ph type="title"/>
          </p:nvPr>
        </p:nvSpPr>
        <p:spPr/>
        <p:txBody>
          <a:bodyPr/>
          <a:lstStyle/>
          <a:p>
            <a:r>
              <a:rPr lang="fr-FR" dirty="0"/>
              <a:t>IP DESKTOP SOFTPHONE in a click FOR BUSINESS USE</a:t>
            </a:r>
            <a:endParaRPr lang="en-US" dirty="0"/>
          </a:p>
        </p:txBody>
      </p:sp>
      <p:sp>
        <p:nvSpPr>
          <p:cNvPr id="12" name="Rectangle 11">
            <a:extLst>
              <a:ext uri="{FF2B5EF4-FFF2-40B4-BE49-F238E27FC236}">
                <a16:creationId xmlns:a16="http://schemas.microsoft.com/office/drawing/2014/main" id="{B3EC1592-6D44-4A68-9E24-AD1CAFD4958B}"/>
              </a:ext>
            </a:extLst>
          </p:cNvPr>
          <p:cNvSpPr/>
          <p:nvPr/>
        </p:nvSpPr>
        <p:spPr>
          <a:xfrm>
            <a:off x="595217" y="2137375"/>
            <a:ext cx="1313586" cy="2335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t>Options and notifications</a:t>
            </a:r>
          </a:p>
        </p:txBody>
      </p:sp>
      <p:sp>
        <p:nvSpPr>
          <p:cNvPr id="14" name="Rectangle 13">
            <a:extLst>
              <a:ext uri="{FF2B5EF4-FFF2-40B4-BE49-F238E27FC236}">
                <a16:creationId xmlns:a16="http://schemas.microsoft.com/office/drawing/2014/main" id="{9F885891-3802-44F4-BF63-3B15ED7611E8}"/>
              </a:ext>
            </a:extLst>
          </p:cNvPr>
          <p:cNvSpPr/>
          <p:nvPr/>
        </p:nvSpPr>
        <p:spPr>
          <a:xfrm>
            <a:off x="595217" y="2640216"/>
            <a:ext cx="1318305" cy="2335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t>Direct access to company directory in click</a:t>
            </a:r>
          </a:p>
        </p:txBody>
      </p:sp>
      <p:sp>
        <p:nvSpPr>
          <p:cNvPr id="32" name="Ellipse 31">
            <a:extLst>
              <a:ext uri="{FF2B5EF4-FFF2-40B4-BE49-F238E27FC236}">
                <a16:creationId xmlns:a16="http://schemas.microsoft.com/office/drawing/2014/main" id="{2754A25D-E0F3-4F81-9CE9-B7A2EFEE3945}"/>
              </a:ext>
            </a:extLst>
          </p:cNvPr>
          <p:cNvSpPr/>
          <p:nvPr/>
        </p:nvSpPr>
        <p:spPr>
          <a:xfrm>
            <a:off x="3751315" y="3357712"/>
            <a:ext cx="404552" cy="404552"/>
          </a:xfrm>
          <a:prstGeom prst="ellipse">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4AC8D12-9CAF-49C1-ADE6-44657EF47D99}"/>
              </a:ext>
            </a:extLst>
          </p:cNvPr>
          <p:cNvSpPr/>
          <p:nvPr/>
        </p:nvSpPr>
        <p:spPr>
          <a:xfrm>
            <a:off x="6188529" y="3587186"/>
            <a:ext cx="1313586" cy="2335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t>Call notification and instant call pickup</a:t>
            </a:r>
          </a:p>
        </p:txBody>
      </p:sp>
      <p:sp>
        <p:nvSpPr>
          <p:cNvPr id="36" name="Rectangle 35">
            <a:extLst>
              <a:ext uri="{FF2B5EF4-FFF2-40B4-BE49-F238E27FC236}">
                <a16:creationId xmlns:a16="http://schemas.microsoft.com/office/drawing/2014/main" id="{93269CF1-5DCF-45FB-8887-E2F647780D3D}"/>
              </a:ext>
            </a:extLst>
          </p:cNvPr>
          <p:cNvSpPr/>
          <p:nvPr/>
        </p:nvSpPr>
        <p:spPr>
          <a:xfrm>
            <a:off x="7018333" y="2469663"/>
            <a:ext cx="1313586" cy="2335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t>Configurable speed dials calls on keyboard</a:t>
            </a:r>
          </a:p>
        </p:txBody>
      </p:sp>
      <p:sp>
        <p:nvSpPr>
          <p:cNvPr id="37" name="ZoneTexte 36">
            <a:extLst>
              <a:ext uri="{FF2B5EF4-FFF2-40B4-BE49-F238E27FC236}">
                <a16:creationId xmlns:a16="http://schemas.microsoft.com/office/drawing/2014/main" id="{CB97F84E-4DBD-4503-84E5-30EF5EB82122}"/>
              </a:ext>
            </a:extLst>
          </p:cNvPr>
          <p:cNvSpPr txBox="1"/>
          <p:nvPr/>
        </p:nvSpPr>
        <p:spPr>
          <a:xfrm>
            <a:off x="7018333" y="1461823"/>
            <a:ext cx="1741044" cy="361637"/>
          </a:xfrm>
          <a:prstGeom prst="rect">
            <a:avLst/>
          </a:prstGeom>
          <a:solidFill>
            <a:schemeClr val="accent1"/>
          </a:solidFill>
        </p:spPr>
        <p:txBody>
          <a:bodyPr wrap="square" rtlCol="0">
            <a:spAutoFit/>
          </a:bodyPr>
          <a:lstStyle/>
          <a:p>
            <a:r>
              <a:rPr lang="en-US" sz="1050" dirty="0">
                <a:solidFill>
                  <a:schemeClr val="bg1"/>
                </a:solidFill>
              </a:rPr>
              <a:t>More features </a:t>
            </a:r>
            <a:r>
              <a:rPr lang="en-US" sz="700" dirty="0">
                <a:solidFill>
                  <a:schemeClr val="bg1"/>
                </a:solidFill>
              </a:rPr>
              <a:t>(Microsoft integration, popup notification …)</a:t>
            </a:r>
            <a:endParaRPr lang="en-US" sz="1050" dirty="0">
              <a:solidFill>
                <a:schemeClr val="bg1"/>
              </a:solidFill>
            </a:endParaRPr>
          </a:p>
        </p:txBody>
      </p:sp>
      <p:sp>
        <p:nvSpPr>
          <p:cNvPr id="39" name="Rectangle 38">
            <a:extLst>
              <a:ext uri="{FF2B5EF4-FFF2-40B4-BE49-F238E27FC236}">
                <a16:creationId xmlns:a16="http://schemas.microsoft.com/office/drawing/2014/main" id="{E7F22E91-8F2D-4D40-BD87-FC3D19127B8B}"/>
              </a:ext>
            </a:extLst>
          </p:cNvPr>
          <p:cNvSpPr/>
          <p:nvPr/>
        </p:nvSpPr>
        <p:spPr>
          <a:xfrm>
            <a:off x="7018333" y="2013863"/>
            <a:ext cx="1313586" cy="2335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t>Ringing on computer speaker + headset </a:t>
            </a:r>
          </a:p>
        </p:txBody>
      </p:sp>
      <p:pic>
        <p:nvPicPr>
          <p:cNvPr id="40" name="Image 39">
            <a:extLst>
              <a:ext uri="{FF2B5EF4-FFF2-40B4-BE49-F238E27FC236}">
                <a16:creationId xmlns:a16="http://schemas.microsoft.com/office/drawing/2014/main" id="{61E98DFC-A318-4314-B63D-8559D98C0F3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26769" y="2575248"/>
            <a:ext cx="534224" cy="165603"/>
          </a:xfrm>
          <a:prstGeom prst="rect">
            <a:avLst/>
          </a:prstGeom>
        </p:spPr>
      </p:pic>
      <p:sp>
        <p:nvSpPr>
          <p:cNvPr id="42" name="Rectangle 41">
            <a:extLst>
              <a:ext uri="{FF2B5EF4-FFF2-40B4-BE49-F238E27FC236}">
                <a16:creationId xmlns:a16="http://schemas.microsoft.com/office/drawing/2014/main" id="{8266FA3C-7134-41DC-B121-DAB31E20A197}"/>
              </a:ext>
            </a:extLst>
          </p:cNvPr>
          <p:cNvSpPr/>
          <p:nvPr/>
        </p:nvSpPr>
        <p:spPr>
          <a:xfrm>
            <a:off x="7018333" y="2925462"/>
            <a:ext cx="1313586" cy="2335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t>Call from Outlook</a:t>
            </a:r>
          </a:p>
        </p:txBody>
      </p:sp>
      <p:pic>
        <p:nvPicPr>
          <p:cNvPr id="43" name="Image 42">
            <a:extLst>
              <a:ext uri="{FF2B5EF4-FFF2-40B4-BE49-F238E27FC236}">
                <a16:creationId xmlns:a16="http://schemas.microsoft.com/office/drawing/2014/main" id="{BCBF2055-0F9D-46FE-8F8A-676E48E7121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236565" y="2891703"/>
            <a:ext cx="514630" cy="414418"/>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FE401885-0849-4F76-BCC6-741F1B876E1F}"/>
              </a:ext>
            </a:extLst>
          </p:cNvPr>
          <p:cNvSpPr/>
          <p:nvPr/>
        </p:nvSpPr>
        <p:spPr>
          <a:xfrm>
            <a:off x="595217" y="1619402"/>
            <a:ext cx="1313586" cy="2335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t>One-click access to call features</a:t>
            </a:r>
          </a:p>
        </p:txBody>
      </p:sp>
      <p:pic>
        <p:nvPicPr>
          <p:cNvPr id="19" name="Image 18" descr="Une image contenant texte, capture d’écran, équipement électronique&#10;&#10;Description générée automatiquement">
            <a:extLst>
              <a:ext uri="{FF2B5EF4-FFF2-40B4-BE49-F238E27FC236}">
                <a16:creationId xmlns:a16="http://schemas.microsoft.com/office/drawing/2014/main" id="{7831ABE5-E10A-4151-B99C-763D3AFFD84C}"/>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786249" y="3503612"/>
            <a:ext cx="1105201" cy="455689"/>
          </a:xfrm>
          <a:prstGeom prst="rect">
            <a:avLst/>
          </a:prstGeom>
        </p:spPr>
      </p:pic>
      <p:sp>
        <p:nvSpPr>
          <p:cNvPr id="10" name="Rectangle 9">
            <a:extLst>
              <a:ext uri="{FF2B5EF4-FFF2-40B4-BE49-F238E27FC236}">
                <a16:creationId xmlns:a16="http://schemas.microsoft.com/office/drawing/2014/main" id="{D9A50EB9-7492-4C5D-ACD7-F68BD61D9BC6}"/>
              </a:ext>
            </a:extLst>
          </p:cNvPr>
          <p:cNvSpPr/>
          <p:nvPr/>
        </p:nvSpPr>
        <p:spPr>
          <a:xfrm>
            <a:off x="5446465" y="1618107"/>
            <a:ext cx="1272381" cy="2335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t>Multiline and call supervision</a:t>
            </a:r>
          </a:p>
        </p:txBody>
      </p:sp>
      <p:sp>
        <p:nvSpPr>
          <p:cNvPr id="16" name="Rectangle 15">
            <a:extLst>
              <a:ext uri="{FF2B5EF4-FFF2-40B4-BE49-F238E27FC236}">
                <a16:creationId xmlns:a16="http://schemas.microsoft.com/office/drawing/2014/main" id="{128AD442-7F72-4DAD-93F4-78A7B152D996}"/>
              </a:ext>
            </a:extLst>
          </p:cNvPr>
          <p:cNvSpPr/>
          <p:nvPr/>
        </p:nvSpPr>
        <p:spPr>
          <a:xfrm>
            <a:off x="5446465" y="2172825"/>
            <a:ext cx="1273722" cy="2335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t>Contextual menus </a:t>
            </a:r>
            <a:br>
              <a:rPr lang="en-US" sz="700" dirty="0"/>
            </a:br>
            <a:r>
              <a:rPr lang="en-US" sz="700" dirty="0"/>
              <a:t>as if at the desk</a:t>
            </a:r>
          </a:p>
        </p:txBody>
      </p:sp>
      <p:sp>
        <p:nvSpPr>
          <p:cNvPr id="18" name="Rectangle 17">
            <a:extLst>
              <a:ext uri="{FF2B5EF4-FFF2-40B4-BE49-F238E27FC236}">
                <a16:creationId xmlns:a16="http://schemas.microsoft.com/office/drawing/2014/main" id="{F3249425-123E-45EC-857D-69D146B7C665}"/>
              </a:ext>
            </a:extLst>
          </p:cNvPr>
          <p:cNvSpPr/>
          <p:nvPr/>
        </p:nvSpPr>
        <p:spPr>
          <a:xfrm>
            <a:off x="5446466" y="2600363"/>
            <a:ext cx="1271088" cy="4149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US" sz="700" dirty="0"/>
              <a:t>Easy sound volume control,</a:t>
            </a:r>
            <a:br>
              <a:rPr lang="en-US" sz="700" dirty="0"/>
            </a:br>
            <a:r>
              <a:rPr lang="en-US" sz="700" dirty="0"/>
              <a:t>hang up, call back</a:t>
            </a:r>
          </a:p>
        </p:txBody>
      </p:sp>
      <p:cxnSp>
        <p:nvCxnSpPr>
          <p:cNvPr id="20" name="Connecteur droit 19">
            <a:extLst>
              <a:ext uri="{FF2B5EF4-FFF2-40B4-BE49-F238E27FC236}">
                <a16:creationId xmlns:a16="http://schemas.microsoft.com/office/drawing/2014/main" id="{053D993B-CBFF-4CAD-914A-F430048AE608}"/>
              </a:ext>
            </a:extLst>
          </p:cNvPr>
          <p:cNvCxnSpPr>
            <a:cxnSpLocks/>
          </p:cNvCxnSpPr>
          <p:nvPr/>
        </p:nvCxnSpPr>
        <p:spPr>
          <a:xfrm flipH="1">
            <a:off x="1785043" y="1730189"/>
            <a:ext cx="108184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6C769EDA-C651-4374-838B-3D40B648FE2E}"/>
              </a:ext>
            </a:extLst>
          </p:cNvPr>
          <p:cNvCxnSpPr>
            <a:cxnSpLocks/>
          </p:cNvCxnSpPr>
          <p:nvPr/>
        </p:nvCxnSpPr>
        <p:spPr>
          <a:xfrm flipH="1" flipV="1">
            <a:off x="4039563" y="3322385"/>
            <a:ext cx="1270856" cy="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532B105F-AB9E-4C70-BA54-2DEA58CF0DD6}"/>
              </a:ext>
            </a:extLst>
          </p:cNvPr>
          <p:cNvCxnSpPr>
            <a:cxnSpLocks/>
          </p:cNvCxnSpPr>
          <p:nvPr/>
        </p:nvCxnSpPr>
        <p:spPr>
          <a:xfrm flipV="1">
            <a:off x="5303551" y="3007579"/>
            <a:ext cx="284345" cy="31537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9571715C-9ADE-4C7D-8090-AB60868EF575}"/>
              </a:ext>
            </a:extLst>
          </p:cNvPr>
          <p:cNvCxnSpPr>
            <a:cxnSpLocks/>
          </p:cNvCxnSpPr>
          <p:nvPr/>
        </p:nvCxnSpPr>
        <p:spPr>
          <a:xfrm>
            <a:off x="4811659" y="1734870"/>
            <a:ext cx="65877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C314A989-B900-4A17-81C9-0EF4493D70F7}"/>
              </a:ext>
            </a:extLst>
          </p:cNvPr>
          <p:cNvPicPr>
            <a:picLocks noChangeAspect="1"/>
          </p:cNvPicPr>
          <p:nvPr/>
        </p:nvPicPr>
        <p:blipFill>
          <a:blip r:embed="rId6"/>
          <a:stretch>
            <a:fillRect/>
          </a:stretch>
        </p:blipFill>
        <p:spPr>
          <a:xfrm>
            <a:off x="2350758" y="1827456"/>
            <a:ext cx="2328874" cy="1463167"/>
          </a:xfrm>
          <a:prstGeom prst="rect">
            <a:avLst/>
          </a:prstGeom>
        </p:spPr>
      </p:pic>
      <p:cxnSp>
        <p:nvCxnSpPr>
          <p:cNvPr id="11" name="Connecteur droit 10">
            <a:extLst>
              <a:ext uri="{FF2B5EF4-FFF2-40B4-BE49-F238E27FC236}">
                <a16:creationId xmlns:a16="http://schemas.microsoft.com/office/drawing/2014/main" id="{9AAD24DC-260A-46E8-B65B-841AAD7E2A88}"/>
              </a:ext>
            </a:extLst>
          </p:cNvPr>
          <p:cNvCxnSpPr>
            <a:cxnSpLocks/>
          </p:cNvCxnSpPr>
          <p:nvPr/>
        </p:nvCxnSpPr>
        <p:spPr>
          <a:xfrm flipV="1">
            <a:off x="1901913" y="2252604"/>
            <a:ext cx="427782" cy="153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53B34ECE-7668-4E64-B5DA-27C7FAD658B7}"/>
              </a:ext>
            </a:extLst>
          </p:cNvPr>
          <p:cNvCxnSpPr>
            <a:cxnSpLocks/>
          </p:cNvCxnSpPr>
          <p:nvPr/>
        </p:nvCxnSpPr>
        <p:spPr>
          <a:xfrm>
            <a:off x="1903672" y="2756979"/>
            <a:ext cx="67866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5AF8B02A-5743-4C7E-9F96-2CEEF070E5C0}"/>
              </a:ext>
            </a:extLst>
          </p:cNvPr>
          <p:cNvCxnSpPr>
            <a:cxnSpLocks/>
          </p:cNvCxnSpPr>
          <p:nvPr/>
        </p:nvCxnSpPr>
        <p:spPr>
          <a:xfrm>
            <a:off x="2865253" y="1726777"/>
            <a:ext cx="337138" cy="44097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072FD32C-02EE-4D60-85CD-448EC420AFEC}"/>
              </a:ext>
            </a:extLst>
          </p:cNvPr>
          <p:cNvCxnSpPr>
            <a:cxnSpLocks/>
          </p:cNvCxnSpPr>
          <p:nvPr/>
        </p:nvCxnSpPr>
        <p:spPr>
          <a:xfrm>
            <a:off x="3935128" y="2289588"/>
            <a:ext cx="15144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3FBF3011-1E8C-4B7C-BDFB-A277355E27D1}"/>
              </a:ext>
            </a:extLst>
          </p:cNvPr>
          <p:cNvCxnSpPr>
            <a:cxnSpLocks/>
          </p:cNvCxnSpPr>
          <p:nvPr/>
        </p:nvCxnSpPr>
        <p:spPr>
          <a:xfrm flipV="1">
            <a:off x="4617007" y="1735431"/>
            <a:ext cx="194630" cy="24338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E1166437-09E7-4FE9-9506-E2FD19137A4A}"/>
              </a:ext>
            </a:extLst>
          </p:cNvPr>
          <p:cNvCxnSpPr>
            <a:cxnSpLocks/>
          </p:cNvCxnSpPr>
          <p:nvPr/>
        </p:nvCxnSpPr>
        <p:spPr>
          <a:xfrm flipH="1" flipV="1">
            <a:off x="3777658" y="3013300"/>
            <a:ext cx="269005" cy="31311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374653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729EEFCC-0C4D-4F17-91B1-0DE0F12DB920}"/>
              </a:ext>
            </a:extLst>
          </p:cNvPr>
          <p:cNvGrpSpPr/>
          <p:nvPr/>
        </p:nvGrpSpPr>
        <p:grpSpPr>
          <a:xfrm>
            <a:off x="3381477" y="2484277"/>
            <a:ext cx="3499452" cy="1893465"/>
            <a:chOff x="367158" y="863146"/>
            <a:chExt cx="6611772" cy="3826144"/>
          </a:xfrm>
        </p:grpSpPr>
        <p:pic>
          <p:nvPicPr>
            <p:cNvPr id="51" name="Image 50">
              <a:extLst>
                <a:ext uri="{FF2B5EF4-FFF2-40B4-BE49-F238E27FC236}">
                  <a16:creationId xmlns:a16="http://schemas.microsoft.com/office/drawing/2014/main" id="{46452BEE-5793-4899-B9CC-F4F1C6F1CBBD}"/>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367158" y="863146"/>
              <a:ext cx="6611772" cy="3826144"/>
            </a:xfrm>
            <a:prstGeom prst="rect">
              <a:avLst/>
            </a:prstGeom>
          </p:spPr>
        </p:pic>
        <p:sp>
          <p:nvSpPr>
            <p:cNvPr id="52" name="Rectangle 51">
              <a:extLst>
                <a:ext uri="{FF2B5EF4-FFF2-40B4-BE49-F238E27FC236}">
                  <a16:creationId xmlns:a16="http://schemas.microsoft.com/office/drawing/2014/main" id="{D260DE66-3627-401B-9D35-C40401C4FE25}"/>
                </a:ext>
              </a:extLst>
            </p:cNvPr>
            <p:cNvSpPr/>
            <p:nvPr/>
          </p:nvSpPr>
          <p:spPr>
            <a:xfrm>
              <a:off x="1414083" y="1118920"/>
              <a:ext cx="4544322" cy="2857500"/>
            </a:xfrm>
            <a:prstGeom prst="rect">
              <a:avLst/>
            </a:prstGeom>
            <a:gradFill flip="none" rotWithShape="1">
              <a:gsLst>
                <a:gs pos="39000">
                  <a:schemeClr val="tx1"/>
                </a:gs>
                <a:gs pos="100000">
                  <a:schemeClr val="accent2"/>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re 1">
            <a:extLst>
              <a:ext uri="{FF2B5EF4-FFF2-40B4-BE49-F238E27FC236}">
                <a16:creationId xmlns:a16="http://schemas.microsoft.com/office/drawing/2014/main" id="{01F510F5-8549-470A-BC4B-4E612413630B}"/>
              </a:ext>
            </a:extLst>
          </p:cNvPr>
          <p:cNvSpPr>
            <a:spLocks noGrp="1"/>
          </p:cNvSpPr>
          <p:nvPr>
            <p:ph type="title"/>
          </p:nvPr>
        </p:nvSpPr>
        <p:spPr/>
        <p:txBody>
          <a:bodyPr/>
          <a:lstStyle/>
          <a:p>
            <a:r>
              <a:rPr lang="en-US"/>
              <a:t>IP DESKTOP SOFTPHONE aOM emulation</a:t>
            </a:r>
          </a:p>
        </p:txBody>
      </p:sp>
      <p:sp>
        <p:nvSpPr>
          <p:cNvPr id="37" name="ZoneTexte 36">
            <a:extLst>
              <a:ext uri="{FF2B5EF4-FFF2-40B4-BE49-F238E27FC236}">
                <a16:creationId xmlns:a16="http://schemas.microsoft.com/office/drawing/2014/main" id="{CB97F84E-4DBD-4503-84E5-30EF5EB82122}"/>
              </a:ext>
            </a:extLst>
          </p:cNvPr>
          <p:cNvSpPr txBox="1"/>
          <p:nvPr/>
        </p:nvSpPr>
        <p:spPr>
          <a:xfrm>
            <a:off x="7007551" y="685696"/>
            <a:ext cx="1831627" cy="415498"/>
          </a:xfrm>
          <a:prstGeom prst="rect">
            <a:avLst/>
          </a:prstGeom>
          <a:solidFill>
            <a:schemeClr val="accent1"/>
          </a:solidFill>
        </p:spPr>
        <p:txBody>
          <a:bodyPr wrap="square" rtlCol="0">
            <a:spAutoFit/>
          </a:bodyPr>
          <a:lstStyle/>
          <a:p>
            <a:r>
              <a:rPr lang="en-US" sz="1050" dirty="0">
                <a:solidFill>
                  <a:schemeClr val="bg1"/>
                </a:solidFill>
              </a:rPr>
              <a:t>Search box to direct access a contact key</a:t>
            </a:r>
          </a:p>
        </p:txBody>
      </p:sp>
      <p:pic>
        <p:nvPicPr>
          <p:cNvPr id="33" name="Image 32" descr="Une image contenant texte, intérieur, moniteur&#10;&#10;Description générée automatiquement">
            <a:extLst>
              <a:ext uri="{FF2B5EF4-FFF2-40B4-BE49-F238E27FC236}">
                <a16:creationId xmlns:a16="http://schemas.microsoft.com/office/drawing/2014/main" id="{B80FDE4E-B1DD-4C53-B1E1-E5910F259E05}"/>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853326" y="2756614"/>
            <a:ext cx="834322" cy="1592301"/>
          </a:xfrm>
          <a:prstGeom prst="rect">
            <a:avLst/>
          </a:prstGeom>
        </p:spPr>
      </p:pic>
      <p:pic>
        <p:nvPicPr>
          <p:cNvPr id="35" name="Image 34">
            <a:extLst>
              <a:ext uri="{FF2B5EF4-FFF2-40B4-BE49-F238E27FC236}">
                <a16:creationId xmlns:a16="http://schemas.microsoft.com/office/drawing/2014/main" id="{2067EA67-FFC3-4A8D-B48B-0A65103449CF}"/>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40594" y="2734068"/>
            <a:ext cx="1614657" cy="1784356"/>
          </a:xfrm>
          <a:prstGeom prst="rect">
            <a:avLst/>
          </a:prstGeom>
        </p:spPr>
      </p:pic>
      <p:sp>
        <p:nvSpPr>
          <p:cNvPr id="38" name="ZoneTexte 37">
            <a:extLst>
              <a:ext uri="{FF2B5EF4-FFF2-40B4-BE49-F238E27FC236}">
                <a16:creationId xmlns:a16="http://schemas.microsoft.com/office/drawing/2014/main" id="{0D2CDD4B-C24E-4738-B02E-0E87C4F9543C}"/>
              </a:ext>
            </a:extLst>
          </p:cNvPr>
          <p:cNvSpPr txBox="1"/>
          <p:nvPr/>
        </p:nvSpPr>
        <p:spPr>
          <a:xfrm>
            <a:off x="629247" y="4517047"/>
            <a:ext cx="2223956" cy="215444"/>
          </a:xfrm>
          <a:prstGeom prst="rect">
            <a:avLst/>
          </a:prstGeom>
          <a:noFill/>
        </p:spPr>
        <p:txBody>
          <a:bodyPr wrap="square" rtlCol="0">
            <a:spAutoFit/>
          </a:bodyPr>
          <a:lstStyle/>
          <a:p>
            <a:pPr algn="r"/>
            <a:r>
              <a:rPr lang="fr-FR" sz="800" dirty="0">
                <a:solidFill>
                  <a:schemeClr val="tx2"/>
                </a:solidFill>
              </a:rPr>
              <a:t>ALE DeskPhone and keys modules add-on</a:t>
            </a:r>
            <a:endParaRPr lang="en-US" sz="800" dirty="0">
              <a:solidFill>
                <a:schemeClr val="tx2"/>
              </a:solidFill>
            </a:endParaRPr>
          </a:p>
        </p:txBody>
      </p:sp>
      <p:sp>
        <p:nvSpPr>
          <p:cNvPr id="45" name="ZoneTexte 44">
            <a:extLst>
              <a:ext uri="{FF2B5EF4-FFF2-40B4-BE49-F238E27FC236}">
                <a16:creationId xmlns:a16="http://schemas.microsoft.com/office/drawing/2014/main" id="{34D2905E-4639-4207-8BBA-81B891AFAFE6}"/>
              </a:ext>
            </a:extLst>
          </p:cNvPr>
          <p:cNvSpPr txBox="1"/>
          <p:nvPr/>
        </p:nvSpPr>
        <p:spPr>
          <a:xfrm>
            <a:off x="4529889" y="4313898"/>
            <a:ext cx="1465260" cy="215444"/>
          </a:xfrm>
          <a:prstGeom prst="rect">
            <a:avLst/>
          </a:prstGeom>
          <a:noFill/>
        </p:spPr>
        <p:txBody>
          <a:bodyPr wrap="square" rtlCol="0">
            <a:spAutoFit/>
          </a:bodyPr>
          <a:lstStyle/>
          <a:p>
            <a:r>
              <a:rPr lang="fr-FR" sz="800" dirty="0">
                <a:solidFill>
                  <a:schemeClr val="tx2"/>
                </a:solidFill>
              </a:rPr>
              <a:t>IP Desktop Softphone</a:t>
            </a:r>
            <a:endParaRPr lang="en-US" sz="800" dirty="0">
              <a:solidFill>
                <a:schemeClr val="tx2"/>
              </a:solidFill>
            </a:endParaRPr>
          </a:p>
        </p:txBody>
      </p:sp>
      <p:pic>
        <p:nvPicPr>
          <p:cNvPr id="48" name="Image 47" descr="Une image contenant texte, intérieur, moniteur&#10;&#10;Description générée automatiquement">
            <a:extLst>
              <a:ext uri="{FF2B5EF4-FFF2-40B4-BE49-F238E27FC236}">
                <a16:creationId xmlns:a16="http://schemas.microsoft.com/office/drawing/2014/main" id="{8CC42B53-6CDC-4570-85FD-8513725E68BD}"/>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504620" y="2756614"/>
            <a:ext cx="834322" cy="1592301"/>
          </a:xfrm>
          <a:prstGeom prst="rect">
            <a:avLst/>
          </a:prstGeom>
        </p:spPr>
      </p:pic>
      <p:sp>
        <p:nvSpPr>
          <p:cNvPr id="54" name="Rectangle : coins arrondis 53">
            <a:extLst>
              <a:ext uri="{FF2B5EF4-FFF2-40B4-BE49-F238E27FC236}">
                <a16:creationId xmlns:a16="http://schemas.microsoft.com/office/drawing/2014/main" id="{3271856D-DAAC-4316-BB59-CCF1FAE148E7}"/>
              </a:ext>
            </a:extLst>
          </p:cNvPr>
          <p:cNvSpPr/>
          <p:nvPr/>
        </p:nvSpPr>
        <p:spPr>
          <a:xfrm>
            <a:off x="1973889" y="2842889"/>
            <a:ext cx="1216198" cy="1055343"/>
          </a:xfrm>
          <a:prstGeom prst="roundRect">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Connecteur droit avec flèche 6">
            <a:extLst>
              <a:ext uri="{FF2B5EF4-FFF2-40B4-BE49-F238E27FC236}">
                <a16:creationId xmlns:a16="http://schemas.microsoft.com/office/drawing/2014/main" id="{A5C20B6F-68F9-4FF1-9B30-2D3BC746154E}"/>
              </a:ext>
            </a:extLst>
          </p:cNvPr>
          <p:cNvCxnSpPr/>
          <p:nvPr/>
        </p:nvCxnSpPr>
        <p:spPr>
          <a:xfrm>
            <a:off x="3394194" y="3293215"/>
            <a:ext cx="442675" cy="0"/>
          </a:xfrm>
          <a:prstGeom prst="straightConnector1">
            <a:avLst/>
          </a:prstGeom>
          <a:ln w="508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56" name="ZoneTexte 55">
            <a:extLst>
              <a:ext uri="{FF2B5EF4-FFF2-40B4-BE49-F238E27FC236}">
                <a16:creationId xmlns:a16="http://schemas.microsoft.com/office/drawing/2014/main" id="{643B68BA-2587-4A51-BA81-8030AE02762E}"/>
              </a:ext>
            </a:extLst>
          </p:cNvPr>
          <p:cNvSpPr txBox="1"/>
          <p:nvPr/>
        </p:nvSpPr>
        <p:spPr>
          <a:xfrm>
            <a:off x="4082107" y="971530"/>
            <a:ext cx="1831627" cy="253916"/>
          </a:xfrm>
          <a:prstGeom prst="rect">
            <a:avLst/>
          </a:prstGeom>
          <a:solidFill>
            <a:schemeClr val="accent1"/>
          </a:solidFill>
        </p:spPr>
        <p:txBody>
          <a:bodyPr wrap="square" rtlCol="0">
            <a:spAutoFit/>
          </a:bodyPr>
          <a:lstStyle/>
          <a:p>
            <a:r>
              <a:rPr lang="en-US" sz="1050" dirty="0">
                <a:solidFill>
                  <a:schemeClr val="bg1"/>
                </a:solidFill>
              </a:rPr>
              <a:t>Contacts with label</a:t>
            </a:r>
          </a:p>
        </p:txBody>
      </p:sp>
      <p:sp>
        <p:nvSpPr>
          <p:cNvPr id="57" name="ZoneTexte 56">
            <a:extLst>
              <a:ext uri="{FF2B5EF4-FFF2-40B4-BE49-F238E27FC236}">
                <a16:creationId xmlns:a16="http://schemas.microsoft.com/office/drawing/2014/main" id="{84258750-D403-40E3-8FB9-DCCC43D54CD5}"/>
              </a:ext>
            </a:extLst>
          </p:cNvPr>
          <p:cNvSpPr txBox="1"/>
          <p:nvPr/>
        </p:nvSpPr>
        <p:spPr>
          <a:xfrm>
            <a:off x="7221364" y="3386503"/>
            <a:ext cx="1831627" cy="415498"/>
          </a:xfrm>
          <a:prstGeom prst="rect">
            <a:avLst/>
          </a:prstGeom>
          <a:solidFill>
            <a:schemeClr val="accent1"/>
          </a:solidFill>
        </p:spPr>
        <p:txBody>
          <a:bodyPr wrap="square" rtlCol="0">
            <a:spAutoFit/>
          </a:bodyPr>
          <a:lstStyle/>
          <a:p>
            <a:r>
              <a:rPr lang="en-US" sz="1050" dirty="0">
                <a:solidFill>
                  <a:schemeClr val="bg1"/>
                </a:solidFill>
              </a:rPr>
              <a:t>Scrollbar to navigate among contacts</a:t>
            </a:r>
          </a:p>
        </p:txBody>
      </p:sp>
      <p:sp>
        <p:nvSpPr>
          <p:cNvPr id="68" name="ZoneTexte 67">
            <a:extLst>
              <a:ext uri="{FF2B5EF4-FFF2-40B4-BE49-F238E27FC236}">
                <a16:creationId xmlns:a16="http://schemas.microsoft.com/office/drawing/2014/main" id="{78B674C7-6FC9-4D9E-B386-63BF74B38B78}"/>
              </a:ext>
            </a:extLst>
          </p:cNvPr>
          <p:cNvSpPr txBox="1"/>
          <p:nvPr/>
        </p:nvSpPr>
        <p:spPr>
          <a:xfrm>
            <a:off x="3451344" y="1774746"/>
            <a:ext cx="1831627" cy="253916"/>
          </a:xfrm>
          <a:prstGeom prst="rect">
            <a:avLst/>
          </a:prstGeom>
          <a:solidFill>
            <a:schemeClr val="accent1"/>
          </a:solidFill>
        </p:spPr>
        <p:txBody>
          <a:bodyPr wrap="square" rtlCol="0">
            <a:spAutoFit/>
          </a:bodyPr>
          <a:lstStyle/>
          <a:p>
            <a:r>
              <a:rPr lang="en-US" sz="1050" dirty="0">
                <a:solidFill>
                  <a:schemeClr val="bg1"/>
                </a:solidFill>
              </a:rPr>
              <a:t>Supervised contact ringing</a:t>
            </a:r>
          </a:p>
        </p:txBody>
      </p:sp>
      <p:pic>
        <p:nvPicPr>
          <p:cNvPr id="3" name="Image 2">
            <a:extLst>
              <a:ext uri="{FF2B5EF4-FFF2-40B4-BE49-F238E27FC236}">
                <a16:creationId xmlns:a16="http://schemas.microsoft.com/office/drawing/2014/main" id="{03484849-FEB9-449C-8EAE-AC0A70C78565}"/>
              </a:ext>
            </a:extLst>
          </p:cNvPr>
          <p:cNvPicPr>
            <a:picLocks noChangeAspect="1"/>
          </p:cNvPicPr>
          <p:nvPr/>
        </p:nvPicPr>
        <p:blipFill>
          <a:blip r:embed="rId5"/>
          <a:stretch>
            <a:fillRect/>
          </a:stretch>
        </p:blipFill>
        <p:spPr>
          <a:xfrm>
            <a:off x="4233008" y="3042972"/>
            <a:ext cx="1408298" cy="896190"/>
          </a:xfrm>
          <a:prstGeom prst="rect">
            <a:avLst/>
          </a:prstGeom>
        </p:spPr>
      </p:pic>
      <p:pic>
        <p:nvPicPr>
          <p:cNvPr id="5" name="Image 4">
            <a:extLst>
              <a:ext uri="{FF2B5EF4-FFF2-40B4-BE49-F238E27FC236}">
                <a16:creationId xmlns:a16="http://schemas.microsoft.com/office/drawing/2014/main" id="{3100CEE5-DD5F-444F-85F0-7408A63B88A7}"/>
              </a:ext>
            </a:extLst>
          </p:cNvPr>
          <p:cNvPicPr>
            <a:picLocks noChangeAspect="1"/>
          </p:cNvPicPr>
          <p:nvPr/>
        </p:nvPicPr>
        <p:blipFill>
          <a:blip r:embed="rId6"/>
          <a:stretch>
            <a:fillRect/>
          </a:stretch>
        </p:blipFill>
        <p:spPr>
          <a:xfrm>
            <a:off x="5262519" y="1160246"/>
            <a:ext cx="2481287" cy="2310584"/>
          </a:xfrm>
          <a:prstGeom prst="rect">
            <a:avLst/>
          </a:prstGeom>
        </p:spPr>
      </p:pic>
      <p:cxnSp>
        <p:nvCxnSpPr>
          <p:cNvPr id="27" name="Connecteur droit 26">
            <a:extLst>
              <a:ext uri="{FF2B5EF4-FFF2-40B4-BE49-F238E27FC236}">
                <a16:creationId xmlns:a16="http://schemas.microsoft.com/office/drawing/2014/main" id="{FAF0AC92-3F7E-4CFC-BFA5-3133DCED35AD}"/>
              </a:ext>
            </a:extLst>
          </p:cNvPr>
          <p:cNvCxnSpPr>
            <a:cxnSpLocks/>
            <a:stCxn id="56" idx="3"/>
          </p:cNvCxnSpPr>
          <p:nvPr/>
        </p:nvCxnSpPr>
        <p:spPr>
          <a:xfrm>
            <a:off x="5913734" y="1098488"/>
            <a:ext cx="560660" cy="990111"/>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C8242BA2-5E9D-4C9E-A74A-884181B74E2F}"/>
              </a:ext>
            </a:extLst>
          </p:cNvPr>
          <p:cNvCxnSpPr>
            <a:cxnSpLocks/>
            <a:stCxn id="37" idx="1"/>
          </p:cNvCxnSpPr>
          <p:nvPr/>
        </p:nvCxnSpPr>
        <p:spPr>
          <a:xfrm flipH="1">
            <a:off x="6934210" y="893445"/>
            <a:ext cx="73341" cy="714078"/>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C55AC4FE-95F6-4287-BAC2-170104DAF39B}"/>
              </a:ext>
            </a:extLst>
          </p:cNvPr>
          <p:cNvCxnSpPr>
            <a:cxnSpLocks/>
            <a:stCxn id="57" idx="0"/>
          </p:cNvCxnSpPr>
          <p:nvPr/>
        </p:nvCxnSpPr>
        <p:spPr>
          <a:xfrm flipH="1" flipV="1">
            <a:off x="7675190" y="2392822"/>
            <a:ext cx="461988" cy="993681"/>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Connecteur droit 68">
            <a:extLst>
              <a:ext uri="{FF2B5EF4-FFF2-40B4-BE49-F238E27FC236}">
                <a16:creationId xmlns:a16="http://schemas.microsoft.com/office/drawing/2014/main" id="{B1F0E54A-0C04-4814-AFAF-40C6127FD87D}"/>
              </a:ext>
            </a:extLst>
          </p:cNvPr>
          <p:cNvCxnSpPr>
            <a:cxnSpLocks/>
            <a:stCxn id="68" idx="3"/>
          </p:cNvCxnSpPr>
          <p:nvPr/>
        </p:nvCxnSpPr>
        <p:spPr>
          <a:xfrm>
            <a:off x="5282971" y="1901704"/>
            <a:ext cx="1234044" cy="94118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433577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B6B1623-579B-4318-981E-3AFF30EE0B89}"/>
              </a:ext>
            </a:extLst>
          </p:cNvPr>
          <p:cNvSpPr>
            <a:spLocks noGrp="1"/>
          </p:cNvSpPr>
          <p:nvPr>
            <p:ph type="title"/>
          </p:nvPr>
        </p:nvSpPr>
        <p:spPr>
          <a:xfrm>
            <a:off x="702906" y="234813"/>
            <a:ext cx="2299374" cy="1096354"/>
          </a:xfrm>
        </p:spPr>
        <p:txBody>
          <a:bodyPr/>
          <a:lstStyle/>
          <a:p>
            <a:r>
              <a:rPr lang="en-US" dirty="0"/>
              <a:t>IP Desktop Softphone For CC AGENT</a:t>
            </a:r>
          </a:p>
        </p:txBody>
      </p:sp>
      <p:sp>
        <p:nvSpPr>
          <p:cNvPr id="19" name="Rectangle 18">
            <a:extLst>
              <a:ext uri="{FF2B5EF4-FFF2-40B4-BE49-F238E27FC236}">
                <a16:creationId xmlns:a16="http://schemas.microsoft.com/office/drawing/2014/main" id="{DEA23D1E-0C3D-4093-A7A0-2722A4EEF5DC}"/>
              </a:ext>
            </a:extLst>
          </p:cNvPr>
          <p:cNvSpPr/>
          <p:nvPr/>
        </p:nvSpPr>
        <p:spPr>
          <a:xfrm>
            <a:off x="5021580" y="2010794"/>
            <a:ext cx="3977640" cy="1754326"/>
          </a:xfrm>
          <a:prstGeom prst="rect">
            <a:avLst/>
          </a:prstGeom>
        </p:spPr>
        <p:txBody>
          <a:bodyPr wrap="square">
            <a:spAutoFit/>
          </a:bodyPr>
          <a:lstStyle/>
          <a:p>
            <a:r>
              <a:rPr lang="en-US" sz="1800" b="1" dirty="0">
                <a:latin typeface="+mj-lt"/>
                <a:ea typeface="Calibri" panose="020F0502020204030204" pitchFamily="34" charset="0"/>
                <a:cs typeface="Times New Roman" panose="02020603050405020304" pitchFamily="18" charset="0"/>
              </a:rPr>
              <a:t>REMAIN CONNECTED TO YOUR CUSTOMERS </a:t>
            </a:r>
            <a:endParaRPr lang="en-GB" sz="1600" b="1" dirty="0">
              <a:solidFill>
                <a:srgbClr val="7030A0"/>
              </a:solidFill>
              <a:latin typeface="+mj-lt"/>
              <a:ea typeface="Calibri" panose="020F0502020204030204" pitchFamily="34" charset="0"/>
              <a:cs typeface="Times New Roman" panose="02020603050405020304" pitchFamily="18" charset="0"/>
            </a:endParaRPr>
          </a:p>
          <a:p>
            <a:pPr marL="171450" indent="-171450">
              <a:lnSpc>
                <a:spcPct val="150000"/>
              </a:lnSpc>
              <a:buFont typeface="Arial" panose="020B0604020202020204" pitchFamily="34" charset="0"/>
              <a:buChar char="•"/>
            </a:pPr>
            <a:r>
              <a:rPr lang="en-US" sz="1200" dirty="0">
                <a:solidFill>
                  <a:schemeClr val="tx2">
                    <a:lumMod val="50000"/>
                  </a:schemeClr>
                </a:solidFill>
                <a:latin typeface="+mj-lt"/>
                <a:ea typeface="Calibri" panose="020F0502020204030204" pitchFamily="34" charset="0"/>
                <a:cs typeface="Times New Roman" panose="02020603050405020304" pitchFamily="18" charset="0"/>
              </a:rPr>
              <a:t>Extensive contact center</a:t>
            </a:r>
            <a:r>
              <a:rPr lang="en-US" sz="1200" baseline="30000" dirty="0">
                <a:solidFill>
                  <a:schemeClr val="tx2">
                    <a:lumMod val="50000"/>
                  </a:schemeClr>
                </a:solidFill>
                <a:latin typeface="+mj-lt"/>
                <a:ea typeface="Calibri" panose="020F0502020204030204" pitchFamily="34" charset="0"/>
                <a:cs typeface="Times New Roman" panose="02020603050405020304" pitchFamily="18" charset="0"/>
              </a:rPr>
              <a:t>(1)</a:t>
            </a:r>
            <a:r>
              <a:rPr lang="en-US" sz="1200" dirty="0">
                <a:solidFill>
                  <a:schemeClr val="tx2">
                    <a:lumMod val="50000"/>
                  </a:schemeClr>
                </a:solidFill>
                <a:latin typeface="+mj-lt"/>
                <a:ea typeface="Calibri" panose="020F0502020204030204" pitchFamily="34" charset="0"/>
                <a:cs typeface="Times New Roman" panose="02020603050405020304" pitchFamily="18" charset="0"/>
              </a:rPr>
              <a:t> features available from home</a:t>
            </a:r>
          </a:p>
          <a:p>
            <a:pPr marL="171450" indent="-171450">
              <a:lnSpc>
                <a:spcPct val="150000"/>
              </a:lnSpc>
              <a:buFont typeface="Arial" panose="020B0604020202020204" pitchFamily="34" charset="0"/>
              <a:buChar char="•"/>
            </a:pPr>
            <a:r>
              <a:rPr lang="en-US" sz="1200" dirty="0">
                <a:solidFill>
                  <a:schemeClr val="tx2">
                    <a:lumMod val="50000"/>
                  </a:schemeClr>
                </a:solidFill>
                <a:latin typeface="+mj-lt"/>
                <a:ea typeface="Calibri" panose="020F0502020204030204" pitchFamily="34" charset="0"/>
                <a:cs typeface="Times New Roman" panose="02020603050405020304" pitchFamily="18" charset="0"/>
              </a:rPr>
              <a:t>Maintain existing call distribution and routing rules</a:t>
            </a:r>
          </a:p>
          <a:p>
            <a:pPr marL="171450" indent="-171450">
              <a:lnSpc>
                <a:spcPct val="150000"/>
              </a:lnSpc>
              <a:buFont typeface="Arial" panose="020B0604020202020204" pitchFamily="34" charset="0"/>
              <a:buChar char="•"/>
            </a:pPr>
            <a:r>
              <a:rPr lang="en-US" sz="1200" dirty="0">
                <a:solidFill>
                  <a:schemeClr val="tx2">
                    <a:lumMod val="50000"/>
                  </a:schemeClr>
                </a:solidFill>
                <a:latin typeface="+mj-lt"/>
                <a:ea typeface="Calibri" panose="020F0502020204030204" pitchFamily="34" charset="0"/>
                <a:cs typeface="Times New Roman" panose="02020603050405020304" pitchFamily="18" charset="0"/>
              </a:rPr>
              <a:t>Log in and out of your agent profile as usual</a:t>
            </a:r>
          </a:p>
        </p:txBody>
      </p:sp>
      <p:sp>
        <p:nvSpPr>
          <p:cNvPr id="20" name="Rectangle 19">
            <a:extLst>
              <a:ext uri="{FF2B5EF4-FFF2-40B4-BE49-F238E27FC236}">
                <a16:creationId xmlns:a16="http://schemas.microsoft.com/office/drawing/2014/main" id="{C3427738-3630-4C90-B298-43C5BBE745FE}"/>
              </a:ext>
            </a:extLst>
          </p:cNvPr>
          <p:cNvSpPr/>
          <p:nvPr/>
        </p:nvSpPr>
        <p:spPr>
          <a:xfrm>
            <a:off x="3765796" y="4943445"/>
            <a:ext cx="2731838" cy="200055"/>
          </a:xfrm>
          <a:prstGeom prst="rect">
            <a:avLst/>
          </a:prstGeom>
        </p:spPr>
        <p:txBody>
          <a:bodyPr wrap="none">
            <a:spAutoFit/>
          </a:bodyPr>
          <a:lstStyle/>
          <a:p>
            <a:r>
              <a:rPr lang="fr-FR" sz="700" dirty="0">
                <a:solidFill>
                  <a:srgbClr val="3C4043"/>
                </a:solidFill>
                <a:latin typeface="+mj-lt"/>
              </a:rPr>
              <a:t> </a:t>
            </a:r>
            <a:r>
              <a:rPr lang="fr-FR" sz="700" baseline="30000" dirty="0">
                <a:solidFill>
                  <a:srgbClr val="3C4043"/>
                </a:solidFill>
                <a:latin typeface="+mj-lt"/>
              </a:rPr>
              <a:t>(1)</a:t>
            </a:r>
            <a:r>
              <a:rPr lang="fr-FR" sz="700" dirty="0">
                <a:solidFill>
                  <a:srgbClr val="52565A"/>
                </a:solidFill>
                <a:latin typeface="+mj-lt"/>
              </a:rPr>
              <a:t>Alcatel-Lucent </a:t>
            </a:r>
            <a:r>
              <a:rPr lang="fr-FR" sz="700" dirty="0" err="1">
                <a:solidFill>
                  <a:srgbClr val="52565A"/>
                </a:solidFill>
                <a:latin typeface="+mj-lt"/>
              </a:rPr>
              <a:t>OmniTouch</a:t>
            </a:r>
            <a:r>
              <a:rPr lang="fr-FR" sz="700" dirty="0">
                <a:solidFill>
                  <a:srgbClr val="52565A"/>
                </a:solidFill>
                <a:latin typeface="+mj-lt"/>
              </a:rPr>
              <a:t> Contact Center Standard Edition</a:t>
            </a:r>
            <a:endParaRPr lang="en-US" sz="700" dirty="0">
              <a:latin typeface="+mj-lt"/>
            </a:endParaRPr>
          </a:p>
        </p:txBody>
      </p:sp>
      <p:pic>
        <p:nvPicPr>
          <p:cNvPr id="14" name="Image 13">
            <a:extLst>
              <a:ext uri="{FF2B5EF4-FFF2-40B4-BE49-F238E27FC236}">
                <a16:creationId xmlns:a16="http://schemas.microsoft.com/office/drawing/2014/main" id="{43C0067B-8207-904D-B99D-528FBE036BB6}"/>
              </a:ext>
            </a:extLst>
          </p:cNvPr>
          <p:cNvPicPr>
            <a:picLocks noChangeAspect="1"/>
          </p:cNvPicPr>
          <p:nvPr/>
        </p:nvPicPr>
        <p:blipFill>
          <a:blip r:embed="rId2"/>
          <a:srcRect/>
          <a:stretch/>
        </p:blipFill>
        <p:spPr>
          <a:xfrm>
            <a:off x="334594" y="1641569"/>
            <a:ext cx="5026514" cy="2570521"/>
          </a:xfrm>
          <a:prstGeom prst="rect">
            <a:avLst/>
          </a:prstGeom>
        </p:spPr>
      </p:pic>
      <p:pic>
        <p:nvPicPr>
          <p:cNvPr id="8" name="Image 40" descr="Fotolia_52420669_Subscription_XXL_PLUS.jpg">
            <a:extLst>
              <a:ext uri="{FF2B5EF4-FFF2-40B4-BE49-F238E27FC236}">
                <a16:creationId xmlns:a16="http://schemas.microsoft.com/office/drawing/2014/main" id="{0F9B88C3-002D-45E8-9EBD-31286BF3E082}"/>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882"/>
          <a:stretch/>
        </p:blipFill>
        <p:spPr>
          <a:xfrm>
            <a:off x="5021580" y="293415"/>
            <a:ext cx="1565211" cy="1565211"/>
          </a:xfrm>
          <a:prstGeom prst="ellipse">
            <a:avLst/>
          </a:prstGeom>
          <a:ln>
            <a:solidFill>
              <a:schemeClr val="bg1"/>
            </a:solidFill>
          </a:ln>
          <a:effectLst>
            <a:glow rad="101600">
              <a:schemeClr val="bg1">
                <a:lumMod val="75000"/>
                <a:alpha val="60000"/>
              </a:schemeClr>
            </a:glow>
          </a:effectLst>
        </p:spPr>
      </p:pic>
      <p:pic>
        <p:nvPicPr>
          <p:cNvPr id="2" name="Image 1">
            <a:extLst>
              <a:ext uri="{FF2B5EF4-FFF2-40B4-BE49-F238E27FC236}">
                <a16:creationId xmlns:a16="http://schemas.microsoft.com/office/drawing/2014/main" id="{712E51D2-7727-4EBC-81E6-2513316F942D}"/>
              </a:ext>
            </a:extLst>
          </p:cNvPr>
          <p:cNvPicPr>
            <a:picLocks noChangeAspect="1"/>
          </p:cNvPicPr>
          <p:nvPr/>
        </p:nvPicPr>
        <p:blipFill>
          <a:blip r:embed="rId4"/>
          <a:stretch>
            <a:fillRect/>
          </a:stretch>
        </p:blipFill>
        <p:spPr>
          <a:xfrm>
            <a:off x="1513650" y="2032118"/>
            <a:ext cx="2328874" cy="1457070"/>
          </a:xfrm>
          <a:prstGeom prst="rect">
            <a:avLst/>
          </a:prstGeom>
        </p:spPr>
      </p:pic>
      <p:pic>
        <p:nvPicPr>
          <p:cNvPr id="21" name="Image 20">
            <a:extLst>
              <a:ext uri="{FF2B5EF4-FFF2-40B4-BE49-F238E27FC236}">
                <a16:creationId xmlns:a16="http://schemas.microsoft.com/office/drawing/2014/main" id="{874BADBA-EA61-4936-B2D9-8C0696A931DE}"/>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3251067" y="1206500"/>
            <a:ext cx="1227990" cy="1177045"/>
          </a:xfrm>
          <a:prstGeom prst="ellipse">
            <a:avLst/>
          </a:prstGeom>
          <a:ln>
            <a:solidFill>
              <a:schemeClr val="bg1"/>
            </a:solidFill>
          </a:ln>
        </p:spPr>
      </p:pic>
    </p:spTree>
    <p:extLst>
      <p:ext uri="{BB962C8B-B14F-4D97-AF65-F5344CB8AC3E}">
        <p14:creationId xmlns:p14="http://schemas.microsoft.com/office/powerpoint/2010/main" val="4862359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LE-16:9-2019 ">
  <a:themeElements>
    <a:clrScheme name="Personnalisé 36">
      <a:dk1>
        <a:srgbClr val="6B489D"/>
      </a:dk1>
      <a:lt1>
        <a:srgbClr val="FFFFFF"/>
      </a:lt1>
      <a:dk2>
        <a:srgbClr val="494949"/>
      </a:dk2>
      <a:lt2>
        <a:srgbClr val="FFFFFF"/>
      </a:lt2>
      <a:accent1>
        <a:srgbClr val="6B489D"/>
      </a:accent1>
      <a:accent2>
        <a:srgbClr val="00B9E1"/>
      </a:accent2>
      <a:accent3>
        <a:srgbClr val="34B233"/>
      </a:accent3>
      <a:accent4>
        <a:srgbClr val="FF4500"/>
      </a:accent4>
      <a:accent5>
        <a:srgbClr val="CF0072"/>
      </a:accent5>
      <a:accent6>
        <a:srgbClr val="00B2A9"/>
      </a:accent6>
      <a:hlink>
        <a:srgbClr val="6B489D"/>
      </a:hlink>
      <a:folHlink>
        <a:srgbClr val="A58BC9"/>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catel-lucent-enterprise-2019-powerpoint-template-en.pptx" id="{6851AA76-E05D-4227-BD46-8E2B452D802A}" vid="{D22B3FFE-F4C4-4B45-85FA-1DDF9EBAEBF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2356334BC1CCB4EABF3A37834F83F05" ma:contentTypeVersion="12" ma:contentTypeDescription="Create a new document." ma:contentTypeScope="" ma:versionID="f46fa5a5bc911c9318ae1bc0a786653b">
  <xsd:schema xmlns:xsd="http://www.w3.org/2001/XMLSchema" xmlns:xs="http://www.w3.org/2001/XMLSchema" xmlns:p="http://schemas.microsoft.com/office/2006/metadata/properties" xmlns:ns2="bc53837e-68db-46f0-86bd-b426c2e17213" xmlns:ns3="16ada1f6-d1eb-4bae-83e4-a8dbab3b56e3" targetNamespace="http://schemas.microsoft.com/office/2006/metadata/properties" ma:root="true" ma:fieldsID="8e0f6c2bfb0e29f6faaa73a15364e5af" ns2:_="" ns3:_="">
    <xsd:import namespace="bc53837e-68db-46f0-86bd-b426c2e17213"/>
    <xsd:import namespace="16ada1f6-d1eb-4bae-83e4-a8dbab3b56e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53837e-68db-46f0-86bd-b426c2e1721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ada1f6-d1eb-4bae-83e4-a8dbab3b56e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C19AD9-DFEA-412D-9BEE-17C8FB8C4448}">
  <ds:schemaRefs>
    <ds:schemaRef ds:uri="http://purl.org/dc/dcmitype/"/>
    <ds:schemaRef ds:uri="http://schemas.microsoft.com/office/infopath/2007/PartnerControls"/>
    <ds:schemaRef ds:uri="http://purl.org/dc/elements/1.1/"/>
    <ds:schemaRef ds:uri="http://schemas.microsoft.com/office/2006/metadata/properties"/>
    <ds:schemaRef ds:uri="16ada1f6-d1eb-4bae-83e4-a8dbab3b56e3"/>
    <ds:schemaRef ds:uri="bc53837e-68db-46f0-86bd-b426c2e17213"/>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A3D87F2-9146-4ACB-9602-CDCE4C5A2F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53837e-68db-46f0-86bd-b426c2e17213"/>
    <ds:schemaRef ds:uri="16ada1f6-d1eb-4bae-83e4-a8dbab3b56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9F89A5-3360-4E42-BD92-4FA67C4BF2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alcatel-lucent-enterprise-2019-powerpoint-template-en</Template>
  <TotalTime>0</TotalTime>
  <Words>1176</Words>
  <Application>Microsoft Office PowerPoint</Application>
  <PresentationFormat>Affichage à l'écran (16:9)</PresentationFormat>
  <Paragraphs>197</Paragraphs>
  <Slides>21</Slides>
  <Notes>5</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21</vt:i4>
      </vt:variant>
    </vt:vector>
  </HeadingPairs>
  <TitlesOfParts>
    <vt:vector size="27" baseType="lpstr">
      <vt:lpstr>Montserrat Hairline</vt:lpstr>
      <vt:lpstr>Arial</vt:lpstr>
      <vt:lpstr>Calibri</vt:lpstr>
      <vt:lpstr>Open Sans</vt:lpstr>
      <vt:lpstr>Trebuchet MS</vt:lpstr>
      <vt:lpstr>ALE-16:9-2019 </vt:lpstr>
      <vt:lpstr>IP DESKTOP SOFTPHONE OVERVIEW</vt:lpstr>
      <vt:lpstr>IP Desktop Softphone</vt:lpstr>
      <vt:lpstr>Ip desktop softphone: features</vt:lpstr>
      <vt:lpstr>Ip desktop softphone: key benefits </vt:lpstr>
      <vt:lpstr>MULTI DEVICES</vt:lpstr>
      <vt:lpstr>IP Desktop Softphone For Visitor Equipped With Smart Device </vt:lpstr>
      <vt:lpstr>IP DESKTOP SOFTPHONE in a click FOR BUSINESS USE</vt:lpstr>
      <vt:lpstr>IP DESKTOP SOFTPHONE aOM emulation</vt:lpstr>
      <vt:lpstr>IP Desktop Softphone For CC AGENT</vt:lpstr>
      <vt:lpstr>IP DESKTOP SOFTPHONE in a click FOR Call CENTER USE</vt:lpstr>
      <vt:lpstr>IP DESKTOP SOFTPHONE FOR VISUALLY IMPAIRED EMPLOYEES</vt:lpstr>
      <vt:lpstr>IP DESKTOP SOFTPHONE FOR BLIND EMPLOYEES</vt:lpstr>
      <vt:lpstr>MICROSOFT OUTLOOK PLUGIN FOR WINDOWS</vt:lpstr>
      <vt:lpstr>Présentation PowerPoint</vt:lpstr>
      <vt:lpstr>Présentation PowerPoint</vt:lpstr>
      <vt:lpstr>Licensing model per user</vt:lpstr>
      <vt:lpstr>Download for free!</vt:lpstr>
      <vt:lpstr>architecture</vt:lpstr>
      <vt:lpstr>Présentation PowerPoint</vt:lpstr>
      <vt:lpstr>More information</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 Desktop Softphone overview</dc:title>
  <dc:subject/>
  <dc:creator/>
  <cp:keywords/>
  <dc:description/>
  <cp:lastModifiedBy>Leclerc Ludovic</cp:lastModifiedBy>
  <cp:revision>83</cp:revision>
  <dcterms:created xsi:type="dcterms:W3CDTF">2020-04-01T12:01:03Z</dcterms:created>
  <dcterms:modified xsi:type="dcterms:W3CDTF">2023-09-07T16:46:07Z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0x01010082356334BC1CCB4EABF3A37834F83F05</vt:lpwstr>
  </property>
</Properties>
</file>