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Lst>
  <p:notesMasterIdLst>
    <p:notesMasterId r:id="rId19"/>
  </p:notesMasterIdLst>
  <p:sldIdLst>
    <p:sldId id="256" r:id="rId5"/>
    <p:sldId id="2993" r:id="rId6"/>
    <p:sldId id="3046" r:id="rId7"/>
    <p:sldId id="3057" r:id="rId8"/>
    <p:sldId id="3058" r:id="rId9"/>
    <p:sldId id="3059" r:id="rId10"/>
    <p:sldId id="3060" r:id="rId11"/>
    <p:sldId id="3061" r:id="rId12"/>
    <p:sldId id="3062" r:id="rId13"/>
    <p:sldId id="3055" r:id="rId14"/>
    <p:sldId id="3006" r:id="rId15"/>
    <p:sldId id="3031" r:id="rId16"/>
    <p:sldId id="3064" r:id="rId17"/>
    <p:sldId id="2646" r:id="rId18"/>
  </p:sldIdLst>
  <p:sldSz cx="9144000" cy="5143500" type="screen16x9"/>
  <p:notesSz cx="6858000" cy="9144000"/>
  <p:defaultText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1" autoAdjust="0"/>
    <p:restoredTop sz="92393" autoAdjust="0"/>
  </p:normalViewPr>
  <p:slideViewPr>
    <p:cSldViewPr snapToGrid="0" snapToObjects="1">
      <p:cViewPr varScale="1">
        <p:scale>
          <a:sx n="145" d="100"/>
          <a:sy n="145" d="100"/>
        </p:scale>
        <p:origin x="312" y="120"/>
      </p:cViewPr>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clerc Ludovic" userId="87d97eee-f522-435e-95f4-dabd405a99f2" providerId="ADAL" clId="{A69E315D-311B-460A-9D9C-1116DE38CDFC}"/>
    <pc:docChg chg="custSel modSld">
      <pc:chgData name="Leclerc Ludovic" userId="87d97eee-f522-435e-95f4-dabd405a99f2" providerId="ADAL" clId="{A69E315D-311B-460A-9D9C-1116DE38CDFC}" dt="2020-09-21T09:13:44.984" v="1014" actId="20577"/>
      <pc:docMkLst>
        <pc:docMk/>
      </pc:docMkLst>
    </pc:docChg>
  </pc:docChgLst>
  <pc:docChgLst>
    <pc:chgData name="Leclerc Ludovic" userId="87d97eee-f522-435e-95f4-dabd405a99f2" providerId="ADAL" clId="{34C0200D-AE97-4AF4-898A-B86F0469CD3F}"/>
    <pc:docChg chg="custSel addSld delSld modSld sldOrd">
      <pc:chgData name="Leclerc Ludovic" userId="87d97eee-f522-435e-95f4-dabd405a99f2" providerId="ADAL" clId="{34C0200D-AE97-4AF4-898A-B86F0469CD3F}" dt="2020-09-30T10:41:54.297" v="2376"/>
      <pc:docMkLst>
        <pc:docMk/>
      </pc:docMkLst>
      <pc:sldChg chg="modNotesTx">
        <pc:chgData name="Leclerc Ludovic" userId="87d97eee-f522-435e-95f4-dabd405a99f2" providerId="ADAL" clId="{34C0200D-AE97-4AF4-898A-B86F0469CD3F}" dt="2020-09-30T10:26:12.713" v="2143" actId="790"/>
        <pc:sldMkLst>
          <pc:docMk/>
          <pc:sldMk cId="1208196483" sldId="321"/>
        </pc:sldMkLst>
      </pc:sldChg>
      <pc:sldChg chg="delSp add">
        <pc:chgData name="Leclerc Ludovic" userId="87d97eee-f522-435e-95f4-dabd405a99f2" providerId="ADAL" clId="{34C0200D-AE97-4AF4-898A-B86F0469CD3F}" dt="2020-09-30T10:01:36.534" v="564" actId="478"/>
        <pc:sldMkLst>
          <pc:docMk/>
          <pc:sldMk cId="654961843" sldId="2589"/>
        </pc:sldMkLst>
        <pc:spChg chg="del">
          <ac:chgData name="Leclerc Ludovic" userId="87d97eee-f522-435e-95f4-dabd405a99f2" providerId="ADAL" clId="{34C0200D-AE97-4AF4-898A-B86F0469CD3F}" dt="2020-09-30T10:01:36.534" v="564" actId="478"/>
          <ac:spMkLst>
            <pc:docMk/>
            <pc:sldMk cId="654961843" sldId="2589"/>
            <ac:spMk id="21" creationId="{67EAEE5E-A14E-41C6-978C-4FA767C36276}"/>
          </ac:spMkLst>
        </pc:spChg>
      </pc:sldChg>
      <pc:sldChg chg="modNotesTx">
        <pc:chgData name="Leclerc Ludovic" userId="87d97eee-f522-435e-95f4-dabd405a99f2" providerId="ADAL" clId="{34C0200D-AE97-4AF4-898A-B86F0469CD3F}" dt="2020-09-30T10:40:05.975" v="2371" actId="790"/>
        <pc:sldMkLst>
          <pc:docMk/>
          <pc:sldMk cId="3264028795" sldId="2778"/>
        </pc:sldMkLst>
      </pc:sldChg>
      <pc:sldChg chg="modNotesTx">
        <pc:chgData name="Leclerc Ludovic" userId="87d97eee-f522-435e-95f4-dabd405a99f2" providerId="ADAL" clId="{34C0200D-AE97-4AF4-898A-B86F0469CD3F}" dt="2020-09-30T10:40:15.219" v="2372" actId="790"/>
        <pc:sldMkLst>
          <pc:docMk/>
          <pc:sldMk cId="470960832" sldId="2779"/>
        </pc:sldMkLst>
      </pc:sldChg>
      <pc:sldChg chg="modNotesTx">
        <pc:chgData name="Leclerc Ludovic" userId="87d97eee-f522-435e-95f4-dabd405a99f2" providerId="ADAL" clId="{34C0200D-AE97-4AF4-898A-B86F0469CD3F}" dt="2020-09-30T10:26:23.930" v="2144" actId="790"/>
        <pc:sldMkLst>
          <pc:docMk/>
          <pc:sldMk cId="1253167839" sldId="2988"/>
        </pc:sldMkLst>
      </pc:sldChg>
      <pc:sldChg chg="modNotesTx">
        <pc:chgData name="Leclerc Ludovic" userId="87d97eee-f522-435e-95f4-dabd405a99f2" providerId="ADAL" clId="{34C0200D-AE97-4AF4-898A-B86F0469CD3F}" dt="2020-09-30T10:26:31.892" v="2145" actId="790"/>
        <pc:sldMkLst>
          <pc:docMk/>
          <pc:sldMk cId="1027143458" sldId="2989"/>
        </pc:sldMkLst>
      </pc:sldChg>
      <pc:sldChg chg="modSp modNotesTx">
        <pc:chgData name="Leclerc Ludovic" userId="87d97eee-f522-435e-95f4-dabd405a99f2" providerId="ADAL" clId="{34C0200D-AE97-4AF4-898A-B86F0469CD3F}" dt="2020-09-30T10:33:28.570" v="2290" actId="1076"/>
        <pc:sldMkLst>
          <pc:docMk/>
          <pc:sldMk cId="3962270618" sldId="2990"/>
        </pc:sldMkLst>
        <pc:spChg chg="mod">
          <ac:chgData name="Leclerc Ludovic" userId="87d97eee-f522-435e-95f4-dabd405a99f2" providerId="ADAL" clId="{34C0200D-AE97-4AF4-898A-B86F0469CD3F}" dt="2020-09-30T10:26:42.415" v="2146" actId="790"/>
          <ac:spMkLst>
            <pc:docMk/>
            <pc:sldMk cId="3962270618" sldId="2990"/>
            <ac:spMk id="2" creationId="{F7B83949-52AA-47CD-9A4A-1F736B7DD79E}"/>
          </ac:spMkLst>
        </pc:spChg>
        <pc:spChg chg="mod">
          <ac:chgData name="Leclerc Ludovic" userId="87d97eee-f522-435e-95f4-dabd405a99f2" providerId="ADAL" clId="{34C0200D-AE97-4AF4-898A-B86F0469CD3F}" dt="2020-09-30T10:26:42.415" v="2146" actId="790"/>
          <ac:spMkLst>
            <pc:docMk/>
            <pc:sldMk cId="3962270618" sldId="2990"/>
            <ac:spMk id="3" creationId="{010531CB-AEF7-4DD6-8F12-4475C39A2129}"/>
          </ac:spMkLst>
        </pc:spChg>
        <pc:spChg chg="mod">
          <ac:chgData name="Leclerc Ludovic" userId="87d97eee-f522-435e-95f4-dabd405a99f2" providerId="ADAL" clId="{34C0200D-AE97-4AF4-898A-B86F0469CD3F}" dt="2020-09-30T10:26:42.415" v="2146" actId="790"/>
          <ac:spMkLst>
            <pc:docMk/>
            <pc:sldMk cId="3962270618" sldId="2990"/>
            <ac:spMk id="6" creationId="{ABD74D96-17AA-42F0-ABEB-5C2EBEB3D48C}"/>
          </ac:spMkLst>
        </pc:spChg>
        <pc:spChg chg="mod">
          <ac:chgData name="Leclerc Ludovic" userId="87d97eee-f522-435e-95f4-dabd405a99f2" providerId="ADAL" clId="{34C0200D-AE97-4AF4-898A-B86F0469CD3F}" dt="2020-09-30T10:26:42.415" v="2146" actId="790"/>
          <ac:spMkLst>
            <pc:docMk/>
            <pc:sldMk cId="3962270618" sldId="2990"/>
            <ac:spMk id="7" creationId="{00000000-0000-0000-0000-000000000000}"/>
          </ac:spMkLst>
        </pc:spChg>
        <pc:spChg chg="mod">
          <ac:chgData name="Leclerc Ludovic" userId="87d97eee-f522-435e-95f4-dabd405a99f2" providerId="ADAL" clId="{34C0200D-AE97-4AF4-898A-B86F0469CD3F}" dt="2020-09-30T10:26:42.415" v="2146" actId="790"/>
          <ac:spMkLst>
            <pc:docMk/>
            <pc:sldMk cId="3962270618" sldId="2990"/>
            <ac:spMk id="9" creationId="{00000000-0000-0000-0000-000000000000}"/>
          </ac:spMkLst>
        </pc:spChg>
        <pc:spChg chg="mod">
          <ac:chgData name="Leclerc Ludovic" userId="87d97eee-f522-435e-95f4-dabd405a99f2" providerId="ADAL" clId="{34C0200D-AE97-4AF4-898A-B86F0469CD3F}" dt="2020-09-30T10:33:28.570" v="2290" actId="1076"/>
          <ac:spMkLst>
            <pc:docMk/>
            <pc:sldMk cId="3962270618" sldId="2990"/>
            <ac:spMk id="13" creationId="{00000000-0000-0000-0000-000000000000}"/>
          </ac:spMkLst>
        </pc:spChg>
        <pc:spChg chg="mod">
          <ac:chgData name="Leclerc Ludovic" userId="87d97eee-f522-435e-95f4-dabd405a99f2" providerId="ADAL" clId="{34C0200D-AE97-4AF4-898A-B86F0469CD3F}" dt="2020-09-30T10:26:42.415" v="2146" actId="790"/>
          <ac:spMkLst>
            <pc:docMk/>
            <pc:sldMk cId="3962270618" sldId="2990"/>
            <ac:spMk id="21" creationId="{A194B5D2-E027-42A2-8D26-26070A5D0EB3}"/>
          </ac:spMkLst>
        </pc:spChg>
        <pc:spChg chg="mod">
          <ac:chgData name="Leclerc Ludovic" userId="87d97eee-f522-435e-95f4-dabd405a99f2" providerId="ADAL" clId="{34C0200D-AE97-4AF4-898A-B86F0469CD3F}" dt="2020-09-30T10:26:42.415" v="2146" actId="790"/>
          <ac:spMkLst>
            <pc:docMk/>
            <pc:sldMk cId="3962270618" sldId="2990"/>
            <ac:spMk id="22" creationId="{0ECDFC36-D78F-44EA-B0DA-F94C35BF0E73}"/>
          </ac:spMkLst>
        </pc:spChg>
        <pc:spChg chg="mod">
          <ac:chgData name="Leclerc Ludovic" userId="87d97eee-f522-435e-95f4-dabd405a99f2" providerId="ADAL" clId="{34C0200D-AE97-4AF4-898A-B86F0469CD3F}" dt="2020-09-30T10:26:42.415" v="2146" actId="790"/>
          <ac:spMkLst>
            <pc:docMk/>
            <pc:sldMk cId="3962270618" sldId="2990"/>
            <ac:spMk id="37" creationId="{93ABD02C-CCFB-4197-8607-C61E6833CBB2}"/>
          </ac:spMkLst>
        </pc:spChg>
        <pc:spChg chg="mod">
          <ac:chgData name="Leclerc Ludovic" userId="87d97eee-f522-435e-95f4-dabd405a99f2" providerId="ADAL" clId="{34C0200D-AE97-4AF4-898A-B86F0469CD3F}" dt="2020-09-30T10:26:42.415" v="2146" actId="790"/>
          <ac:spMkLst>
            <pc:docMk/>
            <pc:sldMk cId="3962270618" sldId="2990"/>
            <ac:spMk id="38" creationId="{DA9933BD-EF5D-4970-A9B4-76434E1B2437}"/>
          </ac:spMkLst>
        </pc:spChg>
        <pc:spChg chg="mod">
          <ac:chgData name="Leclerc Ludovic" userId="87d97eee-f522-435e-95f4-dabd405a99f2" providerId="ADAL" clId="{34C0200D-AE97-4AF4-898A-B86F0469CD3F}" dt="2020-09-30T10:26:42.415" v="2146" actId="790"/>
          <ac:spMkLst>
            <pc:docMk/>
            <pc:sldMk cId="3962270618" sldId="2990"/>
            <ac:spMk id="39" creationId="{88223021-5DE6-4A74-B5A0-634E939BA945}"/>
          </ac:spMkLst>
        </pc:spChg>
        <pc:spChg chg="mod">
          <ac:chgData name="Leclerc Ludovic" userId="87d97eee-f522-435e-95f4-dabd405a99f2" providerId="ADAL" clId="{34C0200D-AE97-4AF4-898A-B86F0469CD3F}" dt="2020-09-30T10:26:42.415" v="2146" actId="790"/>
          <ac:spMkLst>
            <pc:docMk/>
            <pc:sldMk cId="3962270618" sldId="2990"/>
            <ac:spMk id="42" creationId="{AFD52F11-870A-4FFF-B195-8E0EE21F8EAF}"/>
          </ac:spMkLst>
        </pc:spChg>
        <pc:spChg chg="mod">
          <ac:chgData name="Leclerc Ludovic" userId="87d97eee-f522-435e-95f4-dabd405a99f2" providerId="ADAL" clId="{34C0200D-AE97-4AF4-898A-B86F0469CD3F}" dt="2020-09-30T10:26:42.415" v="2146" actId="790"/>
          <ac:spMkLst>
            <pc:docMk/>
            <pc:sldMk cId="3962270618" sldId="2990"/>
            <ac:spMk id="43" creationId="{74542BBF-4602-4CAF-98A7-ED3EB42BEE16}"/>
          </ac:spMkLst>
        </pc:spChg>
        <pc:spChg chg="mod">
          <ac:chgData name="Leclerc Ludovic" userId="87d97eee-f522-435e-95f4-dabd405a99f2" providerId="ADAL" clId="{34C0200D-AE97-4AF4-898A-B86F0469CD3F}" dt="2020-09-30T10:26:42.415" v="2146" actId="790"/>
          <ac:spMkLst>
            <pc:docMk/>
            <pc:sldMk cId="3962270618" sldId="2990"/>
            <ac:spMk id="46" creationId="{554F9D1F-8E61-47A4-9C3B-E7EA34A4A668}"/>
          </ac:spMkLst>
        </pc:spChg>
        <pc:spChg chg="mod">
          <ac:chgData name="Leclerc Ludovic" userId="87d97eee-f522-435e-95f4-dabd405a99f2" providerId="ADAL" clId="{34C0200D-AE97-4AF4-898A-B86F0469CD3F}" dt="2020-09-30T10:26:42.415" v="2146" actId="790"/>
          <ac:spMkLst>
            <pc:docMk/>
            <pc:sldMk cId="3962270618" sldId="2990"/>
            <ac:spMk id="47" creationId="{F48D3F4B-4DC8-47BF-9801-E29376FAF910}"/>
          </ac:spMkLst>
        </pc:spChg>
        <pc:spChg chg="mod">
          <ac:chgData name="Leclerc Ludovic" userId="87d97eee-f522-435e-95f4-dabd405a99f2" providerId="ADAL" clId="{34C0200D-AE97-4AF4-898A-B86F0469CD3F}" dt="2020-09-30T10:26:42.415" v="2146" actId="790"/>
          <ac:spMkLst>
            <pc:docMk/>
            <pc:sldMk cId="3962270618" sldId="2990"/>
            <ac:spMk id="48" creationId="{F74D3689-CAA2-4EB3-9E44-CA1034128C7C}"/>
          </ac:spMkLst>
        </pc:spChg>
        <pc:spChg chg="mod">
          <ac:chgData name="Leclerc Ludovic" userId="87d97eee-f522-435e-95f4-dabd405a99f2" providerId="ADAL" clId="{34C0200D-AE97-4AF4-898A-B86F0469CD3F}" dt="2020-09-30T10:26:42.415" v="2146" actId="790"/>
          <ac:spMkLst>
            <pc:docMk/>
            <pc:sldMk cId="3962270618" sldId="2990"/>
            <ac:spMk id="49" creationId="{BA137C6D-00AC-4F60-93AF-0AA44D2AEC68}"/>
          </ac:spMkLst>
        </pc:spChg>
        <pc:spChg chg="mod">
          <ac:chgData name="Leclerc Ludovic" userId="87d97eee-f522-435e-95f4-dabd405a99f2" providerId="ADAL" clId="{34C0200D-AE97-4AF4-898A-B86F0469CD3F}" dt="2020-09-30T10:26:42.415" v="2146" actId="790"/>
          <ac:spMkLst>
            <pc:docMk/>
            <pc:sldMk cId="3962270618" sldId="2990"/>
            <ac:spMk id="53" creationId="{00000000-0000-0000-0000-000000000000}"/>
          </ac:spMkLst>
        </pc:spChg>
        <pc:spChg chg="mod">
          <ac:chgData name="Leclerc Ludovic" userId="87d97eee-f522-435e-95f4-dabd405a99f2" providerId="ADAL" clId="{34C0200D-AE97-4AF4-898A-B86F0469CD3F}" dt="2020-09-30T10:26:42.415" v="2146" actId="790"/>
          <ac:spMkLst>
            <pc:docMk/>
            <pc:sldMk cId="3962270618" sldId="2990"/>
            <ac:spMk id="55" creationId="{00000000-0000-0000-0000-000000000000}"/>
          </ac:spMkLst>
        </pc:spChg>
        <pc:spChg chg="mod">
          <ac:chgData name="Leclerc Ludovic" userId="87d97eee-f522-435e-95f4-dabd405a99f2" providerId="ADAL" clId="{34C0200D-AE97-4AF4-898A-B86F0469CD3F}" dt="2020-09-30T10:26:42.415" v="2146" actId="790"/>
          <ac:spMkLst>
            <pc:docMk/>
            <pc:sldMk cId="3962270618" sldId="2990"/>
            <ac:spMk id="57" creationId="{00000000-0000-0000-0000-000000000000}"/>
          </ac:spMkLst>
        </pc:spChg>
        <pc:spChg chg="mod">
          <ac:chgData name="Leclerc Ludovic" userId="87d97eee-f522-435e-95f4-dabd405a99f2" providerId="ADAL" clId="{34C0200D-AE97-4AF4-898A-B86F0469CD3F}" dt="2020-09-30T10:26:42.415" v="2146" actId="790"/>
          <ac:spMkLst>
            <pc:docMk/>
            <pc:sldMk cId="3962270618" sldId="2990"/>
            <ac:spMk id="61" creationId="{00000000-0000-0000-0000-000000000000}"/>
          </ac:spMkLst>
        </pc:spChg>
        <pc:spChg chg="mod">
          <ac:chgData name="Leclerc Ludovic" userId="87d97eee-f522-435e-95f4-dabd405a99f2" providerId="ADAL" clId="{34C0200D-AE97-4AF4-898A-B86F0469CD3F}" dt="2020-09-30T10:26:42.415" v="2146" actId="790"/>
          <ac:spMkLst>
            <pc:docMk/>
            <pc:sldMk cId="3962270618" sldId="2990"/>
            <ac:spMk id="64" creationId="{00000000-0000-0000-0000-000000000000}"/>
          </ac:spMkLst>
        </pc:spChg>
        <pc:spChg chg="mod">
          <ac:chgData name="Leclerc Ludovic" userId="87d97eee-f522-435e-95f4-dabd405a99f2" providerId="ADAL" clId="{34C0200D-AE97-4AF4-898A-B86F0469CD3F}" dt="2020-09-30T10:26:42.415" v="2146" actId="790"/>
          <ac:spMkLst>
            <pc:docMk/>
            <pc:sldMk cId="3962270618" sldId="2990"/>
            <ac:spMk id="67" creationId="{00000000-0000-0000-0000-000000000000}"/>
          </ac:spMkLst>
        </pc:spChg>
        <pc:spChg chg="mod">
          <ac:chgData name="Leclerc Ludovic" userId="87d97eee-f522-435e-95f4-dabd405a99f2" providerId="ADAL" clId="{34C0200D-AE97-4AF4-898A-B86F0469CD3F}" dt="2020-09-30T10:26:42.415" v="2146" actId="790"/>
          <ac:spMkLst>
            <pc:docMk/>
            <pc:sldMk cId="3962270618" sldId="2990"/>
            <ac:spMk id="68" creationId="{00000000-0000-0000-0000-000000000000}"/>
          </ac:spMkLst>
        </pc:spChg>
        <pc:grpChg chg="mod">
          <ac:chgData name="Leclerc Ludovic" userId="87d97eee-f522-435e-95f4-dabd405a99f2" providerId="ADAL" clId="{34C0200D-AE97-4AF4-898A-B86F0469CD3F}" dt="2020-09-30T09:29:34.988" v="0" actId="1076"/>
          <ac:grpSpMkLst>
            <pc:docMk/>
            <pc:sldMk cId="3962270618" sldId="2990"/>
            <ac:grpSpMk id="16" creationId="{00000000-0000-0000-0000-000000000000}"/>
          </ac:grpSpMkLst>
        </pc:grpChg>
      </pc:sldChg>
      <pc:sldChg chg="modSp modNotesTx">
        <pc:chgData name="Leclerc Ludovic" userId="87d97eee-f522-435e-95f4-dabd405a99f2" providerId="ADAL" clId="{34C0200D-AE97-4AF4-898A-B86F0469CD3F}" dt="2020-09-30T10:28:29.737" v="2219" actId="790"/>
        <pc:sldMkLst>
          <pc:docMk/>
          <pc:sldMk cId="766311262" sldId="2991"/>
        </pc:sldMkLst>
        <pc:spChg chg="mod">
          <ac:chgData name="Leclerc Ludovic" userId="87d97eee-f522-435e-95f4-dabd405a99f2" providerId="ADAL" clId="{34C0200D-AE97-4AF4-898A-B86F0469CD3F}" dt="2020-09-30T10:28:23.600" v="2218" actId="790"/>
          <ac:spMkLst>
            <pc:docMk/>
            <pc:sldMk cId="766311262" sldId="2991"/>
            <ac:spMk id="2" creationId="{00000000-0000-0000-0000-000000000000}"/>
          </ac:spMkLst>
        </pc:spChg>
        <pc:spChg chg="mod">
          <ac:chgData name="Leclerc Ludovic" userId="87d97eee-f522-435e-95f4-dabd405a99f2" providerId="ADAL" clId="{34C0200D-AE97-4AF4-898A-B86F0469CD3F}" dt="2020-09-30T10:28:23.600" v="2218" actId="790"/>
          <ac:spMkLst>
            <pc:docMk/>
            <pc:sldMk cId="766311262" sldId="2991"/>
            <ac:spMk id="3" creationId="{00000000-0000-0000-0000-000000000000}"/>
          </ac:spMkLst>
        </pc:spChg>
      </pc:sldChg>
      <pc:sldChg chg="addSp delSp modSp modNotesTx">
        <pc:chgData name="Leclerc Ludovic" userId="87d97eee-f522-435e-95f4-dabd405a99f2" providerId="ADAL" clId="{34C0200D-AE97-4AF4-898A-B86F0469CD3F}" dt="2020-09-30T10:35:21.223" v="2335" actId="20577"/>
        <pc:sldMkLst>
          <pc:docMk/>
          <pc:sldMk cId="4033354341" sldId="2993"/>
        </pc:sldMkLst>
        <pc:spChg chg="mod">
          <ac:chgData name="Leclerc Ludovic" userId="87d97eee-f522-435e-95f4-dabd405a99f2" providerId="ADAL" clId="{34C0200D-AE97-4AF4-898A-B86F0469CD3F}" dt="2020-09-30T10:34:26.412" v="2297" actId="6549"/>
          <ac:spMkLst>
            <pc:docMk/>
            <pc:sldMk cId="4033354341" sldId="2993"/>
            <ac:spMk id="64" creationId="{00000000-0000-0000-0000-000000000000}"/>
          </ac:spMkLst>
        </pc:spChg>
        <pc:spChg chg="add del">
          <ac:chgData name="Leclerc Ludovic" userId="87d97eee-f522-435e-95f4-dabd405a99f2" providerId="ADAL" clId="{34C0200D-AE97-4AF4-898A-B86F0469CD3F}" dt="2020-09-30T10:33:40.790" v="2292" actId="20577"/>
          <ac:spMkLst>
            <pc:docMk/>
            <pc:sldMk cId="4033354341" sldId="2993"/>
            <ac:spMk id="65" creationId="{E75DEF16-0545-46FB-9ABD-2402C9BA6C95}"/>
          </ac:spMkLst>
        </pc:spChg>
        <pc:spChg chg="add del">
          <ac:chgData name="Leclerc Ludovic" userId="87d97eee-f522-435e-95f4-dabd405a99f2" providerId="ADAL" clId="{34C0200D-AE97-4AF4-898A-B86F0469CD3F}" dt="2020-09-30T10:33:45.505" v="2294" actId="20577"/>
          <ac:spMkLst>
            <pc:docMk/>
            <pc:sldMk cId="4033354341" sldId="2993"/>
            <ac:spMk id="66" creationId="{12B78468-AB79-488D-9168-A83B306886E2}"/>
          </ac:spMkLst>
        </pc:spChg>
      </pc:sldChg>
      <pc:sldChg chg="modNotesTx">
        <pc:chgData name="Leclerc Ludovic" userId="87d97eee-f522-435e-95f4-dabd405a99f2" providerId="ADAL" clId="{34C0200D-AE97-4AF4-898A-B86F0469CD3F}" dt="2020-09-30T10:37:05.665" v="2342" actId="20577"/>
        <pc:sldMkLst>
          <pc:docMk/>
          <pc:sldMk cId="3093231946" sldId="2998"/>
        </pc:sldMkLst>
      </pc:sldChg>
      <pc:sldChg chg="modNotesTx">
        <pc:chgData name="Leclerc Ludovic" userId="87d97eee-f522-435e-95f4-dabd405a99f2" providerId="ADAL" clId="{34C0200D-AE97-4AF4-898A-B86F0469CD3F}" dt="2020-09-30T10:37:15.921" v="2343" actId="790"/>
        <pc:sldMkLst>
          <pc:docMk/>
          <pc:sldMk cId="43748954" sldId="2999"/>
        </pc:sldMkLst>
      </pc:sldChg>
      <pc:sldChg chg="modSp modNotesTx">
        <pc:chgData name="Leclerc Ludovic" userId="87d97eee-f522-435e-95f4-dabd405a99f2" providerId="ADAL" clId="{34C0200D-AE97-4AF4-898A-B86F0469CD3F}" dt="2020-09-30T10:37:58.112" v="2366" actId="20577"/>
        <pc:sldMkLst>
          <pc:docMk/>
          <pc:sldMk cId="3235209178" sldId="3000"/>
        </pc:sldMkLst>
        <pc:spChg chg="mod">
          <ac:chgData name="Leclerc Ludovic" userId="87d97eee-f522-435e-95f4-dabd405a99f2" providerId="ADAL" clId="{34C0200D-AE97-4AF4-898A-B86F0469CD3F}" dt="2020-09-30T10:31:17.137" v="2221" actId="790"/>
          <ac:spMkLst>
            <pc:docMk/>
            <pc:sldMk cId="3235209178" sldId="3000"/>
            <ac:spMk id="2" creationId="{F7B83949-52AA-47CD-9A4A-1F736B7DD79E}"/>
          </ac:spMkLst>
        </pc:spChg>
        <pc:spChg chg="mod">
          <ac:chgData name="Leclerc Ludovic" userId="87d97eee-f522-435e-95f4-dabd405a99f2" providerId="ADAL" clId="{34C0200D-AE97-4AF4-898A-B86F0469CD3F}" dt="2020-09-30T10:31:17.137" v="2221" actId="790"/>
          <ac:spMkLst>
            <pc:docMk/>
            <pc:sldMk cId="3235209178" sldId="3000"/>
            <ac:spMk id="3" creationId="{010531CB-AEF7-4DD6-8F12-4475C39A2129}"/>
          </ac:spMkLst>
        </pc:spChg>
        <pc:spChg chg="mod">
          <ac:chgData name="Leclerc Ludovic" userId="87d97eee-f522-435e-95f4-dabd405a99f2" providerId="ADAL" clId="{34C0200D-AE97-4AF4-898A-B86F0469CD3F}" dt="2020-09-30T10:31:17.137" v="2221" actId="790"/>
          <ac:spMkLst>
            <pc:docMk/>
            <pc:sldMk cId="3235209178" sldId="3000"/>
            <ac:spMk id="4" creationId="{00000000-0000-0000-0000-000000000000}"/>
          </ac:spMkLst>
        </pc:spChg>
        <pc:spChg chg="mod">
          <ac:chgData name="Leclerc Ludovic" userId="87d97eee-f522-435e-95f4-dabd405a99f2" providerId="ADAL" clId="{34C0200D-AE97-4AF4-898A-B86F0469CD3F}" dt="2020-09-30T10:31:17.137" v="2221" actId="790"/>
          <ac:spMkLst>
            <pc:docMk/>
            <pc:sldMk cId="3235209178" sldId="3000"/>
            <ac:spMk id="6" creationId="{ABD74D96-17AA-42F0-ABEB-5C2EBEB3D48C}"/>
          </ac:spMkLst>
        </pc:spChg>
        <pc:spChg chg="mod">
          <ac:chgData name="Leclerc Ludovic" userId="87d97eee-f522-435e-95f4-dabd405a99f2" providerId="ADAL" clId="{34C0200D-AE97-4AF4-898A-B86F0469CD3F}" dt="2020-09-30T10:31:17.137" v="2221" actId="790"/>
          <ac:spMkLst>
            <pc:docMk/>
            <pc:sldMk cId="3235209178" sldId="3000"/>
            <ac:spMk id="11" creationId="{00000000-0000-0000-0000-000000000000}"/>
          </ac:spMkLst>
        </pc:spChg>
        <pc:spChg chg="mod">
          <ac:chgData name="Leclerc Ludovic" userId="87d97eee-f522-435e-95f4-dabd405a99f2" providerId="ADAL" clId="{34C0200D-AE97-4AF4-898A-B86F0469CD3F}" dt="2020-09-30T10:31:17.137" v="2221" actId="790"/>
          <ac:spMkLst>
            <pc:docMk/>
            <pc:sldMk cId="3235209178" sldId="3000"/>
            <ac:spMk id="12" creationId="{00000000-0000-0000-0000-000000000000}"/>
          </ac:spMkLst>
        </pc:spChg>
        <pc:spChg chg="mod">
          <ac:chgData name="Leclerc Ludovic" userId="87d97eee-f522-435e-95f4-dabd405a99f2" providerId="ADAL" clId="{34C0200D-AE97-4AF4-898A-B86F0469CD3F}" dt="2020-09-30T10:31:17.137" v="2221" actId="790"/>
          <ac:spMkLst>
            <pc:docMk/>
            <pc:sldMk cId="3235209178" sldId="3000"/>
            <ac:spMk id="28" creationId="{FA8B8C3F-1F4C-4ECD-BB74-02A827C58AF7}"/>
          </ac:spMkLst>
        </pc:spChg>
        <pc:spChg chg="mod">
          <ac:chgData name="Leclerc Ludovic" userId="87d97eee-f522-435e-95f4-dabd405a99f2" providerId="ADAL" clId="{34C0200D-AE97-4AF4-898A-B86F0469CD3F}" dt="2020-09-30T10:31:17.137" v="2221" actId="790"/>
          <ac:spMkLst>
            <pc:docMk/>
            <pc:sldMk cId="3235209178" sldId="3000"/>
            <ac:spMk id="29" creationId="{FB3D51F7-2F13-4008-ABCE-2BE2FDA4EA19}"/>
          </ac:spMkLst>
        </pc:spChg>
        <pc:spChg chg="mod">
          <ac:chgData name="Leclerc Ludovic" userId="87d97eee-f522-435e-95f4-dabd405a99f2" providerId="ADAL" clId="{34C0200D-AE97-4AF4-898A-B86F0469CD3F}" dt="2020-09-30T10:31:17.137" v="2221" actId="790"/>
          <ac:spMkLst>
            <pc:docMk/>
            <pc:sldMk cId="3235209178" sldId="3000"/>
            <ac:spMk id="30" creationId="{830F327D-EBAE-4221-BB25-3A521258BB3C}"/>
          </ac:spMkLst>
        </pc:spChg>
        <pc:spChg chg="mod">
          <ac:chgData name="Leclerc Ludovic" userId="87d97eee-f522-435e-95f4-dabd405a99f2" providerId="ADAL" clId="{34C0200D-AE97-4AF4-898A-B86F0469CD3F}" dt="2020-09-30T10:31:17.137" v="2221" actId="790"/>
          <ac:spMkLst>
            <pc:docMk/>
            <pc:sldMk cId="3235209178" sldId="3000"/>
            <ac:spMk id="31" creationId="{49ABCA42-4D5C-44AB-B490-4F245BA2BE8C}"/>
          </ac:spMkLst>
        </pc:spChg>
        <pc:spChg chg="mod">
          <ac:chgData name="Leclerc Ludovic" userId="87d97eee-f522-435e-95f4-dabd405a99f2" providerId="ADAL" clId="{34C0200D-AE97-4AF4-898A-B86F0469CD3F}" dt="2020-09-30T10:31:17.137" v="2221" actId="790"/>
          <ac:spMkLst>
            <pc:docMk/>
            <pc:sldMk cId="3235209178" sldId="3000"/>
            <ac:spMk id="37" creationId="{00000000-0000-0000-0000-000000000000}"/>
          </ac:spMkLst>
        </pc:spChg>
        <pc:spChg chg="mod">
          <ac:chgData name="Leclerc Ludovic" userId="87d97eee-f522-435e-95f4-dabd405a99f2" providerId="ADAL" clId="{34C0200D-AE97-4AF4-898A-B86F0469CD3F}" dt="2020-09-30T10:31:17.137" v="2221" actId="790"/>
          <ac:spMkLst>
            <pc:docMk/>
            <pc:sldMk cId="3235209178" sldId="3000"/>
            <ac:spMk id="38" creationId="{00000000-0000-0000-0000-000000000000}"/>
          </ac:spMkLst>
        </pc:spChg>
        <pc:spChg chg="mod">
          <ac:chgData name="Leclerc Ludovic" userId="87d97eee-f522-435e-95f4-dabd405a99f2" providerId="ADAL" clId="{34C0200D-AE97-4AF4-898A-B86F0469CD3F}" dt="2020-09-30T10:31:17.137" v="2221" actId="790"/>
          <ac:spMkLst>
            <pc:docMk/>
            <pc:sldMk cId="3235209178" sldId="3000"/>
            <ac:spMk id="40" creationId="{00000000-0000-0000-0000-000000000000}"/>
          </ac:spMkLst>
        </pc:spChg>
        <pc:spChg chg="mod">
          <ac:chgData name="Leclerc Ludovic" userId="87d97eee-f522-435e-95f4-dabd405a99f2" providerId="ADAL" clId="{34C0200D-AE97-4AF4-898A-B86F0469CD3F}" dt="2020-09-30T10:31:17.137" v="2221" actId="790"/>
          <ac:spMkLst>
            <pc:docMk/>
            <pc:sldMk cId="3235209178" sldId="3000"/>
            <ac:spMk id="41" creationId="{00000000-0000-0000-0000-000000000000}"/>
          </ac:spMkLst>
        </pc:spChg>
        <pc:spChg chg="mod">
          <ac:chgData name="Leclerc Ludovic" userId="87d97eee-f522-435e-95f4-dabd405a99f2" providerId="ADAL" clId="{34C0200D-AE97-4AF4-898A-B86F0469CD3F}" dt="2020-09-30T10:31:17.137" v="2221" actId="790"/>
          <ac:spMkLst>
            <pc:docMk/>
            <pc:sldMk cId="3235209178" sldId="3000"/>
            <ac:spMk id="44" creationId="{00000000-0000-0000-0000-000000000000}"/>
          </ac:spMkLst>
        </pc:spChg>
        <pc:spChg chg="mod">
          <ac:chgData name="Leclerc Ludovic" userId="87d97eee-f522-435e-95f4-dabd405a99f2" providerId="ADAL" clId="{34C0200D-AE97-4AF4-898A-B86F0469CD3F}" dt="2020-09-30T10:31:17.137" v="2221" actId="790"/>
          <ac:spMkLst>
            <pc:docMk/>
            <pc:sldMk cId="3235209178" sldId="3000"/>
            <ac:spMk id="45" creationId="{00000000-0000-0000-0000-000000000000}"/>
          </ac:spMkLst>
        </pc:spChg>
        <pc:spChg chg="mod">
          <ac:chgData name="Leclerc Ludovic" userId="87d97eee-f522-435e-95f4-dabd405a99f2" providerId="ADAL" clId="{34C0200D-AE97-4AF4-898A-B86F0469CD3F}" dt="2020-09-30T10:31:17.137" v="2221" actId="790"/>
          <ac:spMkLst>
            <pc:docMk/>
            <pc:sldMk cId="3235209178" sldId="3000"/>
            <ac:spMk id="53" creationId="{2B0F2A36-76DA-4F4C-BB9D-22609E62B1E9}"/>
          </ac:spMkLst>
        </pc:spChg>
        <pc:spChg chg="mod">
          <ac:chgData name="Leclerc Ludovic" userId="87d97eee-f522-435e-95f4-dabd405a99f2" providerId="ADAL" clId="{34C0200D-AE97-4AF4-898A-B86F0469CD3F}" dt="2020-09-30T10:31:17.137" v="2221" actId="790"/>
          <ac:spMkLst>
            <pc:docMk/>
            <pc:sldMk cId="3235209178" sldId="3000"/>
            <ac:spMk id="54" creationId="{767646E4-03CF-463F-BFDA-60857EA20830}"/>
          </ac:spMkLst>
        </pc:spChg>
        <pc:spChg chg="mod">
          <ac:chgData name="Leclerc Ludovic" userId="87d97eee-f522-435e-95f4-dabd405a99f2" providerId="ADAL" clId="{34C0200D-AE97-4AF4-898A-B86F0469CD3F}" dt="2020-09-30T10:31:17.137" v="2221" actId="790"/>
          <ac:spMkLst>
            <pc:docMk/>
            <pc:sldMk cId="3235209178" sldId="3000"/>
            <ac:spMk id="55" creationId="{5B0E7D53-3BA0-434F-AB40-3BBA7EBDE739}"/>
          </ac:spMkLst>
        </pc:spChg>
        <pc:spChg chg="mod">
          <ac:chgData name="Leclerc Ludovic" userId="87d97eee-f522-435e-95f4-dabd405a99f2" providerId="ADAL" clId="{34C0200D-AE97-4AF4-898A-B86F0469CD3F}" dt="2020-09-30T10:31:17.137" v="2221" actId="790"/>
          <ac:spMkLst>
            <pc:docMk/>
            <pc:sldMk cId="3235209178" sldId="3000"/>
            <ac:spMk id="56" creationId="{00000000-0000-0000-0000-000000000000}"/>
          </ac:spMkLst>
        </pc:spChg>
        <pc:spChg chg="mod">
          <ac:chgData name="Leclerc Ludovic" userId="87d97eee-f522-435e-95f4-dabd405a99f2" providerId="ADAL" clId="{34C0200D-AE97-4AF4-898A-B86F0469CD3F}" dt="2020-09-30T10:31:17.137" v="2221" actId="790"/>
          <ac:spMkLst>
            <pc:docMk/>
            <pc:sldMk cId="3235209178" sldId="3000"/>
            <ac:spMk id="64" creationId="{00000000-0000-0000-0000-000000000000}"/>
          </ac:spMkLst>
        </pc:spChg>
      </pc:sldChg>
      <pc:sldChg chg="modNotesTx">
        <pc:chgData name="Leclerc Ludovic" userId="87d97eee-f522-435e-95f4-dabd405a99f2" providerId="ADAL" clId="{34C0200D-AE97-4AF4-898A-B86F0469CD3F}" dt="2020-09-30T10:38:43.698" v="2367" actId="790"/>
        <pc:sldMkLst>
          <pc:docMk/>
          <pc:sldMk cId="1455590138" sldId="3003"/>
        </pc:sldMkLst>
      </pc:sldChg>
      <pc:sldChg chg="modSp modNotesTx">
        <pc:chgData name="Leclerc Ludovic" userId="87d97eee-f522-435e-95f4-dabd405a99f2" providerId="ADAL" clId="{34C0200D-AE97-4AF4-898A-B86F0469CD3F}" dt="2020-09-30T10:41:23.782" v="2375" actId="790"/>
        <pc:sldMkLst>
          <pc:docMk/>
          <pc:sldMk cId="1437981108" sldId="3019"/>
        </pc:sldMkLst>
        <pc:spChg chg="mod">
          <ac:chgData name="Leclerc Ludovic" userId="87d97eee-f522-435e-95f4-dabd405a99f2" providerId="ADAL" clId="{34C0200D-AE97-4AF4-898A-B86F0469CD3F}" dt="2020-09-30T10:41:17.871" v="2374" actId="790"/>
          <ac:spMkLst>
            <pc:docMk/>
            <pc:sldMk cId="1437981108" sldId="3019"/>
            <ac:spMk id="2" creationId="{00000000-0000-0000-0000-000000000000}"/>
          </ac:spMkLst>
        </pc:spChg>
        <pc:spChg chg="mod">
          <ac:chgData name="Leclerc Ludovic" userId="87d97eee-f522-435e-95f4-dabd405a99f2" providerId="ADAL" clId="{34C0200D-AE97-4AF4-898A-B86F0469CD3F}" dt="2020-09-30T10:41:17.871" v="2374" actId="790"/>
          <ac:spMkLst>
            <pc:docMk/>
            <pc:sldMk cId="1437981108" sldId="3019"/>
            <ac:spMk id="8" creationId="{00000000-0000-0000-0000-000000000000}"/>
          </ac:spMkLst>
        </pc:spChg>
        <pc:spChg chg="mod">
          <ac:chgData name="Leclerc Ludovic" userId="87d97eee-f522-435e-95f4-dabd405a99f2" providerId="ADAL" clId="{34C0200D-AE97-4AF4-898A-B86F0469CD3F}" dt="2020-09-30T10:41:17.871" v="2374" actId="790"/>
          <ac:spMkLst>
            <pc:docMk/>
            <pc:sldMk cId="1437981108" sldId="3019"/>
            <ac:spMk id="9" creationId="{00000000-0000-0000-0000-000000000000}"/>
          </ac:spMkLst>
        </pc:spChg>
        <pc:spChg chg="mod">
          <ac:chgData name="Leclerc Ludovic" userId="87d97eee-f522-435e-95f4-dabd405a99f2" providerId="ADAL" clId="{34C0200D-AE97-4AF4-898A-B86F0469CD3F}" dt="2020-09-30T10:41:17.871" v="2374" actId="790"/>
          <ac:spMkLst>
            <pc:docMk/>
            <pc:sldMk cId="1437981108" sldId="3019"/>
            <ac:spMk id="10" creationId="{00000000-0000-0000-0000-000000000000}"/>
          </ac:spMkLst>
        </pc:spChg>
        <pc:spChg chg="mod">
          <ac:chgData name="Leclerc Ludovic" userId="87d97eee-f522-435e-95f4-dabd405a99f2" providerId="ADAL" clId="{34C0200D-AE97-4AF4-898A-B86F0469CD3F}" dt="2020-09-30T10:41:17.871" v="2374" actId="790"/>
          <ac:spMkLst>
            <pc:docMk/>
            <pc:sldMk cId="1437981108" sldId="3019"/>
            <ac:spMk id="11" creationId="{00000000-0000-0000-0000-000000000000}"/>
          </ac:spMkLst>
        </pc:spChg>
        <pc:spChg chg="mod">
          <ac:chgData name="Leclerc Ludovic" userId="87d97eee-f522-435e-95f4-dabd405a99f2" providerId="ADAL" clId="{34C0200D-AE97-4AF4-898A-B86F0469CD3F}" dt="2020-09-30T10:41:17.871" v="2374" actId="790"/>
          <ac:spMkLst>
            <pc:docMk/>
            <pc:sldMk cId="1437981108" sldId="3019"/>
            <ac:spMk id="13" creationId="{00000000-0000-0000-0000-000000000000}"/>
          </ac:spMkLst>
        </pc:spChg>
        <pc:spChg chg="mod">
          <ac:chgData name="Leclerc Ludovic" userId="87d97eee-f522-435e-95f4-dabd405a99f2" providerId="ADAL" clId="{34C0200D-AE97-4AF4-898A-B86F0469CD3F}" dt="2020-09-30T10:41:17.871" v="2374" actId="790"/>
          <ac:spMkLst>
            <pc:docMk/>
            <pc:sldMk cId="1437981108" sldId="3019"/>
            <ac:spMk id="18" creationId="{00000000-0000-0000-0000-000000000000}"/>
          </ac:spMkLst>
        </pc:spChg>
        <pc:spChg chg="mod">
          <ac:chgData name="Leclerc Ludovic" userId="87d97eee-f522-435e-95f4-dabd405a99f2" providerId="ADAL" clId="{34C0200D-AE97-4AF4-898A-B86F0469CD3F}" dt="2020-09-30T10:41:17.871" v="2374" actId="790"/>
          <ac:spMkLst>
            <pc:docMk/>
            <pc:sldMk cId="1437981108" sldId="3019"/>
            <ac:spMk id="21" creationId="{00000000-0000-0000-0000-000000000000}"/>
          </ac:spMkLst>
        </pc:spChg>
        <pc:spChg chg="mod">
          <ac:chgData name="Leclerc Ludovic" userId="87d97eee-f522-435e-95f4-dabd405a99f2" providerId="ADAL" clId="{34C0200D-AE97-4AF4-898A-B86F0469CD3F}" dt="2020-09-30T10:41:17.871" v="2374" actId="790"/>
          <ac:spMkLst>
            <pc:docMk/>
            <pc:sldMk cId="1437981108" sldId="3019"/>
            <ac:spMk id="22" creationId="{00000000-0000-0000-0000-000000000000}"/>
          </ac:spMkLst>
        </pc:spChg>
        <pc:spChg chg="mod">
          <ac:chgData name="Leclerc Ludovic" userId="87d97eee-f522-435e-95f4-dabd405a99f2" providerId="ADAL" clId="{34C0200D-AE97-4AF4-898A-B86F0469CD3F}" dt="2020-09-30T10:41:17.871" v="2374" actId="790"/>
          <ac:spMkLst>
            <pc:docMk/>
            <pc:sldMk cId="1437981108" sldId="3019"/>
            <ac:spMk id="23" creationId="{00000000-0000-0000-0000-000000000000}"/>
          </ac:spMkLst>
        </pc:spChg>
        <pc:spChg chg="mod">
          <ac:chgData name="Leclerc Ludovic" userId="87d97eee-f522-435e-95f4-dabd405a99f2" providerId="ADAL" clId="{34C0200D-AE97-4AF4-898A-B86F0469CD3F}" dt="2020-09-30T10:41:17.871" v="2374" actId="790"/>
          <ac:spMkLst>
            <pc:docMk/>
            <pc:sldMk cId="1437981108" sldId="3019"/>
            <ac:spMk id="26" creationId="{00000000-0000-0000-0000-000000000000}"/>
          </ac:spMkLst>
        </pc:spChg>
        <pc:spChg chg="mod">
          <ac:chgData name="Leclerc Ludovic" userId="87d97eee-f522-435e-95f4-dabd405a99f2" providerId="ADAL" clId="{34C0200D-AE97-4AF4-898A-B86F0469CD3F}" dt="2020-09-30T10:41:17.871" v="2374" actId="790"/>
          <ac:spMkLst>
            <pc:docMk/>
            <pc:sldMk cId="1437981108" sldId="3019"/>
            <ac:spMk id="27" creationId="{00000000-0000-0000-0000-000000000000}"/>
          </ac:spMkLst>
        </pc:spChg>
        <pc:spChg chg="mod">
          <ac:chgData name="Leclerc Ludovic" userId="87d97eee-f522-435e-95f4-dabd405a99f2" providerId="ADAL" clId="{34C0200D-AE97-4AF4-898A-B86F0469CD3F}" dt="2020-09-30T10:41:17.871" v="2374" actId="790"/>
          <ac:spMkLst>
            <pc:docMk/>
            <pc:sldMk cId="1437981108" sldId="3019"/>
            <ac:spMk id="28" creationId="{00000000-0000-0000-0000-000000000000}"/>
          </ac:spMkLst>
        </pc:spChg>
      </pc:sldChg>
      <pc:sldChg chg="modSp modNotesTx">
        <pc:chgData name="Leclerc Ludovic" userId="87d97eee-f522-435e-95f4-dabd405a99f2" providerId="ADAL" clId="{34C0200D-AE97-4AF4-898A-B86F0469CD3F}" dt="2020-09-30T10:39:20.959" v="2369" actId="790"/>
        <pc:sldMkLst>
          <pc:docMk/>
          <pc:sldMk cId="1720628019" sldId="3022"/>
        </pc:sldMkLst>
        <pc:spChg chg="mod">
          <ac:chgData name="Leclerc Ludovic" userId="87d97eee-f522-435e-95f4-dabd405a99f2" providerId="ADAL" clId="{34C0200D-AE97-4AF4-898A-B86F0469CD3F}" dt="2020-09-30T10:39:13.947" v="2368" actId="790"/>
          <ac:spMkLst>
            <pc:docMk/>
            <pc:sldMk cId="1720628019" sldId="3022"/>
            <ac:spMk id="2" creationId="{00000000-0000-0000-0000-000000000000}"/>
          </ac:spMkLst>
        </pc:spChg>
        <pc:spChg chg="mod">
          <ac:chgData name="Leclerc Ludovic" userId="87d97eee-f522-435e-95f4-dabd405a99f2" providerId="ADAL" clId="{34C0200D-AE97-4AF4-898A-B86F0469CD3F}" dt="2020-09-30T10:39:13.947" v="2368" actId="790"/>
          <ac:spMkLst>
            <pc:docMk/>
            <pc:sldMk cId="1720628019" sldId="3022"/>
            <ac:spMk id="7" creationId="{236FEC1D-0606-42B4-A267-D49BCBE23178}"/>
          </ac:spMkLst>
        </pc:spChg>
        <pc:spChg chg="mod">
          <ac:chgData name="Leclerc Ludovic" userId="87d97eee-f522-435e-95f4-dabd405a99f2" providerId="ADAL" clId="{34C0200D-AE97-4AF4-898A-B86F0469CD3F}" dt="2020-09-30T10:39:13.947" v="2368" actId="790"/>
          <ac:spMkLst>
            <pc:docMk/>
            <pc:sldMk cId="1720628019" sldId="3022"/>
            <ac:spMk id="8" creationId="{92EB17DB-4454-416D-88AE-F78AFE1F8A87}"/>
          </ac:spMkLst>
        </pc:spChg>
        <pc:spChg chg="mod">
          <ac:chgData name="Leclerc Ludovic" userId="87d97eee-f522-435e-95f4-dabd405a99f2" providerId="ADAL" clId="{34C0200D-AE97-4AF4-898A-B86F0469CD3F}" dt="2020-09-30T10:39:13.947" v="2368" actId="790"/>
          <ac:spMkLst>
            <pc:docMk/>
            <pc:sldMk cId="1720628019" sldId="3022"/>
            <ac:spMk id="9" creationId="{20D80659-FD93-4AE0-80F5-E876363CE9F3}"/>
          </ac:spMkLst>
        </pc:spChg>
        <pc:spChg chg="mod">
          <ac:chgData name="Leclerc Ludovic" userId="87d97eee-f522-435e-95f4-dabd405a99f2" providerId="ADAL" clId="{34C0200D-AE97-4AF4-898A-B86F0469CD3F}" dt="2020-09-30T10:39:13.947" v="2368" actId="790"/>
          <ac:spMkLst>
            <pc:docMk/>
            <pc:sldMk cId="1720628019" sldId="3022"/>
            <ac:spMk id="10" creationId="{29D8CF27-4CC7-4657-B859-DE13FBA503A8}"/>
          </ac:spMkLst>
        </pc:spChg>
        <pc:spChg chg="mod">
          <ac:chgData name="Leclerc Ludovic" userId="87d97eee-f522-435e-95f4-dabd405a99f2" providerId="ADAL" clId="{34C0200D-AE97-4AF4-898A-B86F0469CD3F}" dt="2020-09-30T10:39:13.947" v="2368" actId="790"/>
          <ac:spMkLst>
            <pc:docMk/>
            <pc:sldMk cId="1720628019" sldId="3022"/>
            <ac:spMk id="11" creationId="{31B8F827-51A9-4C03-8B1D-66986171253D}"/>
          </ac:spMkLst>
        </pc:spChg>
        <pc:spChg chg="mod">
          <ac:chgData name="Leclerc Ludovic" userId="87d97eee-f522-435e-95f4-dabd405a99f2" providerId="ADAL" clId="{34C0200D-AE97-4AF4-898A-B86F0469CD3F}" dt="2020-09-30T10:39:13.947" v="2368" actId="790"/>
          <ac:spMkLst>
            <pc:docMk/>
            <pc:sldMk cId="1720628019" sldId="3022"/>
            <ac:spMk id="22" creationId="{00000000-0000-0000-0000-000000000000}"/>
          </ac:spMkLst>
        </pc:spChg>
        <pc:spChg chg="mod">
          <ac:chgData name="Leclerc Ludovic" userId="87d97eee-f522-435e-95f4-dabd405a99f2" providerId="ADAL" clId="{34C0200D-AE97-4AF4-898A-B86F0469CD3F}" dt="2020-09-30T10:39:13.947" v="2368" actId="790"/>
          <ac:spMkLst>
            <pc:docMk/>
            <pc:sldMk cId="1720628019" sldId="3022"/>
            <ac:spMk id="24" creationId="{00000000-0000-0000-0000-000000000000}"/>
          </ac:spMkLst>
        </pc:spChg>
        <pc:spChg chg="mod">
          <ac:chgData name="Leclerc Ludovic" userId="87d97eee-f522-435e-95f4-dabd405a99f2" providerId="ADAL" clId="{34C0200D-AE97-4AF4-898A-B86F0469CD3F}" dt="2020-09-30T10:39:13.947" v="2368" actId="790"/>
          <ac:spMkLst>
            <pc:docMk/>
            <pc:sldMk cId="1720628019" sldId="3022"/>
            <ac:spMk id="28" creationId="{F89B1792-2C4D-4135-BA63-A9242B5FFCE6}"/>
          </ac:spMkLst>
        </pc:spChg>
        <pc:spChg chg="mod">
          <ac:chgData name="Leclerc Ludovic" userId="87d97eee-f522-435e-95f4-dabd405a99f2" providerId="ADAL" clId="{34C0200D-AE97-4AF4-898A-B86F0469CD3F}" dt="2020-09-30T10:39:13.947" v="2368" actId="790"/>
          <ac:spMkLst>
            <pc:docMk/>
            <pc:sldMk cId="1720628019" sldId="3022"/>
            <ac:spMk id="31" creationId="{77D68960-C927-4515-A903-4FA9C1240B2A}"/>
          </ac:spMkLst>
        </pc:spChg>
        <pc:spChg chg="mod">
          <ac:chgData name="Leclerc Ludovic" userId="87d97eee-f522-435e-95f4-dabd405a99f2" providerId="ADAL" clId="{34C0200D-AE97-4AF4-898A-B86F0469CD3F}" dt="2020-09-30T10:39:13.947" v="2368" actId="790"/>
          <ac:spMkLst>
            <pc:docMk/>
            <pc:sldMk cId="1720628019" sldId="3022"/>
            <ac:spMk id="32" creationId="{E8FADC88-1D0F-44ED-9CB6-F2548C443BE9}"/>
          </ac:spMkLst>
        </pc:spChg>
        <pc:spChg chg="mod">
          <ac:chgData name="Leclerc Ludovic" userId="87d97eee-f522-435e-95f4-dabd405a99f2" providerId="ADAL" clId="{34C0200D-AE97-4AF4-898A-B86F0469CD3F}" dt="2020-09-30T10:39:13.947" v="2368" actId="790"/>
          <ac:spMkLst>
            <pc:docMk/>
            <pc:sldMk cId="1720628019" sldId="3022"/>
            <ac:spMk id="33" creationId="{00000000-0000-0000-0000-000000000000}"/>
          </ac:spMkLst>
        </pc:spChg>
        <pc:spChg chg="mod">
          <ac:chgData name="Leclerc Ludovic" userId="87d97eee-f522-435e-95f4-dabd405a99f2" providerId="ADAL" clId="{34C0200D-AE97-4AF4-898A-B86F0469CD3F}" dt="2020-09-30T10:39:13.947" v="2368" actId="790"/>
          <ac:spMkLst>
            <pc:docMk/>
            <pc:sldMk cId="1720628019" sldId="3022"/>
            <ac:spMk id="34" creationId="{8D7B7B04-8BA7-4FA4-9682-D4B0C2EE1633}"/>
          </ac:spMkLst>
        </pc:spChg>
        <pc:spChg chg="mod">
          <ac:chgData name="Leclerc Ludovic" userId="87d97eee-f522-435e-95f4-dabd405a99f2" providerId="ADAL" clId="{34C0200D-AE97-4AF4-898A-B86F0469CD3F}" dt="2020-09-30T10:39:13.947" v="2368" actId="790"/>
          <ac:spMkLst>
            <pc:docMk/>
            <pc:sldMk cId="1720628019" sldId="3022"/>
            <ac:spMk id="35" creationId="{0159D13A-4FEF-4CC6-9DC8-1C4C4FBE56E8}"/>
          </ac:spMkLst>
        </pc:spChg>
        <pc:spChg chg="mod">
          <ac:chgData name="Leclerc Ludovic" userId="87d97eee-f522-435e-95f4-dabd405a99f2" providerId="ADAL" clId="{34C0200D-AE97-4AF4-898A-B86F0469CD3F}" dt="2020-09-30T10:39:13.947" v="2368" actId="790"/>
          <ac:spMkLst>
            <pc:docMk/>
            <pc:sldMk cId="1720628019" sldId="3022"/>
            <ac:spMk id="36" creationId="{584A5F1B-B5EF-48BB-A03F-202D43056A12}"/>
          </ac:spMkLst>
        </pc:spChg>
        <pc:spChg chg="mod">
          <ac:chgData name="Leclerc Ludovic" userId="87d97eee-f522-435e-95f4-dabd405a99f2" providerId="ADAL" clId="{34C0200D-AE97-4AF4-898A-B86F0469CD3F}" dt="2020-09-30T10:39:13.947" v="2368" actId="790"/>
          <ac:spMkLst>
            <pc:docMk/>
            <pc:sldMk cId="1720628019" sldId="3022"/>
            <ac:spMk id="40" creationId="{00000000-0000-0000-0000-000000000000}"/>
          </ac:spMkLst>
        </pc:spChg>
      </pc:sldChg>
      <pc:sldChg chg="addSp delSp modSp">
        <pc:chgData name="Leclerc Ludovic" userId="87d97eee-f522-435e-95f4-dabd405a99f2" providerId="ADAL" clId="{34C0200D-AE97-4AF4-898A-B86F0469CD3F}" dt="2020-09-30T10:00:31.901" v="560" actId="790"/>
        <pc:sldMkLst>
          <pc:docMk/>
          <pc:sldMk cId="3015096208" sldId="3025"/>
        </pc:sldMkLst>
        <pc:spChg chg="mod">
          <ac:chgData name="Leclerc Ludovic" userId="87d97eee-f522-435e-95f4-dabd405a99f2" providerId="ADAL" clId="{34C0200D-AE97-4AF4-898A-B86F0469CD3F}" dt="2020-09-30T10:00:31.901" v="560" actId="790"/>
          <ac:spMkLst>
            <pc:docMk/>
            <pc:sldMk cId="3015096208" sldId="3025"/>
            <ac:spMk id="2" creationId="{00000000-0000-0000-0000-000000000000}"/>
          </ac:spMkLst>
        </pc:spChg>
        <pc:spChg chg="mod">
          <ac:chgData name="Leclerc Ludovic" userId="87d97eee-f522-435e-95f4-dabd405a99f2" providerId="ADAL" clId="{34C0200D-AE97-4AF4-898A-B86F0469CD3F}" dt="2020-09-30T10:00:31.901" v="560" actId="790"/>
          <ac:spMkLst>
            <pc:docMk/>
            <pc:sldMk cId="3015096208" sldId="3025"/>
            <ac:spMk id="7" creationId="{236FEC1D-0606-42B4-A267-D49BCBE23178}"/>
          </ac:spMkLst>
        </pc:spChg>
        <pc:spChg chg="mod">
          <ac:chgData name="Leclerc Ludovic" userId="87d97eee-f522-435e-95f4-dabd405a99f2" providerId="ADAL" clId="{34C0200D-AE97-4AF4-898A-B86F0469CD3F}" dt="2020-09-30T10:00:31.901" v="560" actId="790"/>
          <ac:spMkLst>
            <pc:docMk/>
            <pc:sldMk cId="3015096208" sldId="3025"/>
            <ac:spMk id="8" creationId="{92EB17DB-4454-416D-88AE-F78AFE1F8A87}"/>
          </ac:spMkLst>
        </pc:spChg>
        <pc:spChg chg="mod">
          <ac:chgData name="Leclerc Ludovic" userId="87d97eee-f522-435e-95f4-dabd405a99f2" providerId="ADAL" clId="{34C0200D-AE97-4AF4-898A-B86F0469CD3F}" dt="2020-09-30T10:00:31.901" v="560" actId="790"/>
          <ac:spMkLst>
            <pc:docMk/>
            <pc:sldMk cId="3015096208" sldId="3025"/>
            <ac:spMk id="9" creationId="{20D80659-FD93-4AE0-80F5-E876363CE9F3}"/>
          </ac:spMkLst>
        </pc:spChg>
        <pc:spChg chg="mod">
          <ac:chgData name="Leclerc Ludovic" userId="87d97eee-f522-435e-95f4-dabd405a99f2" providerId="ADAL" clId="{34C0200D-AE97-4AF4-898A-B86F0469CD3F}" dt="2020-09-30T10:00:31.901" v="560" actId="790"/>
          <ac:spMkLst>
            <pc:docMk/>
            <pc:sldMk cId="3015096208" sldId="3025"/>
            <ac:spMk id="10" creationId="{29D8CF27-4CC7-4657-B859-DE13FBA503A8}"/>
          </ac:spMkLst>
        </pc:spChg>
        <pc:spChg chg="mod">
          <ac:chgData name="Leclerc Ludovic" userId="87d97eee-f522-435e-95f4-dabd405a99f2" providerId="ADAL" clId="{34C0200D-AE97-4AF4-898A-B86F0469CD3F}" dt="2020-09-30T10:00:31.901" v="560" actId="790"/>
          <ac:spMkLst>
            <pc:docMk/>
            <pc:sldMk cId="3015096208" sldId="3025"/>
            <ac:spMk id="11" creationId="{31B8F827-51A9-4C03-8B1D-66986171253D}"/>
          </ac:spMkLst>
        </pc:spChg>
        <pc:spChg chg="mod">
          <ac:chgData name="Leclerc Ludovic" userId="87d97eee-f522-435e-95f4-dabd405a99f2" providerId="ADAL" clId="{34C0200D-AE97-4AF4-898A-B86F0469CD3F}" dt="2020-09-30T10:00:31.901" v="560" actId="790"/>
          <ac:spMkLst>
            <pc:docMk/>
            <pc:sldMk cId="3015096208" sldId="3025"/>
            <ac:spMk id="22" creationId="{00000000-0000-0000-0000-000000000000}"/>
          </ac:spMkLst>
        </pc:spChg>
        <pc:spChg chg="mod">
          <ac:chgData name="Leclerc Ludovic" userId="87d97eee-f522-435e-95f4-dabd405a99f2" providerId="ADAL" clId="{34C0200D-AE97-4AF4-898A-B86F0469CD3F}" dt="2020-09-30T10:00:31.901" v="560" actId="790"/>
          <ac:spMkLst>
            <pc:docMk/>
            <pc:sldMk cId="3015096208" sldId="3025"/>
            <ac:spMk id="24" creationId="{00000000-0000-0000-0000-000000000000}"/>
          </ac:spMkLst>
        </pc:spChg>
        <pc:spChg chg="mod">
          <ac:chgData name="Leclerc Ludovic" userId="87d97eee-f522-435e-95f4-dabd405a99f2" providerId="ADAL" clId="{34C0200D-AE97-4AF4-898A-B86F0469CD3F}" dt="2020-09-30T10:00:31.901" v="560" actId="790"/>
          <ac:spMkLst>
            <pc:docMk/>
            <pc:sldMk cId="3015096208" sldId="3025"/>
            <ac:spMk id="28" creationId="{F89B1792-2C4D-4135-BA63-A9242B5FFCE6}"/>
          </ac:spMkLst>
        </pc:spChg>
        <pc:spChg chg="mod">
          <ac:chgData name="Leclerc Ludovic" userId="87d97eee-f522-435e-95f4-dabd405a99f2" providerId="ADAL" clId="{34C0200D-AE97-4AF4-898A-B86F0469CD3F}" dt="2020-09-30T10:00:31.901" v="560" actId="790"/>
          <ac:spMkLst>
            <pc:docMk/>
            <pc:sldMk cId="3015096208" sldId="3025"/>
            <ac:spMk id="31" creationId="{77D68960-C927-4515-A903-4FA9C1240B2A}"/>
          </ac:spMkLst>
        </pc:spChg>
        <pc:spChg chg="mod">
          <ac:chgData name="Leclerc Ludovic" userId="87d97eee-f522-435e-95f4-dabd405a99f2" providerId="ADAL" clId="{34C0200D-AE97-4AF4-898A-B86F0469CD3F}" dt="2020-09-30T10:00:31.901" v="560" actId="790"/>
          <ac:spMkLst>
            <pc:docMk/>
            <pc:sldMk cId="3015096208" sldId="3025"/>
            <ac:spMk id="32" creationId="{E8FADC88-1D0F-44ED-9CB6-F2548C443BE9}"/>
          </ac:spMkLst>
        </pc:spChg>
        <pc:spChg chg="del">
          <ac:chgData name="Leclerc Ludovic" userId="87d97eee-f522-435e-95f4-dabd405a99f2" providerId="ADAL" clId="{34C0200D-AE97-4AF4-898A-B86F0469CD3F}" dt="2020-09-30T09:59:42.585" v="558" actId="478"/>
          <ac:spMkLst>
            <pc:docMk/>
            <pc:sldMk cId="3015096208" sldId="3025"/>
            <ac:spMk id="33" creationId="{A13EAC8B-D7D5-43F2-9320-32066A478556}"/>
          </ac:spMkLst>
        </pc:spChg>
        <pc:spChg chg="mod">
          <ac:chgData name="Leclerc Ludovic" userId="87d97eee-f522-435e-95f4-dabd405a99f2" providerId="ADAL" clId="{34C0200D-AE97-4AF4-898A-B86F0469CD3F}" dt="2020-09-30T10:00:31.901" v="560" actId="790"/>
          <ac:spMkLst>
            <pc:docMk/>
            <pc:sldMk cId="3015096208" sldId="3025"/>
            <ac:spMk id="34" creationId="{8D7B7B04-8BA7-4FA4-9682-D4B0C2EE1633}"/>
          </ac:spMkLst>
        </pc:spChg>
        <pc:spChg chg="mod">
          <ac:chgData name="Leclerc Ludovic" userId="87d97eee-f522-435e-95f4-dabd405a99f2" providerId="ADAL" clId="{34C0200D-AE97-4AF4-898A-B86F0469CD3F}" dt="2020-09-30T10:00:31.901" v="560" actId="790"/>
          <ac:spMkLst>
            <pc:docMk/>
            <pc:sldMk cId="3015096208" sldId="3025"/>
            <ac:spMk id="35" creationId="{0159D13A-4FEF-4CC6-9DC8-1C4C4FBE56E8}"/>
          </ac:spMkLst>
        </pc:spChg>
        <pc:spChg chg="mod">
          <ac:chgData name="Leclerc Ludovic" userId="87d97eee-f522-435e-95f4-dabd405a99f2" providerId="ADAL" clId="{34C0200D-AE97-4AF4-898A-B86F0469CD3F}" dt="2020-09-30T10:00:31.901" v="560" actId="790"/>
          <ac:spMkLst>
            <pc:docMk/>
            <pc:sldMk cId="3015096208" sldId="3025"/>
            <ac:spMk id="36" creationId="{584A5F1B-B5EF-48BB-A03F-202D43056A12}"/>
          </ac:spMkLst>
        </pc:spChg>
        <pc:spChg chg="add mod">
          <ac:chgData name="Leclerc Ludovic" userId="87d97eee-f522-435e-95f4-dabd405a99f2" providerId="ADAL" clId="{34C0200D-AE97-4AF4-898A-B86F0469CD3F}" dt="2020-09-30T10:00:31.901" v="560" actId="790"/>
          <ac:spMkLst>
            <pc:docMk/>
            <pc:sldMk cId="3015096208" sldId="3025"/>
            <ac:spMk id="37" creationId="{2711E8FB-7F57-421E-A99D-B20B6CE12CF3}"/>
          </ac:spMkLst>
        </pc:spChg>
        <pc:spChg chg="mod">
          <ac:chgData name="Leclerc Ludovic" userId="87d97eee-f522-435e-95f4-dabd405a99f2" providerId="ADAL" clId="{34C0200D-AE97-4AF4-898A-B86F0469CD3F}" dt="2020-09-30T10:00:31.901" v="560" actId="790"/>
          <ac:spMkLst>
            <pc:docMk/>
            <pc:sldMk cId="3015096208" sldId="3025"/>
            <ac:spMk id="39" creationId="{5C783094-233F-4BCC-93AA-435101CD34BC}"/>
          </ac:spMkLst>
        </pc:spChg>
      </pc:sldChg>
      <pc:sldChg chg="modNotesTx">
        <pc:chgData name="Leclerc Ludovic" userId="87d97eee-f522-435e-95f4-dabd405a99f2" providerId="ADAL" clId="{34C0200D-AE97-4AF4-898A-B86F0469CD3F}" dt="2020-09-30T10:36:30.955" v="2339" actId="20577"/>
        <pc:sldMkLst>
          <pc:docMk/>
          <pc:sldMk cId="4026196308" sldId="3026"/>
        </pc:sldMkLst>
      </pc:sldChg>
      <pc:sldChg chg="del ord modTransition">
        <pc:chgData name="Leclerc Ludovic" userId="87d97eee-f522-435e-95f4-dabd405a99f2" providerId="ADAL" clId="{34C0200D-AE97-4AF4-898A-B86F0469CD3F}" dt="2020-09-30T10:01:39.141" v="565" actId="2696"/>
        <pc:sldMkLst>
          <pc:docMk/>
          <pc:sldMk cId="50286164" sldId="3028"/>
        </pc:sldMkLst>
      </pc:sldChg>
      <pc:sldChg chg="modSp">
        <pc:chgData name="Leclerc Ludovic" userId="87d97eee-f522-435e-95f4-dabd405a99f2" providerId="ADAL" clId="{34C0200D-AE97-4AF4-898A-B86F0469CD3F}" dt="2020-09-30T10:39:40.913" v="2370" actId="790"/>
        <pc:sldMkLst>
          <pc:docMk/>
          <pc:sldMk cId="4136862929" sldId="3029"/>
        </pc:sldMkLst>
        <pc:spChg chg="mod">
          <ac:chgData name="Leclerc Ludovic" userId="87d97eee-f522-435e-95f4-dabd405a99f2" providerId="ADAL" clId="{34C0200D-AE97-4AF4-898A-B86F0469CD3F}" dt="2020-09-30T10:39:40.913" v="2370" actId="790"/>
          <ac:spMkLst>
            <pc:docMk/>
            <pc:sldMk cId="4136862929" sldId="3029"/>
            <ac:spMk id="2" creationId="{00000000-0000-0000-0000-000000000000}"/>
          </ac:spMkLst>
        </pc:spChg>
        <pc:spChg chg="mod">
          <ac:chgData name="Leclerc Ludovic" userId="87d97eee-f522-435e-95f4-dabd405a99f2" providerId="ADAL" clId="{34C0200D-AE97-4AF4-898A-B86F0469CD3F}" dt="2020-09-30T10:39:40.913" v="2370" actId="790"/>
          <ac:spMkLst>
            <pc:docMk/>
            <pc:sldMk cId="4136862929" sldId="3029"/>
            <ac:spMk id="7" creationId="{236FEC1D-0606-42B4-A267-D49BCBE23178}"/>
          </ac:spMkLst>
        </pc:spChg>
        <pc:spChg chg="mod">
          <ac:chgData name="Leclerc Ludovic" userId="87d97eee-f522-435e-95f4-dabd405a99f2" providerId="ADAL" clId="{34C0200D-AE97-4AF4-898A-B86F0469CD3F}" dt="2020-09-30T10:39:40.913" v="2370" actId="790"/>
          <ac:spMkLst>
            <pc:docMk/>
            <pc:sldMk cId="4136862929" sldId="3029"/>
            <ac:spMk id="8" creationId="{92EB17DB-4454-416D-88AE-F78AFE1F8A87}"/>
          </ac:spMkLst>
        </pc:spChg>
        <pc:spChg chg="mod">
          <ac:chgData name="Leclerc Ludovic" userId="87d97eee-f522-435e-95f4-dabd405a99f2" providerId="ADAL" clId="{34C0200D-AE97-4AF4-898A-B86F0469CD3F}" dt="2020-09-30T10:39:40.913" v="2370" actId="790"/>
          <ac:spMkLst>
            <pc:docMk/>
            <pc:sldMk cId="4136862929" sldId="3029"/>
            <ac:spMk id="9" creationId="{20D80659-FD93-4AE0-80F5-E876363CE9F3}"/>
          </ac:spMkLst>
        </pc:spChg>
        <pc:spChg chg="mod">
          <ac:chgData name="Leclerc Ludovic" userId="87d97eee-f522-435e-95f4-dabd405a99f2" providerId="ADAL" clId="{34C0200D-AE97-4AF4-898A-B86F0469CD3F}" dt="2020-09-30T10:39:40.913" v="2370" actId="790"/>
          <ac:spMkLst>
            <pc:docMk/>
            <pc:sldMk cId="4136862929" sldId="3029"/>
            <ac:spMk id="10" creationId="{29D8CF27-4CC7-4657-B859-DE13FBA503A8}"/>
          </ac:spMkLst>
        </pc:spChg>
        <pc:spChg chg="mod">
          <ac:chgData name="Leclerc Ludovic" userId="87d97eee-f522-435e-95f4-dabd405a99f2" providerId="ADAL" clId="{34C0200D-AE97-4AF4-898A-B86F0469CD3F}" dt="2020-09-30T10:39:40.913" v="2370" actId="790"/>
          <ac:spMkLst>
            <pc:docMk/>
            <pc:sldMk cId="4136862929" sldId="3029"/>
            <ac:spMk id="11" creationId="{31B8F827-51A9-4C03-8B1D-66986171253D}"/>
          </ac:spMkLst>
        </pc:spChg>
        <pc:spChg chg="mod">
          <ac:chgData name="Leclerc Ludovic" userId="87d97eee-f522-435e-95f4-dabd405a99f2" providerId="ADAL" clId="{34C0200D-AE97-4AF4-898A-B86F0469CD3F}" dt="2020-09-30T10:39:40.913" v="2370" actId="790"/>
          <ac:spMkLst>
            <pc:docMk/>
            <pc:sldMk cId="4136862929" sldId="3029"/>
            <ac:spMk id="22" creationId="{00000000-0000-0000-0000-000000000000}"/>
          </ac:spMkLst>
        </pc:spChg>
        <pc:spChg chg="mod">
          <ac:chgData name="Leclerc Ludovic" userId="87d97eee-f522-435e-95f4-dabd405a99f2" providerId="ADAL" clId="{34C0200D-AE97-4AF4-898A-B86F0469CD3F}" dt="2020-09-30T10:39:40.913" v="2370" actId="790"/>
          <ac:spMkLst>
            <pc:docMk/>
            <pc:sldMk cId="4136862929" sldId="3029"/>
            <ac:spMk id="24" creationId="{00000000-0000-0000-0000-000000000000}"/>
          </ac:spMkLst>
        </pc:spChg>
        <pc:spChg chg="mod">
          <ac:chgData name="Leclerc Ludovic" userId="87d97eee-f522-435e-95f4-dabd405a99f2" providerId="ADAL" clId="{34C0200D-AE97-4AF4-898A-B86F0469CD3F}" dt="2020-09-30T10:39:40.913" v="2370" actId="790"/>
          <ac:spMkLst>
            <pc:docMk/>
            <pc:sldMk cId="4136862929" sldId="3029"/>
            <ac:spMk id="28" creationId="{F89B1792-2C4D-4135-BA63-A9242B5FFCE6}"/>
          </ac:spMkLst>
        </pc:spChg>
        <pc:spChg chg="mod">
          <ac:chgData name="Leclerc Ludovic" userId="87d97eee-f522-435e-95f4-dabd405a99f2" providerId="ADAL" clId="{34C0200D-AE97-4AF4-898A-B86F0469CD3F}" dt="2020-09-30T10:39:40.913" v="2370" actId="790"/>
          <ac:spMkLst>
            <pc:docMk/>
            <pc:sldMk cId="4136862929" sldId="3029"/>
            <ac:spMk id="31" creationId="{77D68960-C927-4515-A903-4FA9C1240B2A}"/>
          </ac:spMkLst>
        </pc:spChg>
        <pc:spChg chg="mod">
          <ac:chgData name="Leclerc Ludovic" userId="87d97eee-f522-435e-95f4-dabd405a99f2" providerId="ADAL" clId="{34C0200D-AE97-4AF4-898A-B86F0469CD3F}" dt="2020-09-30T10:39:40.913" v="2370" actId="790"/>
          <ac:spMkLst>
            <pc:docMk/>
            <pc:sldMk cId="4136862929" sldId="3029"/>
            <ac:spMk id="32" creationId="{E8FADC88-1D0F-44ED-9CB6-F2548C443BE9}"/>
          </ac:spMkLst>
        </pc:spChg>
        <pc:spChg chg="mod">
          <ac:chgData name="Leclerc Ludovic" userId="87d97eee-f522-435e-95f4-dabd405a99f2" providerId="ADAL" clId="{34C0200D-AE97-4AF4-898A-B86F0469CD3F}" dt="2020-09-30T10:39:40.913" v="2370" actId="790"/>
          <ac:spMkLst>
            <pc:docMk/>
            <pc:sldMk cId="4136862929" sldId="3029"/>
            <ac:spMk id="33" creationId="{1B8C0337-E957-4A16-82D6-4DDC270EE9E6}"/>
          </ac:spMkLst>
        </pc:spChg>
        <pc:spChg chg="mod">
          <ac:chgData name="Leclerc Ludovic" userId="87d97eee-f522-435e-95f4-dabd405a99f2" providerId="ADAL" clId="{34C0200D-AE97-4AF4-898A-B86F0469CD3F}" dt="2020-09-30T10:39:40.913" v="2370" actId="790"/>
          <ac:spMkLst>
            <pc:docMk/>
            <pc:sldMk cId="4136862929" sldId="3029"/>
            <ac:spMk id="34" creationId="{8D7B7B04-8BA7-4FA4-9682-D4B0C2EE1633}"/>
          </ac:spMkLst>
        </pc:spChg>
        <pc:spChg chg="mod">
          <ac:chgData name="Leclerc Ludovic" userId="87d97eee-f522-435e-95f4-dabd405a99f2" providerId="ADAL" clId="{34C0200D-AE97-4AF4-898A-B86F0469CD3F}" dt="2020-09-30T10:39:40.913" v="2370" actId="790"/>
          <ac:spMkLst>
            <pc:docMk/>
            <pc:sldMk cId="4136862929" sldId="3029"/>
            <ac:spMk id="35" creationId="{0159D13A-4FEF-4CC6-9DC8-1C4C4FBE56E8}"/>
          </ac:spMkLst>
        </pc:spChg>
        <pc:spChg chg="mod">
          <ac:chgData name="Leclerc Ludovic" userId="87d97eee-f522-435e-95f4-dabd405a99f2" providerId="ADAL" clId="{34C0200D-AE97-4AF4-898A-B86F0469CD3F}" dt="2020-09-30T10:39:40.913" v="2370" actId="790"/>
          <ac:spMkLst>
            <pc:docMk/>
            <pc:sldMk cId="4136862929" sldId="3029"/>
            <ac:spMk id="36" creationId="{584A5F1B-B5EF-48BB-A03F-202D43056A12}"/>
          </ac:spMkLst>
        </pc:spChg>
      </pc:sldChg>
      <pc:sldChg chg="modNotesTx">
        <pc:chgData name="Leclerc Ludovic" userId="87d97eee-f522-435e-95f4-dabd405a99f2" providerId="ADAL" clId="{34C0200D-AE97-4AF4-898A-B86F0469CD3F}" dt="2020-09-30T10:40:23.415" v="2373" actId="20577"/>
        <pc:sldMkLst>
          <pc:docMk/>
          <pc:sldMk cId="1254582473" sldId="3030"/>
        </pc:sldMkLst>
      </pc:sldChg>
      <pc:sldChg chg="modAnim">
        <pc:chgData name="Leclerc Ludovic" userId="87d97eee-f522-435e-95f4-dabd405a99f2" providerId="ADAL" clId="{34C0200D-AE97-4AF4-898A-B86F0469CD3F}" dt="2020-09-30T10:41:54.297" v="2376"/>
        <pc:sldMkLst>
          <pc:docMk/>
          <pc:sldMk cId="978563121" sldId="3034"/>
        </pc:sldMkLst>
      </pc:sldChg>
      <pc:sldChg chg="addSp delSp modSp add modAnim modNotesTx">
        <pc:chgData name="Leclerc Ludovic" userId="87d97eee-f522-435e-95f4-dabd405a99f2" providerId="ADAL" clId="{34C0200D-AE97-4AF4-898A-B86F0469CD3F}" dt="2020-09-30T10:25:22.038" v="2142" actId="20577"/>
        <pc:sldMkLst>
          <pc:docMk/>
          <pc:sldMk cId="3290185197" sldId="3038"/>
        </pc:sldMkLst>
        <pc:spChg chg="del">
          <ac:chgData name="Leclerc Ludovic" userId="87d97eee-f522-435e-95f4-dabd405a99f2" providerId="ADAL" clId="{34C0200D-AE97-4AF4-898A-B86F0469CD3F}" dt="2020-09-30T10:02:16.623" v="567" actId="478"/>
          <ac:spMkLst>
            <pc:docMk/>
            <pc:sldMk cId="3290185197" sldId="3038"/>
            <ac:spMk id="4" creationId="{6B6C91D3-7C5E-47B7-86A3-05CFABD557A8}"/>
          </ac:spMkLst>
        </pc:spChg>
        <pc:spChg chg="mod">
          <ac:chgData name="Leclerc Ludovic" userId="87d97eee-f522-435e-95f4-dabd405a99f2" providerId="ADAL" clId="{34C0200D-AE97-4AF4-898A-B86F0469CD3F}" dt="2020-09-30T10:22:36.526" v="1868" actId="164"/>
          <ac:spMkLst>
            <pc:docMk/>
            <pc:sldMk cId="3290185197" sldId="3038"/>
            <ac:spMk id="17" creationId="{5439DF0C-1A9D-4F49-BD06-9972AF1484F7}"/>
          </ac:spMkLst>
        </pc:spChg>
        <pc:spChg chg="mod">
          <ac:chgData name="Leclerc Ludovic" userId="87d97eee-f522-435e-95f4-dabd405a99f2" providerId="ADAL" clId="{34C0200D-AE97-4AF4-898A-B86F0469CD3F}" dt="2020-09-30T10:22:47.172" v="1870" actId="164"/>
          <ac:spMkLst>
            <pc:docMk/>
            <pc:sldMk cId="3290185197" sldId="3038"/>
            <ac:spMk id="18" creationId="{83C92795-76AE-448B-961B-AE97B1AB561F}"/>
          </ac:spMkLst>
        </pc:spChg>
        <pc:spChg chg="mod">
          <ac:chgData name="Leclerc Ludovic" userId="87d97eee-f522-435e-95f4-dabd405a99f2" providerId="ADAL" clId="{34C0200D-AE97-4AF4-898A-B86F0469CD3F}" dt="2020-09-30T10:16:26.357" v="1159" actId="164"/>
          <ac:spMkLst>
            <pc:docMk/>
            <pc:sldMk cId="3290185197" sldId="3038"/>
            <ac:spMk id="19" creationId="{C2BF649F-AF1B-4A4A-9490-6B90C9BBDB2F}"/>
          </ac:spMkLst>
        </pc:spChg>
        <pc:spChg chg="mod">
          <ac:chgData name="Leclerc Ludovic" userId="87d97eee-f522-435e-95f4-dabd405a99f2" providerId="ADAL" clId="{34C0200D-AE97-4AF4-898A-B86F0469CD3F}" dt="2020-09-30T10:22:47.172" v="1870" actId="164"/>
          <ac:spMkLst>
            <pc:docMk/>
            <pc:sldMk cId="3290185197" sldId="3038"/>
            <ac:spMk id="20" creationId="{B430CE93-4CFE-4CD7-899D-A1812F4AB549}"/>
          </ac:spMkLst>
        </pc:spChg>
        <pc:spChg chg="mod">
          <ac:chgData name="Leclerc Ludovic" userId="87d97eee-f522-435e-95f4-dabd405a99f2" providerId="ADAL" clId="{34C0200D-AE97-4AF4-898A-B86F0469CD3F}" dt="2020-09-30T10:22:36.526" v="1868" actId="164"/>
          <ac:spMkLst>
            <pc:docMk/>
            <pc:sldMk cId="3290185197" sldId="3038"/>
            <ac:spMk id="21" creationId="{C47EE084-D890-4881-B055-4D2161996B01}"/>
          </ac:spMkLst>
        </pc:spChg>
        <pc:spChg chg="mod">
          <ac:chgData name="Leclerc Ludovic" userId="87d97eee-f522-435e-95f4-dabd405a99f2" providerId="ADAL" clId="{34C0200D-AE97-4AF4-898A-B86F0469CD3F}" dt="2020-09-30T10:16:26.357" v="1159" actId="164"/>
          <ac:spMkLst>
            <pc:docMk/>
            <pc:sldMk cId="3290185197" sldId="3038"/>
            <ac:spMk id="22" creationId="{9C93D4BE-141C-4FB6-9AE0-E82B7B683093}"/>
          </ac:spMkLst>
        </pc:spChg>
        <pc:spChg chg="mod">
          <ac:chgData name="Leclerc Ludovic" userId="87d97eee-f522-435e-95f4-dabd405a99f2" providerId="ADAL" clId="{34C0200D-AE97-4AF4-898A-B86F0469CD3F}" dt="2020-09-30T10:16:26.357" v="1159" actId="164"/>
          <ac:spMkLst>
            <pc:docMk/>
            <pc:sldMk cId="3290185197" sldId="3038"/>
            <ac:spMk id="24" creationId="{7628F7B7-6CC9-4AC7-8382-0410307F632B}"/>
          </ac:spMkLst>
        </pc:spChg>
        <pc:spChg chg="mod">
          <ac:chgData name="Leclerc Ludovic" userId="87d97eee-f522-435e-95f4-dabd405a99f2" providerId="ADAL" clId="{34C0200D-AE97-4AF4-898A-B86F0469CD3F}" dt="2020-09-30T10:22:36.526" v="1868" actId="164"/>
          <ac:spMkLst>
            <pc:docMk/>
            <pc:sldMk cId="3290185197" sldId="3038"/>
            <ac:spMk id="36" creationId="{B895F678-D613-4248-91B1-F1E5A193E937}"/>
          </ac:spMkLst>
        </pc:spChg>
        <pc:spChg chg="mod">
          <ac:chgData name="Leclerc Ludovic" userId="87d97eee-f522-435e-95f4-dabd405a99f2" providerId="ADAL" clId="{34C0200D-AE97-4AF4-898A-B86F0469CD3F}" dt="2020-09-30T10:22:47.172" v="1870" actId="164"/>
          <ac:spMkLst>
            <pc:docMk/>
            <pc:sldMk cId="3290185197" sldId="3038"/>
            <ac:spMk id="37" creationId="{DD971CDA-3F37-47B1-894E-7201E7116C3F}"/>
          </ac:spMkLst>
        </pc:spChg>
        <pc:spChg chg="mod">
          <ac:chgData name="Leclerc Ludovic" userId="87d97eee-f522-435e-95f4-dabd405a99f2" providerId="ADAL" clId="{34C0200D-AE97-4AF4-898A-B86F0469CD3F}" dt="2020-09-30T10:22:55.667" v="1872" actId="164"/>
          <ac:spMkLst>
            <pc:docMk/>
            <pc:sldMk cId="3290185197" sldId="3038"/>
            <ac:spMk id="69" creationId="{F5253D0E-05E4-4DCA-B1E5-D4A15015BABD}"/>
          </ac:spMkLst>
        </pc:spChg>
        <pc:spChg chg="mod">
          <ac:chgData name="Leclerc Ludovic" userId="87d97eee-f522-435e-95f4-dabd405a99f2" providerId="ADAL" clId="{34C0200D-AE97-4AF4-898A-B86F0469CD3F}" dt="2020-09-30T10:22:55.667" v="1872" actId="164"/>
          <ac:spMkLst>
            <pc:docMk/>
            <pc:sldMk cId="3290185197" sldId="3038"/>
            <ac:spMk id="70" creationId="{FFF9B499-C059-4355-90D6-C63D76E520A5}"/>
          </ac:spMkLst>
        </pc:spChg>
        <pc:spChg chg="mod">
          <ac:chgData name="Leclerc Ludovic" userId="87d97eee-f522-435e-95f4-dabd405a99f2" providerId="ADAL" clId="{34C0200D-AE97-4AF4-898A-B86F0469CD3F}" dt="2020-09-30T10:22:55.667" v="1872" actId="164"/>
          <ac:spMkLst>
            <pc:docMk/>
            <pc:sldMk cId="3290185197" sldId="3038"/>
            <ac:spMk id="71" creationId="{D8437FD0-BEF5-4736-A7AC-E740C7CE64A9}"/>
          </ac:spMkLst>
        </pc:spChg>
        <pc:spChg chg="del">
          <ac:chgData name="Leclerc Ludovic" userId="87d97eee-f522-435e-95f4-dabd405a99f2" providerId="ADAL" clId="{34C0200D-AE97-4AF4-898A-B86F0469CD3F}" dt="2020-09-30T10:02:09.627" v="566" actId="478"/>
          <ac:spMkLst>
            <pc:docMk/>
            <pc:sldMk cId="3290185197" sldId="3038"/>
            <ac:spMk id="83" creationId="{445D93AF-DEDF-4675-82F2-25CE8AD30745}"/>
          </ac:spMkLst>
        </pc:spChg>
        <pc:grpChg chg="add mod">
          <ac:chgData name="Leclerc Ludovic" userId="87d97eee-f522-435e-95f4-dabd405a99f2" providerId="ADAL" clId="{34C0200D-AE97-4AF4-898A-B86F0469CD3F}" dt="2020-09-30T10:16:26.357" v="1159" actId="164"/>
          <ac:grpSpMkLst>
            <pc:docMk/>
            <pc:sldMk cId="3290185197" sldId="3038"/>
            <ac:grpSpMk id="3" creationId="{8334DC14-88B3-4E32-AA73-A2EED1F94831}"/>
          </ac:grpSpMkLst>
        </pc:grpChg>
        <pc:grpChg chg="add mod">
          <ac:chgData name="Leclerc Ludovic" userId="87d97eee-f522-435e-95f4-dabd405a99f2" providerId="ADAL" clId="{34C0200D-AE97-4AF4-898A-B86F0469CD3F}" dt="2020-09-30T10:22:36.526" v="1868" actId="164"/>
          <ac:grpSpMkLst>
            <pc:docMk/>
            <pc:sldMk cId="3290185197" sldId="3038"/>
            <ac:grpSpMk id="5" creationId="{BDC5571F-A078-4CF4-846A-A8C58AEB86B4}"/>
          </ac:grpSpMkLst>
        </pc:grpChg>
        <pc:grpChg chg="add mod">
          <ac:chgData name="Leclerc Ludovic" userId="87d97eee-f522-435e-95f4-dabd405a99f2" providerId="ADAL" clId="{34C0200D-AE97-4AF4-898A-B86F0469CD3F}" dt="2020-09-30T10:22:47.172" v="1870" actId="164"/>
          <ac:grpSpMkLst>
            <pc:docMk/>
            <pc:sldMk cId="3290185197" sldId="3038"/>
            <ac:grpSpMk id="6" creationId="{103F8EB8-8D8C-4FED-ADD6-D1DBE32784C8}"/>
          </ac:grpSpMkLst>
        </pc:grpChg>
        <pc:grpChg chg="add mod">
          <ac:chgData name="Leclerc Ludovic" userId="87d97eee-f522-435e-95f4-dabd405a99f2" providerId="ADAL" clId="{34C0200D-AE97-4AF4-898A-B86F0469CD3F}" dt="2020-09-30T10:22:55.667" v="1872" actId="164"/>
          <ac:grpSpMkLst>
            <pc:docMk/>
            <pc:sldMk cId="3290185197" sldId="3038"/>
            <ac:grpSpMk id="7" creationId="{2C010C89-885B-4CEC-9EC1-1B838071C0D9}"/>
          </ac:grpSpMkLst>
        </pc:grpChg>
        <pc:grpChg chg="mod">
          <ac:chgData name="Leclerc Ludovic" userId="87d97eee-f522-435e-95f4-dabd405a99f2" providerId="ADAL" clId="{34C0200D-AE97-4AF4-898A-B86F0469CD3F}" dt="2020-09-30T10:16:26.357" v="1159" actId="164"/>
          <ac:grpSpMkLst>
            <pc:docMk/>
            <pc:sldMk cId="3290185197" sldId="3038"/>
            <ac:grpSpMk id="33" creationId="{CBDD5A2F-C562-4ED3-8153-8417ACBC791B}"/>
          </ac:grpSpMkLst>
        </pc:grpChg>
        <pc:grpChg chg="add del mod">
          <ac:chgData name="Leclerc Ludovic" userId="87d97eee-f522-435e-95f4-dabd405a99f2" providerId="ADAL" clId="{34C0200D-AE97-4AF4-898A-B86F0469CD3F}" dt="2020-09-30T10:04:14.352" v="623" actId="478"/>
          <ac:grpSpMkLst>
            <pc:docMk/>
            <pc:sldMk cId="3290185197" sldId="3038"/>
            <ac:grpSpMk id="38" creationId="{D602CE8E-B2DA-40BD-B9AA-ADC2A4494719}"/>
          </ac:grpSpMkLst>
        </pc:grpChg>
        <pc:grpChg chg="mod">
          <ac:chgData name="Leclerc Ludovic" userId="87d97eee-f522-435e-95f4-dabd405a99f2" providerId="ADAL" clId="{34C0200D-AE97-4AF4-898A-B86F0469CD3F}" dt="2020-09-30T10:22:47.172" v="1870" actId="164"/>
          <ac:grpSpMkLst>
            <pc:docMk/>
            <pc:sldMk cId="3290185197" sldId="3038"/>
            <ac:grpSpMk id="40" creationId="{19028610-EF28-420C-B9E8-92557E95B19B}"/>
          </ac:grpSpMkLst>
        </pc:grpChg>
        <pc:grpChg chg="del">
          <ac:chgData name="Leclerc Ludovic" userId="87d97eee-f522-435e-95f4-dabd405a99f2" providerId="ADAL" clId="{34C0200D-AE97-4AF4-898A-B86F0469CD3F}" dt="2020-09-30T10:04:39.632" v="628" actId="478"/>
          <ac:grpSpMkLst>
            <pc:docMk/>
            <pc:sldMk cId="3290185197" sldId="3038"/>
            <ac:grpSpMk id="66" creationId="{81F02D4E-3D9B-4D4E-B586-8B964AC475A0}"/>
          </ac:grpSpMkLst>
        </pc:grpChg>
        <pc:grpChg chg="mod">
          <ac:chgData name="Leclerc Ludovic" userId="87d97eee-f522-435e-95f4-dabd405a99f2" providerId="ADAL" clId="{34C0200D-AE97-4AF4-898A-B86F0469CD3F}" dt="2020-09-30T10:22:55.667" v="1872" actId="164"/>
          <ac:grpSpMkLst>
            <pc:docMk/>
            <pc:sldMk cId="3290185197" sldId="3038"/>
            <ac:grpSpMk id="82" creationId="{EF8CB3D4-5340-45DE-88EF-3197F1BDFB6A}"/>
          </ac:grpSpMkLst>
        </pc:grpChg>
        <pc:picChg chg="del topLvl">
          <ac:chgData name="Leclerc Ludovic" userId="87d97eee-f522-435e-95f4-dabd405a99f2" providerId="ADAL" clId="{34C0200D-AE97-4AF4-898A-B86F0469CD3F}" dt="2020-09-30T10:04:14.352" v="623" actId="478"/>
          <ac:picMkLst>
            <pc:docMk/>
            <pc:sldMk cId="3290185197" sldId="3038"/>
            <ac:picMk id="39" creationId="{F5348287-837A-4A69-B8D4-8719860CDADB}"/>
          </ac:picMkLst>
        </pc:picChg>
        <pc:picChg chg="mod topLvl">
          <ac:chgData name="Leclerc Ludovic" userId="87d97eee-f522-435e-95f4-dabd405a99f2" providerId="ADAL" clId="{34C0200D-AE97-4AF4-898A-B86F0469CD3F}" dt="2020-09-30T10:22:36.526" v="1868" actId="164"/>
          <ac:picMkLst>
            <pc:docMk/>
            <pc:sldMk cId="3290185197" sldId="3038"/>
            <ac:picMk id="49" creationId="{6AEC4665-12D6-4A99-8BEF-BA1D1CA4EE00}"/>
          </ac:picMkLst>
        </pc:picChg>
        <pc:picChg chg="add mod">
          <ac:chgData name="Leclerc Ludovic" userId="87d97eee-f522-435e-95f4-dabd405a99f2" providerId="ADAL" clId="{34C0200D-AE97-4AF4-898A-B86F0469CD3F}" dt="2020-09-30T10:22:55.667" v="1872" actId="164"/>
          <ac:picMkLst>
            <pc:docMk/>
            <pc:sldMk cId="3290185197" sldId="3038"/>
            <ac:picMk id="50" creationId="{EC870738-18D8-4A0C-A5FB-8CDC32C996AF}"/>
          </ac:picMkLst>
        </pc:picChg>
        <pc:picChg chg="add mod">
          <ac:chgData name="Leclerc Ludovic" userId="87d97eee-f522-435e-95f4-dabd405a99f2" providerId="ADAL" clId="{34C0200D-AE97-4AF4-898A-B86F0469CD3F}" dt="2020-09-30T10:22:55.667" v="1872" actId="164"/>
          <ac:picMkLst>
            <pc:docMk/>
            <pc:sldMk cId="3290185197" sldId="3038"/>
            <ac:picMk id="51" creationId="{0A185503-E68B-4B3C-AFE4-9F1A8F9BCB47}"/>
          </ac:picMkLst>
        </pc:picChg>
        <pc:picChg chg="add mod">
          <ac:chgData name="Leclerc Ludovic" userId="87d97eee-f522-435e-95f4-dabd405a99f2" providerId="ADAL" clId="{34C0200D-AE97-4AF4-898A-B86F0469CD3F}" dt="2020-09-30T10:22:55.667" v="1872" actId="164"/>
          <ac:picMkLst>
            <pc:docMk/>
            <pc:sldMk cId="3290185197" sldId="3038"/>
            <ac:picMk id="52" creationId="{C25F7456-7986-45AF-AD02-2C7FBFF083E4}"/>
          </ac:picMkLst>
        </pc:picChg>
      </pc:sldChg>
      <pc:sldChg chg="add del">
        <pc:chgData name="Leclerc Ludovic" userId="87d97eee-f522-435e-95f4-dabd405a99f2" providerId="ADAL" clId="{34C0200D-AE97-4AF4-898A-B86F0469CD3F}" dt="2020-09-30T10:03:50.979" v="620"/>
        <pc:sldMkLst>
          <pc:docMk/>
          <pc:sldMk cId="50286164" sldId="30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8433C-7807-BB4B-B5B9-488619E768BF}" type="datetimeFigureOut">
              <a:rPr lang="en-GB" smtClean="0"/>
              <a:t>19/09/2023</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Click to change the text styles of the pattern text</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01354-FB34-E34D-B6E0-B44A29095DE7}" type="slidenum">
              <a:rPr lang="en-GB" smtClean="0"/>
              <a:t>‹N°›</a:t>
            </a:fld>
            <a:endParaRPr lang="en-GB"/>
          </a:p>
        </p:txBody>
      </p:sp>
    </p:spTree>
    <p:extLst>
      <p:ext uri="{BB962C8B-B14F-4D97-AF65-F5344CB8AC3E}">
        <p14:creationId xmlns:p14="http://schemas.microsoft.com/office/powerpoint/2010/main" val="381682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E801354-FB34-E34D-B6E0-B44A29095DE7}" type="slidenum">
              <a:rPr lang="en-GB" smtClean="0"/>
              <a:t>1</a:t>
            </a:fld>
            <a:endParaRPr lang="en-GB"/>
          </a:p>
        </p:txBody>
      </p:sp>
    </p:spTree>
    <p:extLst>
      <p:ext uri="{BB962C8B-B14F-4D97-AF65-F5344CB8AC3E}">
        <p14:creationId xmlns:p14="http://schemas.microsoft.com/office/powerpoint/2010/main" val="423105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p:txBody>
      </p:sp>
      <p:sp>
        <p:nvSpPr>
          <p:cNvPr id="4" name="Slide Number Placeholder 3"/>
          <p:cNvSpPr>
            <a:spLocks noGrp="1"/>
          </p:cNvSpPr>
          <p:nvPr>
            <p:ph type="sldNum" sz="quarter" idx="10"/>
          </p:nvPr>
        </p:nvSpPr>
        <p:spPr/>
        <p:txBody>
          <a:bodyPr/>
          <a:lstStyle/>
          <a:p>
            <a:fld id="{4E801354-FB34-E34D-B6E0-B44A29095DE7}" type="slidenum">
              <a:rPr lang="en-GB" smtClean="0"/>
              <a:t>10</a:t>
            </a:fld>
            <a:endParaRPr lang="en-GB"/>
          </a:p>
        </p:txBody>
      </p:sp>
    </p:spTree>
    <p:extLst>
      <p:ext uri="{BB962C8B-B14F-4D97-AF65-F5344CB8AC3E}">
        <p14:creationId xmlns:p14="http://schemas.microsoft.com/office/powerpoint/2010/main" val="388904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a:xfrm>
            <a:off x="685800" y="4343400"/>
            <a:ext cx="5486400" cy="4114800"/>
          </a:xfrm>
          <a:prstGeom prst="rect">
            <a:avLst/>
          </a:prstGeom>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869B721-3963-D444-8AD8-BE23C9FD93EA}" type="slidenum">
              <a:rPr lang="en-US" smtClean="0"/>
              <a:pPr>
                <a:defRPr/>
              </a:pPr>
              <a:t>11</a:t>
            </a:fld>
            <a:endParaRPr lang="en-US" dirty="0"/>
          </a:p>
        </p:txBody>
      </p:sp>
    </p:spTree>
    <p:extLst>
      <p:ext uri="{BB962C8B-B14F-4D97-AF65-F5344CB8AC3E}">
        <p14:creationId xmlns:p14="http://schemas.microsoft.com/office/powerpoint/2010/main" val="3284364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E801354-FB34-E34D-B6E0-B44A29095DE7}" type="slidenum">
              <a:rPr lang="en-GB" smtClean="0"/>
              <a:t>13</a:t>
            </a:fld>
            <a:endParaRPr lang="en-GB"/>
          </a:p>
        </p:txBody>
      </p:sp>
    </p:spTree>
    <p:extLst>
      <p:ext uri="{BB962C8B-B14F-4D97-AF65-F5344CB8AC3E}">
        <p14:creationId xmlns:p14="http://schemas.microsoft.com/office/powerpoint/2010/main" val="196528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406400"/>
            <a:ext cx="6197600" cy="34861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44268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800" b="0" kern="1200" dirty="0">
                <a:solidFill>
                  <a:schemeClr val="tx2"/>
                </a:solidFill>
                <a:latin typeface="+mn-lt"/>
                <a:ea typeface="+mn-ea"/>
                <a:cs typeface="+mn-cs"/>
              </a:rPr>
              <a:t>Why record employee’s activity ?</a:t>
            </a:r>
          </a:p>
        </p:txBody>
      </p:sp>
      <p:sp>
        <p:nvSpPr>
          <p:cNvPr id="4" name="Espace réservé du numéro de diapositive 3"/>
          <p:cNvSpPr>
            <a:spLocks noGrp="1"/>
          </p:cNvSpPr>
          <p:nvPr>
            <p:ph type="sldNum" sz="quarter" idx="10"/>
          </p:nvPr>
        </p:nvSpPr>
        <p:spPr/>
        <p:txBody>
          <a:bodyPr/>
          <a:lstStyle/>
          <a:p>
            <a:fld id="{4E801354-FB34-E34D-B6E0-B44A29095DE7}" type="slidenum">
              <a:rPr lang="en-GB" smtClean="0"/>
              <a:t>2</a:t>
            </a:fld>
            <a:endParaRPr lang="en-GB"/>
          </a:p>
        </p:txBody>
      </p:sp>
    </p:spTree>
    <p:extLst>
      <p:ext uri="{BB962C8B-B14F-4D97-AF65-F5344CB8AC3E}">
        <p14:creationId xmlns:p14="http://schemas.microsoft.com/office/powerpoint/2010/main" val="289713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215900" algn="just">
              <a:lnSpc>
                <a:spcPct val="106100"/>
              </a:lnSpc>
              <a:spcBef>
                <a:spcPts val="100"/>
              </a:spcBef>
            </a:pPr>
            <a:r>
              <a:rPr lang="en-US" sz="1200" b="0" spc="-10" dirty="0">
                <a:solidFill>
                  <a:srgbClr val="6A489D"/>
                </a:solidFill>
                <a:latin typeface="ClanOT"/>
              </a:rPr>
              <a:t>The Alcatel-Lucent OmniPCX® RECORD Suite provides businesses with a reliable application to record and supervise calls that support quality assurance, accelerate customer issue resolution, boost loyalty and streamline employee training and monitoring. </a:t>
            </a:r>
          </a:p>
        </p:txBody>
      </p:sp>
      <p:sp>
        <p:nvSpPr>
          <p:cNvPr id="4" name="Slide Number Placeholder 3"/>
          <p:cNvSpPr>
            <a:spLocks noGrp="1"/>
          </p:cNvSpPr>
          <p:nvPr>
            <p:ph type="sldNum" sz="quarter" idx="10"/>
          </p:nvPr>
        </p:nvSpPr>
        <p:spPr/>
        <p:txBody>
          <a:bodyPr/>
          <a:lstStyle/>
          <a:p>
            <a:fld id="{4E801354-FB34-E34D-B6E0-B44A29095DE7}" type="slidenum">
              <a:rPr lang="en-GB" smtClean="0"/>
              <a:t>3</a:t>
            </a:fld>
            <a:endParaRPr lang="en-GB"/>
          </a:p>
        </p:txBody>
      </p:sp>
    </p:spTree>
    <p:extLst>
      <p:ext uri="{BB962C8B-B14F-4D97-AF65-F5344CB8AC3E}">
        <p14:creationId xmlns:p14="http://schemas.microsoft.com/office/powerpoint/2010/main" val="258917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215900" algn="just">
              <a:lnSpc>
                <a:spcPct val="106100"/>
              </a:lnSpc>
              <a:spcBef>
                <a:spcPts val="100"/>
              </a:spcBef>
            </a:pPr>
            <a:endParaRPr lang="en-US" sz="1200" b="1" spc="-10" dirty="0">
              <a:solidFill>
                <a:srgbClr val="6A489D"/>
              </a:solidFill>
              <a:latin typeface="ClanOT"/>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4</a:t>
            </a:fld>
            <a:endParaRPr lang="en-GB"/>
          </a:p>
        </p:txBody>
      </p:sp>
    </p:spTree>
    <p:extLst>
      <p:ext uri="{BB962C8B-B14F-4D97-AF65-F5344CB8AC3E}">
        <p14:creationId xmlns:p14="http://schemas.microsoft.com/office/powerpoint/2010/main" val="356713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215900" algn="just">
              <a:lnSpc>
                <a:spcPct val="106100"/>
              </a:lnSpc>
              <a:spcBef>
                <a:spcPts val="100"/>
              </a:spcBef>
            </a:pPr>
            <a:endParaRPr lang="en-US" sz="1200" b="1" spc="-10" dirty="0">
              <a:solidFill>
                <a:srgbClr val="6A489D"/>
              </a:solidFill>
              <a:latin typeface="ClanOT"/>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5</a:t>
            </a:fld>
            <a:endParaRPr lang="en-GB"/>
          </a:p>
        </p:txBody>
      </p:sp>
    </p:spTree>
    <p:extLst>
      <p:ext uri="{BB962C8B-B14F-4D97-AF65-F5344CB8AC3E}">
        <p14:creationId xmlns:p14="http://schemas.microsoft.com/office/powerpoint/2010/main" val="323784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215900" algn="just">
              <a:lnSpc>
                <a:spcPct val="106100"/>
              </a:lnSpc>
              <a:spcBef>
                <a:spcPts val="100"/>
              </a:spcBef>
            </a:pPr>
            <a:endParaRPr lang="en-US" sz="1200" b="1" spc="-10" dirty="0">
              <a:solidFill>
                <a:srgbClr val="6A489D"/>
              </a:solidFill>
              <a:latin typeface="ClanOT"/>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6</a:t>
            </a:fld>
            <a:endParaRPr lang="en-GB"/>
          </a:p>
        </p:txBody>
      </p:sp>
    </p:spTree>
    <p:extLst>
      <p:ext uri="{BB962C8B-B14F-4D97-AF65-F5344CB8AC3E}">
        <p14:creationId xmlns:p14="http://schemas.microsoft.com/office/powerpoint/2010/main" val="3782724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215900" algn="just">
              <a:lnSpc>
                <a:spcPct val="106100"/>
              </a:lnSpc>
              <a:spcBef>
                <a:spcPts val="100"/>
              </a:spcBef>
            </a:pPr>
            <a:endParaRPr lang="en-US" sz="1200" b="1" spc="-10" dirty="0">
              <a:solidFill>
                <a:srgbClr val="6A489D"/>
              </a:solidFill>
              <a:latin typeface="ClanOT"/>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7</a:t>
            </a:fld>
            <a:endParaRPr lang="en-GB"/>
          </a:p>
        </p:txBody>
      </p:sp>
    </p:spTree>
    <p:extLst>
      <p:ext uri="{BB962C8B-B14F-4D97-AF65-F5344CB8AC3E}">
        <p14:creationId xmlns:p14="http://schemas.microsoft.com/office/powerpoint/2010/main" val="256179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215900" algn="just">
              <a:lnSpc>
                <a:spcPct val="106100"/>
              </a:lnSpc>
              <a:spcBef>
                <a:spcPts val="100"/>
              </a:spcBef>
            </a:pPr>
            <a:endParaRPr lang="en-US" sz="1200" b="0" spc="-10" dirty="0">
              <a:solidFill>
                <a:srgbClr val="6A489D"/>
              </a:solidFill>
              <a:latin typeface="ClanOT"/>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8</a:t>
            </a:fld>
            <a:endParaRPr lang="en-GB"/>
          </a:p>
        </p:txBody>
      </p:sp>
    </p:spTree>
    <p:extLst>
      <p:ext uri="{BB962C8B-B14F-4D97-AF65-F5344CB8AC3E}">
        <p14:creationId xmlns:p14="http://schemas.microsoft.com/office/powerpoint/2010/main" val="40887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215900" algn="just">
              <a:lnSpc>
                <a:spcPct val="106100"/>
              </a:lnSpc>
              <a:spcBef>
                <a:spcPts val="100"/>
              </a:spcBef>
            </a:pPr>
            <a:endParaRPr lang="en-US" sz="1200" b="0" spc="-10" dirty="0">
              <a:solidFill>
                <a:srgbClr val="6A489D"/>
              </a:solidFill>
              <a:latin typeface="ClanOT"/>
            </a:endParaRPr>
          </a:p>
        </p:txBody>
      </p:sp>
      <p:sp>
        <p:nvSpPr>
          <p:cNvPr id="4" name="Slide Number Placeholder 3"/>
          <p:cNvSpPr>
            <a:spLocks noGrp="1"/>
          </p:cNvSpPr>
          <p:nvPr>
            <p:ph type="sldNum" sz="quarter" idx="10"/>
          </p:nvPr>
        </p:nvSpPr>
        <p:spPr/>
        <p:txBody>
          <a:bodyPr/>
          <a:lstStyle/>
          <a:p>
            <a:fld id="{4E801354-FB34-E34D-B6E0-B44A29095DE7}" type="slidenum">
              <a:rPr lang="en-GB" smtClean="0"/>
              <a:t>9</a:t>
            </a:fld>
            <a:endParaRPr lang="en-GB"/>
          </a:p>
        </p:txBody>
      </p:sp>
    </p:spTree>
    <p:extLst>
      <p:ext uri="{BB962C8B-B14F-4D97-AF65-F5344CB8AC3E}">
        <p14:creationId xmlns:p14="http://schemas.microsoft.com/office/powerpoint/2010/main" val="3393643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E_Titl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C9C21E-05A4-2040-82EE-B40B0F542B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126"/>
            <a:ext cx="9144000" cy="5129252"/>
          </a:xfrm>
          <a:prstGeom prst="rect">
            <a:avLst/>
          </a:prstGeom>
        </p:spPr>
      </p:pic>
      <p:pic>
        <p:nvPicPr>
          <p:cNvPr id="8" name="Immagine 7">
            <a:extLst>
              <a:ext uri="{FF2B5EF4-FFF2-40B4-BE49-F238E27FC236}">
                <a16:creationId xmlns:a16="http://schemas.microsoft.com/office/drawing/2014/main" id="{7B46E43A-D8AD-0146-9368-E2B08AD75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478800" y="727201"/>
            <a:ext cx="4532400" cy="1464968"/>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dirty="0"/>
              <a:t>MASTER TITLE</a:t>
            </a:r>
            <a:br>
              <a:rPr lang="en-US" dirty="0"/>
            </a:br>
            <a:r>
              <a:rPr lang="en-US" dirty="0"/>
              <a:t>MAX 2 LINES</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it-IT" dirty="0"/>
              <a:t>CLICK TO EDIT SUBTITLE</a:t>
            </a:r>
          </a:p>
        </p:txBody>
      </p:sp>
    </p:spTree>
    <p:extLst>
      <p:ext uri="{BB962C8B-B14F-4D97-AF65-F5344CB8AC3E}">
        <p14:creationId xmlns:p14="http://schemas.microsoft.com/office/powerpoint/2010/main" val="36217766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1000" y="0"/>
            <a:ext cx="8763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10" name="Segnaposto testo 10">
            <a:extLst>
              <a:ext uri="{FF2B5EF4-FFF2-40B4-BE49-F238E27FC236}">
                <a16:creationId xmlns:a16="http://schemas.microsoft.com/office/drawing/2014/main" id="{D4C51964-29CD-1F49-BB18-0E8E2086B967}"/>
              </a:ext>
            </a:extLst>
          </p:cNvPr>
          <p:cNvSpPr>
            <a:spLocks noGrp="1"/>
          </p:cNvSpPr>
          <p:nvPr>
            <p:ph type="body" sz="quarter" idx="11" hasCustomPrompt="1"/>
          </p:nvPr>
        </p:nvSpPr>
        <p:spPr>
          <a:xfrm>
            <a:off x="1302032" y="1885951"/>
            <a:ext cx="6539941" cy="533400"/>
          </a:xfrm>
          <a:prstGeom prst="rect">
            <a:avLst/>
          </a:prstGeom>
        </p:spPr>
        <p:txBody>
          <a:bodyPr/>
          <a:lstStyle>
            <a:lvl1pPr marL="0" indent="0" algn="ctr">
              <a:buNone/>
              <a:defRPr sz="2400" b="0" i="0" cap="all" baseline="0">
                <a:solidFill>
                  <a:schemeClr val="bg1"/>
                </a:solidFill>
                <a:latin typeface="+mj-lt"/>
              </a:defRPr>
            </a:lvl1pPr>
          </a:lstStyle>
          <a:p>
            <a:pPr lvl="0"/>
            <a:r>
              <a:rPr lang="en-US" noProof="0" dirty="0"/>
              <a:t>SECTION</a:t>
            </a:r>
            <a:r>
              <a:rPr lang="it-IT" dirty="0"/>
              <a:t> TITLE</a:t>
            </a:r>
          </a:p>
        </p:txBody>
      </p:sp>
      <p:pic>
        <p:nvPicPr>
          <p:cNvPr id="6" name="Immagine 5">
            <a:extLst>
              <a:ext uri="{FF2B5EF4-FFF2-40B4-BE49-F238E27FC236}">
                <a16:creationId xmlns:a16="http://schemas.microsoft.com/office/drawing/2014/main" id="{2F8DEAE1-4040-254E-A667-C878DF47D8D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72400" y="4705351"/>
            <a:ext cx="1260646" cy="373952"/>
          </a:xfrm>
          <a:prstGeom prst="rect">
            <a:avLst/>
          </a:prstGeom>
        </p:spPr>
      </p:pic>
      <p:cxnSp>
        <p:nvCxnSpPr>
          <p:cNvPr id="4" name="Connettore 1 3">
            <a:extLst>
              <a:ext uri="{FF2B5EF4-FFF2-40B4-BE49-F238E27FC236}">
                <a16:creationId xmlns:a16="http://schemas.microsoft.com/office/drawing/2014/main" id="{72FF0492-B612-9B43-AFEF-98AC9B1253D6}"/>
              </a:ext>
            </a:extLst>
          </p:cNvPr>
          <p:cNvCxnSpPr/>
          <p:nvPr/>
        </p:nvCxnSpPr>
        <p:spPr>
          <a:xfrm>
            <a:off x="4267200" y="2571750"/>
            <a:ext cx="838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egnaposto testo 10">
            <a:extLst>
              <a:ext uri="{FF2B5EF4-FFF2-40B4-BE49-F238E27FC236}">
                <a16:creationId xmlns:a16="http://schemas.microsoft.com/office/drawing/2014/main" id="{FCB01C11-23D0-504E-9C51-0E9558100EB2}"/>
              </a:ext>
            </a:extLst>
          </p:cNvPr>
          <p:cNvSpPr>
            <a:spLocks noGrp="1"/>
          </p:cNvSpPr>
          <p:nvPr>
            <p:ph type="body" sz="quarter" idx="12" hasCustomPrompt="1"/>
          </p:nvPr>
        </p:nvSpPr>
        <p:spPr>
          <a:xfrm>
            <a:off x="1302032" y="2688590"/>
            <a:ext cx="6539941" cy="533400"/>
          </a:xfrm>
          <a:prstGeom prst="rect">
            <a:avLst/>
          </a:prstGeom>
        </p:spPr>
        <p:txBody>
          <a:bodyPr/>
          <a:lstStyle>
            <a:lvl1pPr marL="0" indent="0" algn="ctr">
              <a:buNone/>
              <a:defRPr sz="1200" b="0" i="0" cap="all" baseline="0">
                <a:solidFill>
                  <a:schemeClr val="bg1"/>
                </a:solidFill>
                <a:latin typeface="Trebuchet MS" panose="020B0703020202090204" pitchFamily="34" charset="0"/>
              </a:defRPr>
            </a:lvl1pPr>
          </a:lstStyle>
          <a:p>
            <a:pPr lvl="0"/>
            <a:r>
              <a:rPr lang="it-IT" dirty="0"/>
              <a:t>SECTION SUBTITLE</a:t>
            </a:r>
          </a:p>
        </p:txBody>
      </p:sp>
    </p:spTree>
    <p:extLst>
      <p:ext uri="{BB962C8B-B14F-4D97-AF65-F5344CB8AC3E}">
        <p14:creationId xmlns:p14="http://schemas.microsoft.com/office/powerpoint/2010/main" val="21203268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Bullet_Point 3 lines tit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77721" y="0"/>
            <a:ext cx="345305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13" name="Segnaposto testo 12">
            <a:extLst>
              <a:ext uri="{FF2B5EF4-FFF2-40B4-BE49-F238E27FC236}">
                <a16:creationId xmlns:a16="http://schemas.microsoft.com/office/drawing/2014/main" id="{FD80E0B3-E28F-4644-B1AA-3329A54DCC5A}"/>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a:t>
            </a:r>
          </a:p>
          <a:p>
            <a:pPr lvl="1"/>
            <a:r>
              <a:rPr lang="en-US" noProof="0" dirty="0"/>
              <a:t>Bullet 2</a:t>
            </a:r>
          </a:p>
          <a:p>
            <a:pPr lvl="2"/>
            <a:r>
              <a:rPr lang="en-US" noProof="0" dirty="0"/>
              <a:t>Bullet 3</a:t>
            </a:r>
          </a:p>
          <a:p>
            <a:pPr lvl="3"/>
            <a:r>
              <a:rPr lang="en-US" noProof="0" dirty="0"/>
              <a:t>Bullet 4</a:t>
            </a:r>
          </a:p>
          <a:p>
            <a:r>
              <a:rPr lang="en-US" noProof="0" dirty="0"/>
              <a:t>Bullet number 2</a:t>
            </a:r>
          </a:p>
          <a:p>
            <a:r>
              <a:rPr lang="en-US" noProof="0" dirty="0"/>
              <a:t>Bullet number 3</a:t>
            </a:r>
          </a:p>
          <a:p>
            <a:r>
              <a:rPr lang="en-US" noProof="0" dirty="0"/>
              <a:t>Bullet number 4</a:t>
            </a:r>
          </a:p>
          <a:p>
            <a:r>
              <a:rPr lang="en-US" noProof="0" dirty="0"/>
              <a:t>Bullet number 5</a:t>
            </a:r>
          </a:p>
        </p:txBody>
      </p:sp>
      <p:sp>
        <p:nvSpPr>
          <p:cNvPr id="5" name="Segnaposto testo 4">
            <a:extLst>
              <a:ext uri="{FF2B5EF4-FFF2-40B4-BE49-F238E27FC236}">
                <a16:creationId xmlns:a16="http://schemas.microsoft.com/office/drawing/2014/main" id="{8ECB8A2D-CEF9-1E45-8799-3166D71A2A74}"/>
              </a:ext>
            </a:extLst>
          </p:cNvPr>
          <p:cNvSpPr>
            <a:spLocks noGrp="1"/>
          </p:cNvSpPr>
          <p:nvPr>
            <p:ph type="body" sz="quarter" idx="13" hasCustomPrompt="1"/>
          </p:nvPr>
        </p:nvSpPr>
        <p:spPr>
          <a:xfrm>
            <a:off x="622862" y="1940539"/>
            <a:ext cx="2683773"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lvl="0"/>
            <a:endParaRPr lang="en-US" dirty="0"/>
          </a:p>
        </p:txBody>
      </p:sp>
      <p:sp>
        <p:nvSpPr>
          <p:cNvPr id="10" name="Segnaposto testo 10">
            <a:extLst>
              <a:ext uri="{FF2B5EF4-FFF2-40B4-BE49-F238E27FC236}">
                <a16:creationId xmlns:a16="http://schemas.microsoft.com/office/drawing/2014/main" id="{D4C51964-29CD-1F49-BB18-0E8E2086B967}"/>
              </a:ext>
            </a:extLst>
          </p:cNvPr>
          <p:cNvSpPr>
            <a:spLocks noGrp="1"/>
          </p:cNvSpPr>
          <p:nvPr>
            <p:ph type="body" sz="quarter" idx="11" hasCustomPrompt="1"/>
          </p:nvPr>
        </p:nvSpPr>
        <p:spPr>
          <a:xfrm>
            <a:off x="622859" y="228523"/>
            <a:ext cx="2646258" cy="1162646"/>
          </a:xfrm>
          <a:prstGeom prst="rect">
            <a:avLst/>
          </a:prstGeom>
        </p:spPr>
        <p:txBody>
          <a:bodyPr/>
          <a:lstStyle>
            <a:lvl1pPr marL="0" indent="0">
              <a:lnSpc>
                <a:spcPct val="100000"/>
              </a:lnSpc>
              <a:buNone/>
              <a:defRPr sz="2400" b="0" i="0" cap="all" baseline="0">
                <a:solidFill>
                  <a:schemeClr val="bg1"/>
                </a:solidFill>
                <a:latin typeface="+mj-lt"/>
              </a:defRPr>
            </a:lvl1pPr>
          </a:lstStyle>
          <a:p>
            <a:pPr lvl="0"/>
            <a:r>
              <a:rPr lang="en-US" noProof="0" dirty="0"/>
              <a:t>EXAMPLE TITLE</a:t>
            </a:r>
            <a:br>
              <a:rPr lang="en-US" noProof="0" dirty="0"/>
            </a:br>
            <a:r>
              <a:rPr lang="en-US" noProof="0" dirty="0"/>
              <a:t>MAX 3           Lines</a:t>
            </a:r>
          </a:p>
        </p:txBody>
      </p:sp>
    </p:spTree>
    <p:extLst>
      <p:ext uri="{BB962C8B-B14F-4D97-AF65-F5344CB8AC3E}">
        <p14:creationId xmlns:p14="http://schemas.microsoft.com/office/powerpoint/2010/main" val="30458721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Paragraph+Title_PurpleBackgroun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387383" y="1175658"/>
            <a:ext cx="8756619" cy="3967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5" name="Segnaposto testo 10">
            <a:extLst>
              <a:ext uri="{FF2B5EF4-FFF2-40B4-BE49-F238E27FC236}">
                <a16:creationId xmlns:a16="http://schemas.microsoft.com/office/drawing/2014/main" id="{FF0909CB-4175-DD4F-A2B3-EDE43ACB4034}"/>
              </a:ext>
            </a:extLst>
          </p:cNvPr>
          <p:cNvSpPr>
            <a:spLocks noGrp="1"/>
          </p:cNvSpPr>
          <p:nvPr>
            <p:ph type="body" sz="quarter" idx="11" hasCustomPrompt="1"/>
          </p:nvPr>
        </p:nvSpPr>
        <p:spPr>
          <a:xfrm>
            <a:off x="622860" y="234814"/>
            <a:ext cx="7378438" cy="729015"/>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EXAMPLE OF A LONG TITLE LOREM IPSUM DOLOR SIT.</a:t>
            </a:r>
          </a:p>
        </p:txBody>
      </p:sp>
      <p:sp>
        <p:nvSpPr>
          <p:cNvPr id="6" name="Segnaposto testo 4">
            <a:extLst>
              <a:ext uri="{FF2B5EF4-FFF2-40B4-BE49-F238E27FC236}">
                <a16:creationId xmlns:a16="http://schemas.microsoft.com/office/drawing/2014/main" id="{94287171-2CFE-B445-A9A5-DFD46F6767D0}"/>
              </a:ext>
            </a:extLst>
          </p:cNvPr>
          <p:cNvSpPr>
            <a:spLocks noGrp="1"/>
          </p:cNvSpPr>
          <p:nvPr>
            <p:ph type="body" sz="quarter" idx="13" hasCustomPrompt="1"/>
          </p:nvPr>
        </p:nvSpPr>
        <p:spPr>
          <a:xfrm>
            <a:off x="622860" y="1704337"/>
            <a:ext cx="7378438" cy="2910483"/>
          </a:xfrm>
          <a:prstGeom prst="rect">
            <a:avLst/>
          </a:prstGeom>
        </p:spPr>
        <p:txBody>
          <a:bodyPr/>
          <a:lstStyle>
            <a:lvl1pPr marL="285750" marR="0" indent="-285750" algn="l" defTabSz="685181" rtl="0" eaLnBrk="0" fontAlgn="base" latinLnBrk="0" hangingPunct="0">
              <a:lnSpc>
                <a:spcPct val="100000"/>
              </a:lnSpc>
              <a:spcBef>
                <a:spcPts val="750"/>
              </a:spcBef>
              <a:spcAft>
                <a:spcPct val="0"/>
              </a:spcAft>
              <a:buClrTx/>
              <a:buSzPct val="150000"/>
              <a:buFontTx/>
              <a:buBlip>
                <a:blip r:embed="rId2"/>
              </a:buBlip>
              <a:tabLst/>
              <a:defRPr sz="1400" b="0" i="0">
                <a:solidFill>
                  <a:schemeClr val="bg1"/>
                </a:solidFill>
                <a:latin typeface="+mn-lt"/>
              </a:defRPr>
            </a:lvl1pPr>
            <a:lvl2pPr marL="513737" indent="-285750">
              <a:lnSpc>
                <a:spcPct val="100000"/>
              </a:lnSpc>
              <a:buClr>
                <a:schemeClr val="bg1"/>
              </a:buClr>
              <a:buSzPct val="150000"/>
              <a:buFontTx/>
              <a:buBlip>
                <a:blip r:embed="rId2"/>
              </a:buBlip>
              <a:defRPr sz="1400">
                <a:solidFill>
                  <a:schemeClr val="bg1"/>
                </a:solidFill>
                <a:latin typeface="+mn-lt"/>
              </a:defRPr>
            </a:lvl2pPr>
            <a:lvl3pPr marL="856625" indent="-285750">
              <a:lnSpc>
                <a:spcPct val="100000"/>
              </a:lnSpc>
              <a:buSzPct val="150000"/>
              <a:buFontTx/>
              <a:buBlip>
                <a:blip r:embed="rId2"/>
              </a:buBlip>
              <a:defRPr sz="1400">
                <a:solidFill>
                  <a:schemeClr val="bg1"/>
                </a:solidFill>
                <a:latin typeface="+mn-lt"/>
              </a:defRPr>
            </a:lvl3pPr>
            <a:lvl4pPr>
              <a:defRPr sz="1500">
                <a:solidFill>
                  <a:schemeClr val="bg1"/>
                </a:solidFill>
                <a:latin typeface="+mn-lt"/>
              </a:defRPr>
            </a:lvl4pPr>
            <a:lvl5pPr>
              <a:defRPr sz="1500">
                <a:solidFill>
                  <a:schemeClr val="bg1"/>
                </a:solidFill>
                <a:latin typeface="+mn-lt"/>
              </a:defRPr>
            </a:lvl5pPr>
            <a:lvl6pPr>
              <a:defRPr>
                <a:solidFill>
                  <a:schemeClr val="bg1"/>
                </a:solidFill>
              </a:defRPr>
            </a:lvl6pPr>
            <a:lvl7pPr>
              <a:defRPr>
                <a:solidFill>
                  <a:schemeClr val="bg1"/>
                </a:solidFill>
              </a:defRPr>
            </a:lvl7pPr>
            <a:lvl8pPr>
              <a:defRPr>
                <a:solidFill>
                  <a:schemeClr val="bg1"/>
                </a:solidFill>
              </a:defRPr>
            </a:lvl8pPr>
            <a:lvl9pPr marL="2628225" indent="0">
              <a:buNone/>
              <a:defRPr/>
            </a:lvl9pPr>
          </a:lstStyle>
          <a:p>
            <a:pPr marL="285740" marR="0" lvl="0" indent="-285740" algn="l" defTabSz="685181" rtl="0" eaLnBrk="0" fontAlgn="base" latinLnBrk="0" hangingPunct="0">
              <a:lnSpc>
                <a:spcPct val="120000"/>
              </a:lnSpc>
              <a:spcBef>
                <a:spcPts val="750"/>
              </a:spcBef>
              <a:spcAft>
                <a:spcPct val="0"/>
              </a:spcAft>
              <a:buClrTx/>
              <a:buSzTx/>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a:t>
            </a:r>
            <a:r>
              <a:rPr lang="en-US" dirty="0" err="1"/>
              <a:t>si</a:t>
            </a:r>
            <a:r>
              <a:rPr lang="en-US" dirty="0"/>
              <a: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coadnsectetur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marL="513727" marR="0" lvl="1" indent="-285740" algn="l" defTabSz="685181" rtl="0" eaLnBrk="0" fontAlgn="base" latinLnBrk="0" hangingPunct="0">
              <a:lnSpc>
                <a:spcPct val="120000"/>
              </a:lnSpc>
              <a:spcBef>
                <a:spcPts val="750"/>
              </a:spcBef>
              <a:spcAft>
                <a:spcPct val="0"/>
              </a:spcAft>
              <a:buClrTx/>
              <a:buSzTx/>
              <a:tabLst/>
              <a:defRPr/>
            </a:pPr>
            <a:r>
              <a:rPr lang="en-US" dirty="0"/>
              <a:t>Bullet</a:t>
            </a:r>
          </a:p>
          <a:p>
            <a:pPr marL="856615" marR="0" lvl="2" indent="-285740" algn="l" defTabSz="685181" rtl="0" eaLnBrk="0" fontAlgn="base" latinLnBrk="0" hangingPunct="0">
              <a:lnSpc>
                <a:spcPct val="120000"/>
              </a:lnSpc>
              <a:spcBef>
                <a:spcPts val="750"/>
              </a:spcBef>
              <a:spcAft>
                <a:spcPct val="0"/>
              </a:spcAft>
              <a:buClrTx/>
              <a:buSzTx/>
              <a:tabLst/>
              <a:defRPr/>
            </a:pPr>
            <a:r>
              <a:rPr lang="en-US" dirty="0"/>
              <a:t>Bullet</a:t>
            </a:r>
          </a:p>
          <a:p>
            <a:pPr lvl="0"/>
            <a:endParaRPr lang="en-US" dirty="0"/>
          </a:p>
        </p:txBody>
      </p:sp>
      <p:pic>
        <p:nvPicPr>
          <p:cNvPr id="7" name="Immagine 2">
            <a:extLst>
              <a:ext uri="{FF2B5EF4-FFF2-40B4-BE49-F238E27FC236}">
                <a16:creationId xmlns:a16="http://schemas.microsoft.com/office/drawing/2014/main" id="{C5F68592-3183-3947-AA4C-BA2F86BE9D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Tree>
    <p:extLst>
      <p:ext uri="{BB962C8B-B14F-4D97-AF65-F5344CB8AC3E}">
        <p14:creationId xmlns:p14="http://schemas.microsoft.com/office/powerpoint/2010/main" val="38925072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DEFAULT-master title">
    <p:spTree>
      <p:nvGrpSpPr>
        <p:cNvPr id="1" name=""/>
        <p:cNvGrpSpPr/>
        <p:nvPr/>
      </p:nvGrpSpPr>
      <p:grpSpPr>
        <a:xfrm>
          <a:off x="0" y="0"/>
          <a:ext cx="0" cy="0"/>
          <a:chOff x="0" y="0"/>
          <a:chExt cx="0" cy="0"/>
        </a:xfrm>
      </p:grpSpPr>
      <p:sp>
        <p:nvSpPr>
          <p:cNvPr id="3" name="Segnaposto testo 10">
            <a:extLst>
              <a:ext uri="{FF2B5EF4-FFF2-40B4-BE49-F238E27FC236}">
                <a16:creationId xmlns:a16="http://schemas.microsoft.com/office/drawing/2014/main" id="{278445E9-AA88-F348-993B-B952A3B3DD67}"/>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TITLE LOREM IPSUM DOLOR SIT </a:t>
            </a:r>
          </a:p>
        </p:txBody>
      </p:sp>
    </p:spTree>
    <p:extLst>
      <p:ext uri="{BB962C8B-B14F-4D97-AF65-F5344CB8AC3E}">
        <p14:creationId xmlns:p14="http://schemas.microsoft.com/office/powerpoint/2010/main" val="14922167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2103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Paragraph+Title+Subtitle">
    <p:spTree>
      <p:nvGrpSpPr>
        <p:cNvPr id="1" name=""/>
        <p:cNvGrpSpPr/>
        <p:nvPr/>
      </p:nvGrpSpPr>
      <p:grpSpPr>
        <a:xfrm>
          <a:off x="0" y="0"/>
          <a:ext cx="0" cy="0"/>
          <a:chOff x="0" y="0"/>
          <a:chExt cx="0" cy="0"/>
        </a:xfrm>
      </p:grpSpPr>
      <p:sp>
        <p:nvSpPr>
          <p:cNvPr id="4" name="Segnaposto testo 10">
            <a:extLst>
              <a:ext uri="{FF2B5EF4-FFF2-40B4-BE49-F238E27FC236}">
                <a16:creationId xmlns:a16="http://schemas.microsoft.com/office/drawing/2014/main" id="{29E69EC6-82E8-154A-A9F5-058ABBEA4473}"/>
              </a:ext>
            </a:extLst>
          </p:cNvPr>
          <p:cNvSpPr>
            <a:spLocks noGrp="1"/>
          </p:cNvSpPr>
          <p:nvPr>
            <p:ph type="body" sz="quarter" idx="12" hasCustomPrompt="1"/>
          </p:nvPr>
        </p:nvSpPr>
        <p:spPr>
          <a:xfrm>
            <a:off x="716379" y="702475"/>
            <a:ext cx="7711242" cy="300083"/>
          </a:xfrm>
          <a:prstGeom prst="rect">
            <a:avLst/>
          </a:prstGeom>
        </p:spPr>
        <p:txBody>
          <a:bodyPr/>
          <a:lstStyle>
            <a:lvl1pPr marL="0" indent="0">
              <a:buNone/>
              <a:defRPr sz="1800" b="0" i="0">
                <a:solidFill>
                  <a:srgbClr val="6B489D"/>
                </a:solidFill>
                <a:latin typeface="+mj-lt"/>
              </a:defRPr>
            </a:lvl1pPr>
          </a:lstStyle>
          <a:p>
            <a:r>
              <a:rPr lang="en-GB" noProof="0">
                <a:solidFill>
                  <a:schemeClr val="accent1"/>
                </a:solidFill>
              </a:rPr>
              <a:t>THIS IS A SUBTITLE YOU CAN USE</a:t>
            </a:r>
            <a:r>
              <a:rPr lang="en-GB">
                <a:solidFill>
                  <a:schemeClr val="accent1"/>
                </a:solidFill>
              </a:rPr>
              <a:t>.</a:t>
            </a:r>
            <a:endParaRPr lang="en-GB" dirty="0">
              <a:solidFill>
                <a:schemeClr val="accent1"/>
              </a:solidFill>
            </a:endParaRPr>
          </a:p>
        </p:txBody>
      </p:sp>
      <p:sp>
        <p:nvSpPr>
          <p:cNvPr id="5" name="Segnaposto testo 12">
            <a:extLst>
              <a:ext uri="{FF2B5EF4-FFF2-40B4-BE49-F238E27FC236}">
                <a16:creationId xmlns:a16="http://schemas.microsoft.com/office/drawing/2014/main" id="{4F0A8992-BDB6-5243-B94F-EF38E649407D}"/>
              </a:ext>
            </a:extLst>
          </p:cNvPr>
          <p:cNvSpPr>
            <a:spLocks noGrp="1"/>
          </p:cNvSpPr>
          <p:nvPr>
            <p:ph type="body" sz="quarter" idx="13" hasCustomPrompt="1"/>
          </p:nvPr>
        </p:nvSpPr>
        <p:spPr>
          <a:xfrm>
            <a:off x="716380" y="1225420"/>
            <a:ext cx="7711241" cy="3215605"/>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GB" noProof="0" dirty="0"/>
              <a:t>Bullet number 1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r>
              <a:rPr lang="en-GB" noProof="0" dirty="0" err="1"/>
              <a:t>adipis</a:t>
            </a:r>
            <a:r>
              <a:rPr lang="en-GB" noProof="0" dirty="0"/>
              <a:t> </a:t>
            </a:r>
            <a:r>
              <a:rPr lang="en-GB" noProof="0" dirty="0" err="1"/>
              <a:t>elit</a:t>
            </a:r>
            <a:r>
              <a:rPr lang="en-GB" noProof="0" dirty="0"/>
              <a:t> </a:t>
            </a:r>
            <a:r>
              <a:rPr lang="en-GB" noProof="0" dirty="0" err="1"/>
              <a:t>quam</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p>
          <a:p>
            <a:pPr lvl="1"/>
            <a:r>
              <a:rPr lang="en-GB" noProof="0" dirty="0"/>
              <a:t>Bullet 2</a:t>
            </a:r>
          </a:p>
          <a:p>
            <a:pPr lvl="2"/>
            <a:r>
              <a:rPr lang="en-GB" noProof="0" dirty="0"/>
              <a:t>Bullet 3</a:t>
            </a:r>
          </a:p>
          <a:p>
            <a:pPr lvl="3"/>
            <a:r>
              <a:rPr lang="en-GB" noProof="0" dirty="0"/>
              <a:t>Bullet 4</a:t>
            </a:r>
          </a:p>
          <a:p>
            <a:r>
              <a:rPr lang="en-GB" noProof="0" dirty="0"/>
              <a:t>Bullet number 2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r>
              <a:rPr lang="en-GB" noProof="0" dirty="0" err="1"/>
              <a:t>adipis</a:t>
            </a:r>
            <a:r>
              <a:rPr lang="en-GB" noProof="0" dirty="0"/>
              <a:t> </a:t>
            </a:r>
            <a:r>
              <a:rPr lang="en-GB" noProof="0" dirty="0" err="1"/>
              <a:t>elit</a:t>
            </a:r>
            <a:r>
              <a:rPr lang="en-GB" noProof="0" dirty="0"/>
              <a:t> </a:t>
            </a:r>
            <a:r>
              <a:rPr lang="en-GB" noProof="0" dirty="0" err="1"/>
              <a:t>quam</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p>
          <a:p>
            <a:r>
              <a:rPr lang="en-GB" noProof="0" dirty="0"/>
              <a:t>Bullet number 3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r>
              <a:rPr lang="en-GB" noProof="0" dirty="0" err="1"/>
              <a:t>adipis</a:t>
            </a:r>
            <a:r>
              <a:rPr lang="en-GB" noProof="0" dirty="0"/>
              <a:t> </a:t>
            </a:r>
            <a:r>
              <a:rPr lang="en-GB" noProof="0" dirty="0" err="1"/>
              <a:t>elit</a:t>
            </a:r>
            <a:r>
              <a:rPr lang="en-GB" noProof="0" dirty="0"/>
              <a:t> </a:t>
            </a:r>
            <a:r>
              <a:rPr lang="en-GB" noProof="0" dirty="0" err="1"/>
              <a:t>quam</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dolor</a:t>
            </a:r>
            <a:r>
              <a:rPr lang="en-GB" noProof="0" dirty="0"/>
              <a:t> </a:t>
            </a:r>
            <a:r>
              <a:rPr lang="en-GB" noProof="0" dirty="0" err="1"/>
              <a:t>consectetur</a:t>
            </a:r>
            <a:r>
              <a:rPr lang="en-GB" noProof="0" dirty="0"/>
              <a:t> </a:t>
            </a:r>
          </a:p>
        </p:txBody>
      </p:sp>
      <p:sp>
        <p:nvSpPr>
          <p:cNvPr id="2" name="Title 1">
            <a:extLst>
              <a:ext uri="{FF2B5EF4-FFF2-40B4-BE49-F238E27FC236}">
                <a16:creationId xmlns:a16="http://schemas.microsoft.com/office/drawing/2014/main" id="{0B0D3D5D-AE9B-4E48-BD3A-1722D0B570FC}"/>
              </a:ext>
            </a:extLst>
          </p:cNvPr>
          <p:cNvSpPr>
            <a:spLocks noGrp="1"/>
          </p:cNvSpPr>
          <p:nvPr>
            <p:ph type="title" hasCustomPrompt="1"/>
          </p:nvPr>
        </p:nvSpPr>
        <p:spPr>
          <a:xfrm>
            <a:off x="721567" y="234812"/>
            <a:ext cx="7706054" cy="467663"/>
          </a:xfrm>
          <a:prstGeom prst="rect">
            <a:avLst/>
          </a:prstGeom>
        </p:spPr>
        <p:txBody>
          <a:bodyPr/>
          <a:lstStyle>
            <a:lvl1pPr>
              <a:defRPr lang="en-US" sz="2400" b="0" i="0" kern="1200" cap="all" baseline="0" dirty="0">
                <a:solidFill>
                  <a:schemeClr val="accent1"/>
                </a:solidFill>
                <a:latin typeface="+mj-lt"/>
                <a:ea typeface="Montserrat Hairline" charset="0"/>
                <a:cs typeface="Montserrat Hairline" charset="0"/>
              </a:defRPr>
            </a:lvl1pPr>
          </a:lstStyle>
          <a:p>
            <a:r>
              <a:rPr lang="en-GB" noProof="0" dirty="0">
                <a:solidFill>
                  <a:schemeClr val="accent1"/>
                </a:solidFill>
              </a:rPr>
              <a:t>EXAMPLE OF A LONG TITLE LOREM IPSUM DOLOR SIT.</a:t>
            </a:r>
          </a:p>
        </p:txBody>
      </p:sp>
    </p:spTree>
    <p:extLst>
      <p:ext uri="{BB962C8B-B14F-4D97-AF65-F5344CB8AC3E}">
        <p14:creationId xmlns:p14="http://schemas.microsoft.com/office/powerpoint/2010/main" val="7797790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DEFAULT-mas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C806-8351-492E-B2AD-4AB6159A9A7A}"/>
              </a:ext>
            </a:extLst>
          </p:cNvPr>
          <p:cNvSpPr>
            <a:spLocks noGrp="1"/>
          </p:cNvSpPr>
          <p:nvPr>
            <p:ph type="title" hasCustomPrompt="1"/>
          </p:nvPr>
        </p:nvSpPr>
        <p:spPr>
          <a:xfrm>
            <a:off x="709126" y="234814"/>
            <a:ext cx="7744409" cy="431937"/>
          </a:xfrm>
          <a:prstGeom prst="rect">
            <a:avLst/>
          </a:prstGeom>
        </p:spPr>
        <p:txBody>
          <a:bodyPr/>
          <a:lstStyle>
            <a:lvl1pPr>
              <a:defRPr lang="en-US" sz="2400" b="0" i="0" kern="1200" cap="all" baseline="0" smtClean="0">
                <a:solidFill>
                  <a:schemeClr val="accent1"/>
                </a:solidFill>
                <a:latin typeface="+mj-lt"/>
                <a:ea typeface="Montserrat Hairline" charset="0"/>
                <a:cs typeface="Montserrat Hairline" charset="0"/>
              </a:defRPr>
            </a:lvl1pPr>
          </a:lstStyle>
          <a:p>
            <a:r>
              <a:rPr lang="en-GB" noProof="0">
                <a:solidFill>
                  <a:schemeClr val="accent1"/>
                </a:solidFill>
              </a:rPr>
              <a:t>TITLE LOREM IPSUM DOLOR SIT </a:t>
            </a:r>
          </a:p>
        </p:txBody>
      </p:sp>
    </p:spTree>
    <p:extLst>
      <p:ext uri="{BB962C8B-B14F-4D97-AF65-F5344CB8AC3E}">
        <p14:creationId xmlns:p14="http://schemas.microsoft.com/office/powerpoint/2010/main" val="32233843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E1AA43B-D98B-CD40-9147-B613B4B6FC7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 y="0"/>
            <a:ext cx="390627" cy="5143500"/>
          </a:xfrm>
          <a:prstGeom prst="rect">
            <a:avLst/>
          </a:prstGeom>
        </p:spPr>
      </p:pic>
      <p:sp>
        <p:nvSpPr>
          <p:cNvPr id="12" name="Rectangle 11">
            <a:extLst>
              <a:ext uri="{FF2B5EF4-FFF2-40B4-BE49-F238E27FC236}">
                <a16:creationId xmlns:a16="http://schemas.microsoft.com/office/drawing/2014/main" id="{80C4818E-CAB1-B64D-918B-E854B7A10CD9}"/>
              </a:ext>
            </a:extLst>
          </p:cNvPr>
          <p:cNvSpPr>
            <a:spLocks noChangeArrowheads="1"/>
          </p:cNvSpPr>
          <p:nvPr/>
        </p:nvSpPr>
        <p:spPr bwMode="auto">
          <a:xfrm rot="16200000">
            <a:off x="-501242" y="4281836"/>
            <a:ext cx="1364256" cy="18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7" rIns="68553" bIns="34277">
            <a:spAutoFit/>
          </a:bodyPr>
          <a:lstStyle/>
          <a:p>
            <a:pPr eaLnBrk="1" hangingPunct="1">
              <a:lnSpc>
                <a:spcPts val="1022"/>
              </a:lnSpc>
            </a:pPr>
            <a:r>
              <a:rPr lang="en-GB" altLang="it-IT" sz="800" b="0" i="0" noProof="0" dirty="0" err="1">
                <a:solidFill>
                  <a:schemeClr val="bg1"/>
                </a:solidFill>
                <a:latin typeface="+mn-lt"/>
                <a:ea typeface="Open Sans"/>
                <a:cs typeface="Open Sans"/>
              </a:rPr>
              <a:t>OmniPCX</a:t>
            </a:r>
            <a:r>
              <a:rPr lang="en-GB" altLang="it-IT" sz="800" b="0" i="0" noProof="0" dirty="0">
                <a:solidFill>
                  <a:schemeClr val="bg1"/>
                </a:solidFill>
                <a:latin typeface="+mn-lt"/>
                <a:ea typeface="Open Sans"/>
                <a:cs typeface="Open Sans"/>
              </a:rPr>
              <a:t> Record Suite</a:t>
            </a:r>
          </a:p>
        </p:txBody>
      </p:sp>
      <p:sp>
        <p:nvSpPr>
          <p:cNvPr id="14" name="TextBox 7">
            <a:extLst>
              <a:ext uri="{FF2B5EF4-FFF2-40B4-BE49-F238E27FC236}">
                <a16:creationId xmlns:a16="http://schemas.microsoft.com/office/drawing/2014/main" id="{E250BCD7-11EF-F94B-BA95-C117E0695993}"/>
              </a:ext>
            </a:extLst>
          </p:cNvPr>
          <p:cNvSpPr txBox="1">
            <a:spLocks noChangeArrowheads="1"/>
          </p:cNvSpPr>
          <p:nvPr/>
        </p:nvSpPr>
        <p:spPr bwMode="auto">
          <a:xfrm>
            <a:off x="49848" y="2375893"/>
            <a:ext cx="351671" cy="37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6" tIns="34283" rIns="68566" bIns="34283">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eaLnBrk="1" hangingPunct="1">
              <a:defRPr/>
            </a:pPr>
            <a:fld id="{37FCE6F6-7639-1C4C-B8BB-AFCC00C085BA}" type="slidenum">
              <a:rPr lang="id-ID" altLang="en-US" sz="1000" b="0" i="0" smtClean="0">
                <a:solidFill>
                  <a:schemeClr val="bg1"/>
                </a:solidFill>
                <a:latin typeface="Trebuchet MS" panose="020B0703020202090204" pitchFamily="34" charset="0"/>
                <a:ea typeface="Open Sans Semibold" charset="0"/>
                <a:cs typeface="Open Sans Semibold" charset="0"/>
              </a:rPr>
              <a:pPr algn="ctr" eaLnBrk="1" hangingPunct="1">
                <a:defRPr/>
              </a:pPr>
              <a:t>‹N°›</a:t>
            </a:fld>
            <a:endParaRPr lang="id-ID" altLang="en-US" sz="1000" b="0" i="0">
              <a:solidFill>
                <a:schemeClr val="bg1"/>
              </a:solidFill>
              <a:latin typeface="Trebuchet MS" panose="020B0703020202090204" pitchFamily="34" charset="0"/>
              <a:ea typeface="Open Sans Semibold" charset="0"/>
              <a:cs typeface="Open Sans Semibold" charset="0"/>
            </a:endParaRPr>
          </a:p>
          <a:p>
            <a:pPr algn="ctr" eaLnBrk="1" hangingPunct="1">
              <a:defRPr/>
            </a:pPr>
            <a:r>
              <a:rPr lang="id-ID" altLang="en-US" sz="1000" b="0" i="0" dirty="0">
                <a:solidFill>
                  <a:schemeClr val="bg1"/>
                </a:solidFill>
                <a:latin typeface="Trebuchet MS" panose="020B0703020202090204" pitchFamily="34" charset="0"/>
                <a:ea typeface="Open Sans Semibold" charset="0"/>
                <a:cs typeface="Open Sans Semibold" charset="0"/>
              </a:rPr>
              <a:t> </a:t>
            </a:r>
          </a:p>
        </p:txBody>
      </p:sp>
      <p:pic>
        <p:nvPicPr>
          <p:cNvPr id="4" name="Immagine 3">
            <a:extLst>
              <a:ext uri="{FF2B5EF4-FFF2-40B4-BE49-F238E27FC236}">
                <a16:creationId xmlns:a16="http://schemas.microsoft.com/office/drawing/2014/main" id="{51F4E8C7-A3A0-494A-8445-33C2654B31F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762243" y="4704590"/>
            <a:ext cx="1270241" cy="376701"/>
          </a:xfrm>
          <a:prstGeom prst="rect">
            <a:avLst/>
          </a:prstGeom>
        </p:spPr>
      </p:pic>
    </p:spTree>
    <p:extLst>
      <p:ext uri="{BB962C8B-B14F-4D97-AF65-F5344CB8AC3E}">
        <p14:creationId xmlns:p14="http://schemas.microsoft.com/office/powerpoint/2010/main" val="305069653"/>
      </p:ext>
    </p:extLst>
  </p:cSld>
  <p:clrMap bg1="lt1" tx1="dk1" bg2="lt2" tx2="dk2" accent1="accent1" accent2="accent2" accent3="accent3" accent4="accent4" accent5="accent5" accent6="accent6" hlink="hlink" folHlink="folHlink"/>
  <p:sldLayoutIdLst>
    <p:sldLayoutId id="2147483704" r:id="rId1"/>
    <p:sldLayoutId id="2147483707" r:id="rId2"/>
    <p:sldLayoutId id="2147483709" r:id="rId3"/>
    <p:sldLayoutId id="2147483712" r:id="rId4"/>
    <p:sldLayoutId id="2147483716" r:id="rId5"/>
    <p:sldLayoutId id="2147483731" r:id="rId6"/>
    <p:sldLayoutId id="2147483732" r:id="rId7"/>
    <p:sldLayoutId id="2147483733" r:id="rId8"/>
  </p:sldLayoutIdLst>
  <p:transition/>
  <p:hf sldNum="0" hdr="0" ftr="0"/>
  <p:txStyles>
    <p:titleStyle>
      <a:lvl1pPr algn="l" defTabSz="685181" rtl="0" eaLnBrk="1" fontAlgn="base" hangingPunct="1">
        <a:lnSpc>
          <a:spcPct val="90000"/>
        </a:lnSpc>
        <a:spcBef>
          <a:spcPct val="0"/>
        </a:spcBef>
        <a:spcAft>
          <a:spcPct val="0"/>
        </a:spcAft>
        <a:defRPr lang="en-US" sz="1650" kern="1200">
          <a:solidFill>
            <a:schemeClr val="tx1"/>
          </a:solidFill>
          <a:latin typeface="Montserrat Hairline" charset="0"/>
          <a:ea typeface="Montserrat Hairline" charset="0"/>
          <a:cs typeface="Montserrat Hairline" charset="0"/>
        </a:defRPr>
      </a:lvl1pPr>
      <a:lvl2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2pPr>
      <a:lvl3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3pPr>
      <a:lvl4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4pPr>
      <a:lvl5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5pPr>
      <a:lvl6pPr marL="171444"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6pPr>
      <a:lvl7pPr marL="342887"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7pPr>
      <a:lvl8pPr marL="514332"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8pPr>
      <a:lvl9pPr marL="685776"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9pPr>
    </p:titleStyle>
    <p:body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39" rtl="0" eaLnBrk="1" latinLnBrk="0" hangingPunct="1">
        <a:defRPr sz="1350" kern="1200">
          <a:solidFill>
            <a:schemeClr val="tx1"/>
          </a:solidFill>
          <a:latin typeface="+mn-lt"/>
          <a:ea typeface="+mn-ea"/>
          <a:cs typeface="+mn-cs"/>
        </a:defRPr>
      </a:lvl1pPr>
      <a:lvl2pPr marL="342820" algn="l" defTabSz="685639" rtl="0" eaLnBrk="1" latinLnBrk="0" hangingPunct="1">
        <a:defRPr sz="1350" kern="1200">
          <a:solidFill>
            <a:schemeClr val="tx1"/>
          </a:solidFill>
          <a:latin typeface="+mn-lt"/>
          <a:ea typeface="+mn-ea"/>
          <a:cs typeface="+mn-cs"/>
        </a:defRPr>
      </a:lvl2pPr>
      <a:lvl3pPr marL="685639" algn="l" defTabSz="685639" rtl="0" eaLnBrk="1" latinLnBrk="0" hangingPunct="1">
        <a:defRPr sz="1350" kern="1200">
          <a:solidFill>
            <a:schemeClr val="tx1"/>
          </a:solidFill>
          <a:latin typeface="+mn-lt"/>
          <a:ea typeface="+mn-ea"/>
          <a:cs typeface="+mn-cs"/>
        </a:defRPr>
      </a:lvl3pPr>
      <a:lvl4pPr marL="1028459" algn="l" defTabSz="685639" rtl="0" eaLnBrk="1" latinLnBrk="0" hangingPunct="1">
        <a:defRPr sz="1350" kern="1200">
          <a:solidFill>
            <a:schemeClr val="tx1"/>
          </a:solidFill>
          <a:latin typeface="+mn-lt"/>
          <a:ea typeface="+mn-ea"/>
          <a:cs typeface="+mn-cs"/>
        </a:defRPr>
      </a:lvl4pPr>
      <a:lvl5pPr marL="1371278" algn="l" defTabSz="685639" rtl="0" eaLnBrk="1" latinLnBrk="0" hangingPunct="1">
        <a:defRPr sz="1350" kern="1200">
          <a:solidFill>
            <a:schemeClr val="tx1"/>
          </a:solidFill>
          <a:latin typeface="+mn-lt"/>
          <a:ea typeface="+mn-ea"/>
          <a:cs typeface="+mn-cs"/>
        </a:defRPr>
      </a:lvl5pPr>
      <a:lvl6pPr marL="1714097" algn="l" defTabSz="685639" rtl="0" eaLnBrk="1" latinLnBrk="0" hangingPunct="1">
        <a:defRPr sz="1350" kern="1200">
          <a:solidFill>
            <a:schemeClr val="tx1"/>
          </a:solidFill>
          <a:latin typeface="+mn-lt"/>
          <a:ea typeface="+mn-ea"/>
          <a:cs typeface="+mn-cs"/>
        </a:defRPr>
      </a:lvl6pPr>
      <a:lvl7pPr marL="2056916" algn="l" defTabSz="685639" rtl="0" eaLnBrk="1" latinLnBrk="0" hangingPunct="1">
        <a:defRPr sz="1350" kern="1200">
          <a:solidFill>
            <a:schemeClr val="tx1"/>
          </a:solidFill>
          <a:latin typeface="+mn-lt"/>
          <a:ea typeface="+mn-ea"/>
          <a:cs typeface="+mn-cs"/>
        </a:defRPr>
      </a:lvl7pPr>
      <a:lvl8pPr marL="2399736" algn="l" defTabSz="685639" rtl="0" eaLnBrk="1" latinLnBrk="0" hangingPunct="1">
        <a:defRPr sz="1350" kern="1200">
          <a:solidFill>
            <a:schemeClr val="tx1"/>
          </a:solidFill>
          <a:latin typeface="+mn-lt"/>
          <a:ea typeface="+mn-ea"/>
          <a:cs typeface="+mn-cs"/>
        </a:defRPr>
      </a:lvl8pPr>
      <a:lvl9pPr marL="2742556" algn="l" defTabSz="68563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linkedin.com/company/alcatellucententerprise" TargetMode="External"/><Relationship Id="rId3" Type="http://schemas.openxmlformats.org/officeDocument/2006/relationships/hyperlink" Target="https://www.al-enterprise.com/" TargetMode="External"/><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facebook.com/ALUEnterprise" TargetMode="External"/><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hyperlink" Target="http://youtube.com/user/enterpriseALU" TargetMode="External"/><Relationship Id="rId4" Type="http://schemas.openxmlformats.org/officeDocument/2006/relationships/hyperlink" Target="http://twitter.com/ALUEnterprise" TargetMode="External"/><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hyperlink" Target="https://myportal.al-enterprise.com/a4F5I000000YG6dUAG" TargetMode="External"/><Relationship Id="rId3" Type="http://schemas.openxmlformats.org/officeDocument/2006/relationships/hyperlink" Target="https://www.al-enterprise.com/en/products/applications/omnipcx-record-suite" TargetMode="External"/><Relationship Id="rId7" Type="http://schemas.openxmlformats.org/officeDocument/2006/relationships/hyperlink" Target="https://www.al-enterprise.com/-/media/assets/internet/documents/omnipcx-record-suite-datasheet-es.pdf"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www.al-enterprise.com/-/media/assets/internet/documents/omnipcx-record-suite-datasheet-de.pdf" TargetMode="External"/><Relationship Id="rId11" Type="http://schemas.openxmlformats.org/officeDocument/2006/relationships/image" Target="../media/image51.png"/><Relationship Id="rId5" Type="http://schemas.openxmlformats.org/officeDocument/2006/relationships/hyperlink" Target="https://www.al-enterprise.com/-/media/assets/internet/documents/omnipcx-record-suite-datasheet-fr.pdf" TargetMode="External"/><Relationship Id="rId10" Type="http://schemas.openxmlformats.org/officeDocument/2006/relationships/image" Target="../media/image50.png"/><Relationship Id="rId4" Type="http://schemas.openxmlformats.org/officeDocument/2006/relationships/hyperlink" Target="https://www.al-enterprise.com/-/media/assets/internet/documents/omnipcx-record-suite-datasheet-en.pdf" TargetMode="External"/><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jpe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7.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emf"/><Relationship Id="rId5" Type="http://schemas.openxmlformats.org/officeDocument/2006/relationships/image" Target="../media/image21.png"/><Relationship Id="rId15" Type="http://schemas.openxmlformats.org/officeDocument/2006/relationships/image" Target="../media/image30.gif"/><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17.jpe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8799" y="727201"/>
            <a:ext cx="7224708" cy="1077170"/>
          </a:xfrm>
        </p:spPr>
        <p:txBody>
          <a:bodyPr/>
          <a:lstStyle/>
          <a:p>
            <a:r>
              <a:rPr lang="en-US" sz="3600" dirty="0"/>
              <a:t>Omnipcx</a:t>
            </a:r>
            <a:r>
              <a:rPr lang="fr-FR" sz="3600" dirty="0"/>
              <a:t> record suite</a:t>
            </a:r>
            <a:br>
              <a:rPr lang="fr-FR" sz="3600" dirty="0"/>
            </a:br>
            <a:endParaRPr lang="fr-FR" sz="3600" dirty="0"/>
          </a:p>
        </p:txBody>
      </p:sp>
      <p:sp>
        <p:nvSpPr>
          <p:cNvPr id="3" name="Espace réservé du texte 2"/>
          <p:cNvSpPr>
            <a:spLocks noGrp="1"/>
          </p:cNvSpPr>
          <p:nvPr>
            <p:ph type="body" idx="1"/>
          </p:nvPr>
        </p:nvSpPr>
        <p:spPr>
          <a:xfrm>
            <a:off x="478800" y="3651981"/>
            <a:ext cx="7617796" cy="1125140"/>
          </a:xfrm>
        </p:spPr>
        <p:txBody>
          <a:bodyPr/>
          <a:lstStyle/>
          <a:p>
            <a:r>
              <a:rPr lang="en-US" dirty="0"/>
              <a:t>Customer presentation</a:t>
            </a:r>
          </a:p>
          <a:p>
            <a:endParaRPr lang="en-US" dirty="0"/>
          </a:p>
          <a:p>
            <a:r>
              <a:rPr lang="en-US" dirty="0"/>
              <a:t>October 2023</a:t>
            </a:r>
          </a:p>
        </p:txBody>
      </p:sp>
    </p:spTree>
    <p:extLst>
      <p:ext uri="{BB962C8B-B14F-4D97-AF65-F5344CB8AC3E}">
        <p14:creationId xmlns:p14="http://schemas.microsoft.com/office/powerpoint/2010/main" val="6873149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0A3D7-0E34-49EE-AED8-2D69F0152373}"/>
              </a:ext>
            </a:extLst>
          </p:cNvPr>
          <p:cNvSpPr>
            <a:spLocks noGrp="1"/>
          </p:cNvSpPr>
          <p:nvPr>
            <p:ph type="title"/>
          </p:nvPr>
        </p:nvSpPr>
        <p:spPr/>
        <p:txBody>
          <a:bodyPr/>
          <a:lstStyle/>
          <a:p>
            <a:r>
              <a:rPr lang="en-US" dirty="0"/>
              <a:t>Key take-aways</a:t>
            </a:r>
            <a:endParaRPr lang="fr-FR" dirty="0"/>
          </a:p>
        </p:txBody>
      </p:sp>
      <p:sp>
        <p:nvSpPr>
          <p:cNvPr id="17" name="Rectangle 16">
            <a:extLst>
              <a:ext uri="{FF2B5EF4-FFF2-40B4-BE49-F238E27FC236}">
                <a16:creationId xmlns:a16="http://schemas.microsoft.com/office/drawing/2014/main" id="{900B4931-A0DF-47AA-99F4-375FA5A56A33}"/>
              </a:ext>
            </a:extLst>
          </p:cNvPr>
          <p:cNvSpPr/>
          <p:nvPr/>
        </p:nvSpPr>
        <p:spPr>
          <a:xfrm>
            <a:off x="715879" y="3330856"/>
            <a:ext cx="1975440" cy="1123384"/>
          </a:xfrm>
          <a:prstGeom prst="rect">
            <a:avLst/>
          </a:prstGeom>
        </p:spPr>
        <p:txBody>
          <a:bodyPr wrap="square">
            <a:spAutoFit/>
          </a:bodyPr>
          <a:lstStyle/>
          <a:p>
            <a:pPr algn="ctr">
              <a:spcAft>
                <a:spcPts val="600"/>
              </a:spcAft>
            </a:pPr>
            <a:r>
              <a:rPr lang="en-US" sz="1400" b="1" dirty="0">
                <a:solidFill>
                  <a:schemeClr val="accent1"/>
                </a:solidFill>
              </a:rPr>
              <a:t>Customer satisfaction</a:t>
            </a:r>
          </a:p>
          <a:p>
            <a:pPr algn="ctr"/>
            <a:r>
              <a:rPr lang="en-US" sz="1200" dirty="0"/>
              <a:t>Recording interactions minimizes disputes, while monitoring can accelerate customer issue resolution</a:t>
            </a:r>
            <a:endParaRPr lang="en-US" sz="900" dirty="0"/>
          </a:p>
        </p:txBody>
      </p:sp>
      <p:sp>
        <p:nvSpPr>
          <p:cNvPr id="6" name="Rectangle 5">
            <a:extLst>
              <a:ext uri="{FF2B5EF4-FFF2-40B4-BE49-F238E27FC236}">
                <a16:creationId xmlns:a16="http://schemas.microsoft.com/office/drawing/2014/main" id="{CBF8D136-7D5C-41E2-9F8E-2382EEEB7E88}"/>
              </a:ext>
            </a:extLst>
          </p:cNvPr>
          <p:cNvSpPr/>
          <p:nvPr/>
        </p:nvSpPr>
        <p:spPr>
          <a:xfrm>
            <a:off x="690484" y="1035482"/>
            <a:ext cx="3672224" cy="300082"/>
          </a:xfrm>
          <a:prstGeom prst="rect">
            <a:avLst/>
          </a:prstGeom>
        </p:spPr>
        <p:txBody>
          <a:bodyPr wrap="none">
            <a:spAutoFit/>
          </a:bodyPr>
          <a:lstStyle/>
          <a:p>
            <a:r>
              <a:rPr lang="en-US" dirty="0">
                <a:solidFill>
                  <a:schemeClr val="accent1"/>
                </a:solidFill>
              </a:rPr>
              <a:t>Alcatel-Lucent OmniPCX Record Suite offers:</a:t>
            </a:r>
          </a:p>
        </p:txBody>
      </p:sp>
      <p:sp>
        <p:nvSpPr>
          <p:cNvPr id="14" name="object 35">
            <a:extLst>
              <a:ext uri="{FF2B5EF4-FFF2-40B4-BE49-F238E27FC236}">
                <a16:creationId xmlns:a16="http://schemas.microsoft.com/office/drawing/2014/main" id="{4862953B-3531-449B-9F7B-43890FB002F2}"/>
              </a:ext>
            </a:extLst>
          </p:cNvPr>
          <p:cNvSpPr/>
          <p:nvPr/>
        </p:nvSpPr>
        <p:spPr>
          <a:xfrm>
            <a:off x="744735" y="1591336"/>
            <a:ext cx="1680614" cy="1675669"/>
          </a:xfrm>
          <a:prstGeom prst="ellipse">
            <a:avLst/>
          </a:prstGeom>
          <a:blipFill>
            <a:blip r:embed="rId3" cstate="print"/>
            <a:stretch>
              <a:fillRect/>
            </a:stretch>
          </a:blipFill>
        </p:spPr>
        <p:txBody>
          <a:bodyPr wrap="square" lIns="0" tIns="0" rIns="0" bIns="0" rtlCol="0"/>
          <a:lstStyle/>
          <a:p>
            <a:endParaRPr/>
          </a:p>
        </p:txBody>
      </p:sp>
      <p:sp>
        <p:nvSpPr>
          <p:cNvPr id="15" name="Rectangle 14">
            <a:extLst>
              <a:ext uri="{FF2B5EF4-FFF2-40B4-BE49-F238E27FC236}">
                <a16:creationId xmlns:a16="http://schemas.microsoft.com/office/drawing/2014/main" id="{B4FFB9C9-AEEC-4DD9-B360-4A8DCEA4FFF5}"/>
              </a:ext>
            </a:extLst>
          </p:cNvPr>
          <p:cNvSpPr/>
          <p:nvPr/>
        </p:nvSpPr>
        <p:spPr>
          <a:xfrm>
            <a:off x="3594527" y="3330856"/>
            <a:ext cx="1975440" cy="938719"/>
          </a:xfrm>
          <a:prstGeom prst="rect">
            <a:avLst/>
          </a:prstGeom>
        </p:spPr>
        <p:txBody>
          <a:bodyPr wrap="square">
            <a:spAutoFit/>
          </a:bodyPr>
          <a:lstStyle/>
          <a:p>
            <a:pPr algn="ctr">
              <a:spcAft>
                <a:spcPts val="600"/>
              </a:spcAft>
            </a:pPr>
            <a:r>
              <a:rPr lang="en-US" sz="1400" b="1" dirty="0">
                <a:solidFill>
                  <a:schemeClr val="accent1"/>
                </a:solidFill>
              </a:rPr>
              <a:t>Compliance</a:t>
            </a:r>
          </a:p>
          <a:p>
            <a:pPr algn="ctr"/>
            <a:r>
              <a:rPr lang="en-US" sz="1200" dirty="0"/>
              <a:t>Satisfy legal and regulatory compliance requirements</a:t>
            </a:r>
            <a:endParaRPr lang="en-US" sz="900" dirty="0"/>
          </a:p>
        </p:txBody>
      </p:sp>
      <p:sp>
        <p:nvSpPr>
          <p:cNvPr id="18" name="Rectangle 17">
            <a:extLst>
              <a:ext uri="{FF2B5EF4-FFF2-40B4-BE49-F238E27FC236}">
                <a16:creationId xmlns:a16="http://schemas.microsoft.com/office/drawing/2014/main" id="{B04E701C-4D0A-475D-A829-10B195E3433C}"/>
              </a:ext>
            </a:extLst>
          </p:cNvPr>
          <p:cNvSpPr/>
          <p:nvPr/>
        </p:nvSpPr>
        <p:spPr>
          <a:xfrm>
            <a:off x="6234868" y="3327927"/>
            <a:ext cx="2247838" cy="1123384"/>
          </a:xfrm>
          <a:prstGeom prst="rect">
            <a:avLst/>
          </a:prstGeom>
        </p:spPr>
        <p:txBody>
          <a:bodyPr wrap="square">
            <a:spAutoFit/>
          </a:bodyPr>
          <a:lstStyle/>
          <a:p>
            <a:pPr algn="ctr">
              <a:spcAft>
                <a:spcPts val="600"/>
              </a:spcAft>
            </a:pPr>
            <a:r>
              <a:rPr lang="en-US" sz="1400" b="1" dirty="0">
                <a:solidFill>
                  <a:schemeClr val="accent1"/>
                </a:solidFill>
              </a:rPr>
              <a:t>Affordable solution</a:t>
            </a:r>
          </a:p>
          <a:p>
            <a:pPr algn="ctr"/>
            <a:r>
              <a:rPr lang="en-US" sz="1200" dirty="0"/>
              <a:t>Cost-effective and fully integrated with OmniPCX Enterprise communication server from voice expert ALE</a:t>
            </a:r>
            <a:endParaRPr lang="en-US" sz="900" dirty="0"/>
          </a:p>
        </p:txBody>
      </p:sp>
      <p:grpSp>
        <p:nvGrpSpPr>
          <p:cNvPr id="19" name="Group 82">
            <a:extLst>
              <a:ext uri="{FF2B5EF4-FFF2-40B4-BE49-F238E27FC236}">
                <a16:creationId xmlns:a16="http://schemas.microsoft.com/office/drawing/2014/main" id="{755A9A1B-38BE-4CFC-8D4E-F4F5E464DA13}"/>
              </a:ext>
            </a:extLst>
          </p:cNvPr>
          <p:cNvGrpSpPr>
            <a:grpSpLocks noChangeAspect="1"/>
          </p:cNvGrpSpPr>
          <p:nvPr/>
        </p:nvGrpSpPr>
        <p:grpSpPr>
          <a:xfrm>
            <a:off x="3614069" y="1907840"/>
            <a:ext cx="1866285" cy="1177928"/>
            <a:chOff x="3224213" y="5822950"/>
            <a:chExt cx="2801937" cy="1768475"/>
          </a:xfrm>
          <a:solidFill>
            <a:schemeClr val="accent2"/>
          </a:solidFill>
        </p:grpSpPr>
        <p:sp>
          <p:nvSpPr>
            <p:cNvPr id="20" name="Freeform 27">
              <a:extLst>
                <a:ext uri="{FF2B5EF4-FFF2-40B4-BE49-F238E27FC236}">
                  <a16:creationId xmlns:a16="http://schemas.microsoft.com/office/drawing/2014/main" id="{F821F847-61F8-4777-A41B-4E379E433361}"/>
                </a:ext>
              </a:extLst>
            </p:cNvPr>
            <p:cNvSpPr>
              <a:spLocks noChangeArrowheads="1"/>
            </p:cNvSpPr>
            <p:nvPr/>
          </p:nvSpPr>
          <p:spPr bwMode="auto">
            <a:xfrm>
              <a:off x="3606800" y="5835650"/>
              <a:ext cx="2127250" cy="1755775"/>
            </a:xfrm>
            <a:custGeom>
              <a:avLst/>
              <a:gdLst>
                <a:gd name="T0" fmla="*/ 5781 w 5907"/>
                <a:gd name="T1" fmla="*/ 2250 h 4875"/>
                <a:gd name="T2" fmla="*/ 4812 w 5907"/>
                <a:gd name="T3" fmla="*/ 594 h 4875"/>
                <a:gd name="T4" fmla="*/ 3531 w 5907"/>
                <a:gd name="T5" fmla="*/ 188 h 4875"/>
                <a:gd name="T6" fmla="*/ 2125 w 5907"/>
                <a:gd name="T7" fmla="*/ 125 h 4875"/>
                <a:gd name="T8" fmla="*/ 1188 w 5907"/>
                <a:gd name="T9" fmla="*/ 407 h 4875"/>
                <a:gd name="T10" fmla="*/ 688 w 5907"/>
                <a:gd name="T11" fmla="*/ 532 h 4875"/>
                <a:gd name="T12" fmla="*/ 157 w 5907"/>
                <a:gd name="T13" fmla="*/ 2562 h 4875"/>
                <a:gd name="T14" fmla="*/ 782 w 5907"/>
                <a:gd name="T15" fmla="*/ 3187 h 4875"/>
                <a:gd name="T16" fmla="*/ 1000 w 5907"/>
                <a:gd name="T17" fmla="*/ 3687 h 4875"/>
                <a:gd name="T18" fmla="*/ 1407 w 5907"/>
                <a:gd name="T19" fmla="*/ 3374 h 4875"/>
                <a:gd name="T20" fmla="*/ 1375 w 5907"/>
                <a:gd name="T21" fmla="*/ 3562 h 4875"/>
                <a:gd name="T22" fmla="*/ 1375 w 5907"/>
                <a:gd name="T23" fmla="*/ 3968 h 4875"/>
                <a:gd name="T24" fmla="*/ 1782 w 5907"/>
                <a:gd name="T25" fmla="*/ 3968 h 4875"/>
                <a:gd name="T26" fmla="*/ 2094 w 5907"/>
                <a:gd name="T27" fmla="*/ 3812 h 4875"/>
                <a:gd name="T28" fmla="*/ 1813 w 5907"/>
                <a:gd name="T29" fmla="*/ 4187 h 4875"/>
                <a:gd name="T30" fmla="*/ 2125 w 5907"/>
                <a:gd name="T31" fmla="*/ 4499 h 4875"/>
                <a:gd name="T32" fmla="*/ 2594 w 5907"/>
                <a:gd name="T33" fmla="*/ 4124 h 4875"/>
                <a:gd name="T34" fmla="*/ 2563 w 5907"/>
                <a:gd name="T35" fmla="*/ 4374 h 4875"/>
                <a:gd name="T36" fmla="*/ 2563 w 5907"/>
                <a:gd name="T37" fmla="*/ 4781 h 4875"/>
                <a:gd name="T38" fmla="*/ 2968 w 5907"/>
                <a:gd name="T39" fmla="*/ 4781 h 4875"/>
                <a:gd name="T40" fmla="*/ 3531 w 5907"/>
                <a:gd name="T41" fmla="*/ 4624 h 4875"/>
                <a:gd name="T42" fmla="*/ 3874 w 5907"/>
                <a:gd name="T43" fmla="*/ 4499 h 4875"/>
                <a:gd name="T44" fmla="*/ 4187 w 5907"/>
                <a:gd name="T45" fmla="*/ 4281 h 4875"/>
                <a:gd name="T46" fmla="*/ 4531 w 5907"/>
                <a:gd name="T47" fmla="*/ 4156 h 4875"/>
                <a:gd name="T48" fmla="*/ 4812 w 5907"/>
                <a:gd name="T49" fmla="*/ 3874 h 4875"/>
                <a:gd name="T50" fmla="*/ 5156 w 5907"/>
                <a:gd name="T51" fmla="*/ 3749 h 4875"/>
                <a:gd name="T52" fmla="*/ 5218 w 5907"/>
                <a:gd name="T53" fmla="*/ 3124 h 4875"/>
                <a:gd name="T54" fmla="*/ 5812 w 5907"/>
                <a:gd name="T55" fmla="*/ 2499 h 4875"/>
                <a:gd name="T56" fmla="*/ 5093 w 5907"/>
                <a:gd name="T57" fmla="*/ 3406 h 4875"/>
                <a:gd name="T58" fmla="*/ 4999 w 5907"/>
                <a:gd name="T59" fmla="*/ 3593 h 4875"/>
                <a:gd name="T60" fmla="*/ 4656 w 5907"/>
                <a:gd name="T61" fmla="*/ 3562 h 4875"/>
                <a:gd name="T62" fmla="*/ 4562 w 5907"/>
                <a:gd name="T63" fmla="*/ 3468 h 4875"/>
                <a:gd name="T64" fmla="*/ 3687 w 5907"/>
                <a:gd name="T65" fmla="*/ 2812 h 4875"/>
                <a:gd name="T66" fmla="*/ 3781 w 5907"/>
                <a:gd name="T67" fmla="*/ 2937 h 4875"/>
                <a:gd name="T68" fmla="*/ 4468 w 5907"/>
                <a:gd name="T69" fmla="*/ 3812 h 4875"/>
                <a:gd name="T70" fmla="*/ 4218 w 5907"/>
                <a:gd name="T71" fmla="*/ 4062 h 4875"/>
                <a:gd name="T72" fmla="*/ 3312 w 5907"/>
                <a:gd name="T73" fmla="*/ 3156 h 4875"/>
                <a:gd name="T74" fmla="*/ 3187 w 5907"/>
                <a:gd name="T75" fmla="*/ 3031 h 4875"/>
                <a:gd name="T76" fmla="*/ 3749 w 5907"/>
                <a:gd name="T77" fmla="*/ 3968 h 4875"/>
                <a:gd name="T78" fmla="*/ 3718 w 5907"/>
                <a:gd name="T79" fmla="*/ 4343 h 4875"/>
                <a:gd name="T80" fmla="*/ 3343 w 5907"/>
                <a:gd name="T81" fmla="*/ 4343 h 4875"/>
                <a:gd name="T82" fmla="*/ 3093 w 5907"/>
                <a:gd name="T83" fmla="*/ 3968 h 4875"/>
                <a:gd name="T84" fmla="*/ 2750 w 5907"/>
                <a:gd name="T85" fmla="*/ 3968 h 4875"/>
                <a:gd name="T86" fmla="*/ 2999 w 5907"/>
                <a:gd name="T87" fmla="*/ 3593 h 4875"/>
                <a:gd name="T88" fmla="*/ 2719 w 5907"/>
                <a:gd name="T89" fmla="*/ 3312 h 4875"/>
                <a:gd name="T90" fmla="*/ 2250 w 5907"/>
                <a:gd name="T91" fmla="*/ 3656 h 4875"/>
                <a:gd name="T92" fmla="*/ 2282 w 5907"/>
                <a:gd name="T93" fmla="*/ 3468 h 4875"/>
                <a:gd name="T94" fmla="*/ 2094 w 5907"/>
                <a:gd name="T95" fmla="*/ 2968 h 4875"/>
                <a:gd name="T96" fmla="*/ 1657 w 5907"/>
                <a:gd name="T97" fmla="*/ 3281 h 4875"/>
                <a:gd name="T98" fmla="*/ 1407 w 5907"/>
                <a:gd name="T99" fmla="*/ 2968 h 4875"/>
                <a:gd name="T100" fmla="*/ 1094 w 5907"/>
                <a:gd name="T101" fmla="*/ 2906 h 4875"/>
                <a:gd name="T102" fmla="*/ 344 w 5907"/>
                <a:gd name="T103" fmla="*/ 2063 h 4875"/>
                <a:gd name="T104" fmla="*/ 938 w 5907"/>
                <a:gd name="T105" fmla="*/ 500 h 4875"/>
                <a:gd name="T106" fmla="*/ 1688 w 5907"/>
                <a:gd name="T107" fmla="*/ 594 h 4875"/>
                <a:gd name="T108" fmla="*/ 2219 w 5907"/>
                <a:gd name="T109" fmla="*/ 344 h 4875"/>
                <a:gd name="T110" fmla="*/ 1594 w 5907"/>
                <a:gd name="T111" fmla="*/ 1282 h 4875"/>
                <a:gd name="T112" fmla="*/ 1500 w 5907"/>
                <a:gd name="T113" fmla="*/ 1688 h 4875"/>
                <a:gd name="T114" fmla="*/ 1907 w 5907"/>
                <a:gd name="T115" fmla="*/ 1782 h 4875"/>
                <a:gd name="T116" fmla="*/ 3281 w 5907"/>
                <a:gd name="T117" fmla="*/ 1250 h 4875"/>
                <a:gd name="T118" fmla="*/ 5031 w 5907"/>
                <a:gd name="T119" fmla="*/ 3249 h 4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07" h="4875">
                  <a:moveTo>
                    <a:pt x="5781" y="2250"/>
                  </a:moveTo>
                  <a:lnTo>
                    <a:pt x="5781" y="2250"/>
                  </a:lnTo>
                  <a:cubicBezTo>
                    <a:pt x="5781" y="2250"/>
                    <a:pt x="4999" y="719"/>
                    <a:pt x="4968" y="625"/>
                  </a:cubicBezTo>
                  <a:cubicBezTo>
                    <a:pt x="4968" y="625"/>
                    <a:pt x="4906" y="563"/>
                    <a:pt x="4812" y="594"/>
                  </a:cubicBezTo>
                  <a:cubicBezTo>
                    <a:pt x="4812" y="594"/>
                    <a:pt x="4562" y="719"/>
                    <a:pt x="4281" y="532"/>
                  </a:cubicBezTo>
                  <a:cubicBezTo>
                    <a:pt x="4281" y="532"/>
                    <a:pt x="3937" y="188"/>
                    <a:pt x="3531" y="188"/>
                  </a:cubicBezTo>
                  <a:cubicBezTo>
                    <a:pt x="3531" y="188"/>
                    <a:pt x="3343" y="157"/>
                    <a:pt x="2968" y="344"/>
                  </a:cubicBezTo>
                  <a:cubicBezTo>
                    <a:pt x="2594" y="0"/>
                    <a:pt x="2250" y="63"/>
                    <a:pt x="2125" y="125"/>
                  </a:cubicBezTo>
                  <a:cubicBezTo>
                    <a:pt x="1969" y="188"/>
                    <a:pt x="1594" y="407"/>
                    <a:pt x="1594" y="407"/>
                  </a:cubicBezTo>
                  <a:cubicBezTo>
                    <a:pt x="1344" y="532"/>
                    <a:pt x="1188" y="407"/>
                    <a:pt x="1188" y="407"/>
                  </a:cubicBezTo>
                  <a:cubicBezTo>
                    <a:pt x="1094" y="313"/>
                    <a:pt x="1000" y="250"/>
                    <a:pt x="907" y="282"/>
                  </a:cubicBezTo>
                  <a:cubicBezTo>
                    <a:pt x="750" y="313"/>
                    <a:pt x="688" y="500"/>
                    <a:pt x="688" y="532"/>
                  </a:cubicBezTo>
                  <a:cubicBezTo>
                    <a:pt x="157" y="2000"/>
                    <a:pt x="157" y="2000"/>
                    <a:pt x="157" y="2000"/>
                  </a:cubicBezTo>
                  <a:cubicBezTo>
                    <a:pt x="0" y="2407"/>
                    <a:pt x="125" y="2562"/>
                    <a:pt x="157" y="2562"/>
                  </a:cubicBezTo>
                  <a:cubicBezTo>
                    <a:pt x="188" y="2593"/>
                    <a:pt x="438" y="2749"/>
                    <a:pt x="907" y="3062"/>
                  </a:cubicBezTo>
                  <a:cubicBezTo>
                    <a:pt x="782" y="3187"/>
                    <a:pt x="782" y="3187"/>
                    <a:pt x="782" y="3187"/>
                  </a:cubicBezTo>
                  <a:cubicBezTo>
                    <a:pt x="657" y="3312"/>
                    <a:pt x="657" y="3499"/>
                    <a:pt x="782" y="3593"/>
                  </a:cubicBezTo>
                  <a:cubicBezTo>
                    <a:pt x="844" y="3656"/>
                    <a:pt x="907" y="3687"/>
                    <a:pt x="1000" y="3687"/>
                  </a:cubicBezTo>
                  <a:cubicBezTo>
                    <a:pt x="1063" y="3687"/>
                    <a:pt x="1125" y="3656"/>
                    <a:pt x="1188" y="3593"/>
                  </a:cubicBezTo>
                  <a:cubicBezTo>
                    <a:pt x="1407" y="3374"/>
                    <a:pt x="1407" y="3374"/>
                    <a:pt x="1407" y="3374"/>
                  </a:cubicBezTo>
                  <a:cubicBezTo>
                    <a:pt x="1438" y="3406"/>
                    <a:pt x="1469" y="3406"/>
                    <a:pt x="1500" y="3437"/>
                  </a:cubicBezTo>
                  <a:cubicBezTo>
                    <a:pt x="1375" y="3562"/>
                    <a:pt x="1375" y="3562"/>
                    <a:pt x="1375" y="3562"/>
                  </a:cubicBezTo>
                  <a:cubicBezTo>
                    <a:pt x="1313" y="3593"/>
                    <a:pt x="1282" y="3687"/>
                    <a:pt x="1282" y="3749"/>
                  </a:cubicBezTo>
                  <a:cubicBezTo>
                    <a:pt x="1282" y="3843"/>
                    <a:pt x="1313" y="3906"/>
                    <a:pt x="1375" y="3968"/>
                  </a:cubicBezTo>
                  <a:cubicBezTo>
                    <a:pt x="1438" y="3999"/>
                    <a:pt x="1500" y="4031"/>
                    <a:pt x="1594" y="4031"/>
                  </a:cubicBezTo>
                  <a:cubicBezTo>
                    <a:pt x="1657" y="4031"/>
                    <a:pt x="1750" y="3999"/>
                    <a:pt x="1782" y="3968"/>
                  </a:cubicBezTo>
                  <a:cubicBezTo>
                    <a:pt x="2000" y="3749"/>
                    <a:pt x="2000" y="3749"/>
                    <a:pt x="2000" y="3749"/>
                  </a:cubicBezTo>
                  <a:cubicBezTo>
                    <a:pt x="2032" y="3781"/>
                    <a:pt x="2063" y="3781"/>
                    <a:pt x="2094" y="3812"/>
                  </a:cubicBezTo>
                  <a:cubicBezTo>
                    <a:pt x="1907" y="3999"/>
                    <a:pt x="1907" y="3999"/>
                    <a:pt x="1907" y="3999"/>
                  </a:cubicBezTo>
                  <a:cubicBezTo>
                    <a:pt x="1844" y="4062"/>
                    <a:pt x="1813" y="4124"/>
                    <a:pt x="1813" y="4187"/>
                  </a:cubicBezTo>
                  <a:cubicBezTo>
                    <a:pt x="1813" y="4281"/>
                    <a:pt x="1844" y="4343"/>
                    <a:pt x="1907" y="4406"/>
                  </a:cubicBezTo>
                  <a:cubicBezTo>
                    <a:pt x="1969" y="4468"/>
                    <a:pt x="2032" y="4499"/>
                    <a:pt x="2125" y="4499"/>
                  </a:cubicBezTo>
                  <a:cubicBezTo>
                    <a:pt x="2188" y="4499"/>
                    <a:pt x="2250" y="4468"/>
                    <a:pt x="2313" y="4406"/>
                  </a:cubicBezTo>
                  <a:cubicBezTo>
                    <a:pt x="2594" y="4124"/>
                    <a:pt x="2594" y="4124"/>
                    <a:pt x="2594" y="4124"/>
                  </a:cubicBezTo>
                  <a:cubicBezTo>
                    <a:pt x="2625" y="4156"/>
                    <a:pt x="2688" y="4187"/>
                    <a:pt x="2719" y="4218"/>
                  </a:cubicBezTo>
                  <a:cubicBezTo>
                    <a:pt x="2563" y="4374"/>
                    <a:pt x="2563" y="4374"/>
                    <a:pt x="2563" y="4374"/>
                  </a:cubicBezTo>
                  <a:cubicBezTo>
                    <a:pt x="2500" y="4437"/>
                    <a:pt x="2469" y="4499"/>
                    <a:pt x="2469" y="4593"/>
                  </a:cubicBezTo>
                  <a:cubicBezTo>
                    <a:pt x="2469" y="4656"/>
                    <a:pt x="2500" y="4749"/>
                    <a:pt x="2563" y="4781"/>
                  </a:cubicBezTo>
                  <a:cubicBezTo>
                    <a:pt x="2625" y="4843"/>
                    <a:pt x="2688" y="4874"/>
                    <a:pt x="2782" y="4874"/>
                  </a:cubicBezTo>
                  <a:cubicBezTo>
                    <a:pt x="2843" y="4874"/>
                    <a:pt x="2937" y="4843"/>
                    <a:pt x="2968" y="4781"/>
                  </a:cubicBezTo>
                  <a:cubicBezTo>
                    <a:pt x="3218" y="4531"/>
                    <a:pt x="3218" y="4531"/>
                    <a:pt x="3218" y="4531"/>
                  </a:cubicBezTo>
                  <a:cubicBezTo>
                    <a:pt x="3312" y="4593"/>
                    <a:pt x="3437" y="4624"/>
                    <a:pt x="3531" y="4624"/>
                  </a:cubicBezTo>
                  <a:cubicBezTo>
                    <a:pt x="3531" y="4624"/>
                    <a:pt x="3531" y="4624"/>
                    <a:pt x="3562" y="4624"/>
                  </a:cubicBezTo>
                  <a:cubicBezTo>
                    <a:pt x="3656" y="4624"/>
                    <a:pt x="3781" y="4593"/>
                    <a:pt x="3874" y="4499"/>
                  </a:cubicBezTo>
                  <a:cubicBezTo>
                    <a:pt x="3937" y="4437"/>
                    <a:pt x="3999" y="4343"/>
                    <a:pt x="4031" y="4218"/>
                  </a:cubicBezTo>
                  <a:cubicBezTo>
                    <a:pt x="4062" y="4249"/>
                    <a:pt x="4124" y="4281"/>
                    <a:pt x="4187" y="4281"/>
                  </a:cubicBezTo>
                  <a:lnTo>
                    <a:pt x="4218" y="4281"/>
                  </a:lnTo>
                  <a:cubicBezTo>
                    <a:pt x="4343" y="4281"/>
                    <a:pt x="4437" y="4218"/>
                    <a:pt x="4531" y="4156"/>
                  </a:cubicBezTo>
                  <a:cubicBezTo>
                    <a:pt x="4624" y="4062"/>
                    <a:pt x="4687" y="3968"/>
                    <a:pt x="4687" y="3843"/>
                  </a:cubicBezTo>
                  <a:cubicBezTo>
                    <a:pt x="4718" y="3874"/>
                    <a:pt x="4781" y="3874"/>
                    <a:pt x="4812" y="3874"/>
                  </a:cubicBezTo>
                  <a:cubicBezTo>
                    <a:pt x="4843" y="3874"/>
                    <a:pt x="4843" y="3874"/>
                    <a:pt x="4843" y="3874"/>
                  </a:cubicBezTo>
                  <a:cubicBezTo>
                    <a:pt x="4968" y="3874"/>
                    <a:pt x="5062" y="3843"/>
                    <a:pt x="5156" y="3749"/>
                  </a:cubicBezTo>
                  <a:cubicBezTo>
                    <a:pt x="5249" y="3687"/>
                    <a:pt x="5312" y="3562"/>
                    <a:pt x="5312" y="3437"/>
                  </a:cubicBezTo>
                  <a:cubicBezTo>
                    <a:pt x="5312" y="3312"/>
                    <a:pt x="5281" y="3218"/>
                    <a:pt x="5218" y="3124"/>
                  </a:cubicBezTo>
                  <a:lnTo>
                    <a:pt x="5249" y="3124"/>
                  </a:lnTo>
                  <a:cubicBezTo>
                    <a:pt x="5249" y="3124"/>
                    <a:pt x="5593" y="2749"/>
                    <a:pt x="5812" y="2499"/>
                  </a:cubicBezTo>
                  <a:cubicBezTo>
                    <a:pt x="5812" y="2499"/>
                    <a:pt x="5906" y="2468"/>
                    <a:pt x="5781" y="2250"/>
                  </a:cubicBezTo>
                  <a:close/>
                  <a:moveTo>
                    <a:pt x="5093" y="3406"/>
                  </a:moveTo>
                  <a:lnTo>
                    <a:pt x="5093" y="3406"/>
                  </a:lnTo>
                  <a:cubicBezTo>
                    <a:pt x="5093" y="3499"/>
                    <a:pt x="5062" y="3562"/>
                    <a:pt x="4999" y="3593"/>
                  </a:cubicBezTo>
                  <a:cubicBezTo>
                    <a:pt x="4968" y="3624"/>
                    <a:pt x="4906" y="3656"/>
                    <a:pt x="4843" y="3656"/>
                  </a:cubicBezTo>
                  <a:cubicBezTo>
                    <a:pt x="4749" y="3656"/>
                    <a:pt x="4687" y="3624"/>
                    <a:pt x="4656" y="3562"/>
                  </a:cubicBezTo>
                  <a:cubicBezTo>
                    <a:pt x="4562" y="3468"/>
                    <a:pt x="4562" y="3468"/>
                    <a:pt x="4562" y="3468"/>
                  </a:cubicBezTo>
                  <a:lnTo>
                    <a:pt x="4562" y="3468"/>
                  </a:lnTo>
                  <a:cubicBezTo>
                    <a:pt x="3843" y="2687"/>
                    <a:pt x="3843" y="2687"/>
                    <a:pt x="3843" y="2687"/>
                  </a:cubicBezTo>
                  <a:cubicBezTo>
                    <a:pt x="3687" y="2812"/>
                    <a:pt x="3687" y="2812"/>
                    <a:pt x="3687" y="2812"/>
                  </a:cubicBezTo>
                  <a:cubicBezTo>
                    <a:pt x="3781" y="2937"/>
                    <a:pt x="3781" y="2937"/>
                    <a:pt x="3781" y="2937"/>
                  </a:cubicBezTo>
                  <a:lnTo>
                    <a:pt x="3781" y="2937"/>
                  </a:lnTo>
                  <a:cubicBezTo>
                    <a:pt x="4406" y="3624"/>
                    <a:pt x="4406" y="3624"/>
                    <a:pt x="4406" y="3624"/>
                  </a:cubicBezTo>
                  <a:cubicBezTo>
                    <a:pt x="4437" y="3687"/>
                    <a:pt x="4468" y="3749"/>
                    <a:pt x="4468" y="3812"/>
                  </a:cubicBezTo>
                  <a:cubicBezTo>
                    <a:pt x="4468" y="3874"/>
                    <a:pt x="4437" y="3937"/>
                    <a:pt x="4374" y="3968"/>
                  </a:cubicBezTo>
                  <a:cubicBezTo>
                    <a:pt x="4343" y="4031"/>
                    <a:pt x="4281" y="4062"/>
                    <a:pt x="4218" y="4062"/>
                  </a:cubicBezTo>
                  <a:cubicBezTo>
                    <a:pt x="4124" y="4031"/>
                    <a:pt x="4062" y="3999"/>
                    <a:pt x="4031" y="3968"/>
                  </a:cubicBezTo>
                  <a:cubicBezTo>
                    <a:pt x="3312" y="3156"/>
                    <a:pt x="3312" y="3156"/>
                    <a:pt x="3312" y="3156"/>
                  </a:cubicBezTo>
                  <a:lnTo>
                    <a:pt x="3312" y="3156"/>
                  </a:lnTo>
                  <a:cubicBezTo>
                    <a:pt x="3187" y="3031"/>
                    <a:pt x="3187" y="3031"/>
                    <a:pt x="3187" y="3031"/>
                  </a:cubicBezTo>
                  <a:cubicBezTo>
                    <a:pt x="3031" y="3187"/>
                    <a:pt x="3031" y="3187"/>
                    <a:pt x="3031" y="3187"/>
                  </a:cubicBezTo>
                  <a:cubicBezTo>
                    <a:pt x="3749" y="3968"/>
                    <a:pt x="3749" y="3968"/>
                    <a:pt x="3749" y="3968"/>
                  </a:cubicBezTo>
                  <a:cubicBezTo>
                    <a:pt x="3781" y="4031"/>
                    <a:pt x="3812" y="4093"/>
                    <a:pt x="3812" y="4156"/>
                  </a:cubicBezTo>
                  <a:cubicBezTo>
                    <a:pt x="3812" y="4218"/>
                    <a:pt x="3781" y="4281"/>
                    <a:pt x="3718" y="4343"/>
                  </a:cubicBezTo>
                  <a:cubicBezTo>
                    <a:pt x="3656" y="4374"/>
                    <a:pt x="3593" y="4406"/>
                    <a:pt x="3531" y="4406"/>
                  </a:cubicBezTo>
                  <a:cubicBezTo>
                    <a:pt x="3499" y="4406"/>
                    <a:pt x="3406" y="4374"/>
                    <a:pt x="3343" y="4343"/>
                  </a:cubicBezTo>
                  <a:cubicBezTo>
                    <a:pt x="3406" y="4249"/>
                    <a:pt x="3374" y="4124"/>
                    <a:pt x="3281" y="4031"/>
                  </a:cubicBezTo>
                  <a:cubicBezTo>
                    <a:pt x="3218" y="3999"/>
                    <a:pt x="3156" y="3968"/>
                    <a:pt x="3093" y="3968"/>
                  </a:cubicBezTo>
                  <a:cubicBezTo>
                    <a:pt x="2999" y="3968"/>
                    <a:pt x="2937" y="3999"/>
                    <a:pt x="2874" y="4031"/>
                  </a:cubicBezTo>
                  <a:cubicBezTo>
                    <a:pt x="2843" y="4031"/>
                    <a:pt x="2813" y="3999"/>
                    <a:pt x="2750" y="3968"/>
                  </a:cubicBezTo>
                  <a:cubicBezTo>
                    <a:pt x="2937" y="3781"/>
                    <a:pt x="2937" y="3781"/>
                    <a:pt x="2937" y="3781"/>
                  </a:cubicBezTo>
                  <a:cubicBezTo>
                    <a:pt x="2968" y="3749"/>
                    <a:pt x="2999" y="3656"/>
                    <a:pt x="2999" y="3593"/>
                  </a:cubicBezTo>
                  <a:cubicBezTo>
                    <a:pt x="2999" y="3499"/>
                    <a:pt x="2968" y="3437"/>
                    <a:pt x="2937" y="3374"/>
                  </a:cubicBezTo>
                  <a:cubicBezTo>
                    <a:pt x="2874" y="3343"/>
                    <a:pt x="2782" y="3312"/>
                    <a:pt x="2719" y="3312"/>
                  </a:cubicBezTo>
                  <a:cubicBezTo>
                    <a:pt x="2625" y="3312"/>
                    <a:pt x="2563" y="3343"/>
                    <a:pt x="2500" y="3374"/>
                  </a:cubicBezTo>
                  <a:cubicBezTo>
                    <a:pt x="2250" y="3656"/>
                    <a:pt x="2250" y="3656"/>
                    <a:pt x="2250" y="3656"/>
                  </a:cubicBezTo>
                  <a:cubicBezTo>
                    <a:pt x="2219" y="3624"/>
                    <a:pt x="2188" y="3593"/>
                    <a:pt x="2157" y="3593"/>
                  </a:cubicBezTo>
                  <a:cubicBezTo>
                    <a:pt x="2282" y="3468"/>
                    <a:pt x="2282" y="3468"/>
                    <a:pt x="2282" y="3468"/>
                  </a:cubicBezTo>
                  <a:cubicBezTo>
                    <a:pt x="2407" y="3343"/>
                    <a:pt x="2407" y="3156"/>
                    <a:pt x="2282" y="3062"/>
                  </a:cubicBezTo>
                  <a:cubicBezTo>
                    <a:pt x="2219" y="2999"/>
                    <a:pt x="2157" y="2968"/>
                    <a:pt x="2094" y="2968"/>
                  </a:cubicBezTo>
                  <a:cubicBezTo>
                    <a:pt x="2000" y="2968"/>
                    <a:pt x="1938" y="2999"/>
                    <a:pt x="1875" y="3062"/>
                  </a:cubicBezTo>
                  <a:cubicBezTo>
                    <a:pt x="1657" y="3281"/>
                    <a:pt x="1657" y="3281"/>
                    <a:pt x="1657" y="3281"/>
                  </a:cubicBezTo>
                  <a:cubicBezTo>
                    <a:pt x="1594" y="3218"/>
                    <a:pt x="1563" y="3187"/>
                    <a:pt x="1500" y="3156"/>
                  </a:cubicBezTo>
                  <a:cubicBezTo>
                    <a:pt x="1500" y="3093"/>
                    <a:pt x="1469" y="3031"/>
                    <a:pt x="1407" y="2968"/>
                  </a:cubicBezTo>
                  <a:cubicBezTo>
                    <a:pt x="1344" y="2906"/>
                    <a:pt x="1282" y="2874"/>
                    <a:pt x="1188" y="2874"/>
                  </a:cubicBezTo>
                  <a:cubicBezTo>
                    <a:pt x="1157" y="2874"/>
                    <a:pt x="1125" y="2874"/>
                    <a:pt x="1094" y="2906"/>
                  </a:cubicBezTo>
                  <a:cubicBezTo>
                    <a:pt x="657" y="2624"/>
                    <a:pt x="344" y="2438"/>
                    <a:pt x="313" y="2407"/>
                  </a:cubicBezTo>
                  <a:cubicBezTo>
                    <a:pt x="313" y="2407"/>
                    <a:pt x="250" y="2344"/>
                    <a:pt x="344" y="2063"/>
                  </a:cubicBezTo>
                  <a:cubicBezTo>
                    <a:pt x="907" y="594"/>
                    <a:pt x="907" y="594"/>
                    <a:pt x="907" y="594"/>
                  </a:cubicBezTo>
                  <a:cubicBezTo>
                    <a:pt x="907" y="563"/>
                    <a:pt x="938" y="500"/>
                    <a:pt x="938" y="500"/>
                  </a:cubicBezTo>
                  <a:cubicBezTo>
                    <a:pt x="938" y="500"/>
                    <a:pt x="969" y="500"/>
                    <a:pt x="1000" y="563"/>
                  </a:cubicBezTo>
                  <a:cubicBezTo>
                    <a:pt x="1032" y="563"/>
                    <a:pt x="1282" y="813"/>
                    <a:pt x="1688" y="594"/>
                  </a:cubicBezTo>
                  <a:cubicBezTo>
                    <a:pt x="1813" y="563"/>
                    <a:pt x="2094" y="375"/>
                    <a:pt x="2219" y="344"/>
                  </a:cubicBezTo>
                  <a:lnTo>
                    <a:pt x="2219" y="344"/>
                  </a:lnTo>
                  <a:cubicBezTo>
                    <a:pt x="2219" y="344"/>
                    <a:pt x="2469" y="188"/>
                    <a:pt x="2750" y="469"/>
                  </a:cubicBezTo>
                  <a:cubicBezTo>
                    <a:pt x="1594" y="1282"/>
                    <a:pt x="1594" y="1282"/>
                    <a:pt x="1594" y="1282"/>
                  </a:cubicBezTo>
                  <a:cubicBezTo>
                    <a:pt x="1532" y="1313"/>
                    <a:pt x="1500" y="1407"/>
                    <a:pt x="1469" y="1469"/>
                  </a:cubicBezTo>
                  <a:cubicBezTo>
                    <a:pt x="1438" y="1532"/>
                    <a:pt x="1469" y="1625"/>
                    <a:pt x="1500" y="1688"/>
                  </a:cubicBezTo>
                  <a:cubicBezTo>
                    <a:pt x="1563" y="1750"/>
                    <a:pt x="1625" y="1813"/>
                    <a:pt x="1688" y="1813"/>
                  </a:cubicBezTo>
                  <a:cubicBezTo>
                    <a:pt x="1750" y="1844"/>
                    <a:pt x="1844" y="1813"/>
                    <a:pt x="1907" y="1782"/>
                  </a:cubicBezTo>
                  <a:cubicBezTo>
                    <a:pt x="3031" y="1157"/>
                    <a:pt x="3031" y="1157"/>
                    <a:pt x="3031" y="1157"/>
                  </a:cubicBezTo>
                  <a:cubicBezTo>
                    <a:pt x="3031" y="1157"/>
                    <a:pt x="3156" y="1094"/>
                    <a:pt x="3281" y="1250"/>
                  </a:cubicBezTo>
                  <a:cubicBezTo>
                    <a:pt x="4812" y="2937"/>
                    <a:pt x="4812" y="2937"/>
                    <a:pt x="4812" y="2937"/>
                  </a:cubicBezTo>
                  <a:cubicBezTo>
                    <a:pt x="5031" y="3249"/>
                    <a:pt x="5031" y="3249"/>
                    <a:pt x="5031" y="3249"/>
                  </a:cubicBezTo>
                  <a:cubicBezTo>
                    <a:pt x="5062" y="3281"/>
                    <a:pt x="5093" y="3343"/>
                    <a:pt x="5093" y="340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28">
              <a:extLst>
                <a:ext uri="{FF2B5EF4-FFF2-40B4-BE49-F238E27FC236}">
                  <a16:creationId xmlns:a16="http://schemas.microsoft.com/office/drawing/2014/main" id="{C763D790-52A9-45A0-A40D-7BF95A686108}"/>
                </a:ext>
              </a:extLst>
            </p:cNvPr>
            <p:cNvSpPr>
              <a:spLocks noChangeArrowheads="1"/>
            </p:cNvSpPr>
            <p:nvPr/>
          </p:nvSpPr>
          <p:spPr bwMode="auto">
            <a:xfrm>
              <a:off x="5418138" y="5835650"/>
              <a:ext cx="608012" cy="866775"/>
            </a:xfrm>
            <a:custGeom>
              <a:avLst/>
              <a:gdLst>
                <a:gd name="T0" fmla="*/ 1656 w 1688"/>
                <a:gd name="T1" fmla="*/ 1875 h 2408"/>
                <a:gd name="T2" fmla="*/ 1656 w 1688"/>
                <a:gd name="T3" fmla="*/ 1875 h 2408"/>
                <a:gd name="T4" fmla="*/ 1531 w 1688"/>
                <a:gd name="T5" fmla="*/ 2188 h 2408"/>
                <a:gd name="T6" fmla="*/ 1281 w 1688"/>
                <a:gd name="T7" fmla="*/ 2344 h 2408"/>
                <a:gd name="T8" fmla="*/ 968 w 1688"/>
                <a:gd name="T9" fmla="*/ 2219 h 2408"/>
                <a:gd name="T10" fmla="*/ 62 w 1688"/>
                <a:gd name="T11" fmla="*/ 500 h 2408"/>
                <a:gd name="T12" fmla="*/ 156 w 1688"/>
                <a:gd name="T13" fmla="*/ 188 h 2408"/>
                <a:gd name="T14" fmla="*/ 406 w 1688"/>
                <a:gd name="T15" fmla="*/ 63 h 2408"/>
                <a:gd name="T16" fmla="*/ 718 w 1688"/>
                <a:gd name="T17" fmla="*/ 157 h 2408"/>
                <a:gd name="T18" fmla="*/ 1656 w 1688"/>
                <a:gd name="T19" fmla="*/ 1875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8" h="2408">
                  <a:moveTo>
                    <a:pt x="1656" y="1875"/>
                  </a:moveTo>
                  <a:lnTo>
                    <a:pt x="1656" y="1875"/>
                  </a:lnTo>
                  <a:cubicBezTo>
                    <a:pt x="1687" y="2000"/>
                    <a:pt x="1656" y="2125"/>
                    <a:pt x="1531" y="2188"/>
                  </a:cubicBezTo>
                  <a:cubicBezTo>
                    <a:pt x="1281" y="2344"/>
                    <a:pt x="1281" y="2344"/>
                    <a:pt x="1281" y="2344"/>
                  </a:cubicBezTo>
                  <a:cubicBezTo>
                    <a:pt x="1156" y="2407"/>
                    <a:pt x="1031" y="2344"/>
                    <a:pt x="968" y="2219"/>
                  </a:cubicBezTo>
                  <a:cubicBezTo>
                    <a:pt x="62" y="500"/>
                    <a:pt x="62" y="500"/>
                    <a:pt x="62" y="500"/>
                  </a:cubicBezTo>
                  <a:cubicBezTo>
                    <a:pt x="0" y="375"/>
                    <a:pt x="62" y="250"/>
                    <a:pt x="156" y="188"/>
                  </a:cubicBezTo>
                  <a:cubicBezTo>
                    <a:pt x="406" y="63"/>
                    <a:pt x="406" y="63"/>
                    <a:pt x="406" y="63"/>
                  </a:cubicBezTo>
                  <a:cubicBezTo>
                    <a:pt x="531" y="0"/>
                    <a:pt x="687" y="32"/>
                    <a:pt x="718" y="157"/>
                  </a:cubicBezTo>
                  <a:lnTo>
                    <a:pt x="1656" y="187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29">
              <a:extLst>
                <a:ext uri="{FF2B5EF4-FFF2-40B4-BE49-F238E27FC236}">
                  <a16:creationId xmlns:a16="http://schemas.microsoft.com/office/drawing/2014/main" id="{938882F8-9D03-4C0E-9542-400AB2C166F0}"/>
                </a:ext>
              </a:extLst>
            </p:cNvPr>
            <p:cNvSpPr>
              <a:spLocks noChangeArrowheads="1"/>
            </p:cNvSpPr>
            <p:nvPr/>
          </p:nvSpPr>
          <p:spPr bwMode="auto">
            <a:xfrm>
              <a:off x="3303588" y="5822950"/>
              <a:ext cx="528637" cy="889000"/>
            </a:xfrm>
            <a:custGeom>
              <a:avLst/>
              <a:gdLst>
                <a:gd name="T0" fmla="*/ 1312 w 1469"/>
                <a:gd name="T1" fmla="*/ 156 h 2470"/>
                <a:gd name="T2" fmla="*/ 1312 w 1469"/>
                <a:gd name="T3" fmla="*/ 156 h 2470"/>
                <a:gd name="T4" fmla="*/ 1031 w 1469"/>
                <a:gd name="T5" fmla="*/ 31 h 2470"/>
                <a:gd name="T6" fmla="*/ 718 w 1469"/>
                <a:gd name="T7" fmla="*/ 188 h 2470"/>
                <a:gd name="T8" fmla="*/ 625 w 1469"/>
                <a:gd name="T9" fmla="*/ 469 h 2470"/>
                <a:gd name="T10" fmla="*/ 875 w 1469"/>
                <a:gd name="T11" fmla="*/ 813 h 2470"/>
                <a:gd name="T12" fmla="*/ 375 w 1469"/>
                <a:gd name="T13" fmla="*/ 1750 h 2470"/>
                <a:gd name="T14" fmla="*/ 125 w 1469"/>
                <a:gd name="T15" fmla="*/ 1781 h 2470"/>
                <a:gd name="T16" fmla="*/ 31 w 1469"/>
                <a:gd name="T17" fmla="*/ 2000 h 2470"/>
                <a:gd name="T18" fmla="*/ 156 w 1469"/>
                <a:gd name="T19" fmla="*/ 2313 h 2470"/>
                <a:gd name="T20" fmla="*/ 437 w 1469"/>
                <a:gd name="T21" fmla="*/ 2406 h 2470"/>
                <a:gd name="T22" fmla="*/ 750 w 1469"/>
                <a:gd name="T23" fmla="*/ 2281 h 2470"/>
                <a:gd name="T24" fmla="*/ 1437 w 1469"/>
                <a:gd name="T25" fmla="*/ 438 h 2470"/>
                <a:gd name="T26" fmla="*/ 1312 w 1469"/>
                <a:gd name="T27" fmla="*/ 156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9" h="2470">
                  <a:moveTo>
                    <a:pt x="1312" y="156"/>
                  </a:moveTo>
                  <a:lnTo>
                    <a:pt x="1312" y="156"/>
                  </a:lnTo>
                  <a:cubicBezTo>
                    <a:pt x="1031" y="31"/>
                    <a:pt x="1031" y="31"/>
                    <a:pt x="1031" y="31"/>
                  </a:cubicBezTo>
                  <a:cubicBezTo>
                    <a:pt x="906" y="0"/>
                    <a:pt x="781" y="63"/>
                    <a:pt x="718" y="188"/>
                  </a:cubicBezTo>
                  <a:cubicBezTo>
                    <a:pt x="625" y="469"/>
                    <a:pt x="625" y="469"/>
                    <a:pt x="625" y="469"/>
                  </a:cubicBezTo>
                  <a:cubicBezTo>
                    <a:pt x="750" y="563"/>
                    <a:pt x="812" y="656"/>
                    <a:pt x="875" y="813"/>
                  </a:cubicBezTo>
                  <a:cubicBezTo>
                    <a:pt x="1000" y="1219"/>
                    <a:pt x="750" y="1625"/>
                    <a:pt x="375" y="1750"/>
                  </a:cubicBezTo>
                  <a:cubicBezTo>
                    <a:pt x="281" y="1781"/>
                    <a:pt x="187" y="1781"/>
                    <a:pt x="125" y="1781"/>
                  </a:cubicBezTo>
                  <a:cubicBezTo>
                    <a:pt x="31" y="2000"/>
                    <a:pt x="31" y="2000"/>
                    <a:pt x="31" y="2000"/>
                  </a:cubicBezTo>
                  <a:cubicBezTo>
                    <a:pt x="0" y="2125"/>
                    <a:pt x="31" y="2250"/>
                    <a:pt x="156" y="2313"/>
                  </a:cubicBezTo>
                  <a:cubicBezTo>
                    <a:pt x="437" y="2406"/>
                    <a:pt x="437" y="2406"/>
                    <a:pt x="437" y="2406"/>
                  </a:cubicBezTo>
                  <a:cubicBezTo>
                    <a:pt x="562" y="2469"/>
                    <a:pt x="687" y="2406"/>
                    <a:pt x="750" y="2281"/>
                  </a:cubicBezTo>
                  <a:cubicBezTo>
                    <a:pt x="1437" y="438"/>
                    <a:pt x="1437" y="438"/>
                    <a:pt x="1437" y="438"/>
                  </a:cubicBezTo>
                  <a:cubicBezTo>
                    <a:pt x="1468" y="313"/>
                    <a:pt x="1406" y="188"/>
                    <a:pt x="1312" y="15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30">
              <a:extLst>
                <a:ext uri="{FF2B5EF4-FFF2-40B4-BE49-F238E27FC236}">
                  <a16:creationId xmlns:a16="http://schemas.microsoft.com/office/drawing/2014/main" id="{6579CC91-2C56-47A5-940D-F10508019880}"/>
                </a:ext>
              </a:extLst>
            </p:cNvPr>
            <p:cNvSpPr>
              <a:spLocks noChangeArrowheads="1"/>
            </p:cNvSpPr>
            <p:nvPr/>
          </p:nvSpPr>
          <p:spPr bwMode="auto">
            <a:xfrm>
              <a:off x="3224213" y="6072188"/>
              <a:ext cx="236537" cy="236537"/>
            </a:xfrm>
            <a:custGeom>
              <a:avLst/>
              <a:gdLst>
                <a:gd name="T0" fmla="*/ 406 w 657"/>
                <a:gd name="T1" fmla="*/ 593 h 657"/>
                <a:gd name="T2" fmla="*/ 406 w 657"/>
                <a:gd name="T3" fmla="*/ 593 h 657"/>
                <a:gd name="T4" fmla="*/ 594 w 657"/>
                <a:gd name="T5" fmla="*/ 250 h 657"/>
                <a:gd name="T6" fmla="*/ 250 w 657"/>
                <a:gd name="T7" fmla="*/ 31 h 657"/>
                <a:gd name="T8" fmla="*/ 62 w 657"/>
                <a:gd name="T9" fmla="*/ 406 h 657"/>
                <a:gd name="T10" fmla="*/ 406 w 657"/>
                <a:gd name="T11" fmla="*/ 593 h 657"/>
              </a:gdLst>
              <a:ahLst/>
              <a:cxnLst>
                <a:cxn ang="0">
                  <a:pos x="T0" y="T1"/>
                </a:cxn>
                <a:cxn ang="0">
                  <a:pos x="T2" y="T3"/>
                </a:cxn>
                <a:cxn ang="0">
                  <a:pos x="T4" y="T5"/>
                </a:cxn>
                <a:cxn ang="0">
                  <a:pos x="T6" y="T7"/>
                </a:cxn>
                <a:cxn ang="0">
                  <a:pos x="T8" y="T9"/>
                </a:cxn>
                <a:cxn ang="0">
                  <a:pos x="T10" y="T11"/>
                </a:cxn>
              </a:cxnLst>
              <a:rect l="0" t="0" r="r" b="b"/>
              <a:pathLst>
                <a:path w="657" h="657">
                  <a:moveTo>
                    <a:pt x="406" y="593"/>
                  </a:moveTo>
                  <a:lnTo>
                    <a:pt x="406" y="593"/>
                  </a:lnTo>
                  <a:cubicBezTo>
                    <a:pt x="562" y="562"/>
                    <a:pt x="656" y="406"/>
                    <a:pt x="594" y="250"/>
                  </a:cubicBezTo>
                  <a:cubicBezTo>
                    <a:pt x="562" y="93"/>
                    <a:pt x="406" y="0"/>
                    <a:pt x="250" y="31"/>
                  </a:cubicBezTo>
                  <a:cubicBezTo>
                    <a:pt x="94" y="93"/>
                    <a:pt x="0" y="250"/>
                    <a:pt x="62" y="406"/>
                  </a:cubicBezTo>
                  <a:cubicBezTo>
                    <a:pt x="94" y="562"/>
                    <a:pt x="250" y="656"/>
                    <a:pt x="406" y="59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4" name="Group 23">
            <a:extLst>
              <a:ext uri="{FF2B5EF4-FFF2-40B4-BE49-F238E27FC236}">
                <a16:creationId xmlns:a16="http://schemas.microsoft.com/office/drawing/2014/main" id="{3017396E-0ED4-4D69-BB21-8AB2638B690E}"/>
              </a:ext>
            </a:extLst>
          </p:cNvPr>
          <p:cNvGrpSpPr/>
          <p:nvPr/>
        </p:nvGrpSpPr>
        <p:grpSpPr>
          <a:xfrm>
            <a:off x="6793943" y="1704886"/>
            <a:ext cx="1224050" cy="1249077"/>
            <a:chOff x="1100138" y="877888"/>
            <a:chExt cx="546100" cy="520700"/>
          </a:xfrm>
          <a:solidFill>
            <a:schemeClr val="accent3"/>
          </a:solidFill>
        </p:grpSpPr>
        <p:sp>
          <p:nvSpPr>
            <p:cNvPr id="25" name="Freeform 1">
              <a:extLst>
                <a:ext uri="{FF2B5EF4-FFF2-40B4-BE49-F238E27FC236}">
                  <a16:creationId xmlns:a16="http://schemas.microsoft.com/office/drawing/2014/main" id="{C1F6820B-C6E7-40C5-A4FE-8178F9FFAAA8}"/>
                </a:ext>
              </a:extLst>
            </p:cNvPr>
            <p:cNvSpPr>
              <a:spLocks noChangeArrowheads="1"/>
            </p:cNvSpPr>
            <p:nvPr/>
          </p:nvSpPr>
          <p:spPr bwMode="auto">
            <a:xfrm>
              <a:off x="1184734" y="925946"/>
              <a:ext cx="59178" cy="56399"/>
            </a:xfrm>
            <a:custGeom>
              <a:avLst/>
              <a:gdLst>
                <a:gd name="T0" fmla="*/ 90007 w 657"/>
                <a:gd name="T1" fmla="*/ 213542 h 626"/>
                <a:gd name="T2" fmla="*/ 90007 w 657"/>
                <a:gd name="T3" fmla="*/ 213542 h 626"/>
                <a:gd name="T4" fmla="*/ 213496 w 657"/>
                <a:gd name="T5" fmla="*/ 146202 h 626"/>
                <a:gd name="T6" fmla="*/ 146171 w 657"/>
                <a:gd name="T7" fmla="*/ 11163 h 626"/>
                <a:gd name="T8" fmla="*/ 22322 w 657"/>
                <a:gd name="T9" fmla="*/ 90026 h 626"/>
                <a:gd name="T10" fmla="*/ 90007 w 657"/>
                <a:gd name="T11" fmla="*/ 213542 h 6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7" h="626">
                  <a:moveTo>
                    <a:pt x="250" y="593"/>
                  </a:moveTo>
                  <a:lnTo>
                    <a:pt x="250" y="593"/>
                  </a:lnTo>
                  <a:cubicBezTo>
                    <a:pt x="406" y="625"/>
                    <a:pt x="562" y="562"/>
                    <a:pt x="593" y="406"/>
                  </a:cubicBezTo>
                  <a:cubicBezTo>
                    <a:pt x="656" y="250"/>
                    <a:pt x="562" y="93"/>
                    <a:pt x="406" y="31"/>
                  </a:cubicBezTo>
                  <a:cubicBezTo>
                    <a:pt x="250" y="0"/>
                    <a:pt x="93" y="93"/>
                    <a:pt x="62" y="250"/>
                  </a:cubicBezTo>
                  <a:cubicBezTo>
                    <a:pt x="0" y="406"/>
                    <a:pt x="93" y="562"/>
                    <a:pt x="250" y="59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6" name="Freeform 2">
              <a:extLst>
                <a:ext uri="{FF2B5EF4-FFF2-40B4-BE49-F238E27FC236}">
                  <a16:creationId xmlns:a16="http://schemas.microsoft.com/office/drawing/2014/main" id="{82994EC9-C6B9-4416-B107-7049ED2F9017}"/>
                </a:ext>
              </a:extLst>
            </p:cNvPr>
            <p:cNvSpPr>
              <a:spLocks noChangeArrowheads="1"/>
            </p:cNvSpPr>
            <p:nvPr/>
          </p:nvSpPr>
          <p:spPr bwMode="auto">
            <a:xfrm>
              <a:off x="1381727" y="1176168"/>
              <a:ext cx="59178" cy="90159"/>
            </a:xfrm>
            <a:custGeom>
              <a:avLst/>
              <a:gdLst>
                <a:gd name="T0" fmla="*/ 33843 w 657"/>
                <a:gd name="T1" fmla="*/ 0 h 1001"/>
                <a:gd name="T2" fmla="*/ 33843 w 657"/>
                <a:gd name="T3" fmla="*/ 0 h 1001"/>
                <a:gd name="T4" fmla="*/ 0 w 657"/>
                <a:gd name="T5" fmla="*/ 360003 h 1001"/>
                <a:gd name="T6" fmla="*/ 236178 w 657"/>
                <a:gd name="T7" fmla="*/ 180001 h 1001"/>
                <a:gd name="T8" fmla="*/ 33843 w 657"/>
                <a:gd name="T9" fmla="*/ 0 h 1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7" h="1001">
                  <a:moveTo>
                    <a:pt x="94" y="0"/>
                  </a:moveTo>
                  <a:lnTo>
                    <a:pt x="94" y="0"/>
                  </a:lnTo>
                  <a:cubicBezTo>
                    <a:pt x="0" y="1000"/>
                    <a:pt x="0" y="1000"/>
                    <a:pt x="0" y="1000"/>
                  </a:cubicBezTo>
                  <a:cubicBezTo>
                    <a:pt x="438" y="1000"/>
                    <a:pt x="656" y="844"/>
                    <a:pt x="656" y="500"/>
                  </a:cubicBezTo>
                  <a:cubicBezTo>
                    <a:pt x="656" y="250"/>
                    <a:pt x="406" y="94"/>
                    <a:pt x="9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7" name="Freeform 3">
              <a:extLst>
                <a:ext uri="{FF2B5EF4-FFF2-40B4-BE49-F238E27FC236}">
                  <a16:creationId xmlns:a16="http://schemas.microsoft.com/office/drawing/2014/main" id="{8B09F8DA-5649-4CF7-91DB-C8C542C34C9F}"/>
                </a:ext>
              </a:extLst>
            </p:cNvPr>
            <p:cNvSpPr>
              <a:spLocks noChangeArrowheads="1"/>
            </p:cNvSpPr>
            <p:nvPr/>
          </p:nvSpPr>
          <p:spPr bwMode="auto">
            <a:xfrm>
              <a:off x="1322550" y="1049866"/>
              <a:ext cx="59177" cy="79039"/>
            </a:xfrm>
            <a:custGeom>
              <a:avLst/>
              <a:gdLst>
                <a:gd name="T0" fmla="*/ 0 w 657"/>
                <a:gd name="T1" fmla="*/ 157596 h 876"/>
                <a:gd name="T2" fmla="*/ 0 w 657"/>
                <a:gd name="T3" fmla="*/ 157596 h 876"/>
                <a:gd name="T4" fmla="*/ 202335 w 657"/>
                <a:gd name="T5" fmla="*/ 315552 h 876"/>
                <a:gd name="T6" fmla="*/ 236177 w 657"/>
                <a:gd name="T7" fmla="*/ 0 h 876"/>
                <a:gd name="T8" fmla="*/ 0 w 657"/>
                <a:gd name="T9" fmla="*/ 157596 h 8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7" h="876">
                  <a:moveTo>
                    <a:pt x="0" y="437"/>
                  </a:moveTo>
                  <a:lnTo>
                    <a:pt x="0" y="437"/>
                  </a:lnTo>
                  <a:cubicBezTo>
                    <a:pt x="0" y="687"/>
                    <a:pt x="250" y="781"/>
                    <a:pt x="562" y="875"/>
                  </a:cubicBezTo>
                  <a:cubicBezTo>
                    <a:pt x="656" y="0"/>
                    <a:pt x="656" y="0"/>
                    <a:pt x="656" y="0"/>
                  </a:cubicBezTo>
                  <a:cubicBezTo>
                    <a:pt x="219" y="0"/>
                    <a:pt x="0" y="187"/>
                    <a:pt x="0" y="43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4" name="Freeform 4">
              <a:extLst>
                <a:ext uri="{FF2B5EF4-FFF2-40B4-BE49-F238E27FC236}">
                  <a16:creationId xmlns:a16="http://schemas.microsoft.com/office/drawing/2014/main" id="{1909F6FB-4EBC-4FA7-A60C-57688FA217EF}"/>
                </a:ext>
              </a:extLst>
            </p:cNvPr>
            <p:cNvSpPr>
              <a:spLocks noChangeArrowheads="1"/>
            </p:cNvSpPr>
            <p:nvPr/>
          </p:nvSpPr>
          <p:spPr bwMode="auto">
            <a:xfrm>
              <a:off x="1100138" y="877888"/>
              <a:ext cx="546100" cy="520700"/>
            </a:xfrm>
            <a:custGeom>
              <a:avLst/>
              <a:gdLst>
                <a:gd name="T0" fmla="*/ 2170933 w 6064"/>
                <a:gd name="T1" fmla="*/ 596329 h 5783"/>
                <a:gd name="T2" fmla="*/ 2170933 w 6064"/>
                <a:gd name="T3" fmla="*/ 596329 h 5783"/>
                <a:gd name="T4" fmla="*/ 1169878 w 6064"/>
                <a:gd name="T5" fmla="*/ 44986 h 5783"/>
                <a:gd name="T6" fmla="*/ 1023733 w 6064"/>
                <a:gd name="T7" fmla="*/ 44986 h 5783"/>
                <a:gd name="T8" fmla="*/ 708766 w 6064"/>
                <a:gd name="T9" fmla="*/ 224928 h 5783"/>
                <a:gd name="T10" fmla="*/ 708766 w 6064"/>
                <a:gd name="T11" fmla="*/ 382557 h 5783"/>
                <a:gd name="T12" fmla="*/ 382640 w 6064"/>
                <a:gd name="T13" fmla="*/ 562499 h 5783"/>
                <a:gd name="T14" fmla="*/ 247654 w 6064"/>
                <a:gd name="T15" fmla="*/ 472528 h 5783"/>
                <a:gd name="T16" fmla="*/ 11159 w 6064"/>
                <a:gd name="T17" fmla="*/ 596329 h 5783"/>
                <a:gd name="T18" fmla="*/ 0 w 6064"/>
                <a:gd name="T19" fmla="*/ 629798 h 5783"/>
                <a:gd name="T20" fmla="*/ 33836 w 6064"/>
                <a:gd name="T21" fmla="*/ 641314 h 5783"/>
                <a:gd name="T22" fmla="*/ 123827 w 6064"/>
                <a:gd name="T23" fmla="*/ 641314 h 5783"/>
                <a:gd name="T24" fmla="*/ 112308 w 6064"/>
                <a:gd name="T25" fmla="*/ 686300 h 5783"/>
                <a:gd name="T26" fmla="*/ 112308 w 6064"/>
                <a:gd name="T27" fmla="*/ 1844408 h 5783"/>
                <a:gd name="T28" fmla="*/ 11159 w 6064"/>
                <a:gd name="T29" fmla="*/ 1945895 h 5783"/>
                <a:gd name="T30" fmla="*/ 11159 w 6064"/>
                <a:gd name="T31" fmla="*/ 1968208 h 5783"/>
                <a:gd name="T32" fmla="*/ 134986 w 6064"/>
                <a:gd name="T33" fmla="*/ 2080852 h 5783"/>
                <a:gd name="T34" fmla="*/ 2035947 w 6064"/>
                <a:gd name="T35" fmla="*/ 2080852 h 5783"/>
                <a:gd name="T36" fmla="*/ 2170933 w 6064"/>
                <a:gd name="T37" fmla="*/ 1979365 h 5783"/>
                <a:gd name="T38" fmla="*/ 2170933 w 6064"/>
                <a:gd name="T39" fmla="*/ 1945895 h 5783"/>
                <a:gd name="T40" fmla="*/ 2069784 w 6064"/>
                <a:gd name="T41" fmla="*/ 1844408 h 5783"/>
                <a:gd name="T42" fmla="*/ 2069784 w 6064"/>
                <a:gd name="T43" fmla="*/ 674783 h 5783"/>
                <a:gd name="T44" fmla="*/ 2058625 w 6064"/>
                <a:gd name="T45" fmla="*/ 641314 h 5783"/>
                <a:gd name="T46" fmla="*/ 2159774 w 6064"/>
                <a:gd name="T47" fmla="*/ 641314 h 5783"/>
                <a:gd name="T48" fmla="*/ 2182452 w 6064"/>
                <a:gd name="T49" fmla="*/ 629798 h 5783"/>
                <a:gd name="T50" fmla="*/ 2170933 w 6064"/>
                <a:gd name="T51" fmla="*/ 596329 h 5783"/>
                <a:gd name="T52" fmla="*/ 1102565 w 6064"/>
                <a:gd name="T53" fmla="*/ 1687138 h 5783"/>
                <a:gd name="T54" fmla="*/ 1102565 w 6064"/>
                <a:gd name="T55" fmla="*/ 1687138 h 5783"/>
                <a:gd name="T56" fmla="*/ 1091046 w 6064"/>
                <a:gd name="T57" fmla="*/ 1788266 h 5783"/>
                <a:gd name="T58" fmla="*/ 1012574 w 6064"/>
                <a:gd name="T59" fmla="*/ 1777110 h 5783"/>
                <a:gd name="T60" fmla="*/ 1023733 w 6064"/>
                <a:gd name="T61" fmla="*/ 1675982 h 5783"/>
                <a:gd name="T62" fmla="*/ 764920 w 6064"/>
                <a:gd name="T63" fmla="*/ 1608324 h 5783"/>
                <a:gd name="T64" fmla="*/ 787598 w 6064"/>
                <a:gd name="T65" fmla="*/ 1473367 h 5783"/>
                <a:gd name="T66" fmla="*/ 1034892 w 6064"/>
                <a:gd name="T67" fmla="*/ 1552182 h 5783"/>
                <a:gd name="T68" fmla="*/ 1079887 w 6064"/>
                <a:gd name="T69" fmla="*/ 1158468 h 5783"/>
                <a:gd name="T70" fmla="*/ 764920 w 6064"/>
                <a:gd name="T71" fmla="*/ 843569 h 5783"/>
                <a:gd name="T72" fmla="*/ 1136041 w 6064"/>
                <a:gd name="T73" fmla="*/ 551343 h 5783"/>
                <a:gd name="T74" fmla="*/ 1147560 w 6064"/>
                <a:gd name="T75" fmla="*/ 449856 h 5783"/>
                <a:gd name="T76" fmla="*/ 1237551 w 6064"/>
                <a:gd name="T77" fmla="*/ 461372 h 5783"/>
                <a:gd name="T78" fmla="*/ 1226032 w 6064"/>
                <a:gd name="T79" fmla="*/ 551343 h 5783"/>
                <a:gd name="T80" fmla="*/ 1428691 w 6064"/>
                <a:gd name="T81" fmla="*/ 607485 h 5783"/>
                <a:gd name="T82" fmla="*/ 1417532 w 6064"/>
                <a:gd name="T83" fmla="*/ 731285 h 5783"/>
                <a:gd name="T84" fmla="*/ 1214873 w 6064"/>
                <a:gd name="T85" fmla="*/ 686300 h 5783"/>
                <a:gd name="T86" fmla="*/ 1181037 w 6064"/>
                <a:gd name="T87" fmla="*/ 1034668 h 5783"/>
                <a:gd name="T88" fmla="*/ 1484845 w 6064"/>
                <a:gd name="T89" fmla="*/ 1361083 h 5783"/>
                <a:gd name="T90" fmla="*/ 1102565 w 6064"/>
                <a:gd name="T91" fmla="*/ 1687138 h 57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64" h="5783">
                  <a:moveTo>
                    <a:pt x="6031" y="1657"/>
                  </a:moveTo>
                  <a:lnTo>
                    <a:pt x="6031" y="1657"/>
                  </a:lnTo>
                  <a:cubicBezTo>
                    <a:pt x="3250" y="125"/>
                    <a:pt x="3250" y="125"/>
                    <a:pt x="3250" y="125"/>
                  </a:cubicBezTo>
                  <a:cubicBezTo>
                    <a:pt x="3031" y="0"/>
                    <a:pt x="2844" y="125"/>
                    <a:pt x="2844" y="125"/>
                  </a:cubicBezTo>
                  <a:cubicBezTo>
                    <a:pt x="1969" y="625"/>
                    <a:pt x="1969" y="625"/>
                    <a:pt x="1969" y="625"/>
                  </a:cubicBezTo>
                  <a:cubicBezTo>
                    <a:pt x="2031" y="750"/>
                    <a:pt x="2031" y="907"/>
                    <a:pt x="1969" y="1063"/>
                  </a:cubicBezTo>
                  <a:cubicBezTo>
                    <a:pt x="1875" y="1438"/>
                    <a:pt x="1469" y="1688"/>
                    <a:pt x="1063" y="1563"/>
                  </a:cubicBezTo>
                  <a:cubicBezTo>
                    <a:pt x="906" y="1532"/>
                    <a:pt x="781" y="1438"/>
                    <a:pt x="688" y="1313"/>
                  </a:cubicBezTo>
                  <a:cubicBezTo>
                    <a:pt x="31" y="1657"/>
                    <a:pt x="31" y="1657"/>
                    <a:pt x="31" y="1657"/>
                  </a:cubicBezTo>
                  <a:cubicBezTo>
                    <a:pt x="0" y="1688"/>
                    <a:pt x="0" y="1719"/>
                    <a:pt x="0" y="1750"/>
                  </a:cubicBezTo>
                  <a:cubicBezTo>
                    <a:pt x="31" y="1782"/>
                    <a:pt x="94" y="1782"/>
                    <a:pt x="94" y="1782"/>
                  </a:cubicBezTo>
                  <a:cubicBezTo>
                    <a:pt x="344" y="1782"/>
                    <a:pt x="344" y="1782"/>
                    <a:pt x="344" y="1782"/>
                  </a:cubicBezTo>
                  <a:cubicBezTo>
                    <a:pt x="344" y="1844"/>
                    <a:pt x="312" y="1907"/>
                    <a:pt x="312" y="1907"/>
                  </a:cubicBezTo>
                  <a:cubicBezTo>
                    <a:pt x="312" y="5125"/>
                    <a:pt x="312" y="5125"/>
                    <a:pt x="312" y="5125"/>
                  </a:cubicBezTo>
                  <a:cubicBezTo>
                    <a:pt x="156" y="5157"/>
                    <a:pt x="31" y="5250"/>
                    <a:pt x="31" y="5407"/>
                  </a:cubicBezTo>
                  <a:cubicBezTo>
                    <a:pt x="31" y="5469"/>
                    <a:pt x="31" y="5469"/>
                    <a:pt x="31" y="5469"/>
                  </a:cubicBezTo>
                  <a:cubicBezTo>
                    <a:pt x="31" y="5469"/>
                    <a:pt x="0" y="5782"/>
                    <a:pt x="375" y="5782"/>
                  </a:cubicBezTo>
                  <a:cubicBezTo>
                    <a:pt x="5656" y="5782"/>
                    <a:pt x="5656" y="5782"/>
                    <a:pt x="5656" y="5782"/>
                  </a:cubicBezTo>
                  <a:cubicBezTo>
                    <a:pt x="5875" y="5782"/>
                    <a:pt x="6031" y="5657"/>
                    <a:pt x="6031" y="5500"/>
                  </a:cubicBezTo>
                  <a:cubicBezTo>
                    <a:pt x="6031" y="5407"/>
                    <a:pt x="6031" y="5407"/>
                    <a:pt x="6031" y="5407"/>
                  </a:cubicBezTo>
                  <a:cubicBezTo>
                    <a:pt x="6031" y="5250"/>
                    <a:pt x="5906" y="5157"/>
                    <a:pt x="5750" y="5125"/>
                  </a:cubicBezTo>
                  <a:cubicBezTo>
                    <a:pt x="5750" y="1875"/>
                    <a:pt x="5750" y="1875"/>
                    <a:pt x="5750" y="1875"/>
                  </a:cubicBezTo>
                  <a:cubicBezTo>
                    <a:pt x="5750" y="1844"/>
                    <a:pt x="5719" y="1813"/>
                    <a:pt x="5719" y="1782"/>
                  </a:cubicBezTo>
                  <a:cubicBezTo>
                    <a:pt x="6000" y="1782"/>
                    <a:pt x="6000" y="1782"/>
                    <a:pt x="6000" y="1782"/>
                  </a:cubicBezTo>
                  <a:cubicBezTo>
                    <a:pt x="6031" y="1782"/>
                    <a:pt x="6063" y="1750"/>
                    <a:pt x="6063" y="1750"/>
                  </a:cubicBezTo>
                  <a:cubicBezTo>
                    <a:pt x="6063" y="1688"/>
                    <a:pt x="6031" y="1657"/>
                    <a:pt x="6031" y="1657"/>
                  </a:cubicBezTo>
                  <a:close/>
                  <a:moveTo>
                    <a:pt x="3063" y="4688"/>
                  </a:moveTo>
                  <a:lnTo>
                    <a:pt x="3063" y="4688"/>
                  </a:lnTo>
                  <a:cubicBezTo>
                    <a:pt x="3031" y="4969"/>
                    <a:pt x="3031" y="4969"/>
                    <a:pt x="3031" y="4969"/>
                  </a:cubicBezTo>
                  <a:cubicBezTo>
                    <a:pt x="2813" y="4938"/>
                    <a:pt x="2813" y="4938"/>
                    <a:pt x="2813" y="4938"/>
                  </a:cubicBezTo>
                  <a:cubicBezTo>
                    <a:pt x="2844" y="4657"/>
                    <a:pt x="2844" y="4657"/>
                    <a:pt x="2844" y="4657"/>
                  </a:cubicBezTo>
                  <a:cubicBezTo>
                    <a:pt x="2563" y="4625"/>
                    <a:pt x="2313" y="4563"/>
                    <a:pt x="2125" y="4469"/>
                  </a:cubicBezTo>
                  <a:cubicBezTo>
                    <a:pt x="2156" y="4313"/>
                    <a:pt x="2156" y="4219"/>
                    <a:pt x="2188" y="4094"/>
                  </a:cubicBezTo>
                  <a:cubicBezTo>
                    <a:pt x="2375" y="4188"/>
                    <a:pt x="2625" y="4282"/>
                    <a:pt x="2875" y="4313"/>
                  </a:cubicBezTo>
                  <a:cubicBezTo>
                    <a:pt x="3000" y="3219"/>
                    <a:pt x="3000" y="3219"/>
                    <a:pt x="3000" y="3219"/>
                  </a:cubicBezTo>
                  <a:cubicBezTo>
                    <a:pt x="2563" y="3063"/>
                    <a:pt x="2125" y="2875"/>
                    <a:pt x="2125" y="2344"/>
                  </a:cubicBezTo>
                  <a:cubicBezTo>
                    <a:pt x="2125" y="1844"/>
                    <a:pt x="2500" y="1532"/>
                    <a:pt x="3156" y="1532"/>
                  </a:cubicBezTo>
                  <a:cubicBezTo>
                    <a:pt x="3188" y="1250"/>
                    <a:pt x="3188" y="1250"/>
                    <a:pt x="3188" y="1250"/>
                  </a:cubicBezTo>
                  <a:cubicBezTo>
                    <a:pt x="3438" y="1282"/>
                    <a:pt x="3438" y="1282"/>
                    <a:pt x="3438" y="1282"/>
                  </a:cubicBezTo>
                  <a:cubicBezTo>
                    <a:pt x="3406" y="1532"/>
                    <a:pt x="3406" y="1532"/>
                    <a:pt x="3406" y="1532"/>
                  </a:cubicBezTo>
                  <a:cubicBezTo>
                    <a:pt x="3625" y="1563"/>
                    <a:pt x="3844" y="1625"/>
                    <a:pt x="3969" y="1688"/>
                  </a:cubicBezTo>
                  <a:cubicBezTo>
                    <a:pt x="3938" y="2032"/>
                    <a:pt x="3938" y="2032"/>
                    <a:pt x="3938" y="2032"/>
                  </a:cubicBezTo>
                  <a:cubicBezTo>
                    <a:pt x="3750" y="1969"/>
                    <a:pt x="3563" y="1938"/>
                    <a:pt x="3375" y="1907"/>
                  </a:cubicBezTo>
                  <a:cubicBezTo>
                    <a:pt x="3281" y="2875"/>
                    <a:pt x="3281" y="2875"/>
                    <a:pt x="3281" y="2875"/>
                  </a:cubicBezTo>
                  <a:cubicBezTo>
                    <a:pt x="3688" y="3032"/>
                    <a:pt x="4125" y="3219"/>
                    <a:pt x="4125" y="3782"/>
                  </a:cubicBezTo>
                  <a:cubicBezTo>
                    <a:pt x="4125" y="4375"/>
                    <a:pt x="3781" y="4657"/>
                    <a:pt x="3063" y="46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Tree>
    <p:extLst>
      <p:ext uri="{BB962C8B-B14F-4D97-AF65-F5344CB8AC3E}">
        <p14:creationId xmlns:p14="http://schemas.microsoft.com/office/powerpoint/2010/main" val="3367214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944">
            <a:extLst>
              <a:ext uri="{FF2B5EF4-FFF2-40B4-BE49-F238E27FC236}">
                <a16:creationId xmlns:a16="http://schemas.microsoft.com/office/drawing/2014/main" id="{40A8904B-850A-4147-AC27-93EEEDDD1B65}"/>
              </a:ext>
            </a:extLst>
          </p:cNvPr>
          <p:cNvSpPr/>
          <p:nvPr/>
        </p:nvSpPr>
        <p:spPr>
          <a:xfrm>
            <a:off x="4374953" y="1631000"/>
            <a:ext cx="197049" cy="19764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4"/>
          </a:solidFill>
          <a:ln w="12700">
            <a:miter lim="400000"/>
          </a:ln>
        </p:spPr>
        <p:txBody>
          <a:bodyPr lIns="14284" tIns="14284" rIns="14284" bIns="14284" anchor="ctr"/>
          <a:lstStyle/>
          <a:p>
            <a:pPr defTabSz="17139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Trebuchet MS" panose="020B0703020202090204" pitchFamily="34" charset="0"/>
              <a:ea typeface="Open Sans Semibold" charset="0"/>
              <a:cs typeface="Open Sans Semibold" charset="0"/>
              <a:sym typeface="Gill Sans"/>
            </a:endParaRPr>
          </a:p>
        </p:txBody>
      </p:sp>
      <p:sp>
        <p:nvSpPr>
          <p:cNvPr id="78859" name="Rectangle 15">
            <a:extLst>
              <a:ext uri="{FF2B5EF4-FFF2-40B4-BE49-F238E27FC236}">
                <a16:creationId xmlns:a16="http://schemas.microsoft.com/office/drawing/2014/main" id="{6EA8C5BA-6DB6-49A1-8E48-E10C71B3E9CC}"/>
              </a:ext>
            </a:extLst>
          </p:cNvPr>
          <p:cNvSpPr>
            <a:spLocks noChangeArrowheads="1"/>
          </p:cNvSpPr>
          <p:nvPr/>
        </p:nvSpPr>
        <p:spPr bwMode="auto">
          <a:xfrm>
            <a:off x="3907476" y="1932823"/>
            <a:ext cx="1168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defRPr/>
            </a:pPr>
            <a:r>
              <a:rPr lang="en-US" altLang="en-US" sz="2000" dirty="0">
                <a:solidFill>
                  <a:schemeClr val="tx2"/>
                </a:solidFill>
                <a:latin typeface="+mj-lt"/>
                <a:ea typeface="Open Sans Semibold"/>
                <a:cs typeface="Open Sans Semibold"/>
              </a:rPr>
              <a:t>WEBSITE</a:t>
            </a:r>
          </a:p>
        </p:txBody>
      </p:sp>
      <p:sp>
        <p:nvSpPr>
          <p:cNvPr id="78860" name="TextBox 16">
            <a:extLst>
              <a:ext uri="{FF2B5EF4-FFF2-40B4-BE49-F238E27FC236}">
                <a16:creationId xmlns:a16="http://schemas.microsoft.com/office/drawing/2014/main" id="{E7051F6B-E629-4C3E-A682-572E25D39AE7}"/>
              </a:ext>
            </a:extLst>
          </p:cNvPr>
          <p:cNvSpPr txBox="1">
            <a:spLocks noChangeArrowheads="1"/>
          </p:cNvSpPr>
          <p:nvPr/>
        </p:nvSpPr>
        <p:spPr bwMode="auto">
          <a:xfrm>
            <a:off x="3440503" y="2270783"/>
            <a:ext cx="2122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214"/>
              </a:lnSpc>
              <a:defRPr/>
            </a:pPr>
            <a:r>
              <a:rPr lang="en-US" altLang="en-US" sz="1200" dirty="0">
                <a:solidFill>
                  <a:srgbClr val="7030A0"/>
                </a:solidFill>
                <a:latin typeface="+mn-lt"/>
                <a:ea typeface="Open Sans Semibold"/>
                <a:cs typeface="Open Sans Semibold"/>
                <a:hlinkClick r:id="rId3"/>
              </a:rPr>
              <a:t>www.al-enterprise.com</a:t>
            </a:r>
            <a:endParaRPr lang="en-US" altLang="en-US" sz="1200" dirty="0">
              <a:solidFill>
                <a:srgbClr val="7030A0"/>
              </a:solidFill>
              <a:latin typeface="+mn-lt"/>
              <a:ea typeface="Open Sans Semibold"/>
              <a:cs typeface="Open Sans Semibold"/>
            </a:endParaRPr>
          </a:p>
          <a:p>
            <a:pPr algn="ctr">
              <a:lnSpc>
                <a:spcPts val="1214"/>
              </a:lnSpc>
              <a:defRPr/>
            </a:pPr>
            <a:endParaRPr lang="en-US" altLang="en-US" sz="1200" dirty="0">
              <a:solidFill>
                <a:srgbClr val="604187"/>
              </a:solidFill>
              <a:latin typeface="+mn-lt"/>
              <a:ea typeface="Open Sans Semibold"/>
              <a:cs typeface="Open Sans Semibold"/>
            </a:endParaRPr>
          </a:p>
        </p:txBody>
      </p:sp>
      <p:sp>
        <p:nvSpPr>
          <p:cNvPr id="16" name="TextBox 6">
            <a:extLst>
              <a:ext uri="{FF2B5EF4-FFF2-40B4-BE49-F238E27FC236}">
                <a16:creationId xmlns:a16="http://schemas.microsoft.com/office/drawing/2014/main" id="{EFF0D5DC-2C63-2E47-B5D0-0E4047C0C2E8}"/>
              </a:ext>
            </a:extLst>
          </p:cNvPr>
          <p:cNvSpPr txBox="1">
            <a:spLocks noChangeArrowheads="1"/>
          </p:cNvSpPr>
          <p:nvPr/>
        </p:nvSpPr>
        <p:spPr bwMode="auto">
          <a:xfrm>
            <a:off x="3124200" y="2670894"/>
            <a:ext cx="927640" cy="180275"/>
          </a:xfrm>
          <a:prstGeom prst="rect">
            <a:avLst/>
          </a:prstGeom>
          <a:noFill/>
          <a:ln w="9525">
            <a:noFill/>
            <a:miter lim="800000"/>
            <a:headEnd/>
            <a:tailEnd/>
          </a:ln>
        </p:spPr>
        <p:txBody>
          <a:bodyPr wrap="square" lIns="26132" tIns="13066" rIns="26132" bIns="13066">
            <a:spAutoFit/>
          </a:bodyPr>
          <a:lstStyle/>
          <a:p>
            <a:pPr>
              <a:spcBef>
                <a:spcPct val="50000"/>
              </a:spcBef>
            </a:pPr>
            <a:r>
              <a:rPr lang="en-US" sz="1000" dirty="0">
                <a:latin typeface="Trebuchet MS" charset="0"/>
              </a:rPr>
              <a:t>Follow us on:</a:t>
            </a:r>
          </a:p>
        </p:txBody>
      </p:sp>
      <p:pic>
        <p:nvPicPr>
          <p:cNvPr id="19" name="Picture 35" descr="TwitterBird_icon.png">
            <a:hlinkClick r:id="rId4"/>
            <a:extLst>
              <a:ext uri="{FF2B5EF4-FFF2-40B4-BE49-F238E27FC236}">
                <a16:creationId xmlns:a16="http://schemas.microsoft.com/office/drawing/2014/main" id="{643F1EF1-5DE6-A341-B048-C81ABC0C841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8242" y="2652679"/>
            <a:ext cx="274911" cy="268038"/>
          </a:xfrm>
          <a:prstGeom prst="rect">
            <a:avLst/>
          </a:prstGeom>
          <a:noFill/>
          <a:ln w="9525">
            <a:noFill/>
            <a:miter lim="800000"/>
            <a:headEnd/>
            <a:tailEnd/>
          </a:ln>
        </p:spPr>
      </p:pic>
      <p:pic>
        <p:nvPicPr>
          <p:cNvPr id="20" name="Picture 36" descr="Facebook_icon.png">
            <a:hlinkClick r:id="rId6"/>
            <a:extLst>
              <a:ext uri="{FF2B5EF4-FFF2-40B4-BE49-F238E27FC236}">
                <a16:creationId xmlns:a16="http://schemas.microsoft.com/office/drawing/2014/main" id="{A09CFB16-E572-9F4C-8A7C-338665298C5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01253" y="2648653"/>
            <a:ext cx="279965" cy="271980"/>
          </a:xfrm>
          <a:prstGeom prst="rect">
            <a:avLst/>
          </a:prstGeom>
          <a:noFill/>
          <a:ln w="9525">
            <a:noFill/>
            <a:miter lim="800000"/>
            <a:headEnd/>
            <a:tailEnd/>
          </a:ln>
        </p:spPr>
      </p:pic>
      <p:pic>
        <p:nvPicPr>
          <p:cNvPr id="21" name="Picture 37" descr="LinkinIn_icon.png">
            <a:hlinkClick r:id="rId8"/>
            <a:extLst>
              <a:ext uri="{FF2B5EF4-FFF2-40B4-BE49-F238E27FC236}">
                <a16:creationId xmlns:a16="http://schemas.microsoft.com/office/drawing/2014/main" id="{8B4821DC-576F-4949-A194-5D0C3429D9D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59552" y="2648653"/>
            <a:ext cx="279965" cy="271980"/>
          </a:xfrm>
          <a:prstGeom prst="rect">
            <a:avLst/>
          </a:prstGeom>
          <a:noFill/>
          <a:ln w="9525">
            <a:noFill/>
            <a:miter lim="800000"/>
            <a:headEnd/>
            <a:tailEnd/>
          </a:ln>
        </p:spPr>
      </p:pic>
      <p:pic>
        <p:nvPicPr>
          <p:cNvPr id="22" name="Picture 38" descr="YouTube_icon.png">
            <a:hlinkClick r:id="rId10"/>
            <a:extLst>
              <a:ext uri="{FF2B5EF4-FFF2-40B4-BE49-F238E27FC236}">
                <a16:creationId xmlns:a16="http://schemas.microsoft.com/office/drawing/2014/main" id="{E016C8DC-D6D3-8145-BA05-69DAFDB5C3E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42953" y="2648654"/>
            <a:ext cx="279965" cy="272964"/>
          </a:xfrm>
          <a:prstGeom prst="rect">
            <a:avLst/>
          </a:prstGeom>
          <a:noFill/>
          <a:ln w="9525">
            <a:noFill/>
            <a:miter lim="800000"/>
            <a:headEnd/>
            <a:tailEnd/>
          </a:ln>
        </p:spPr>
      </p:pic>
      <p:sp>
        <p:nvSpPr>
          <p:cNvPr id="13" name="CasellaDiTesto 12">
            <a:extLst>
              <a:ext uri="{FF2B5EF4-FFF2-40B4-BE49-F238E27FC236}">
                <a16:creationId xmlns:a16="http://schemas.microsoft.com/office/drawing/2014/main" id="{04FC1F64-9742-C844-B25F-9393598319CF}"/>
              </a:ext>
            </a:extLst>
          </p:cNvPr>
          <p:cNvSpPr txBox="1"/>
          <p:nvPr/>
        </p:nvSpPr>
        <p:spPr>
          <a:xfrm>
            <a:off x="507715" y="4857750"/>
            <a:ext cx="5055381" cy="215444"/>
          </a:xfrm>
          <a:prstGeom prst="rect">
            <a:avLst/>
          </a:prstGeom>
          <a:noFill/>
        </p:spPr>
        <p:txBody>
          <a:bodyPr wrap="square" rtlCol="0">
            <a:spAutoFit/>
          </a:bodyPr>
          <a:lstStyle/>
          <a:p>
            <a:r>
              <a:rPr lang="en-US" sz="800" b="1" dirty="0">
                <a:solidFill>
                  <a:srgbClr val="604187"/>
                </a:solidFill>
              </a:rPr>
              <a:t>The Alcatel-Lucent name and logo are trademarks of Nokia used under license by ALE.</a:t>
            </a:r>
            <a:endParaRPr lang="en-US" sz="800" dirty="0">
              <a:solidFill>
                <a:srgbClr val="604187"/>
              </a:solidFill>
            </a:endParaRPr>
          </a:p>
        </p:txBody>
      </p:sp>
      <p:sp>
        <p:nvSpPr>
          <p:cNvPr id="12" name="Rectangle 6">
            <a:extLst>
              <a:ext uri="{FF2B5EF4-FFF2-40B4-BE49-F238E27FC236}">
                <a16:creationId xmlns:a16="http://schemas.microsoft.com/office/drawing/2014/main" id="{95F11EE4-EDDC-408C-AF22-3995B81611F6}"/>
              </a:ext>
            </a:extLst>
          </p:cNvPr>
          <p:cNvSpPr>
            <a:spLocks/>
          </p:cNvSpPr>
          <p:nvPr/>
        </p:nvSpPr>
        <p:spPr bwMode="auto">
          <a:xfrm>
            <a:off x="2823893" y="1018579"/>
            <a:ext cx="3496214" cy="432875"/>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1714500" eaLnBrk="1" fontAlgn="auto" hangingPunct="1">
              <a:spcBef>
                <a:spcPts val="0"/>
              </a:spcBef>
              <a:spcAft>
                <a:spcPts val="0"/>
              </a:spcAft>
              <a:defRPr/>
            </a:pPr>
            <a:r>
              <a:rPr lang="en-US" sz="2800" spc="1313" dirty="0">
                <a:solidFill>
                  <a:schemeClr val="accent1"/>
                </a:solidFill>
                <a:latin typeface="+mj-lt"/>
                <a:ea typeface="Open Sans" charset="0"/>
                <a:cs typeface="Open Sans" charset="0"/>
                <a:sym typeface="Bebas Neue" charset="0"/>
              </a:rPr>
              <a:t>CONTACT</a:t>
            </a:r>
            <a:r>
              <a:rPr lang="en-US" sz="2800" b="1" spc="1313" dirty="0">
                <a:solidFill>
                  <a:schemeClr val="accent4"/>
                </a:solidFill>
                <a:latin typeface="+mj-lt"/>
                <a:ea typeface="Open Sans Light" charset="0"/>
                <a:cs typeface="Open Sans Light" charset="0"/>
                <a:sym typeface="Bebas Neue" charset="0"/>
              </a:rPr>
              <a:t>US</a:t>
            </a:r>
          </a:p>
        </p:txBody>
      </p:sp>
    </p:spTree>
    <p:extLst>
      <p:ext uri="{BB962C8B-B14F-4D97-AF65-F5344CB8AC3E}">
        <p14:creationId xmlns:p14="http://schemas.microsoft.com/office/powerpoint/2010/main" val="41379031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DE870-9F70-4CA7-A84D-997C22E76144}"/>
              </a:ext>
            </a:extLst>
          </p:cNvPr>
          <p:cNvSpPr>
            <a:spLocks noGrp="1"/>
          </p:cNvSpPr>
          <p:nvPr>
            <p:ph type="body" sz="quarter" idx="11"/>
          </p:nvPr>
        </p:nvSpPr>
        <p:spPr/>
        <p:txBody>
          <a:bodyPr/>
          <a:lstStyle/>
          <a:p>
            <a:r>
              <a:rPr lang="fr-FR" dirty="0"/>
              <a:t>Backup slides</a:t>
            </a:r>
          </a:p>
        </p:txBody>
      </p:sp>
      <p:sp>
        <p:nvSpPr>
          <p:cNvPr id="3" name="Text Placeholder 2">
            <a:extLst>
              <a:ext uri="{FF2B5EF4-FFF2-40B4-BE49-F238E27FC236}">
                <a16:creationId xmlns:a16="http://schemas.microsoft.com/office/drawing/2014/main" id="{33F497C0-D252-4961-BFA8-A4D4E9228A94}"/>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16254002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D30E8D-A1A1-4F98-968D-4527B32F8783}"/>
              </a:ext>
            </a:extLst>
          </p:cNvPr>
          <p:cNvSpPr>
            <a:spLocks noGrp="1"/>
          </p:cNvSpPr>
          <p:nvPr>
            <p:ph type="body" sz="quarter" idx="12"/>
          </p:nvPr>
        </p:nvSpPr>
        <p:spPr>
          <a:xfrm>
            <a:off x="716379" y="612840"/>
            <a:ext cx="7711242" cy="300083"/>
          </a:xfrm>
        </p:spPr>
        <p:txBody>
          <a:bodyPr/>
          <a:lstStyle/>
          <a:p>
            <a:r>
              <a:rPr lang="en-US" dirty="0">
                <a:solidFill>
                  <a:schemeClr val="accent1"/>
                </a:solidFill>
              </a:rPr>
              <a:t>When everything must be on the record</a:t>
            </a:r>
          </a:p>
        </p:txBody>
      </p:sp>
      <p:sp>
        <p:nvSpPr>
          <p:cNvPr id="3" name="Text Placeholder 2">
            <a:extLst>
              <a:ext uri="{FF2B5EF4-FFF2-40B4-BE49-F238E27FC236}">
                <a16:creationId xmlns:a16="http://schemas.microsoft.com/office/drawing/2014/main" id="{3E15C6CF-6B4E-451B-8428-B4EF7132486F}"/>
              </a:ext>
            </a:extLst>
          </p:cNvPr>
          <p:cNvSpPr>
            <a:spLocks noGrp="1"/>
          </p:cNvSpPr>
          <p:nvPr>
            <p:ph type="body" sz="quarter" idx="13"/>
          </p:nvPr>
        </p:nvSpPr>
        <p:spPr>
          <a:xfrm>
            <a:off x="4202929" y="1863086"/>
            <a:ext cx="4845821" cy="2251350"/>
          </a:xfrm>
          <a:ln>
            <a:solidFill>
              <a:schemeClr val="accent5"/>
            </a:solidFill>
          </a:ln>
        </p:spPr>
        <p:txBody>
          <a:bodyPr/>
          <a:lstStyle/>
          <a:p>
            <a:pPr marL="0" indent="0">
              <a:buNone/>
            </a:pPr>
            <a:r>
              <a:rPr lang="en-US" sz="1200" b="1" dirty="0">
                <a:solidFill>
                  <a:schemeClr val="accent1"/>
                </a:solidFill>
              </a:rPr>
              <a:t>WHAT’S NEW:</a:t>
            </a:r>
          </a:p>
          <a:p>
            <a:r>
              <a:rPr lang="en-US" sz="1200" dirty="0">
                <a:solidFill>
                  <a:schemeClr val="accent1"/>
                </a:solidFill>
              </a:rPr>
              <a:t>Support OPUS codec for all recording methods</a:t>
            </a:r>
          </a:p>
          <a:p>
            <a:r>
              <a:rPr lang="en-US" sz="1200" dirty="0">
                <a:solidFill>
                  <a:schemeClr val="accent1"/>
                </a:solidFill>
              </a:rPr>
              <a:t>Web hooks extended with additional call events</a:t>
            </a:r>
            <a:endParaRPr lang="fr-FR" sz="1200" dirty="0">
              <a:solidFill>
                <a:schemeClr val="accent1"/>
              </a:solidFill>
            </a:endParaRPr>
          </a:p>
          <a:p>
            <a:r>
              <a:rPr lang="en-US" sz="1200" dirty="0">
                <a:solidFill>
                  <a:schemeClr val="accent1"/>
                </a:solidFill>
              </a:rPr>
              <a:t>FIPS security standard compliance</a:t>
            </a:r>
          </a:p>
          <a:p>
            <a:r>
              <a:rPr lang="en-US" sz="1200" dirty="0">
                <a:solidFill>
                  <a:schemeClr val="accent1"/>
                </a:solidFill>
              </a:rPr>
              <a:t>Two-factor authentication (Microsoft and Google authenticators)</a:t>
            </a:r>
          </a:p>
          <a:p>
            <a:r>
              <a:rPr lang="en-US" sz="1200" dirty="0">
                <a:solidFill>
                  <a:schemeClr val="accent1"/>
                </a:solidFill>
              </a:rPr>
              <a:t>Optimization for encryption processing (+25% simultaneous live recorded calls)</a:t>
            </a:r>
          </a:p>
          <a:p>
            <a:r>
              <a:rPr lang="en-US" sz="1200" dirty="0">
                <a:solidFill>
                  <a:schemeClr val="accent1"/>
                </a:solidFill>
              </a:rPr>
              <a:t>Support of virtualization with Hyper-V server 2019 and 2022</a:t>
            </a:r>
          </a:p>
          <a:p>
            <a:endParaRPr lang="fr-FR" sz="1200" dirty="0">
              <a:solidFill>
                <a:schemeClr val="accent1"/>
              </a:solidFill>
            </a:endParaRPr>
          </a:p>
        </p:txBody>
      </p:sp>
      <p:sp>
        <p:nvSpPr>
          <p:cNvPr id="4" name="Title 3">
            <a:extLst>
              <a:ext uri="{FF2B5EF4-FFF2-40B4-BE49-F238E27FC236}">
                <a16:creationId xmlns:a16="http://schemas.microsoft.com/office/drawing/2014/main" id="{2DC0A3D7-0E34-49EE-AED8-2D69F0152373}"/>
              </a:ext>
            </a:extLst>
          </p:cNvPr>
          <p:cNvSpPr>
            <a:spLocks noGrp="1"/>
          </p:cNvSpPr>
          <p:nvPr>
            <p:ph type="title"/>
          </p:nvPr>
        </p:nvSpPr>
        <p:spPr/>
        <p:txBody>
          <a:bodyPr/>
          <a:lstStyle/>
          <a:p>
            <a:r>
              <a:rPr lang="en-US" dirty="0"/>
              <a:t>Omnipcx record suite</a:t>
            </a:r>
          </a:p>
        </p:txBody>
      </p:sp>
      <p:pic>
        <p:nvPicPr>
          <p:cNvPr id="6" name="Image 5">
            <a:extLst>
              <a:ext uri="{FF2B5EF4-FFF2-40B4-BE49-F238E27FC236}">
                <a16:creationId xmlns:a16="http://schemas.microsoft.com/office/drawing/2014/main" id="{550D3CF3-83ED-4744-93EB-19E343A8F8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951" y="1718076"/>
            <a:ext cx="3561022" cy="2357726"/>
          </a:xfrm>
          <a:prstGeom prst="rect">
            <a:avLst/>
          </a:prstGeom>
        </p:spPr>
      </p:pic>
      <p:pic>
        <p:nvPicPr>
          <p:cNvPr id="9" name="Graphique 8" descr="Verrouiller">
            <a:extLst>
              <a:ext uri="{FF2B5EF4-FFF2-40B4-BE49-F238E27FC236}">
                <a16:creationId xmlns:a16="http://schemas.microsoft.com/office/drawing/2014/main" id="{AA3743CF-E713-4013-9C8F-7BEEE166E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4186" y="3635210"/>
            <a:ext cx="705562" cy="705562"/>
          </a:xfrm>
          <a:prstGeom prst="rect">
            <a:avLst/>
          </a:prstGeom>
        </p:spPr>
      </p:pic>
      <p:pic>
        <p:nvPicPr>
          <p:cNvPr id="11" name="Graphique 10" descr="Jauge">
            <a:extLst>
              <a:ext uri="{FF2B5EF4-FFF2-40B4-BE49-F238E27FC236}">
                <a16:creationId xmlns:a16="http://schemas.microsoft.com/office/drawing/2014/main" id="{93715F47-4928-4A65-B837-67196B4C7D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79748" y="3665180"/>
            <a:ext cx="705562" cy="705562"/>
          </a:xfrm>
          <a:prstGeom prst="rect">
            <a:avLst/>
          </a:prstGeom>
        </p:spPr>
      </p:pic>
      <p:sp>
        <p:nvSpPr>
          <p:cNvPr id="5" name="Rectangle : coins arrondis 38">
            <a:extLst>
              <a:ext uri="{FF2B5EF4-FFF2-40B4-BE49-F238E27FC236}">
                <a16:creationId xmlns:a16="http://schemas.microsoft.com/office/drawing/2014/main" id="{49577A99-AC21-4F2E-B90C-7B8335DF1722}"/>
              </a:ext>
            </a:extLst>
          </p:cNvPr>
          <p:cNvSpPr/>
          <p:nvPr/>
        </p:nvSpPr>
        <p:spPr>
          <a:xfrm>
            <a:off x="8210303" y="1765617"/>
            <a:ext cx="740836" cy="19493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900" dirty="0"/>
              <a:t>Oct’23</a:t>
            </a:r>
          </a:p>
        </p:txBody>
      </p:sp>
      <p:sp>
        <p:nvSpPr>
          <p:cNvPr id="7" name="ZoneTexte 6">
            <a:extLst>
              <a:ext uri="{FF2B5EF4-FFF2-40B4-BE49-F238E27FC236}">
                <a16:creationId xmlns:a16="http://schemas.microsoft.com/office/drawing/2014/main" id="{9CC722BC-8CB2-F06F-B8A0-04B2C0039169}"/>
              </a:ext>
            </a:extLst>
          </p:cNvPr>
          <p:cNvSpPr txBox="1"/>
          <p:nvPr/>
        </p:nvSpPr>
        <p:spPr>
          <a:xfrm>
            <a:off x="785611" y="1273095"/>
            <a:ext cx="1326004" cy="300082"/>
          </a:xfrm>
          <a:prstGeom prst="rect">
            <a:avLst/>
          </a:prstGeom>
          <a:solidFill>
            <a:schemeClr val="accent1"/>
          </a:solidFill>
        </p:spPr>
        <p:txBody>
          <a:bodyPr wrap="none" rtlCol="0">
            <a:spAutoFit/>
          </a:bodyPr>
          <a:lstStyle/>
          <a:p>
            <a:r>
              <a:rPr lang="en-GB" dirty="0">
                <a:solidFill>
                  <a:schemeClr val="bg1"/>
                </a:solidFill>
              </a:rPr>
              <a:t>RECORD CALLS</a:t>
            </a:r>
          </a:p>
        </p:txBody>
      </p:sp>
      <p:sp>
        <p:nvSpPr>
          <p:cNvPr id="10" name="ZoneTexte 9">
            <a:extLst>
              <a:ext uri="{FF2B5EF4-FFF2-40B4-BE49-F238E27FC236}">
                <a16:creationId xmlns:a16="http://schemas.microsoft.com/office/drawing/2014/main" id="{80491D87-F65F-7AAA-311D-BA6315B637E1}"/>
              </a:ext>
            </a:extLst>
          </p:cNvPr>
          <p:cNvSpPr txBox="1"/>
          <p:nvPr/>
        </p:nvSpPr>
        <p:spPr>
          <a:xfrm>
            <a:off x="2255462" y="1273095"/>
            <a:ext cx="1532792" cy="300082"/>
          </a:xfrm>
          <a:prstGeom prst="rect">
            <a:avLst/>
          </a:prstGeom>
          <a:solidFill>
            <a:schemeClr val="accent1"/>
          </a:solidFill>
        </p:spPr>
        <p:txBody>
          <a:bodyPr wrap="none" rtlCol="0">
            <a:spAutoFit/>
          </a:bodyPr>
          <a:lstStyle/>
          <a:p>
            <a:r>
              <a:rPr lang="en-GB" dirty="0">
                <a:solidFill>
                  <a:schemeClr val="bg1"/>
                </a:solidFill>
              </a:rPr>
              <a:t>SCREEN CAPTURE</a:t>
            </a:r>
          </a:p>
        </p:txBody>
      </p:sp>
      <p:sp>
        <p:nvSpPr>
          <p:cNvPr id="12" name="ZoneTexte 11">
            <a:extLst>
              <a:ext uri="{FF2B5EF4-FFF2-40B4-BE49-F238E27FC236}">
                <a16:creationId xmlns:a16="http://schemas.microsoft.com/office/drawing/2014/main" id="{45FA8B03-E853-F55D-6250-E72F48CCAFD1}"/>
              </a:ext>
            </a:extLst>
          </p:cNvPr>
          <p:cNvSpPr txBox="1"/>
          <p:nvPr/>
        </p:nvSpPr>
        <p:spPr>
          <a:xfrm>
            <a:off x="3932101" y="1269035"/>
            <a:ext cx="1742913" cy="300082"/>
          </a:xfrm>
          <a:prstGeom prst="rect">
            <a:avLst/>
          </a:prstGeom>
          <a:solidFill>
            <a:schemeClr val="accent1"/>
          </a:solidFill>
        </p:spPr>
        <p:txBody>
          <a:bodyPr wrap="none" rtlCol="0">
            <a:spAutoFit/>
          </a:bodyPr>
          <a:lstStyle/>
          <a:p>
            <a:r>
              <a:rPr lang="en-GB" dirty="0">
                <a:solidFill>
                  <a:schemeClr val="bg1"/>
                </a:solidFill>
              </a:rPr>
              <a:t>SILENT MONITORING</a:t>
            </a:r>
          </a:p>
        </p:txBody>
      </p:sp>
      <p:sp>
        <p:nvSpPr>
          <p:cNvPr id="13" name="ZoneTexte 12">
            <a:extLst>
              <a:ext uri="{FF2B5EF4-FFF2-40B4-BE49-F238E27FC236}">
                <a16:creationId xmlns:a16="http://schemas.microsoft.com/office/drawing/2014/main" id="{77E43C99-A6C0-4D2F-CC27-A6871E724BDD}"/>
              </a:ext>
            </a:extLst>
          </p:cNvPr>
          <p:cNvSpPr txBox="1"/>
          <p:nvPr/>
        </p:nvSpPr>
        <p:spPr>
          <a:xfrm>
            <a:off x="5818861" y="1273095"/>
            <a:ext cx="1887183" cy="300082"/>
          </a:xfrm>
          <a:prstGeom prst="rect">
            <a:avLst/>
          </a:prstGeom>
          <a:solidFill>
            <a:schemeClr val="accent1"/>
          </a:solidFill>
        </p:spPr>
        <p:txBody>
          <a:bodyPr wrap="none" rtlCol="0">
            <a:spAutoFit/>
          </a:bodyPr>
          <a:lstStyle/>
          <a:p>
            <a:r>
              <a:rPr lang="en-GB" dirty="0">
                <a:solidFill>
                  <a:schemeClr val="bg1"/>
                </a:solidFill>
              </a:rPr>
              <a:t>QUALITY MONITORING</a:t>
            </a:r>
          </a:p>
        </p:txBody>
      </p:sp>
    </p:spTree>
    <p:extLst>
      <p:ext uri="{BB962C8B-B14F-4D97-AF65-F5344CB8AC3E}">
        <p14:creationId xmlns:p14="http://schemas.microsoft.com/office/powerpoint/2010/main" val="22097856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矩形 3"/>
          <p:cNvSpPr/>
          <p:nvPr/>
        </p:nvSpPr>
        <p:spPr>
          <a:xfrm>
            <a:off x="1097280" y="1226990"/>
            <a:ext cx="3276231" cy="2662495"/>
          </a:xfrm>
          <a:prstGeom prst="rect">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600" dirty="0">
              <a:latin typeface="Trebuchet MS" panose="020B0603020202020204" pitchFamily="34" charset="0"/>
            </a:endParaRPr>
          </a:p>
        </p:txBody>
      </p:sp>
      <p:sp>
        <p:nvSpPr>
          <p:cNvPr id="7" name="Title 6"/>
          <p:cNvSpPr>
            <a:spLocks noGrp="1"/>
          </p:cNvSpPr>
          <p:nvPr>
            <p:ph type="title"/>
          </p:nvPr>
        </p:nvSpPr>
        <p:spPr/>
        <p:txBody>
          <a:bodyPr/>
          <a:lstStyle/>
          <a:p>
            <a:r>
              <a:rPr lang="en-US" dirty="0"/>
              <a:t>WANT TO KNOW MORE?</a:t>
            </a:r>
            <a:endParaRPr lang="fr-FR" dirty="0"/>
          </a:p>
        </p:txBody>
      </p:sp>
      <p:sp>
        <p:nvSpPr>
          <p:cNvPr id="31" name="文本框 54"/>
          <p:cNvSpPr txBox="1"/>
          <p:nvPr/>
        </p:nvSpPr>
        <p:spPr>
          <a:xfrm>
            <a:off x="1827503" y="1287332"/>
            <a:ext cx="1815784" cy="707852"/>
          </a:xfrm>
          <a:prstGeom prst="rect">
            <a:avLst/>
          </a:prstGeom>
        </p:spPr>
        <p:txBody>
          <a:bodyPr wrap="square" lIns="91406" tIns="45703" rIns="91406" bIns="45703">
            <a:spAutoFit/>
          </a:bodyPr>
          <a:lstStyle>
            <a:defPPr>
              <a:defRPr lang="zh-CN"/>
            </a:defPPr>
            <a:lvl1pPr algn="ctr">
              <a:defRPr sz="1600">
                <a:solidFill>
                  <a:schemeClr val="tx1">
                    <a:lumMod val="75000"/>
                    <a:lumOff val="25000"/>
                  </a:schemeClr>
                </a:solidFill>
                <a:latin typeface="Ostrich Sans Black" panose="00000A00000000000000" pitchFamily="50" charset="0"/>
                <a:cs typeface="BrowalliaUPC" panose="020B0604020202020204" pitchFamily="34" charset="-34"/>
              </a:defRPr>
            </a:lvl1pPr>
          </a:lstStyle>
          <a:p>
            <a:r>
              <a:rPr lang="da-DK" altLang="zh-CN" sz="2000" b="1" dirty="0">
                <a:solidFill>
                  <a:schemeClr val="tx1"/>
                </a:solidFill>
                <a:latin typeface="+mj-lt"/>
                <a:sym typeface="News Gothic MT" charset="0"/>
              </a:rPr>
              <a:t>Product information</a:t>
            </a:r>
          </a:p>
        </p:txBody>
      </p:sp>
      <p:sp>
        <p:nvSpPr>
          <p:cNvPr id="36" name="Rectangle 35"/>
          <p:cNvSpPr/>
          <p:nvPr/>
        </p:nvSpPr>
        <p:spPr>
          <a:xfrm>
            <a:off x="1222604" y="2121822"/>
            <a:ext cx="2983636" cy="584741"/>
          </a:xfrm>
          <a:prstGeom prst="rect">
            <a:avLst/>
          </a:prstGeom>
        </p:spPr>
        <p:txBody>
          <a:bodyPr wrap="square" lIns="91406" tIns="45703" rIns="91406" bIns="45703">
            <a:spAutoFit/>
          </a:bodyPr>
          <a:lstStyle/>
          <a:p>
            <a:pPr marL="285750" indent="-285750">
              <a:buFont typeface="Arial" panose="020B0604020202020204" pitchFamily="34" charset="0"/>
              <a:buChar char="•"/>
            </a:pPr>
            <a:r>
              <a:rPr lang="en-US" sz="1600" dirty="0">
                <a:solidFill>
                  <a:schemeClr val="tx2"/>
                </a:solidFill>
                <a:latin typeface="+mj-lt"/>
                <a:hlinkClick r:id="rId3"/>
              </a:rPr>
              <a:t>Web page</a:t>
            </a:r>
            <a:endParaRPr lang="en-US" sz="1600" dirty="0">
              <a:solidFill>
                <a:schemeClr val="tx2"/>
              </a:solidFill>
              <a:latin typeface="+mj-lt"/>
            </a:endParaRPr>
          </a:p>
          <a:p>
            <a:pPr marL="285750" indent="-285750">
              <a:buFont typeface="Arial" panose="020B0604020202020204" pitchFamily="34" charset="0"/>
              <a:buChar char="•"/>
            </a:pPr>
            <a:r>
              <a:rPr lang="en-US" sz="1600" dirty="0">
                <a:solidFill>
                  <a:schemeClr val="tx2"/>
                </a:solidFill>
                <a:latin typeface="+mj-lt"/>
              </a:rPr>
              <a:t>Datasheet (</a:t>
            </a:r>
            <a:r>
              <a:rPr lang="en-US" sz="1600" dirty="0">
                <a:solidFill>
                  <a:schemeClr val="tx2"/>
                </a:solidFill>
                <a:latin typeface="+mj-lt"/>
                <a:hlinkClick r:id="rId4"/>
              </a:rPr>
              <a:t>EN</a:t>
            </a:r>
            <a:r>
              <a:rPr lang="en-US" sz="1600" dirty="0">
                <a:solidFill>
                  <a:schemeClr val="tx2"/>
                </a:solidFill>
                <a:latin typeface="+mj-lt"/>
              </a:rPr>
              <a:t> </a:t>
            </a:r>
            <a:r>
              <a:rPr lang="en-US" sz="1600" dirty="0">
                <a:solidFill>
                  <a:schemeClr val="tx2"/>
                </a:solidFill>
                <a:latin typeface="+mj-lt"/>
                <a:hlinkClick r:id="rId5"/>
              </a:rPr>
              <a:t>FR</a:t>
            </a:r>
            <a:r>
              <a:rPr lang="en-US" sz="1600" dirty="0">
                <a:solidFill>
                  <a:schemeClr val="tx2"/>
                </a:solidFill>
                <a:latin typeface="+mj-lt"/>
              </a:rPr>
              <a:t> </a:t>
            </a:r>
            <a:r>
              <a:rPr lang="en-US" sz="1600" dirty="0">
                <a:solidFill>
                  <a:schemeClr val="tx2"/>
                </a:solidFill>
                <a:latin typeface="+mj-lt"/>
                <a:hlinkClick r:id="rId6"/>
              </a:rPr>
              <a:t>DE</a:t>
            </a:r>
            <a:r>
              <a:rPr lang="en-US" sz="1600" dirty="0">
                <a:solidFill>
                  <a:schemeClr val="tx2"/>
                </a:solidFill>
                <a:latin typeface="+mj-lt"/>
              </a:rPr>
              <a:t> </a:t>
            </a:r>
            <a:r>
              <a:rPr lang="en-US" sz="1600" dirty="0">
                <a:solidFill>
                  <a:schemeClr val="tx2"/>
                </a:solidFill>
                <a:latin typeface="+mj-lt"/>
                <a:hlinkClick r:id="rId7"/>
              </a:rPr>
              <a:t>ES</a:t>
            </a:r>
            <a:r>
              <a:rPr lang="en-US" sz="1600" dirty="0">
                <a:solidFill>
                  <a:schemeClr val="tx2"/>
                </a:solidFill>
                <a:latin typeface="+mj-lt"/>
              </a:rPr>
              <a:t>)</a:t>
            </a:r>
          </a:p>
        </p:txBody>
      </p:sp>
      <p:sp>
        <p:nvSpPr>
          <p:cNvPr id="113" name="矩形 3"/>
          <p:cNvSpPr/>
          <p:nvPr/>
        </p:nvSpPr>
        <p:spPr>
          <a:xfrm>
            <a:off x="4970584" y="1226990"/>
            <a:ext cx="3276231" cy="2662495"/>
          </a:xfrm>
          <a:prstGeom prst="rect">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600" dirty="0">
              <a:latin typeface="Trebuchet MS" panose="020B0603020202020204" pitchFamily="34" charset="0"/>
            </a:endParaRPr>
          </a:p>
        </p:txBody>
      </p:sp>
      <p:sp>
        <p:nvSpPr>
          <p:cNvPr id="114" name="Rectangle 113"/>
          <p:cNvSpPr/>
          <p:nvPr/>
        </p:nvSpPr>
        <p:spPr>
          <a:xfrm>
            <a:off x="5570647" y="1287332"/>
            <a:ext cx="2076103" cy="707852"/>
          </a:xfrm>
          <a:prstGeom prst="rect">
            <a:avLst/>
          </a:prstGeom>
        </p:spPr>
        <p:txBody>
          <a:bodyPr wrap="square" lIns="91406" tIns="45703" rIns="91406" bIns="45703">
            <a:spAutoFit/>
          </a:bodyPr>
          <a:lstStyle/>
          <a:p>
            <a:pPr algn="ctr"/>
            <a:r>
              <a:rPr lang="en-US" sz="2000" b="1" dirty="0">
                <a:latin typeface="+mj-lt"/>
              </a:rPr>
              <a:t>Support center reseller</a:t>
            </a:r>
          </a:p>
        </p:txBody>
      </p:sp>
      <p:sp>
        <p:nvSpPr>
          <p:cNvPr id="116" name="Rectangle 115"/>
          <p:cNvSpPr/>
          <p:nvPr/>
        </p:nvSpPr>
        <p:spPr>
          <a:xfrm>
            <a:off x="5135613" y="2124387"/>
            <a:ext cx="3111202" cy="584741"/>
          </a:xfrm>
          <a:prstGeom prst="rect">
            <a:avLst/>
          </a:prstGeom>
        </p:spPr>
        <p:txBody>
          <a:bodyPr wrap="square" lIns="91406" tIns="45703" rIns="91406" bIns="45703">
            <a:spAutoFit/>
          </a:bodyPr>
          <a:lstStyle/>
          <a:p>
            <a:pPr marL="285750" indent="-285750">
              <a:buFont typeface="Arial" panose="020B0604020202020204" pitchFamily="34" charset="0"/>
              <a:buChar char="•"/>
            </a:pPr>
            <a:r>
              <a:rPr lang="en-US" sz="1600" dirty="0">
                <a:solidFill>
                  <a:schemeClr val="tx2"/>
                </a:solidFill>
                <a:hlinkClick r:id="rId8"/>
              </a:rPr>
              <a:t>Presales design guide</a:t>
            </a:r>
            <a:endParaRPr lang="en-US" sz="1600" dirty="0">
              <a:solidFill>
                <a:schemeClr val="tx2"/>
              </a:solidFill>
            </a:endParaRPr>
          </a:p>
          <a:p>
            <a:endParaRPr lang="en-US" sz="1600" dirty="0">
              <a:solidFill>
                <a:schemeClr val="tx2"/>
              </a:solidFill>
              <a:latin typeface="+mj-lt"/>
            </a:endParaRPr>
          </a:p>
        </p:txBody>
      </p:sp>
      <p:sp>
        <p:nvSpPr>
          <p:cNvPr id="123" name="Line 3"/>
          <p:cNvSpPr>
            <a:spLocks noChangeShapeType="1"/>
          </p:cNvSpPr>
          <p:nvPr/>
        </p:nvSpPr>
        <p:spPr bwMode="auto">
          <a:xfrm>
            <a:off x="2212141" y="1974271"/>
            <a:ext cx="1046508" cy="0"/>
          </a:xfrm>
          <a:prstGeom prst="line">
            <a:avLst/>
          </a:prstGeom>
          <a:ln>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0" tIns="0" rIns="0" bIns="0" anchor="ctr"/>
          <a:lstStyle/>
          <a:p>
            <a:endParaRPr lang="zh-CN" altLang="zh-CN" sz="600">
              <a:latin typeface="Trebuchet MS" panose="020B0603020202020204" pitchFamily="34" charset="0"/>
            </a:endParaRPr>
          </a:p>
        </p:txBody>
      </p:sp>
      <p:sp>
        <p:nvSpPr>
          <p:cNvPr id="124" name="Line 3"/>
          <p:cNvSpPr>
            <a:spLocks noChangeShapeType="1"/>
          </p:cNvSpPr>
          <p:nvPr/>
        </p:nvSpPr>
        <p:spPr bwMode="auto">
          <a:xfrm>
            <a:off x="6085444" y="1974271"/>
            <a:ext cx="1046508" cy="0"/>
          </a:xfrm>
          <a:prstGeom prst="line">
            <a:avLst/>
          </a:prstGeom>
          <a:ln>
            <a:solidFill>
              <a:schemeClr val="accent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0" tIns="0" rIns="0" bIns="0" anchor="ctr"/>
          <a:lstStyle/>
          <a:p>
            <a:endParaRPr lang="zh-CN" altLang="zh-CN" sz="600">
              <a:latin typeface="Trebuchet MS" panose="020B0603020202020204" pitchFamily="34" charset="0"/>
            </a:endParaRPr>
          </a:p>
        </p:txBody>
      </p:sp>
      <p:pic>
        <p:nvPicPr>
          <p:cNvPr id="3" name="Picture 2">
            <a:extLst>
              <a:ext uri="{FF2B5EF4-FFF2-40B4-BE49-F238E27FC236}">
                <a16:creationId xmlns:a16="http://schemas.microsoft.com/office/drawing/2014/main" id="{7E10E18F-1837-400D-B6B4-C26CF8287E87}"/>
              </a:ext>
            </a:extLst>
          </p:cNvPr>
          <p:cNvPicPr>
            <a:picLocks noChangeAspect="1"/>
          </p:cNvPicPr>
          <p:nvPr/>
        </p:nvPicPr>
        <p:blipFill>
          <a:blip r:embed="rId9"/>
          <a:stretch>
            <a:fillRect/>
          </a:stretch>
        </p:blipFill>
        <p:spPr>
          <a:xfrm>
            <a:off x="1330802" y="3181645"/>
            <a:ext cx="1762678" cy="102473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21DDD261-E537-486A-ADDC-8F946C5DC504}"/>
              </a:ext>
            </a:extLst>
          </p:cNvPr>
          <p:cNvPicPr>
            <a:picLocks noChangeAspect="1"/>
          </p:cNvPicPr>
          <p:nvPr/>
        </p:nvPicPr>
        <p:blipFill>
          <a:blip r:embed="rId10"/>
          <a:stretch>
            <a:fillRect/>
          </a:stretch>
        </p:blipFill>
        <p:spPr>
          <a:xfrm>
            <a:off x="3219192" y="3350653"/>
            <a:ext cx="848190" cy="1198347"/>
          </a:xfrm>
          <a:prstGeom prst="rect">
            <a:avLst/>
          </a:prstGeom>
          <a:effectLst>
            <a:outerShdw blurRad="50800" dist="38100" dir="2700000" algn="tl" rotWithShape="0">
              <a:prstClr val="black">
                <a:alpha val="40000"/>
              </a:prstClr>
            </a:outerShdw>
          </a:effectLst>
        </p:spPr>
      </p:pic>
      <p:pic>
        <p:nvPicPr>
          <p:cNvPr id="2" name="Image 1">
            <a:extLst>
              <a:ext uri="{FF2B5EF4-FFF2-40B4-BE49-F238E27FC236}">
                <a16:creationId xmlns:a16="http://schemas.microsoft.com/office/drawing/2014/main" id="{AED0A3CD-3006-4996-87D5-DB7174366AE8}"/>
              </a:ext>
            </a:extLst>
          </p:cNvPr>
          <p:cNvPicPr>
            <a:picLocks noChangeAspect="1"/>
          </p:cNvPicPr>
          <p:nvPr/>
        </p:nvPicPr>
        <p:blipFill>
          <a:blip r:embed="rId11"/>
          <a:stretch>
            <a:fillRect/>
          </a:stretch>
        </p:blipFill>
        <p:spPr>
          <a:xfrm>
            <a:off x="5349745" y="2783326"/>
            <a:ext cx="2517905" cy="14542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535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B83949-52AA-47CD-9A4A-1F736B7DD79E}"/>
              </a:ext>
            </a:extLst>
          </p:cNvPr>
          <p:cNvSpPr/>
          <p:nvPr/>
        </p:nvSpPr>
        <p:spPr>
          <a:xfrm>
            <a:off x="1351723" y="0"/>
            <a:ext cx="87590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oneTexte 2">
            <a:extLst>
              <a:ext uri="{FF2B5EF4-FFF2-40B4-BE49-F238E27FC236}">
                <a16:creationId xmlns:a16="http://schemas.microsoft.com/office/drawing/2014/main" id="{010531CB-AEF7-4DD6-8F12-4475C39A2129}"/>
              </a:ext>
            </a:extLst>
          </p:cNvPr>
          <p:cNvSpPr txBox="1"/>
          <p:nvPr/>
        </p:nvSpPr>
        <p:spPr>
          <a:xfrm>
            <a:off x="1420343" y="89451"/>
            <a:ext cx="553998" cy="4881050"/>
          </a:xfrm>
          <a:prstGeom prst="rect">
            <a:avLst/>
          </a:prstGeom>
          <a:noFill/>
        </p:spPr>
        <p:txBody>
          <a:bodyPr vert="vert270" wrap="square" rtlCol="0">
            <a:spAutoFit/>
          </a:bodyPr>
          <a:lstStyle/>
          <a:p>
            <a:r>
              <a:rPr lang="en-US" sz="2400" dirty="0">
                <a:solidFill>
                  <a:schemeClr val="bg1"/>
                </a:solidFill>
                <a:latin typeface="ClanOT-Book" panose="02000503030000020004" pitchFamily="50" charset="0"/>
              </a:rPr>
              <a:t>Customer challenges in call recording</a:t>
            </a: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372660" cy="5143500"/>
          </a:xfrm>
          <a:prstGeom prst="rect">
            <a:avLst/>
          </a:prstGeom>
        </p:spPr>
      </p:pic>
      <p:sp>
        <p:nvSpPr>
          <p:cNvPr id="65" name="Rectangle 64">
            <a:extLst>
              <a:ext uri="{FF2B5EF4-FFF2-40B4-BE49-F238E27FC236}">
                <a16:creationId xmlns:a16="http://schemas.microsoft.com/office/drawing/2014/main" id="{2B257661-1288-488E-A03A-A0BB22E72176}"/>
              </a:ext>
            </a:extLst>
          </p:cNvPr>
          <p:cNvSpPr/>
          <p:nvPr/>
        </p:nvSpPr>
        <p:spPr>
          <a:xfrm>
            <a:off x="2226966" y="3367318"/>
            <a:ext cx="6917033" cy="1166707"/>
          </a:xfrm>
          <a:prstGeom prst="rect">
            <a:avLst/>
          </a:prstGeom>
          <a:solidFill>
            <a:srgbClr val="0085CA"/>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0"/>
              </a:spcBef>
            </a:pPr>
            <a:endParaRPr lang="en-US">
              <a:latin typeface="Trebuchet MS"/>
              <a:cs typeface="Trebuchet MS"/>
            </a:endParaRPr>
          </a:p>
        </p:txBody>
      </p:sp>
      <p:sp>
        <p:nvSpPr>
          <p:cNvPr id="72" name="ZoneTexte 13">
            <a:extLst>
              <a:ext uri="{FF2B5EF4-FFF2-40B4-BE49-F238E27FC236}">
                <a16:creationId xmlns:a16="http://schemas.microsoft.com/office/drawing/2014/main" id="{780E8964-8C38-4E41-B6AC-29ABEE65FA89}"/>
              </a:ext>
            </a:extLst>
          </p:cNvPr>
          <p:cNvSpPr txBox="1"/>
          <p:nvPr/>
        </p:nvSpPr>
        <p:spPr>
          <a:xfrm>
            <a:off x="2498387" y="3719838"/>
            <a:ext cx="6547538" cy="461665"/>
          </a:xfrm>
          <a:prstGeom prst="rect">
            <a:avLst/>
          </a:prstGeom>
          <a:noFill/>
        </p:spPr>
        <p:txBody>
          <a:bodyPr wrap="square" rtlCol="0">
            <a:spAutoFit/>
          </a:bodyPr>
          <a:lstStyle/>
          <a:p>
            <a:pPr algn="ctr"/>
            <a:r>
              <a:rPr lang="en-US" sz="2400" b="1" dirty="0">
                <a:solidFill>
                  <a:schemeClr val="bg1"/>
                </a:solidFill>
                <a:latin typeface="+mn-lt"/>
                <a:cs typeface="Abadi MT Condensed Light"/>
              </a:rPr>
              <a:t>When everything must be on the record</a:t>
            </a:r>
            <a:endParaRPr lang="en-US" sz="3200" b="1" dirty="0">
              <a:solidFill>
                <a:schemeClr val="bg1"/>
              </a:solidFill>
              <a:latin typeface="+mn-lt"/>
              <a:cs typeface="Abadi MT Condensed Light"/>
            </a:endParaRPr>
          </a:p>
        </p:txBody>
      </p:sp>
      <p:sp>
        <p:nvSpPr>
          <p:cNvPr id="60" name="Rectangle 59">
            <a:extLst>
              <a:ext uri="{FF2B5EF4-FFF2-40B4-BE49-F238E27FC236}">
                <a16:creationId xmlns:a16="http://schemas.microsoft.com/office/drawing/2014/main" id="{2049531A-33D2-4B8D-9B73-D0C17AAF3803}"/>
              </a:ext>
            </a:extLst>
          </p:cNvPr>
          <p:cNvSpPr/>
          <p:nvPr/>
        </p:nvSpPr>
        <p:spPr bwMode="auto">
          <a:xfrm>
            <a:off x="6566042" y="683298"/>
            <a:ext cx="1949109" cy="540000"/>
          </a:xfrm>
          <a:prstGeom prst="rect">
            <a:avLst/>
          </a:prstGeom>
          <a:solidFill>
            <a:schemeClr val="accent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algn="ctr" defTabSz="685800" fontAlgn="base">
              <a:spcAft>
                <a:spcPct val="0"/>
              </a:spcAft>
            </a:pPr>
            <a:endParaRPr lang="en-AU" dirty="0">
              <a:solidFill>
                <a:schemeClr val="bg1"/>
              </a:solidFill>
              <a:latin typeface="+mj-lt"/>
            </a:endParaRPr>
          </a:p>
        </p:txBody>
      </p:sp>
      <p:sp>
        <p:nvSpPr>
          <p:cNvPr id="61" name="Oval 105">
            <a:extLst>
              <a:ext uri="{FF2B5EF4-FFF2-40B4-BE49-F238E27FC236}">
                <a16:creationId xmlns:a16="http://schemas.microsoft.com/office/drawing/2014/main" id="{596759B2-654D-4C15-8AA7-D373B44886F7}"/>
              </a:ext>
            </a:extLst>
          </p:cNvPr>
          <p:cNvSpPr/>
          <p:nvPr/>
        </p:nvSpPr>
        <p:spPr bwMode="auto">
          <a:xfrm>
            <a:off x="8234925" y="686003"/>
            <a:ext cx="560397" cy="5400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AU">
              <a:solidFill>
                <a:schemeClr val="bg1"/>
              </a:solidFill>
              <a:latin typeface="+mj-lt"/>
            </a:endParaRPr>
          </a:p>
        </p:txBody>
      </p:sp>
      <p:sp>
        <p:nvSpPr>
          <p:cNvPr id="62" name="Rectangle 61">
            <a:extLst>
              <a:ext uri="{FF2B5EF4-FFF2-40B4-BE49-F238E27FC236}">
                <a16:creationId xmlns:a16="http://schemas.microsoft.com/office/drawing/2014/main" id="{424E1631-BCBF-47F3-8C09-FF6037E8948D}"/>
              </a:ext>
            </a:extLst>
          </p:cNvPr>
          <p:cNvSpPr/>
          <p:nvPr/>
        </p:nvSpPr>
        <p:spPr bwMode="auto">
          <a:xfrm>
            <a:off x="5724530" y="683298"/>
            <a:ext cx="1559669" cy="540000"/>
          </a:xfrm>
          <a:prstGeom prst="rect">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marL="135731" indent="-135731" algn="ctr" defTabSz="685800" fontAlgn="base">
              <a:lnSpc>
                <a:spcPct val="110000"/>
              </a:lnSpc>
              <a:spcAft>
                <a:spcPct val="0"/>
              </a:spcAft>
            </a:pPr>
            <a:endParaRPr lang="en-AU" dirty="0">
              <a:solidFill>
                <a:schemeClr val="bg1"/>
              </a:solidFill>
              <a:latin typeface="+mj-lt"/>
            </a:endParaRPr>
          </a:p>
        </p:txBody>
      </p:sp>
      <p:sp>
        <p:nvSpPr>
          <p:cNvPr id="63" name="Rectangle 62">
            <a:extLst>
              <a:ext uri="{FF2B5EF4-FFF2-40B4-BE49-F238E27FC236}">
                <a16:creationId xmlns:a16="http://schemas.microsoft.com/office/drawing/2014/main" id="{36DE7798-ACAC-4F4E-B20D-D3A9D8BCE4DD}"/>
              </a:ext>
            </a:extLst>
          </p:cNvPr>
          <p:cNvSpPr/>
          <p:nvPr/>
        </p:nvSpPr>
        <p:spPr bwMode="auto">
          <a:xfrm>
            <a:off x="4497157" y="683298"/>
            <a:ext cx="1493330" cy="54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algn="ctr" defTabSz="685800" fontAlgn="base">
              <a:spcAft>
                <a:spcPct val="0"/>
              </a:spcAft>
            </a:pPr>
            <a:endParaRPr lang="en-AU" dirty="0">
              <a:solidFill>
                <a:schemeClr val="bg1"/>
              </a:solidFill>
              <a:latin typeface="+mj-lt"/>
            </a:endParaRPr>
          </a:p>
        </p:txBody>
      </p:sp>
      <p:sp>
        <p:nvSpPr>
          <p:cNvPr id="64" name="Oval 105">
            <a:extLst>
              <a:ext uri="{FF2B5EF4-FFF2-40B4-BE49-F238E27FC236}">
                <a16:creationId xmlns:a16="http://schemas.microsoft.com/office/drawing/2014/main" id="{27806567-35BF-4383-A2B2-3BEB70072B3A}"/>
              </a:ext>
            </a:extLst>
          </p:cNvPr>
          <p:cNvSpPr/>
          <p:nvPr/>
        </p:nvSpPr>
        <p:spPr bwMode="auto">
          <a:xfrm>
            <a:off x="5689861" y="686003"/>
            <a:ext cx="596010" cy="54000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AU">
              <a:solidFill>
                <a:schemeClr val="bg1"/>
              </a:solidFill>
              <a:latin typeface="+mj-lt"/>
            </a:endParaRPr>
          </a:p>
        </p:txBody>
      </p:sp>
      <p:sp>
        <p:nvSpPr>
          <p:cNvPr id="66" name="Oval 109">
            <a:extLst>
              <a:ext uri="{FF2B5EF4-FFF2-40B4-BE49-F238E27FC236}">
                <a16:creationId xmlns:a16="http://schemas.microsoft.com/office/drawing/2014/main" id="{05F2D60D-A3D5-4486-BE52-C544CBDC9330}"/>
              </a:ext>
            </a:extLst>
          </p:cNvPr>
          <p:cNvSpPr/>
          <p:nvPr/>
        </p:nvSpPr>
        <p:spPr bwMode="auto">
          <a:xfrm>
            <a:off x="4458654" y="682005"/>
            <a:ext cx="567348" cy="5400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AU">
              <a:solidFill>
                <a:schemeClr val="bg1"/>
              </a:solidFill>
              <a:latin typeface="+mj-lt"/>
            </a:endParaRPr>
          </a:p>
        </p:txBody>
      </p:sp>
      <p:sp>
        <p:nvSpPr>
          <p:cNvPr id="70" name="Rectangle 69">
            <a:extLst>
              <a:ext uri="{FF2B5EF4-FFF2-40B4-BE49-F238E27FC236}">
                <a16:creationId xmlns:a16="http://schemas.microsoft.com/office/drawing/2014/main" id="{6EB06D3F-68D3-4630-AB1B-D4A229DB64D0}"/>
              </a:ext>
            </a:extLst>
          </p:cNvPr>
          <p:cNvSpPr/>
          <p:nvPr/>
        </p:nvSpPr>
        <p:spPr bwMode="auto">
          <a:xfrm>
            <a:off x="3487197" y="684642"/>
            <a:ext cx="1242972" cy="54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algn="ctr" defTabSz="685800" fontAlgn="base">
              <a:spcBef>
                <a:spcPct val="50000"/>
              </a:spcBef>
              <a:spcAft>
                <a:spcPct val="0"/>
              </a:spcAft>
            </a:pPr>
            <a:endParaRPr lang="en-AU" dirty="0">
              <a:solidFill>
                <a:schemeClr val="bg1"/>
              </a:solidFill>
              <a:latin typeface="+mj-lt"/>
            </a:endParaRPr>
          </a:p>
        </p:txBody>
      </p:sp>
      <p:sp>
        <p:nvSpPr>
          <p:cNvPr id="71" name="Rectangle 70">
            <a:extLst>
              <a:ext uri="{FF2B5EF4-FFF2-40B4-BE49-F238E27FC236}">
                <a16:creationId xmlns:a16="http://schemas.microsoft.com/office/drawing/2014/main" id="{1E4DDEDC-BDA3-48BD-9C2C-FA1684C43E05}"/>
              </a:ext>
            </a:extLst>
          </p:cNvPr>
          <p:cNvSpPr/>
          <p:nvPr/>
        </p:nvSpPr>
        <p:spPr bwMode="auto">
          <a:xfrm>
            <a:off x="2497848" y="683298"/>
            <a:ext cx="996322" cy="54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algn="ctr" defTabSz="685800" fontAlgn="base">
              <a:spcBef>
                <a:spcPct val="50000"/>
              </a:spcBef>
              <a:spcAft>
                <a:spcPct val="0"/>
              </a:spcAft>
            </a:pPr>
            <a:endParaRPr lang="en-AU" sz="1200" dirty="0">
              <a:solidFill>
                <a:schemeClr val="bg1"/>
              </a:solidFill>
            </a:endParaRPr>
          </a:p>
        </p:txBody>
      </p:sp>
      <p:sp>
        <p:nvSpPr>
          <p:cNvPr id="73" name="Oval 105">
            <a:extLst>
              <a:ext uri="{FF2B5EF4-FFF2-40B4-BE49-F238E27FC236}">
                <a16:creationId xmlns:a16="http://schemas.microsoft.com/office/drawing/2014/main" id="{D9861628-A23D-44CA-B259-211DC0AA7527}"/>
              </a:ext>
            </a:extLst>
          </p:cNvPr>
          <p:cNvSpPr/>
          <p:nvPr/>
        </p:nvSpPr>
        <p:spPr bwMode="auto">
          <a:xfrm>
            <a:off x="3211957" y="684642"/>
            <a:ext cx="560397" cy="54000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AU">
              <a:solidFill>
                <a:schemeClr val="bg1"/>
              </a:solidFill>
              <a:latin typeface="+mj-lt"/>
            </a:endParaRPr>
          </a:p>
        </p:txBody>
      </p:sp>
      <p:sp>
        <p:nvSpPr>
          <p:cNvPr id="74" name="Oval 105">
            <a:extLst>
              <a:ext uri="{FF2B5EF4-FFF2-40B4-BE49-F238E27FC236}">
                <a16:creationId xmlns:a16="http://schemas.microsoft.com/office/drawing/2014/main" id="{0ABD13A7-9BC6-49FA-ABDC-2DFB8313A744}"/>
              </a:ext>
            </a:extLst>
          </p:cNvPr>
          <p:cNvSpPr/>
          <p:nvPr/>
        </p:nvSpPr>
        <p:spPr bwMode="auto">
          <a:xfrm>
            <a:off x="7007988" y="684642"/>
            <a:ext cx="560397" cy="540000"/>
          </a:xfrm>
          <a:prstGeom prst="ellipse">
            <a:avLst/>
          </a:prstGeom>
          <a:solidFill>
            <a:schemeClr val="accent4"/>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AU">
              <a:solidFill>
                <a:schemeClr val="bg1"/>
              </a:solidFill>
              <a:latin typeface="+mj-lt"/>
            </a:endParaRPr>
          </a:p>
        </p:txBody>
      </p:sp>
      <p:sp>
        <p:nvSpPr>
          <p:cNvPr id="75" name="ZoneTexte 18">
            <a:extLst>
              <a:ext uri="{FF2B5EF4-FFF2-40B4-BE49-F238E27FC236}">
                <a16:creationId xmlns:a16="http://schemas.microsoft.com/office/drawing/2014/main" id="{B25E22A7-E25E-4757-8132-C14CFEDF9CFC}"/>
              </a:ext>
            </a:extLst>
          </p:cNvPr>
          <p:cNvSpPr txBox="1"/>
          <p:nvPr/>
        </p:nvSpPr>
        <p:spPr>
          <a:xfrm>
            <a:off x="4946710" y="807144"/>
            <a:ext cx="1144785" cy="276999"/>
          </a:xfrm>
          <a:prstGeom prst="rect">
            <a:avLst/>
          </a:prstGeom>
          <a:noFill/>
        </p:spPr>
        <p:txBody>
          <a:bodyPr wrap="square" rtlCol="0">
            <a:spAutoFit/>
          </a:bodyPr>
          <a:lstStyle/>
          <a:p>
            <a:pPr algn="ctr"/>
            <a:r>
              <a:rPr lang="en-AU" sz="1200" dirty="0">
                <a:solidFill>
                  <a:schemeClr val="bg1"/>
                </a:solidFill>
              </a:rPr>
              <a:t>Regulations</a:t>
            </a:r>
            <a:endParaRPr lang="en-US" sz="1200" dirty="0"/>
          </a:p>
        </p:txBody>
      </p:sp>
      <p:sp>
        <p:nvSpPr>
          <p:cNvPr id="76" name="ZoneTexte 19">
            <a:extLst>
              <a:ext uri="{FF2B5EF4-FFF2-40B4-BE49-F238E27FC236}">
                <a16:creationId xmlns:a16="http://schemas.microsoft.com/office/drawing/2014/main" id="{9EAF5D1B-3CC3-4010-9BB1-2B03D2B627B1}"/>
              </a:ext>
            </a:extLst>
          </p:cNvPr>
          <p:cNvSpPr txBox="1"/>
          <p:nvPr/>
        </p:nvSpPr>
        <p:spPr>
          <a:xfrm>
            <a:off x="3784513" y="714812"/>
            <a:ext cx="1002059" cy="461665"/>
          </a:xfrm>
          <a:prstGeom prst="rect">
            <a:avLst/>
          </a:prstGeom>
          <a:noFill/>
        </p:spPr>
        <p:txBody>
          <a:bodyPr wrap="square" rtlCol="0">
            <a:spAutoFit/>
          </a:bodyPr>
          <a:lstStyle/>
          <a:p>
            <a:pPr algn="ctr"/>
            <a:r>
              <a:rPr lang="en-AU" sz="1200" dirty="0">
                <a:solidFill>
                  <a:schemeClr val="bg1"/>
                </a:solidFill>
              </a:rPr>
              <a:t>Quality assurance</a:t>
            </a:r>
            <a:endParaRPr lang="en-US" sz="1200" dirty="0"/>
          </a:p>
        </p:txBody>
      </p:sp>
      <p:sp>
        <p:nvSpPr>
          <p:cNvPr id="77" name="ZoneTexte 20">
            <a:extLst>
              <a:ext uri="{FF2B5EF4-FFF2-40B4-BE49-F238E27FC236}">
                <a16:creationId xmlns:a16="http://schemas.microsoft.com/office/drawing/2014/main" id="{CFADC89E-B430-4A52-9378-4A87B033847F}"/>
              </a:ext>
            </a:extLst>
          </p:cNvPr>
          <p:cNvSpPr txBox="1"/>
          <p:nvPr/>
        </p:nvSpPr>
        <p:spPr>
          <a:xfrm>
            <a:off x="6183662" y="713386"/>
            <a:ext cx="1119216" cy="483146"/>
          </a:xfrm>
          <a:prstGeom prst="rect">
            <a:avLst/>
          </a:prstGeom>
          <a:noFill/>
        </p:spPr>
        <p:txBody>
          <a:bodyPr wrap="none" rtlCol="0">
            <a:spAutoFit/>
          </a:bodyPr>
          <a:lstStyle/>
          <a:p>
            <a:pPr marL="135731" indent="-135731" algn="ctr">
              <a:lnSpc>
                <a:spcPct val="110000"/>
              </a:lnSpc>
            </a:pPr>
            <a:r>
              <a:rPr lang="en-AU" sz="1200" dirty="0">
                <a:solidFill>
                  <a:schemeClr val="bg1"/>
                </a:solidFill>
              </a:rPr>
              <a:t>Risk</a:t>
            </a:r>
          </a:p>
          <a:p>
            <a:pPr marL="135731" indent="-135731" algn="ctr">
              <a:lnSpc>
                <a:spcPct val="110000"/>
              </a:lnSpc>
            </a:pPr>
            <a:r>
              <a:rPr lang="en-AU" sz="1200" dirty="0">
                <a:solidFill>
                  <a:schemeClr val="bg1"/>
                </a:solidFill>
              </a:rPr>
              <a:t> management</a:t>
            </a:r>
          </a:p>
        </p:txBody>
      </p:sp>
      <p:sp>
        <p:nvSpPr>
          <p:cNvPr id="78" name="ZoneTexte 21">
            <a:extLst>
              <a:ext uri="{FF2B5EF4-FFF2-40B4-BE49-F238E27FC236}">
                <a16:creationId xmlns:a16="http://schemas.microsoft.com/office/drawing/2014/main" id="{8EE7D8F8-82DE-4318-BF17-DC6C6FF072BD}"/>
              </a:ext>
            </a:extLst>
          </p:cNvPr>
          <p:cNvSpPr txBox="1"/>
          <p:nvPr/>
        </p:nvSpPr>
        <p:spPr>
          <a:xfrm>
            <a:off x="7551575" y="716974"/>
            <a:ext cx="970137" cy="461665"/>
          </a:xfrm>
          <a:prstGeom prst="rect">
            <a:avLst/>
          </a:prstGeom>
          <a:noFill/>
        </p:spPr>
        <p:txBody>
          <a:bodyPr wrap="none" rtlCol="0">
            <a:spAutoFit/>
          </a:bodyPr>
          <a:lstStyle/>
          <a:p>
            <a:pPr algn="ctr"/>
            <a:r>
              <a:rPr lang="en-AU" sz="1200" dirty="0">
                <a:solidFill>
                  <a:schemeClr val="bg1"/>
                </a:solidFill>
              </a:rPr>
              <a:t>Ethics &amp; </a:t>
            </a:r>
          </a:p>
          <a:p>
            <a:pPr algn="ctr"/>
            <a:r>
              <a:rPr lang="en-AU" sz="1200" dirty="0">
                <a:solidFill>
                  <a:schemeClr val="bg1"/>
                </a:solidFill>
              </a:rPr>
              <a:t>compliance</a:t>
            </a:r>
          </a:p>
        </p:txBody>
      </p:sp>
      <p:sp>
        <p:nvSpPr>
          <p:cNvPr id="79" name="Rectangle 78">
            <a:extLst>
              <a:ext uri="{FF2B5EF4-FFF2-40B4-BE49-F238E27FC236}">
                <a16:creationId xmlns:a16="http://schemas.microsoft.com/office/drawing/2014/main" id="{56181B1B-0620-45C8-AB7C-F80FF53B1631}"/>
              </a:ext>
            </a:extLst>
          </p:cNvPr>
          <p:cNvSpPr/>
          <p:nvPr/>
        </p:nvSpPr>
        <p:spPr>
          <a:xfrm>
            <a:off x="7551576" y="1262765"/>
            <a:ext cx="1214926" cy="830997"/>
          </a:xfrm>
          <a:prstGeom prst="rect">
            <a:avLst/>
          </a:prstGeom>
          <a:noFill/>
        </p:spPr>
        <p:txBody>
          <a:bodyPr wrap="square">
            <a:spAutoFit/>
          </a:bodyPr>
          <a:lstStyle/>
          <a:p>
            <a:r>
              <a:rPr lang="en-US" sz="800" dirty="0">
                <a:latin typeface="+mj-lt"/>
                <a:ea typeface="MS PGothic" charset="-128"/>
              </a:rPr>
              <a:t>Enterprises are committed to ensuring their employees and customers have quality transactional experiences</a:t>
            </a:r>
            <a:endParaRPr lang="fr-FR" sz="800" dirty="0">
              <a:latin typeface="+mj-lt"/>
              <a:ea typeface="MS PGothic" charset="-128"/>
            </a:endParaRPr>
          </a:p>
        </p:txBody>
      </p:sp>
      <p:sp>
        <p:nvSpPr>
          <p:cNvPr id="80" name="Rectangle 79">
            <a:extLst>
              <a:ext uri="{FF2B5EF4-FFF2-40B4-BE49-F238E27FC236}">
                <a16:creationId xmlns:a16="http://schemas.microsoft.com/office/drawing/2014/main" id="{805D61D7-FFA9-4274-9AB6-2BED9B96899A}"/>
              </a:ext>
            </a:extLst>
          </p:cNvPr>
          <p:cNvSpPr/>
          <p:nvPr/>
        </p:nvSpPr>
        <p:spPr>
          <a:xfrm>
            <a:off x="4916960" y="1262765"/>
            <a:ext cx="1174535" cy="861281"/>
          </a:xfrm>
          <a:prstGeom prst="rect">
            <a:avLst/>
          </a:prstGeom>
          <a:noFill/>
        </p:spPr>
        <p:txBody>
          <a:bodyPr wrap="square">
            <a:spAutoFit/>
          </a:bodyPr>
          <a:lstStyle/>
          <a:p>
            <a:r>
              <a:rPr lang="en-US" sz="800" dirty="0">
                <a:latin typeface="+mj-lt"/>
                <a:ea typeface="MS PGothic" charset="-128"/>
              </a:rPr>
              <a:t>More and more regulations are being enacted that require financial and real-estate transactions to be recorded</a:t>
            </a:r>
            <a:endParaRPr lang="fr-FR" sz="800" dirty="0">
              <a:latin typeface="+mj-lt"/>
              <a:ea typeface="MS PGothic" charset="-128"/>
            </a:endParaRPr>
          </a:p>
        </p:txBody>
      </p:sp>
      <p:sp>
        <p:nvSpPr>
          <p:cNvPr id="81" name="Rectangle 80">
            <a:extLst>
              <a:ext uri="{FF2B5EF4-FFF2-40B4-BE49-F238E27FC236}">
                <a16:creationId xmlns:a16="http://schemas.microsoft.com/office/drawing/2014/main" id="{6B322753-C8D4-4FF4-8288-89B09D48B615}"/>
              </a:ext>
            </a:extLst>
          </p:cNvPr>
          <p:cNvSpPr/>
          <p:nvPr/>
        </p:nvSpPr>
        <p:spPr>
          <a:xfrm>
            <a:off x="3695103" y="1261851"/>
            <a:ext cx="1167546" cy="862195"/>
          </a:xfrm>
          <a:prstGeom prst="rect">
            <a:avLst/>
          </a:prstGeom>
          <a:noFill/>
        </p:spPr>
        <p:txBody>
          <a:bodyPr wrap="square">
            <a:spAutoFit/>
          </a:bodyPr>
          <a:lstStyle/>
          <a:p>
            <a:r>
              <a:rPr lang="en-US" sz="800" dirty="0">
                <a:latin typeface="+mj-lt"/>
                <a:ea typeface="MS PGothic" charset="-128"/>
              </a:rPr>
              <a:t>Recording and monitoring ensures that employees are performing appropriately to their assigned duties</a:t>
            </a:r>
            <a:endParaRPr lang="fr-FR" sz="800" dirty="0">
              <a:latin typeface="+mj-lt"/>
              <a:ea typeface="MS PGothic" charset="-128"/>
            </a:endParaRPr>
          </a:p>
        </p:txBody>
      </p:sp>
      <p:sp>
        <p:nvSpPr>
          <p:cNvPr id="83" name="Rectangle 82">
            <a:extLst>
              <a:ext uri="{FF2B5EF4-FFF2-40B4-BE49-F238E27FC236}">
                <a16:creationId xmlns:a16="http://schemas.microsoft.com/office/drawing/2014/main" id="{91C96A35-EFE7-4154-B593-738507E6F43B}"/>
              </a:ext>
            </a:extLst>
          </p:cNvPr>
          <p:cNvSpPr/>
          <p:nvPr/>
        </p:nvSpPr>
        <p:spPr>
          <a:xfrm>
            <a:off x="6157148" y="1261851"/>
            <a:ext cx="1272131" cy="830997"/>
          </a:xfrm>
          <a:prstGeom prst="rect">
            <a:avLst/>
          </a:prstGeom>
          <a:noFill/>
        </p:spPr>
        <p:txBody>
          <a:bodyPr wrap="square">
            <a:spAutoFit/>
          </a:bodyPr>
          <a:lstStyle/>
          <a:p>
            <a:r>
              <a:rPr lang="en-US" sz="800" dirty="0">
                <a:latin typeface="+mj-lt"/>
                <a:ea typeface="MS PGothic" charset="-128"/>
              </a:rPr>
              <a:t>When disputes arise, a record of the interaction provides proof of what transpired between the customer and the agent</a:t>
            </a:r>
            <a:endParaRPr lang="fr-FR" sz="800" dirty="0">
              <a:latin typeface="+mj-lt"/>
              <a:ea typeface="MS PGothic" charset="-128"/>
            </a:endParaRPr>
          </a:p>
        </p:txBody>
      </p:sp>
      <p:sp>
        <p:nvSpPr>
          <p:cNvPr id="84" name="Rectangle 83">
            <a:extLst>
              <a:ext uri="{FF2B5EF4-FFF2-40B4-BE49-F238E27FC236}">
                <a16:creationId xmlns:a16="http://schemas.microsoft.com/office/drawing/2014/main" id="{C10F6E25-E532-4DDF-969E-BABCD53CCB88}"/>
              </a:ext>
            </a:extLst>
          </p:cNvPr>
          <p:cNvSpPr/>
          <p:nvPr/>
        </p:nvSpPr>
        <p:spPr>
          <a:xfrm>
            <a:off x="2420363" y="1262765"/>
            <a:ext cx="1167546" cy="707886"/>
          </a:xfrm>
          <a:prstGeom prst="rect">
            <a:avLst/>
          </a:prstGeom>
          <a:noFill/>
        </p:spPr>
        <p:txBody>
          <a:bodyPr wrap="square">
            <a:spAutoFit/>
          </a:bodyPr>
          <a:lstStyle/>
          <a:p>
            <a:pPr>
              <a:defRPr/>
            </a:pPr>
            <a:r>
              <a:rPr lang="en-US" sz="800" dirty="0">
                <a:latin typeface="+mj-lt"/>
                <a:ea typeface="MS PGothic" charset="-128"/>
              </a:rPr>
              <a:t>Sample recordings can be used as a review tool to help identify areas in need of improvement</a:t>
            </a:r>
            <a:endParaRPr lang="fr-FR" sz="800" dirty="0">
              <a:latin typeface="+mj-lt"/>
              <a:ea typeface="MS PGothic" charset="-128"/>
            </a:endParaRPr>
          </a:p>
        </p:txBody>
      </p:sp>
      <p:grpSp>
        <p:nvGrpSpPr>
          <p:cNvPr id="85" name="Group 181">
            <a:extLst>
              <a:ext uri="{FF2B5EF4-FFF2-40B4-BE49-F238E27FC236}">
                <a16:creationId xmlns:a16="http://schemas.microsoft.com/office/drawing/2014/main" id="{B4D11437-E7D2-486D-995C-B4F4A8A0BEC8}"/>
              </a:ext>
            </a:extLst>
          </p:cNvPr>
          <p:cNvGrpSpPr>
            <a:grpSpLocks noChangeAspect="1"/>
          </p:cNvGrpSpPr>
          <p:nvPr/>
        </p:nvGrpSpPr>
        <p:grpSpPr>
          <a:xfrm>
            <a:off x="4078394" y="2160435"/>
            <a:ext cx="428695" cy="643043"/>
            <a:chOff x="5086350" y="263525"/>
            <a:chExt cx="320675" cy="481013"/>
          </a:xfrm>
          <a:solidFill>
            <a:srgbClr val="00B0F0"/>
          </a:solidFill>
        </p:grpSpPr>
        <p:sp>
          <p:nvSpPr>
            <p:cNvPr id="86" name="Freeform 12">
              <a:extLst>
                <a:ext uri="{FF2B5EF4-FFF2-40B4-BE49-F238E27FC236}">
                  <a16:creationId xmlns:a16="http://schemas.microsoft.com/office/drawing/2014/main" id="{1C87F2CE-D486-4C1F-BB7A-4A1A749DC6D0}"/>
                </a:ext>
              </a:extLst>
            </p:cNvPr>
            <p:cNvSpPr>
              <a:spLocks/>
            </p:cNvSpPr>
            <p:nvPr/>
          </p:nvSpPr>
          <p:spPr bwMode="auto">
            <a:xfrm>
              <a:off x="5092700" y="484188"/>
              <a:ext cx="55563" cy="57150"/>
            </a:xfrm>
            <a:custGeom>
              <a:avLst/>
              <a:gdLst>
                <a:gd name="T0" fmla="*/ 19 w 20"/>
                <a:gd name="T1" fmla="*/ 12 h 20"/>
                <a:gd name="T2" fmla="*/ 12 w 20"/>
                <a:gd name="T3" fmla="*/ 1 h 20"/>
                <a:gd name="T4" fmla="*/ 1 w 20"/>
                <a:gd name="T5" fmla="*/ 8 h 20"/>
                <a:gd name="T6" fmla="*/ 8 w 20"/>
                <a:gd name="T7" fmla="*/ 19 h 20"/>
                <a:gd name="T8" fmla="*/ 19 w 20"/>
                <a:gd name="T9" fmla="*/ 12 h 20"/>
              </a:gdLst>
              <a:ahLst/>
              <a:cxnLst>
                <a:cxn ang="0">
                  <a:pos x="T0" y="T1"/>
                </a:cxn>
                <a:cxn ang="0">
                  <a:pos x="T2" y="T3"/>
                </a:cxn>
                <a:cxn ang="0">
                  <a:pos x="T4" y="T5"/>
                </a:cxn>
                <a:cxn ang="0">
                  <a:pos x="T6" y="T7"/>
                </a:cxn>
                <a:cxn ang="0">
                  <a:pos x="T8" y="T9"/>
                </a:cxn>
              </a:cxnLst>
              <a:rect l="0" t="0" r="r" b="b"/>
              <a:pathLst>
                <a:path w="20" h="20">
                  <a:moveTo>
                    <a:pt x="19" y="12"/>
                  </a:moveTo>
                  <a:cubicBezTo>
                    <a:pt x="20" y="7"/>
                    <a:pt x="17" y="2"/>
                    <a:pt x="12" y="1"/>
                  </a:cubicBezTo>
                  <a:cubicBezTo>
                    <a:pt x="7" y="0"/>
                    <a:pt x="2" y="3"/>
                    <a:pt x="1" y="8"/>
                  </a:cubicBezTo>
                  <a:cubicBezTo>
                    <a:pt x="0" y="13"/>
                    <a:pt x="3" y="18"/>
                    <a:pt x="8" y="19"/>
                  </a:cubicBezTo>
                  <a:cubicBezTo>
                    <a:pt x="13" y="20"/>
                    <a:pt x="18" y="17"/>
                    <a:pt x="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7" name="Freeform 13">
              <a:extLst>
                <a:ext uri="{FF2B5EF4-FFF2-40B4-BE49-F238E27FC236}">
                  <a16:creationId xmlns:a16="http://schemas.microsoft.com/office/drawing/2014/main" id="{0068DB37-6F14-4408-9E28-4C008877D68C}"/>
                </a:ext>
              </a:extLst>
            </p:cNvPr>
            <p:cNvSpPr>
              <a:spLocks/>
            </p:cNvSpPr>
            <p:nvPr/>
          </p:nvSpPr>
          <p:spPr bwMode="auto">
            <a:xfrm>
              <a:off x="5097463" y="314325"/>
              <a:ext cx="46038" cy="61913"/>
            </a:xfrm>
            <a:custGeom>
              <a:avLst/>
              <a:gdLst>
                <a:gd name="T0" fmla="*/ 1 w 16"/>
                <a:gd name="T1" fmla="*/ 8 h 22"/>
                <a:gd name="T2" fmla="*/ 7 w 16"/>
                <a:gd name="T3" fmla="*/ 17 h 22"/>
                <a:gd name="T4" fmla="*/ 11 w 16"/>
                <a:gd name="T5" fmla="*/ 21 h 22"/>
                <a:gd name="T6" fmla="*/ 14 w 16"/>
                <a:gd name="T7" fmla="*/ 22 h 22"/>
                <a:gd name="T8" fmla="*/ 15 w 16"/>
                <a:gd name="T9" fmla="*/ 17 h 22"/>
                <a:gd name="T10" fmla="*/ 15 w 16"/>
                <a:gd name="T11" fmla="*/ 14 h 22"/>
                <a:gd name="T12" fmla="*/ 12 w 16"/>
                <a:gd name="T13" fmla="*/ 6 h 22"/>
                <a:gd name="T14" fmla="*/ 11 w 16"/>
                <a:gd name="T15" fmla="*/ 3 h 22"/>
                <a:gd name="T16" fmla="*/ 8 w 16"/>
                <a:gd name="T17" fmla="*/ 1 h 22"/>
                <a:gd name="T18" fmla="*/ 7 w 16"/>
                <a:gd name="T19" fmla="*/ 1 h 22"/>
                <a:gd name="T20" fmla="*/ 3 w 16"/>
                <a:gd name="T21" fmla="*/ 3 h 22"/>
                <a:gd name="T22" fmla="*/ 1 w 16"/>
                <a:gd name="T23" fmla="*/ 7 h 22"/>
                <a:gd name="T24" fmla="*/ 1 w 16"/>
                <a:gd name="T2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2">
                  <a:moveTo>
                    <a:pt x="1" y="8"/>
                  </a:moveTo>
                  <a:cubicBezTo>
                    <a:pt x="3" y="10"/>
                    <a:pt x="6" y="15"/>
                    <a:pt x="7" y="17"/>
                  </a:cubicBezTo>
                  <a:cubicBezTo>
                    <a:pt x="8" y="18"/>
                    <a:pt x="9" y="20"/>
                    <a:pt x="11" y="21"/>
                  </a:cubicBezTo>
                  <a:cubicBezTo>
                    <a:pt x="12" y="22"/>
                    <a:pt x="13" y="22"/>
                    <a:pt x="14" y="22"/>
                  </a:cubicBezTo>
                  <a:cubicBezTo>
                    <a:pt x="15" y="22"/>
                    <a:pt x="16" y="21"/>
                    <a:pt x="15" y="17"/>
                  </a:cubicBezTo>
                  <a:cubicBezTo>
                    <a:pt x="15" y="16"/>
                    <a:pt x="15" y="14"/>
                    <a:pt x="15" y="14"/>
                  </a:cubicBezTo>
                  <a:cubicBezTo>
                    <a:pt x="15" y="12"/>
                    <a:pt x="13" y="8"/>
                    <a:pt x="12" y="6"/>
                  </a:cubicBezTo>
                  <a:cubicBezTo>
                    <a:pt x="11" y="3"/>
                    <a:pt x="11" y="3"/>
                    <a:pt x="11" y="3"/>
                  </a:cubicBezTo>
                  <a:cubicBezTo>
                    <a:pt x="11" y="3"/>
                    <a:pt x="10" y="0"/>
                    <a:pt x="8" y="1"/>
                  </a:cubicBezTo>
                  <a:cubicBezTo>
                    <a:pt x="7" y="1"/>
                    <a:pt x="7" y="1"/>
                    <a:pt x="7" y="1"/>
                  </a:cubicBezTo>
                  <a:cubicBezTo>
                    <a:pt x="6" y="1"/>
                    <a:pt x="5" y="2"/>
                    <a:pt x="3" y="3"/>
                  </a:cubicBezTo>
                  <a:cubicBezTo>
                    <a:pt x="0" y="5"/>
                    <a:pt x="1" y="7"/>
                    <a:pt x="1" y="7"/>
                  </a:cubicBezTo>
                  <a:cubicBezTo>
                    <a:pt x="1" y="7"/>
                    <a:pt x="1" y="7"/>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8" name="Freeform 14">
              <a:extLst>
                <a:ext uri="{FF2B5EF4-FFF2-40B4-BE49-F238E27FC236}">
                  <a16:creationId xmlns:a16="http://schemas.microsoft.com/office/drawing/2014/main" id="{6A1953C5-DD02-4472-A01B-BE8CBDC3EFBF}"/>
                </a:ext>
              </a:extLst>
            </p:cNvPr>
            <p:cNvSpPr>
              <a:spLocks/>
            </p:cNvSpPr>
            <p:nvPr/>
          </p:nvSpPr>
          <p:spPr bwMode="auto">
            <a:xfrm>
              <a:off x="5119688" y="263525"/>
              <a:ext cx="187325" cy="192088"/>
            </a:xfrm>
            <a:custGeom>
              <a:avLst/>
              <a:gdLst>
                <a:gd name="T0" fmla="*/ 9 w 66"/>
                <a:gd name="T1" fmla="*/ 19 h 68"/>
                <a:gd name="T2" fmla="*/ 10 w 66"/>
                <a:gd name="T3" fmla="*/ 21 h 68"/>
                <a:gd name="T4" fmla="*/ 13 w 66"/>
                <a:gd name="T5" fmla="*/ 30 h 68"/>
                <a:gd name="T6" fmla="*/ 13 w 66"/>
                <a:gd name="T7" fmla="*/ 35 h 68"/>
                <a:gd name="T8" fmla="*/ 11 w 66"/>
                <a:gd name="T9" fmla="*/ 44 h 68"/>
                <a:gd name="T10" fmla="*/ 6 w 66"/>
                <a:gd name="T11" fmla="*/ 46 h 68"/>
                <a:gd name="T12" fmla="*/ 6 w 66"/>
                <a:gd name="T13" fmla="*/ 46 h 68"/>
                <a:gd name="T14" fmla="*/ 5 w 66"/>
                <a:gd name="T15" fmla="*/ 46 h 68"/>
                <a:gd name="T16" fmla="*/ 0 w 66"/>
                <a:gd name="T17" fmla="*/ 44 h 68"/>
                <a:gd name="T18" fmla="*/ 32 w 66"/>
                <a:gd name="T19" fmla="*/ 68 h 68"/>
                <a:gd name="T20" fmla="*/ 66 w 66"/>
                <a:gd name="T21" fmla="*/ 34 h 68"/>
                <a:gd name="T22" fmla="*/ 32 w 66"/>
                <a:gd name="T23" fmla="*/ 0 h 68"/>
                <a:gd name="T24" fmla="*/ 5 w 66"/>
                <a:gd name="T25" fmla="*/ 14 h 68"/>
                <a:gd name="T26" fmla="*/ 9 w 66"/>
                <a:gd name="T27"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8">
                  <a:moveTo>
                    <a:pt x="9" y="19"/>
                  </a:moveTo>
                  <a:cubicBezTo>
                    <a:pt x="10" y="21"/>
                    <a:pt x="10" y="21"/>
                    <a:pt x="10" y="21"/>
                  </a:cubicBezTo>
                  <a:cubicBezTo>
                    <a:pt x="10" y="24"/>
                    <a:pt x="12" y="28"/>
                    <a:pt x="13" y="30"/>
                  </a:cubicBezTo>
                  <a:cubicBezTo>
                    <a:pt x="13" y="31"/>
                    <a:pt x="13" y="33"/>
                    <a:pt x="13" y="35"/>
                  </a:cubicBezTo>
                  <a:cubicBezTo>
                    <a:pt x="14" y="37"/>
                    <a:pt x="14" y="41"/>
                    <a:pt x="11" y="44"/>
                  </a:cubicBezTo>
                  <a:cubicBezTo>
                    <a:pt x="10" y="45"/>
                    <a:pt x="8" y="46"/>
                    <a:pt x="6" y="46"/>
                  </a:cubicBezTo>
                  <a:cubicBezTo>
                    <a:pt x="6" y="46"/>
                    <a:pt x="6" y="46"/>
                    <a:pt x="6" y="46"/>
                  </a:cubicBezTo>
                  <a:cubicBezTo>
                    <a:pt x="5" y="46"/>
                    <a:pt x="5" y="46"/>
                    <a:pt x="5" y="46"/>
                  </a:cubicBezTo>
                  <a:cubicBezTo>
                    <a:pt x="4" y="46"/>
                    <a:pt x="2" y="45"/>
                    <a:pt x="0" y="44"/>
                  </a:cubicBezTo>
                  <a:cubicBezTo>
                    <a:pt x="4" y="58"/>
                    <a:pt x="17" y="68"/>
                    <a:pt x="32" y="68"/>
                  </a:cubicBezTo>
                  <a:cubicBezTo>
                    <a:pt x="51" y="68"/>
                    <a:pt x="66" y="53"/>
                    <a:pt x="66" y="34"/>
                  </a:cubicBezTo>
                  <a:cubicBezTo>
                    <a:pt x="66" y="15"/>
                    <a:pt x="51" y="0"/>
                    <a:pt x="32" y="0"/>
                  </a:cubicBezTo>
                  <a:cubicBezTo>
                    <a:pt x="21" y="0"/>
                    <a:pt x="11" y="6"/>
                    <a:pt x="5" y="14"/>
                  </a:cubicBezTo>
                  <a:cubicBezTo>
                    <a:pt x="7" y="16"/>
                    <a:pt x="8" y="17"/>
                    <a:pt x="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89" name="Freeform 15">
              <a:extLst>
                <a:ext uri="{FF2B5EF4-FFF2-40B4-BE49-F238E27FC236}">
                  <a16:creationId xmlns:a16="http://schemas.microsoft.com/office/drawing/2014/main" id="{E20E52F8-755A-4A7F-A867-67ECA28CA4F3}"/>
                </a:ext>
              </a:extLst>
            </p:cNvPr>
            <p:cNvSpPr>
              <a:spLocks/>
            </p:cNvSpPr>
            <p:nvPr/>
          </p:nvSpPr>
          <p:spPr bwMode="auto">
            <a:xfrm>
              <a:off x="5172075" y="606425"/>
              <a:ext cx="234950" cy="138113"/>
            </a:xfrm>
            <a:custGeom>
              <a:avLst/>
              <a:gdLst>
                <a:gd name="T0" fmla="*/ 77 w 83"/>
                <a:gd name="T1" fmla="*/ 0 h 49"/>
                <a:gd name="T2" fmla="*/ 6 w 83"/>
                <a:gd name="T3" fmla="*/ 0 h 49"/>
                <a:gd name="T4" fmla="*/ 0 w 83"/>
                <a:gd name="T5" fmla="*/ 5 h 49"/>
                <a:gd name="T6" fmla="*/ 0 w 83"/>
                <a:gd name="T7" fmla="*/ 34 h 49"/>
                <a:gd name="T8" fmla="*/ 0 w 83"/>
                <a:gd name="T9" fmla="*/ 44 h 49"/>
                <a:gd name="T10" fmla="*/ 6 w 83"/>
                <a:gd name="T11" fmla="*/ 49 h 49"/>
                <a:gd name="T12" fmla="*/ 77 w 83"/>
                <a:gd name="T13" fmla="*/ 49 h 49"/>
                <a:gd name="T14" fmla="*/ 83 w 83"/>
                <a:gd name="T15" fmla="*/ 44 h 49"/>
                <a:gd name="T16" fmla="*/ 83 w 83"/>
                <a:gd name="T17" fmla="*/ 5 h 49"/>
                <a:gd name="T18" fmla="*/ 77 w 83"/>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77" y="0"/>
                  </a:moveTo>
                  <a:cubicBezTo>
                    <a:pt x="6" y="0"/>
                    <a:pt x="6" y="0"/>
                    <a:pt x="6" y="0"/>
                  </a:cubicBezTo>
                  <a:cubicBezTo>
                    <a:pt x="3" y="0"/>
                    <a:pt x="0" y="2"/>
                    <a:pt x="0" y="5"/>
                  </a:cubicBezTo>
                  <a:cubicBezTo>
                    <a:pt x="0" y="34"/>
                    <a:pt x="0" y="34"/>
                    <a:pt x="0" y="34"/>
                  </a:cubicBezTo>
                  <a:cubicBezTo>
                    <a:pt x="0" y="44"/>
                    <a:pt x="0" y="44"/>
                    <a:pt x="0" y="44"/>
                  </a:cubicBezTo>
                  <a:cubicBezTo>
                    <a:pt x="0" y="46"/>
                    <a:pt x="3" y="49"/>
                    <a:pt x="6" y="49"/>
                  </a:cubicBezTo>
                  <a:cubicBezTo>
                    <a:pt x="77" y="49"/>
                    <a:pt x="77" y="49"/>
                    <a:pt x="77" y="49"/>
                  </a:cubicBezTo>
                  <a:cubicBezTo>
                    <a:pt x="80" y="49"/>
                    <a:pt x="83" y="46"/>
                    <a:pt x="83" y="44"/>
                  </a:cubicBezTo>
                  <a:cubicBezTo>
                    <a:pt x="83" y="5"/>
                    <a:pt x="83" y="5"/>
                    <a:pt x="83" y="5"/>
                  </a:cubicBezTo>
                  <a:cubicBezTo>
                    <a:pt x="83" y="2"/>
                    <a:pt x="80" y="0"/>
                    <a:pt x="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90" name="Freeform 16">
              <a:extLst>
                <a:ext uri="{FF2B5EF4-FFF2-40B4-BE49-F238E27FC236}">
                  <a16:creationId xmlns:a16="http://schemas.microsoft.com/office/drawing/2014/main" id="{E1C0B9AB-AA43-47F1-9A7C-5FA09F57E3E8}"/>
                </a:ext>
              </a:extLst>
            </p:cNvPr>
            <p:cNvSpPr>
              <a:spLocks/>
            </p:cNvSpPr>
            <p:nvPr/>
          </p:nvSpPr>
          <p:spPr bwMode="auto">
            <a:xfrm>
              <a:off x="5086350" y="481013"/>
              <a:ext cx="255588" cy="220663"/>
            </a:xfrm>
            <a:custGeom>
              <a:avLst/>
              <a:gdLst>
                <a:gd name="T0" fmla="*/ 24 w 90"/>
                <a:gd name="T1" fmla="*/ 49 h 78"/>
                <a:gd name="T2" fmla="*/ 36 w 90"/>
                <a:gd name="T3" fmla="*/ 37 h 78"/>
                <a:gd name="T4" fmla="*/ 90 w 90"/>
                <a:gd name="T5" fmla="*/ 37 h 78"/>
                <a:gd name="T6" fmla="*/ 90 w 90"/>
                <a:gd name="T7" fmla="*/ 32 h 78"/>
                <a:gd name="T8" fmla="*/ 70 w 90"/>
                <a:gd name="T9" fmla="*/ 2 h 78"/>
                <a:gd name="T10" fmla="*/ 69 w 90"/>
                <a:gd name="T11" fmla="*/ 2 h 78"/>
                <a:gd name="T12" fmla="*/ 66 w 90"/>
                <a:gd name="T13" fmla="*/ 1 h 78"/>
                <a:gd name="T14" fmla="*/ 65 w 90"/>
                <a:gd name="T15" fmla="*/ 1 h 78"/>
                <a:gd name="T16" fmla="*/ 63 w 90"/>
                <a:gd name="T17" fmla="*/ 0 h 78"/>
                <a:gd name="T18" fmla="*/ 62 w 90"/>
                <a:gd name="T19" fmla="*/ 0 h 78"/>
                <a:gd name="T20" fmla="*/ 58 w 90"/>
                <a:gd name="T21" fmla="*/ 0 h 78"/>
                <a:gd name="T22" fmla="*/ 32 w 90"/>
                <a:gd name="T23" fmla="*/ 0 h 78"/>
                <a:gd name="T24" fmla="*/ 35 w 90"/>
                <a:gd name="T25" fmla="*/ 18 h 78"/>
                <a:gd name="T26" fmla="*/ 6 w 90"/>
                <a:gd name="T27" fmla="*/ 36 h 78"/>
                <a:gd name="T28" fmla="*/ 0 w 90"/>
                <a:gd name="T29" fmla="*/ 34 h 78"/>
                <a:gd name="T30" fmla="*/ 0 w 90"/>
                <a:gd name="T31" fmla="*/ 44 h 78"/>
                <a:gd name="T32" fmla="*/ 0 w 90"/>
                <a:gd name="T33" fmla="*/ 68 h 78"/>
                <a:gd name="T34" fmla="*/ 12 w 90"/>
                <a:gd name="T35" fmla="*/ 78 h 78"/>
                <a:gd name="T36" fmla="*/ 24 w 90"/>
                <a:gd name="T37" fmla="*/ 78 h 78"/>
                <a:gd name="T38" fmla="*/ 24 w 90"/>
                <a:gd name="T39" fmla="*/ 78 h 78"/>
                <a:gd name="T40" fmla="*/ 24 w 90"/>
                <a:gd name="T41"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78">
                  <a:moveTo>
                    <a:pt x="24" y="49"/>
                  </a:moveTo>
                  <a:cubicBezTo>
                    <a:pt x="24" y="43"/>
                    <a:pt x="29" y="37"/>
                    <a:pt x="36" y="37"/>
                  </a:cubicBezTo>
                  <a:cubicBezTo>
                    <a:pt x="90" y="37"/>
                    <a:pt x="90" y="37"/>
                    <a:pt x="90" y="37"/>
                  </a:cubicBezTo>
                  <a:cubicBezTo>
                    <a:pt x="90" y="32"/>
                    <a:pt x="90" y="32"/>
                    <a:pt x="90" y="32"/>
                  </a:cubicBezTo>
                  <a:cubicBezTo>
                    <a:pt x="90" y="18"/>
                    <a:pt x="81" y="7"/>
                    <a:pt x="70" y="2"/>
                  </a:cubicBezTo>
                  <a:cubicBezTo>
                    <a:pt x="69" y="2"/>
                    <a:pt x="69" y="2"/>
                    <a:pt x="69" y="2"/>
                  </a:cubicBezTo>
                  <a:cubicBezTo>
                    <a:pt x="68" y="2"/>
                    <a:pt x="67" y="1"/>
                    <a:pt x="66" y="1"/>
                  </a:cubicBezTo>
                  <a:cubicBezTo>
                    <a:pt x="66" y="1"/>
                    <a:pt x="66" y="1"/>
                    <a:pt x="65" y="1"/>
                  </a:cubicBezTo>
                  <a:cubicBezTo>
                    <a:pt x="64" y="1"/>
                    <a:pt x="64" y="0"/>
                    <a:pt x="63" y="0"/>
                  </a:cubicBezTo>
                  <a:cubicBezTo>
                    <a:pt x="62" y="0"/>
                    <a:pt x="62" y="0"/>
                    <a:pt x="62" y="0"/>
                  </a:cubicBezTo>
                  <a:cubicBezTo>
                    <a:pt x="60" y="0"/>
                    <a:pt x="59" y="0"/>
                    <a:pt x="58" y="0"/>
                  </a:cubicBezTo>
                  <a:cubicBezTo>
                    <a:pt x="32" y="0"/>
                    <a:pt x="32" y="0"/>
                    <a:pt x="32" y="0"/>
                  </a:cubicBezTo>
                  <a:cubicBezTo>
                    <a:pt x="36" y="5"/>
                    <a:pt x="37" y="12"/>
                    <a:pt x="35" y="18"/>
                  </a:cubicBezTo>
                  <a:cubicBezTo>
                    <a:pt x="32" y="31"/>
                    <a:pt x="19" y="39"/>
                    <a:pt x="6" y="36"/>
                  </a:cubicBezTo>
                  <a:cubicBezTo>
                    <a:pt x="4" y="36"/>
                    <a:pt x="2" y="35"/>
                    <a:pt x="0" y="34"/>
                  </a:cubicBezTo>
                  <a:cubicBezTo>
                    <a:pt x="0" y="44"/>
                    <a:pt x="0" y="44"/>
                    <a:pt x="0" y="44"/>
                  </a:cubicBezTo>
                  <a:cubicBezTo>
                    <a:pt x="0" y="68"/>
                    <a:pt x="0" y="68"/>
                    <a:pt x="0" y="68"/>
                  </a:cubicBezTo>
                  <a:cubicBezTo>
                    <a:pt x="0" y="74"/>
                    <a:pt x="5" y="78"/>
                    <a:pt x="12" y="78"/>
                  </a:cubicBezTo>
                  <a:cubicBezTo>
                    <a:pt x="24" y="78"/>
                    <a:pt x="24" y="78"/>
                    <a:pt x="24" y="78"/>
                  </a:cubicBezTo>
                  <a:cubicBezTo>
                    <a:pt x="24" y="78"/>
                    <a:pt x="24" y="78"/>
                    <a:pt x="24" y="78"/>
                  </a:cubicBezTo>
                  <a:lnTo>
                    <a:pt x="2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91" name="Group 92">
            <a:extLst>
              <a:ext uri="{FF2B5EF4-FFF2-40B4-BE49-F238E27FC236}">
                <a16:creationId xmlns:a16="http://schemas.microsoft.com/office/drawing/2014/main" id="{5B013B16-A65A-442C-AF6F-621240D8F3A2}"/>
              </a:ext>
            </a:extLst>
          </p:cNvPr>
          <p:cNvGrpSpPr>
            <a:grpSpLocks noChangeAspect="1"/>
          </p:cNvGrpSpPr>
          <p:nvPr/>
        </p:nvGrpSpPr>
        <p:grpSpPr>
          <a:xfrm>
            <a:off x="2560165" y="2125358"/>
            <a:ext cx="765828" cy="706635"/>
            <a:chOff x="2771776" y="3476625"/>
            <a:chExt cx="657225" cy="606426"/>
          </a:xfrm>
          <a:solidFill>
            <a:schemeClr val="accent1"/>
          </a:solidFill>
        </p:grpSpPr>
        <p:sp>
          <p:nvSpPr>
            <p:cNvPr id="92" name="Oval 74">
              <a:extLst>
                <a:ext uri="{FF2B5EF4-FFF2-40B4-BE49-F238E27FC236}">
                  <a16:creationId xmlns:a16="http://schemas.microsoft.com/office/drawing/2014/main" id="{BC30EA21-0B79-49D2-95A6-BB2A05480C8C}"/>
                </a:ext>
              </a:extLst>
            </p:cNvPr>
            <p:cNvSpPr>
              <a:spLocks noChangeArrowheads="1"/>
            </p:cNvSpPr>
            <p:nvPr/>
          </p:nvSpPr>
          <p:spPr bwMode="auto">
            <a:xfrm>
              <a:off x="2778126" y="3479800"/>
              <a:ext cx="52388" cy="52388"/>
            </a:xfrm>
            <a:prstGeom prst="ellipse">
              <a:avLst/>
            </a:prstGeom>
            <a:grpFill/>
            <a:ln w="9525">
              <a:noFill/>
              <a:round/>
              <a:headEnd/>
              <a:tailEnd/>
            </a:ln>
          </p:spPr>
          <p:txBody>
            <a:bodyPr/>
            <a:lstStyle/>
            <a:p>
              <a:pPr>
                <a:defRPr/>
              </a:pPr>
              <a:endParaRPr lang="en-US" sz="1013">
                <a:latin typeface="+mj-lt"/>
                <a:ea typeface="MS PGothic" charset="0"/>
                <a:cs typeface="MS PGothic" charset="0"/>
              </a:endParaRPr>
            </a:p>
          </p:txBody>
        </p:sp>
        <p:sp>
          <p:nvSpPr>
            <p:cNvPr id="93" name="Rectangle 75">
              <a:extLst>
                <a:ext uri="{FF2B5EF4-FFF2-40B4-BE49-F238E27FC236}">
                  <a16:creationId xmlns:a16="http://schemas.microsoft.com/office/drawing/2014/main" id="{26FC4370-01B1-4195-A294-9CAC4E3DA265}"/>
                </a:ext>
              </a:extLst>
            </p:cNvPr>
            <p:cNvSpPr>
              <a:spLocks noChangeArrowheads="1"/>
            </p:cNvSpPr>
            <p:nvPr/>
          </p:nvSpPr>
          <p:spPr bwMode="auto">
            <a:xfrm>
              <a:off x="3351213" y="3851275"/>
              <a:ext cx="1588" cy="19050"/>
            </a:xfrm>
            <a:prstGeom prst="rect">
              <a:avLst/>
            </a:prstGeom>
            <a:grpFill/>
            <a:ln w="9525">
              <a:noFill/>
              <a:miter lim="800000"/>
              <a:headEnd/>
              <a:tailEnd/>
            </a:ln>
          </p:spPr>
          <p:txBody>
            <a:bodyPr/>
            <a:lstStyle/>
            <a:p>
              <a:pPr>
                <a:defRPr/>
              </a:pPr>
              <a:endParaRPr lang="en-US" sz="1013">
                <a:latin typeface="+mj-lt"/>
                <a:ea typeface="MS PGothic" charset="0"/>
                <a:cs typeface="MS PGothic" charset="0"/>
              </a:endParaRPr>
            </a:p>
          </p:txBody>
        </p:sp>
        <p:sp>
          <p:nvSpPr>
            <p:cNvPr id="94" name="Rectangle 76">
              <a:extLst>
                <a:ext uri="{FF2B5EF4-FFF2-40B4-BE49-F238E27FC236}">
                  <a16:creationId xmlns:a16="http://schemas.microsoft.com/office/drawing/2014/main" id="{22090626-BF99-4EEC-BB36-C7E43ACC790B}"/>
                </a:ext>
              </a:extLst>
            </p:cNvPr>
            <p:cNvSpPr>
              <a:spLocks noChangeArrowheads="1"/>
            </p:cNvSpPr>
            <p:nvPr/>
          </p:nvSpPr>
          <p:spPr bwMode="auto">
            <a:xfrm>
              <a:off x="3162301" y="3870325"/>
              <a:ext cx="42863" cy="119063"/>
            </a:xfrm>
            <a:prstGeom prst="rect">
              <a:avLst/>
            </a:prstGeom>
            <a:grpFill/>
            <a:ln w="9525">
              <a:noFill/>
              <a:miter lim="800000"/>
              <a:headEnd/>
              <a:tailEnd/>
            </a:ln>
          </p:spPr>
          <p:txBody>
            <a:bodyPr/>
            <a:lstStyle/>
            <a:p>
              <a:pPr>
                <a:defRPr/>
              </a:pPr>
              <a:endParaRPr lang="en-US" sz="1013">
                <a:latin typeface="+mj-lt"/>
                <a:ea typeface="MS PGothic" charset="0"/>
                <a:cs typeface="MS PGothic" charset="0"/>
              </a:endParaRPr>
            </a:p>
          </p:txBody>
        </p:sp>
        <p:sp>
          <p:nvSpPr>
            <p:cNvPr id="95" name="Rectangle 77">
              <a:extLst>
                <a:ext uri="{FF2B5EF4-FFF2-40B4-BE49-F238E27FC236}">
                  <a16:creationId xmlns:a16="http://schemas.microsoft.com/office/drawing/2014/main" id="{7BA5EE50-99FF-4351-A945-6AFE5695D5E1}"/>
                </a:ext>
              </a:extLst>
            </p:cNvPr>
            <p:cNvSpPr>
              <a:spLocks noChangeArrowheads="1"/>
            </p:cNvSpPr>
            <p:nvPr/>
          </p:nvSpPr>
          <p:spPr bwMode="auto">
            <a:xfrm>
              <a:off x="3313113" y="3870325"/>
              <a:ext cx="38100" cy="119063"/>
            </a:xfrm>
            <a:prstGeom prst="rect">
              <a:avLst/>
            </a:prstGeom>
            <a:grpFill/>
            <a:ln w="9525">
              <a:noFill/>
              <a:miter lim="800000"/>
              <a:headEnd/>
              <a:tailEnd/>
            </a:ln>
          </p:spPr>
          <p:txBody>
            <a:bodyPr/>
            <a:lstStyle/>
            <a:p>
              <a:pPr>
                <a:defRPr/>
              </a:pPr>
              <a:endParaRPr lang="en-US" sz="1013">
                <a:latin typeface="+mj-lt"/>
                <a:ea typeface="MS PGothic" charset="0"/>
                <a:cs typeface="MS PGothic" charset="0"/>
              </a:endParaRPr>
            </a:p>
          </p:txBody>
        </p:sp>
        <p:sp>
          <p:nvSpPr>
            <p:cNvPr id="96" name="Freeform 78">
              <a:extLst>
                <a:ext uri="{FF2B5EF4-FFF2-40B4-BE49-F238E27FC236}">
                  <a16:creationId xmlns:a16="http://schemas.microsoft.com/office/drawing/2014/main" id="{5F84AAA9-6D7E-40B1-A5E0-828CEB3A89F9}"/>
                </a:ext>
              </a:extLst>
            </p:cNvPr>
            <p:cNvSpPr>
              <a:spLocks/>
            </p:cNvSpPr>
            <p:nvPr/>
          </p:nvSpPr>
          <p:spPr bwMode="auto">
            <a:xfrm>
              <a:off x="2868613" y="3594100"/>
              <a:ext cx="482600" cy="395288"/>
            </a:xfrm>
            <a:custGeom>
              <a:avLst/>
              <a:gdLst/>
              <a:ahLst/>
              <a:cxnLst>
                <a:cxn ang="0">
                  <a:pos x="22" y="174"/>
                </a:cxn>
                <a:cxn ang="0">
                  <a:pos x="0" y="174"/>
                </a:cxn>
                <a:cxn ang="0">
                  <a:pos x="0" y="162"/>
                </a:cxn>
                <a:cxn ang="0">
                  <a:pos x="22" y="162"/>
                </a:cxn>
                <a:cxn ang="0">
                  <a:pos x="22" y="88"/>
                </a:cxn>
                <a:cxn ang="0">
                  <a:pos x="0" y="88"/>
                </a:cxn>
                <a:cxn ang="0">
                  <a:pos x="0" y="76"/>
                </a:cxn>
                <a:cxn ang="0">
                  <a:pos x="22" y="76"/>
                </a:cxn>
                <a:cxn ang="0">
                  <a:pos x="22" y="53"/>
                </a:cxn>
                <a:cxn ang="0">
                  <a:pos x="89" y="53"/>
                </a:cxn>
                <a:cxn ang="0">
                  <a:pos x="89" y="76"/>
                </a:cxn>
                <a:cxn ang="0">
                  <a:pos x="304" y="76"/>
                </a:cxn>
                <a:cxn ang="0">
                  <a:pos x="304" y="88"/>
                </a:cxn>
                <a:cxn ang="0">
                  <a:pos x="89" y="88"/>
                </a:cxn>
                <a:cxn ang="0">
                  <a:pos x="89" y="162"/>
                </a:cxn>
                <a:cxn ang="0">
                  <a:pos x="117" y="162"/>
                </a:cxn>
                <a:cxn ang="0">
                  <a:pos x="117" y="109"/>
                </a:cxn>
                <a:cxn ang="0">
                  <a:pos x="185" y="109"/>
                </a:cxn>
                <a:cxn ang="0">
                  <a:pos x="185" y="162"/>
                </a:cxn>
                <a:cxn ang="0">
                  <a:pos x="212" y="162"/>
                </a:cxn>
                <a:cxn ang="0">
                  <a:pos x="212" y="144"/>
                </a:cxn>
                <a:cxn ang="0">
                  <a:pos x="280" y="144"/>
                </a:cxn>
                <a:cxn ang="0">
                  <a:pos x="280" y="162"/>
                </a:cxn>
                <a:cxn ang="0">
                  <a:pos x="304" y="162"/>
                </a:cxn>
                <a:cxn ang="0">
                  <a:pos x="304" y="0"/>
                </a:cxn>
                <a:cxn ang="0">
                  <a:pos x="0" y="0"/>
                </a:cxn>
                <a:cxn ang="0">
                  <a:pos x="0" y="249"/>
                </a:cxn>
                <a:cxn ang="0">
                  <a:pos x="22" y="249"/>
                </a:cxn>
                <a:cxn ang="0">
                  <a:pos x="22" y="174"/>
                </a:cxn>
              </a:cxnLst>
              <a:rect l="0" t="0" r="r" b="b"/>
              <a:pathLst>
                <a:path w="304" h="249">
                  <a:moveTo>
                    <a:pt x="22" y="174"/>
                  </a:moveTo>
                  <a:lnTo>
                    <a:pt x="0" y="174"/>
                  </a:lnTo>
                  <a:lnTo>
                    <a:pt x="0" y="162"/>
                  </a:lnTo>
                  <a:lnTo>
                    <a:pt x="22" y="162"/>
                  </a:lnTo>
                  <a:lnTo>
                    <a:pt x="22" y="88"/>
                  </a:lnTo>
                  <a:lnTo>
                    <a:pt x="0" y="88"/>
                  </a:lnTo>
                  <a:lnTo>
                    <a:pt x="0" y="76"/>
                  </a:lnTo>
                  <a:lnTo>
                    <a:pt x="22" y="76"/>
                  </a:lnTo>
                  <a:lnTo>
                    <a:pt x="22" y="53"/>
                  </a:lnTo>
                  <a:lnTo>
                    <a:pt x="89" y="53"/>
                  </a:lnTo>
                  <a:lnTo>
                    <a:pt x="89" y="76"/>
                  </a:lnTo>
                  <a:lnTo>
                    <a:pt x="304" y="76"/>
                  </a:lnTo>
                  <a:lnTo>
                    <a:pt x="304" y="88"/>
                  </a:lnTo>
                  <a:lnTo>
                    <a:pt x="89" y="88"/>
                  </a:lnTo>
                  <a:lnTo>
                    <a:pt x="89" y="162"/>
                  </a:lnTo>
                  <a:lnTo>
                    <a:pt x="117" y="162"/>
                  </a:lnTo>
                  <a:lnTo>
                    <a:pt x="117" y="109"/>
                  </a:lnTo>
                  <a:lnTo>
                    <a:pt x="185" y="109"/>
                  </a:lnTo>
                  <a:lnTo>
                    <a:pt x="185" y="162"/>
                  </a:lnTo>
                  <a:lnTo>
                    <a:pt x="212" y="162"/>
                  </a:lnTo>
                  <a:lnTo>
                    <a:pt x="212" y="144"/>
                  </a:lnTo>
                  <a:lnTo>
                    <a:pt x="280" y="144"/>
                  </a:lnTo>
                  <a:lnTo>
                    <a:pt x="280" y="162"/>
                  </a:lnTo>
                  <a:lnTo>
                    <a:pt x="304" y="162"/>
                  </a:lnTo>
                  <a:lnTo>
                    <a:pt x="304" y="0"/>
                  </a:lnTo>
                  <a:lnTo>
                    <a:pt x="0" y="0"/>
                  </a:lnTo>
                  <a:lnTo>
                    <a:pt x="0" y="249"/>
                  </a:lnTo>
                  <a:lnTo>
                    <a:pt x="22" y="249"/>
                  </a:lnTo>
                  <a:lnTo>
                    <a:pt x="22" y="174"/>
                  </a:lnTo>
                  <a:close/>
                </a:path>
              </a:pathLst>
            </a:custGeom>
            <a:grpFill/>
            <a:ln w="9525">
              <a:noFill/>
              <a:round/>
              <a:headEnd/>
              <a:tailEnd/>
            </a:ln>
          </p:spPr>
          <p:txBody>
            <a:bodyPr/>
            <a:lstStyle/>
            <a:p>
              <a:pPr>
                <a:defRPr/>
              </a:pPr>
              <a:endParaRPr lang="en-US" sz="1013">
                <a:latin typeface="+mj-lt"/>
                <a:ea typeface="MS PGothic" charset="0"/>
                <a:cs typeface="MS PGothic" charset="0"/>
              </a:endParaRPr>
            </a:p>
          </p:txBody>
        </p:sp>
        <p:sp>
          <p:nvSpPr>
            <p:cNvPr id="97" name="Freeform 79">
              <a:extLst>
                <a:ext uri="{FF2B5EF4-FFF2-40B4-BE49-F238E27FC236}">
                  <a16:creationId xmlns:a16="http://schemas.microsoft.com/office/drawing/2014/main" id="{D114FD2F-EDE5-4C43-B1C5-7C92F5F05F0A}"/>
                </a:ext>
              </a:extLst>
            </p:cNvPr>
            <p:cNvSpPr>
              <a:spLocks noEditPoints="1"/>
            </p:cNvSpPr>
            <p:nvPr/>
          </p:nvSpPr>
          <p:spPr bwMode="auto">
            <a:xfrm>
              <a:off x="2771776" y="3476625"/>
              <a:ext cx="657225" cy="606426"/>
            </a:xfrm>
            <a:custGeom>
              <a:avLst/>
              <a:gdLst/>
              <a:ahLst/>
              <a:cxnLst>
                <a:cxn ang="0">
                  <a:pos x="657" y="0"/>
                </a:cxn>
                <a:cxn ang="0">
                  <a:pos x="103" y="0"/>
                </a:cxn>
                <a:cxn ang="0">
                  <a:pos x="109" y="30"/>
                </a:cxn>
                <a:cxn ang="0">
                  <a:pos x="38" y="102"/>
                </a:cxn>
                <a:cxn ang="0">
                  <a:pos x="0" y="91"/>
                </a:cxn>
                <a:cxn ang="0">
                  <a:pos x="0" y="592"/>
                </a:cxn>
                <a:cxn ang="0">
                  <a:pos x="43" y="643"/>
                </a:cxn>
                <a:cxn ang="0">
                  <a:pos x="657" y="643"/>
                </a:cxn>
                <a:cxn ang="0">
                  <a:pos x="700" y="592"/>
                </a:cxn>
                <a:cxn ang="0">
                  <a:pos x="700" y="51"/>
                </a:cxn>
                <a:cxn ang="0">
                  <a:pos x="657" y="0"/>
                </a:cxn>
                <a:cxn ang="0">
                  <a:pos x="637" y="555"/>
                </a:cxn>
                <a:cxn ang="0">
                  <a:pos x="637" y="565"/>
                </a:cxn>
                <a:cxn ang="0">
                  <a:pos x="84" y="565"/>
                </a:cxn>
                <a:cxn ang="0">
                  <a:pos x="84" y="105"/>
                </a:cxn>
                <a:cxn ang="0">
                  <a:pos x="637" y="105"/>
                </a:cxn>
                <a:cxn ang="0">
                  <a:pos x="637" y="555"/>
                </a:cxn>
              </a:cxnLst>
              <a:rect l="0" t="0" r="r" b="b"/>
              <a:pathLst>
                <a:path w="700" h="643">
                  <a:moveTo>
                    <a:pt x="657" y="0"/>
                  </a:moveTo>
                  <a:cubicBezTo>
                    <a:pt x="103" y="0"/>
                    <a:pt x="103" y="0"/>
                    <a:pt x="103" y="0"/>
                  </a:cubicBezTo>
                  <a:cubicBezTo>
                    <a:pt x="107" y="9"/>
                    <a:pt x="109" y="19"/>
                    <a:pt x="109" y="30"/>
                  </a:cubicBezTo>
                  <a:cubicBezTo>
                    <a:pt x="109" y="70"/>
                    <a:pt x="77" y="102"/>
                    <a:pt x="38" y="102"/>
                  </a:cubicBezTo>
                  <a:cubicBezTo>
                    <a:pt x="24" y="102"/>
                    <a:pt x="11" y="98"/>
                    <a:pt x="0" y="91"/>
                  </a:cubicBezTo>
                  <a:cubicBezTo>
                    <a:pt x="0" y="592"/>
                    <a:pt x="0" y="592"/>
                    <a:pt x="0" y="592"/>
                  </a:cubicBezTo>
                  <a:cubicBezTo>
                    <a:pt x="0" y="621"/>
                    <a:pt x="19" y="643"/>
                    <a:pt x="43" y="643"/>
                  </a:cubicBezTo>
                  <a:cubicBezTo>
                    <a:pt x="657" y="643"/>
                    <a:pt x="657" y="643"/>
                    <a:pt x="657" y="643"/>
                  </a:cubicBezTo>
                  <a:cubicBezTo>
                    <a:pt x="681" y="643"/>
                    <a:pt x="700" y="621"/>
                    <a:pt x="700" y="592"/>
                  </a:cubicBezTo>
                  <a:cubicBezTo>
                    <a:pt x="700" y="51"/>
                    <a:pt x="700" y="51"/>
                    <a:pt x="700" y="51"/>
                  </a:cubicBezTo>
                  <a:cubicBezTo>
                    <a:pt x="700" y="23"/>
                    <a:pt x="681" y="0"/>
                    <a:pt x="657" y="0"/>
                  </a:cubicBezTo>
                  <a:close/>
                  <a:moveTo>
                    <a:pt x="637" y="555"/>
                  </a:moveTo>
                  <a:cubicBezTo>
                    <a:pt x="637" y="565"/>
                    <a:pt x="637" y="565"/>
                    <a:pt x="637" y="565"/>
                  </a:cubicBezTo>
                  <a:cubicBezTo>
                    <a:pt x="84" y="565"/>
                    <a:pt x="84" y="565"/>
                    <a:pt x="84" y="565"/>
                  </a:cubicBezTo>
                  <a:cubicBezTo>
                    <a:pt x="84" y="105"/>
                    <a:pt x="84" y="105"/>
                    <a:pt x="84" y="105"/>
                  </a:cubicBezTo>
                  <a:cubicBezTo>
                    <a:pt x="637" y="105"/>
                    <a:pt x="637" y="105"/>
                    <a:pt x="637" y="105"/>
                  </a:cubicBezTo>
                  <a:lnTo>
                    <a:pt x="637" y="555"/>
                  </a:lnTo>
                  <a:close/>
                </a:path>
              </a:pathLst>
            </a:custGeom>
            <a:grpFill/>
            <a:ln w="9525">
              <a:noFill/>
              <a:round/>
              <a:headEnd/>
              <a:tailEnd/>
            </a:ln>
          </p:spPr>
          <p:txBody>
            <a:bodyPr/>
            <a:lstStyle/>
            <a:p>
              <a:pPr>
                <a:defRPr/>
              </a:pPr>
              <a:endParaRPr lang="en-US" sz="1013">
                <a:latin typeface="+mj-lt"/>
                <a:ea typeface="MS PGothic" charset="0"/>
                <a:cs typeface="MS PGothic" charset="0"/>
              </a:endParaRPr>
            </a:p>
          </p:txBody>
        </p:sp>
        <p:sp>
          <p:nvSpPr>
            <p:cNvPr id="98" name="Rectangle 80">
              <a:extLst>
                <a:ext uri="{FF2B5EF4-FFF2-40B4-BE49-F238E27FC236}">
                  <a16:creationId xmlns:a16="http://schemas.microsoft.com/office/drawing/2014/main" id="{B7659A84-DF0B-4A72-8132-A13DA23DF5BE}"/>
                </a:ext>
              </a:extLst>
            </p:cNvPr>
            <p:cNvSpPr>
              <a:spLocks noChangeArrowheads="1"/>
            </p:cNvSpPr>
            <p:nvPr/>
          </p:nvSpPr>
          <p:spPr bwMode="auto">
            <a:xfrm>
              <a:off x="3009901" y="3870325"/>
              <a:ext cx="44450" cy="119063"/>
            </a:xfrm>
            <a:prstGeom prst="rect">
              <a:avLst/>
            </a:prstGeom>
            <a:grpFill/>
            <a:ln w="9525">
              <a:noFill/>
              <a:miter lim="800000"/>
              <a:headEnd/>
              <a:tailEnd/>
            </a:ln>
          </p:spPr>
          <p:txBody>
            <a:bodyPr/>
            <a:lstStyle/>
            <a:p>
              <a:pPr>
                <a:defRPr/>
              </a:pPr>
              <a:endParaRPr lang="en-US" sz="1013">
                <a:latin typeface="+mj-lt"/>
                <a:ea typeface="MS PGothic" charset="0"/>
                <a:cs typeface="MS PGothic" charset="0"/>
              </a:endParaRPr>
            </a:p>
          </p:txBody>
        </p:sp>
      </p:grpSp>
      <p:grpSp>
        <p:nvGrpSpPr>
          <p:cNvPr id="99" name="Group 85">
            <a:extLst>
              <a:ext uri="{FF2B5EF4-FFF2-40B4-BE49-F238E27FC236}">
                <a16:creationId xmlns:a16="http://schemas.microsoft.com/office/drawing/2014/main" id="{6ED75705-D22A-4554-B9F6-6E864924602B}"/>
              </a:ext>
            </a:extLst>
          </p:cNvPr>
          <p:cNvGrpSpPr>
            <a:grpSpLocks noChangeAspect="1"/>
          </p:cNvGrpSpPr>
          <p:nvPr/>
        </p:nvGrpSpPr>
        <p:grpSpPr bwMode="auto">
          <a:xfrm>
            <a:off x="5081211" y="2120944"/>
            <a:ext cx="1010284" cy="700094"/>
            <a:chOff x="1644650" y="2241550"/>
            <a:chExt cx="925513" cy="641350"/>
          </a:xfrm>
          <a:solidFill>
            <a:schemeClr val="accent3"/>
          </a:solidFill>
        </p:grpSpPr>
        <p:sp>
          <p:nvSpPr>
            <p:cNvPr id="100" name="Oval 67">
              <a:extLst>
                <a:ext uri="{FF2B5EF4-FFF2-40B4-BE49-F238E27FC236}">
                  <a16:creationId xmlns:a16="http://schemas.microsoft.com/office/drawing/2014/main" id="{75D4E08B-356C-4258-9411-B40A59AAEFB3}"/>
                </a:ext>
              </a:extLst>
            </p:cNvPr>
            <p:cNvSpPr>
              <a:spLocks noChangeArrowheads="1"/>
            </p:cNvSpPr>
            <p:nvPr/>
          </p:nvSpPr>
          <p:spPr bwMode="auto">
            <a:xfrm>
              <a:off x="1658938" y="2254250"/>
              <a:ext cx="50800" cy="52388"/>
            </a:xfrm>
            <a:prstGeom prst="ellipse">
              <a:avLst/>
            </a:prstGeom>
            <a:grpFill/>
            <a:ln w="9525">
              <a:noFill/>
              <a:round/>
              <a:headEnd/>
              <a:tailEnd/>
            </a:ln>
          </p:spPr>
          <p:txBody>
            <a:bodyPr wrap="square" lIns="0" tIns="0" rIns="0" bIns="0">
              <a:noAutofit/>
            </a:bodyPr>
            <a:lstStyle/>
            <a:p>
              <a:pPr>
                <a:defRPr/>
              </a:pPr>
              <a:endParaRPr lang="en-US" sz="1013">
                <a:latin typeface="+mj-lt"/>
                <a:cs typeface="MS PGothic" pitchFamily="34" charset="-128"/>
              </a:endParaRPr>
            </a:p>
          </p:txBody>
        </p:sp>
        <p:sp>
          <p:nvSpPr>
            <p:cNvPr id="101" name="Freeform 68">
              <a:extLst>
                <a:ext uri="{FF2B5EF4-FFF2-40B4-BE49-F238E27FC236}">
                  <a16:creationId xmlns:a16="http://schemas.microsoft.com/office/drawing/2014/main" id="{34CE979F-B700-4138-B107-21A70093AAE8}"/>
                </a:ext>
              </a:extLst>
            </p:cNvPr>
            <p:cNvSpPr>
              <a:spLocks noEditPoints="1"/>
            </p:cNvSpPr>
            <p:nvPr/>
          </p:nvSpPr>
          <p:spPr bwMode="auto">
            <a:xfrm>
              <a:off x="1644650" y="2241550"/>
              <a:ext cx="925513" cy="641350"/>
            </a:xfrm>
            <a:custGeom>
              <a:avLst/>
              <a:gdLst>
                <a:gd name="T0" fmla="*/ 2147483647 w 984"/>
                <a:gd name="T1" fmla="*/ 2147483647 h 681"/>
                <a:gd name="T2" fmla="*/ 2147483647 w 984"/>
                <a:gd name="T3" fmla="*/ 2147483647 h 681"/>
                <a:gd name="T4" fmla="*/ 2147483647 w 984"/>
                <a:gd name="T5" fmla="*/ 2147483647 h 681"/>
                <a:gd name="T6" fmla="*/ 2147483647 w 984"/>
                <a:gd name="T7" fmla="*/ 0 h 681"/>
                <a:gd name="T8" fmla="*/ 2147483647 w 984"/>
                <a:gd name="T9" fmla="*/ 0 h 681"/>
                <a:gd name="T10" fmla="*/ 2147483647 w 984"/>
                <a:gd name="T11" fmla="*/ 2147483647 h 681"/>
                <a:gd name="T12" fmla="*/ 2147483647 w 984"/>
                <a:gd name="T13" fmla="*/ 2147483647 h 681"/>
                <a:gd name="T14" fmla="*/ 0 w 984"/>
                <a:gd name="T15" fmla="*/ 2147483647 h 681"/>
                <a:gd name="T16" fmla="*/ 0 w 984"/>
                <a:gd name="T17" fmla="*/ 2147483647 h 681"/>
                <a:gd name="T18" fmla="*/ 2147483647 w 984"/>
                <a:gd name="T19" fmla="*/ 2147483647 h 681"/>
                <a:gd name="T20" fmla="*/ 2147483647 w 984"/>
                <a:gd name="T21" fmla="*/ 2147483647 h 681"/>
                <a:gd name="T22" fmla="*/ 2147483647 w 984"/>
                <a:gd name="T23" fmla="*/ 2147483647 h 681"/>
                <a:gd name="T24" fmla="*/ 2147483647 w 984"/>
                <a:gd name="T25" fmla="*/ 2147483647 h 681"/>
                <a:gd name="T26" fmla="*/ 2147483647 w 984"/>
                <a:gd name="T27" fmla="*/ 2147483647 h 681"/>
                <a:gd name="T28" fmla="*/ 2147483647 w 984"/>
                <a:gd name="T29" fmla="*/ 2147483647 h 681"/>
                <a:gd name="T30" fmla="*/ 2147483647 w 984"/>
                <a:gd name="T31" fmla="*/ 2147483647 h 681"/>
                <a:gd name="T32" fmla="*/ 2147483647 w 984"/>
                <a:gd name="T33" fmla="*/ 2147483647 h 681"/>
                <a:gd name="T34" fmla="*/ 2147483647 w 984"/>
                <a:gd name="T35" fmla="*/ 2147483647 h 681"/>
                <a:gd name="T36" fmla="*/ 2147483647 w 984"/>
                <a:gd name="T37" fmla="*/ 2147483647 h 681"/>
                <a:gd name="T38" fmla="*/ 2147483647 w 984"/>
                <a:gd name="T39" fmla="*/ 2147483647 h 681"/>
                <a:gd name="T40" fmla="*/ 2147483647 w 984"/>
                <a:gd name="T41" fmla="*/ 2147483647 h 681"/>
                <a:gd name="T42" fmla="*/ 2147483647 w 984"/>
                <a:gd name="T43" fmla="*/ 2147483647 h 681"/>
                <a:gd name="T44" fmla="*/ 2147483647 w 984"/>
                <a:gd name="T45" fmla="*/ 2147483647 h 681"/>
                <a:gd name="T46" fmla="*/ 2147483647 w 984"/>
                <a:gd name="T47" fmla="*/ 2147483647 h 681"/>
                <a:gd name="T48" fmla="*/ 2147483647 w 984"/>
                <a:gd name="T49" fmla="*/ 2147483647 h 681"/>
                <a:gd name="T50" fmla="*/ 2147483647 w 984"/>
                <a:gd name="T51" fmla="*/ 2147483647 h 681"/>
                <a:gd name="T52" fmla="*/ 2147483647 w 984"/>
                <a:gd name="T53" fmla="*/ 2147483647 h 681"/>
                <a:gd name="T54" fmla="*/ 2147483647 w 984"/>
                <a:gd name="T55" fmla="*/ 2147483647 h 681"/>
                <a:gd name="T56" fmla="*/ 2147483647 w 984"/>
                <a:gd name="T57" fmla="*/ 2147483647 h 681"/>
                <a:gd name="T58" fmla="*/ 2147483647 w 984"/>
                <a:gd name="T59" fmla="*/ 2147483647 h 681"/>
                <a:gd name="T60" fmla="*/ 2147483647 w 984"/>
                <a:gd name="T61" fmla="*/ 2147483647 h 681"/>
                <a:gd name="T62" fmla="*/ 2147483647 w 984"/>
                <a:gd name="T63" fmla="*/ 2147483647 h 681"/>
                <a:gd name="T64" fmla="*/ 2147483647 w 984"/>
                <a:gd name="T65" fmla="*/ 2147483647 h 681"/>
                <a:gd name="T66" fmla="*/ 2147483647 w 984"/>
                <a:gd name="T67" fmla="*/ 2147483647 h 681"/>
                <a:gd name="T68" fmla="*/ 2147483647 w 984"/>
                <a:gd name="T69" fmla="*/ 2147483647 h 681"/>
                <a:gd name="T70" fmla="*/ 2147483647 w 984"/>
                <a:gd name="T71" fmla="*/ 2147483647 h 681"/>
                <a:gd name="T72" fmla="*/ 2147483647 w 984"/>
                <a:gd name="T73" fmla="*/ 2147483647 h 681"/>
                <a:gd name="T74" fmla="*/ 2147483647 w 984"/>
                <a:gd name="T75" fmla="*/ 2147483647 h 681"/>
                <a:gd name="T76" fmla="*/ 2147483647 w 984"/>
                <a:gd name="T77" fmla="*/ 2147483647 h 681"/>
                <a:gd name="T78" fmla="*/ 2147483647 w 984"/>
                <a:gd name="T79" fmla="*/ 2147483647 h 681"/>
                <a:gd name="T80" fmla="*/ 2147483647 w 984"/>
                <a:gd name="T81" fmla="*/ 2147483647 h 681"/>
                <a:gd name="T82" fmla="*/ 2147483647 w 984"/>
                <a:gd name="T83" fmla="*/ 2147483647 h 681"/>
                <a:gd name="T84" fmla="*/ 2147483647 w 984"/>
                <a:gd name="T85" fmla="*/ 2147483647 h 681"/>
                <a:gd name="T86" fmla="*/ 2147483647 w 984"/>
                <a:gd name="T87" fmla="*/ 2147483647 h 681"/>
                <a:gd name="T88" fmla="*/ 2147483647 w 984"/>
                <a:gd name="T89" fmla="*/ 2147483647 h 681"/>
                <a:gd name="T90" fmla="*/ 2147483647 w 984"/>
                <a:gd name="T91" fmla="*/ 2147483647 h 681"/>
                <a:gd name="T92" fmla="*/ 2147483647 w 984"/>
                <a:gd name="T93" fmla="*/ 2147483647 h 681"/>
                <a:gd name="T94" fmla="*/ 2147483647 w 984"/>
                <a:gd name="T95" fmla="*/ 2147483647 h 681"/>
                <a:gd name="T96" fmla="*/ 2147483647 w 984"/>
                <a:gd name="T97" fmla="*/ 2147483647 h 681"/>
                <a:gd name="T98" fmla="*/ 2147483647 w 984"/>
                <a:gd name="T99" fmla="*/ 2147483647 h 681"/>
                <a:gd name="T100" fmla="*/ 2147483647 w 984"/>
                <a:gd name="T101" fmla="*/ 2147483647 h 681"/>
                <a:gd name="T102" fmla="*/ 2147483647 w 984"/>
                <a:gd name="T103" fmla="*/ 2147483647 h 681"/>
                <a:gd name="T104" fmla="*/ 2147483647 w 984"/>
                <a:gd name="T105" fmla="*/ 2147483647 h 681"/>
                <a:gd name="T106" fmla="*/ 2147483647 w 984"/>
                <a:gd name="T107" fmla="*/ 2147483647 h 681"/>
                <a:gd name="T108" fmla="*/ 2147483647 w 984"/>
                <a:gd name="T109" fmla="*/ 2147483647 h 681"/>
                <a:gd name="T110" fmla="*/ 2147483647 w 984"/>
                <a:gd name="T111" fmla="*/ 2147483647 h 6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4"/>
                <a:gd name="T169" fmla="*/ 0 h 681"/>
                <a:gd name="T170" fmla="*/ 984 w 984"/>
                <a:gd name="T171" fmla="*/ 681 h 6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4" h="681">
                  <a:moveTo>
                    <a:pt x="950" y="151"/>
                  </a:moveTo>
                  <a:cubicBezTo>
                    <a:pt x="625" y="151"/>
                    <a:pt x="625" y="151"/>
                    <a:pt x="625" y="151"/>
                  </a:cubicBezTo>
                  <a:cubicBezTo>
                    <a:pt x="625" y="41"/>
                    <a:pt x="625" y="41"/>
                    <a:pt x="625" y="41"/>
                  </a:cubicBezTo>
                  <a:cubicBezTo>
                    <a:pt x="625" y="18"/>
                    <a:pt x="613" y="0"/>
                    <a:pt x="590" y="0"/>
                  </a:cubicBezTo>
                  <a:cubicBezTo>
                    <a:pt x="101" y="0"/>
                    <a:pt x="101" y="0"/>
                    <a:pt x="101" y="0"/>
                  </a:cubicBezTo>
                  <a:cubicBezTo>
                    <a:pt x="109" y="11"/>
                    <a:pt x="114" y="26"/>
                    <a:pt x="114" y="41"/>
                  </a:cubicBezTo>
                  <a:cubicBezTo>
                    <a:pt x="114" y="80"/>
                    <a:pt x="82" y="113"/>
                    <a:pt x="42" y="113"/>
                  </a:cubicBezTo>
                  <a:cubicBezTo>
                    <a:pt x="26" y="113"/>
                    <a:pt x="12" y="107"/>
                    <a:pt x="0" y="99"/>
                  </a:cubicBezTo>
                  <a:cubicBezTo>
                    <a:pt x="0" y="639"/>
                    <a:pt x="0" y="639"/>
                    <a:pt x="0" y="639"/>
                  </a:cubicBezTo>
                  <a:cubicBezTo>
                    <a:pt x="0" y="662"/>
                    <a:pt x="18" y="680"/>
                    <a:pt x="41" y="680"/>
                  </a:cubicBezTo>
                  <a:cubicBezTo>
                    <a:pt x="474" y="680"/>
                    <a:pt x="474" y="680"/>
                    <a:pt x="474" y="680"/>
                  </a:cubicBezTo>
                  <a:cubicBezTo>
                    <a:pt x="478" y="681"/>
                    <a:pt x="481" y="681"/>
                    <a:pt x="484" y="681"/>
                  </a:cubicBezTo>
                  <a:cubicBezTo>
                    <a:pt x="943" y="681"/>
                    <a:pt x="943" y="681"/>
                    <a:pt x="943" y="681"/>
                  </a:cubicBezTo>
                  <a:cubicBezTo>
                    <a:pt x="966" y="681"/>
                    <a:pt x="984" y="663"/>
                    <a:pt x="984" y="640"/>
                  </a:cubicBezTo>
                  <a:cubicBezTo>
                    <a:pt x="984" y="192"/>
                    <a:pt x="984" y="192"/>
                    <a:pt x="984" y="192"/>
                  </a:cubicBezTo>
                  <a:cubicBezTo>
                    <a:pt x="984" y="169"/>
                    <a:pt x="973" y="151"/>
                    <a:pt x="950" y="151"/>
                  </a:cubicBezTo>
                  <a:close/>
                  <a:moveTo>
                    <a:pt x="465" y="121"/>
                  </a:moveTo>
                  <a:cubicBezTo>
                    <a:pt x="515" y="121"/>
                    <a:pt x="515" y="121"/>
                    <a:pt x="515" y="121"/>
                  </a:cubicBezTo>
                  <a:cubicBezTo>
                    <a:pt x="515" y="188"/>
                    <a:pt x="515" y="188"/>
                    <a:pt x="515" y="188"/>
                  </a:cubicBezTo>
                  <a:cubicBezTo>
                    <a:pt x="465" y="188"/>
                    <a:pt x="465" y="188"/>
                    <a:pt x="465" y="188"/>
                  </a:cubicBezTo>
                  <a:lnTo>
                    <a:pt x="465" y="121"/>
                  </a:lnTo>
                  <a:close/>
                  <a:moveTo>
                    <a:pt x="161" y="550"/>
                  </a:moveTo>
                  <a:cubicBezTo>
                    <a:pt x="112" y="550"/>
                    <a:pt x="112" y="550"/>
                    <a:pt x="112" y="550"/>
                  </a:cubicBezTo>
                  <a:cubicBezTo>
                    <a:pt x="112" y="483"/>
                    <a:pt x="112" y="483"/>
                    <a:pt x="112" y="483"/>
                  </a:cubicBezTo>
                  <a:cubicBezTo>
                    <a:pt x="161" y="483"/>
                    <a:pt x="161" y="483"/>
                    <a:pt x="161" y="483"/>
                  </a:cubicBezTo>
                  <a:lnTo>
                    <a:pt x="161" y="550"/>
                  </a:lnTo>
                  <a:close/>
                  <a:moveTo>
                    <a:pt x="161" y="309"/>
                  </a:moveTo>
                  <a:cubicBezTo>
                    <a:pt x="112" y="309"/>
                    <a:pt x="112" y="309"/>
                    <a:pt x="112" y="309"/>
                  </a:cubicBezTo>
                  <a:cubicBezTo>
                    <a:pt x="112" y="241"/>
                    <a:pt x="112" y="241"/>
                    <a:pt x="112" y="241"/>
                  </a:cubicBezTo>
                  <a:cubicBezTo>
                    <a:pt x="161" y="241"/>
                    <a:pt x="161" y="241"/>
                    <a:pt x="161" y="241"/>
                  </a:cubicBezTo>
                  <a:lnTo>
                    <a:pt x="161" y="309"/>
                  </a:lnTo>
                  <a:close/>
                  <a:moveTo>
                    <a:pt x="279" y="550"/>
                  </a:moveTo>
                  <a:cubicBezTo>
                    <a:pt x="230" y="550"/>
                    <a:pt x="230" y="550"/>
                    <a:pt x="230" y="550"/>
                  </a:cubicBezTo>
                  <a:cubicBezTo>
                    <a:pt x="230" y="483"/>
                    <a:pt x="230" y="483"/>
                    <a:pt x="230" y="483"/>
                  </a:cubicBezTo>
                  <a:cubicBezTo>
                    <a:pt x="279" y="483"/>
                    <a:pt x="279" y="483"/>
                    <a:pt x="279" y="483"/>
                  </a:cubicBezTo>
                  <a:lnTo>
                    <a:pt x="279" y="550"/>
                  </a:lnTo>
                  <a:close/>
                  <a:moveTo>
                    <a:pt x="397" y="188"/>
                  </a:moveTo>
                  <a:cubicBezTo>
                    <a:pt x="347" y="188"/>
                    <a:pt x="347" y="188"/>
                    <a:pt x="347" y="188"/>
                  </a:cubicBezTo>
                  <a:cubicBezTo>
                    <a:pt x="347" y="121"/>
                    <a:pt x="347" y="121"/>
                    <a:pt x="347" y="121"/>
                  </a:cubicBezTo>
                  <a:cubicBezTo>
                    <a:pt x="397" y="121"/>
                    <a:pt x="397" y="121"/>
                    <a:pt x="397" y="121"/>
                  </a:cubicBezTo>
                  <a:lnTo>
                    <a:pt x="397" y="188"/>
                  </a:lnTo>
                  <a:close/>
                  <a:moveTo>
                    <a:pt x="903" y="599"/>
                  </a:moveTo>
                  <a:cubicBezTo>
                    <a:pt x="625" y="599"/>
                    <a:pt x="625" y="599"/>
                    <a:pt x="625" y="599"/>
                  </a:cubicBezTo>
                  <a:cubicBezTo>
                    <a:pt x="625" y="551"/>
                    <a:pt x="625" y="551"/>
                    <a:pt x="625" y="551"/>
                  </a:cubicBezTo>
                  <a:cubicBezTo>
                    <a:pt x="903" y="551"/>
                    <a:pt x="903" y="551"/>
                    <a:pt x="903" y="551"/>
                  </a:cubicBezTo>
                  <a:lnTo>
                    <a:pt x="903" y="599"/>
                  </a:lnTo>
                  <a:close/>
                  <a:moveTo>
                    <a:pt x="903" y="469"/>
                  </a:moveTo>
                  <a:cubicBezTo>
                    <a:pt x="625" y="469"/>
                    <a:pt x="625" y="469"/>
                    <a:pt x="625" y="469"/>
                  </a:cubicBezTo>
                  <a:cubicBezTo>
                    <a:pt x="625" y="420"/>
                    <a:pt x="625" y="420"/>
                    <a:pt x="625" y="420"/>
                  </a:cubicBezTo>
                  <a:cubicBezTo>
                    <a:pt x="903" y="420"/>
                    <a:pt x="903" y="420"/>
                    <a:pt x="903" y="420"/>
                  </a:cubicBezTo>
                  <a:lnTo>
                    <a:pt x="903" y="469"/>
                  </a:lnTo>
                  <a:close/>
                  <a:moveTo>
                    <a:pt x="903" y="339"/>
                  </a:moveTo>
                  <a:cubicBezTo>
                    <a:pt x="625" y="339"/>
                    <a:pt x="625" y="339"/>
                    <a:pt x="625" y="339"/>
                  </a:cubicBezTo>
                  <a:cubicBezTo>
                    <a:pt x="625" y="290"/>
                    <a:pt x="625" y="290"/>
                    <a:pt x="625" y="290"/>
                  </a:cubicBezTo>
                  <a:cubicBezTo>
                    <a:pt x="903" y="290"/>
                    <a:pt x="903" y="290"/>
                    <a:pt x="903" y="290"/>
                  </a:cubicBezTo>
                  <a:lnTo>
                    <a:pt x="903" y="339"/>
                  </a:lnTo>
                  <a:close/>
                </a:path>
              </a:pathLst>
            </a:custGeom>
            <a:grpFill/>
            <a:ln w="9525">
              <a:noFill/>
              <a:round/>
              <a:headEnd/>
              <a:tailEnd/>
            </a:ln>
          </p:spPr>
          <p:txBody>
            <a:bodyPr wrap="square" lIns="0" tIns="0" rIns="0" bIns="0">
              <a:noAutofit/>
            </a:bodyPr>
            <a:lstStyle/>
            <a:p>
              <a:pPr>
                <a:defRPr/>
              </a:pPr>
              <a:endParaRPr lang="en-US" sz="1013">
                <a:latin typeface="+mj-lt"/>
                <a:cs typeface="MS PGothic" pitchFamily="34" charset="-128"/>
              </a:endParaRPr>
            </a:p>
          </p:txBody>
        </p:sp>
      </p:grpSp>
      <p:grpSp>
        <p:nvGrpSpPr>
          <p:cNvPr id="102" name="Group 104">
            <a:extLst>
              <a:ext uri="{FF2B5EF4-FFF2-40B4-BE49-F238E27FC236}">
                <a16:creationId xmlns:a16="http://schemas.microsoft.com/office/drawing/2014/main" id="{49862C9C-817A-4861-9EAD-47ADD49137A3}"/>
              </a:ext>
            </a:extLst>
          </p:cNvPr>
          <p:cNvGrpSpPr>
            <a:grpSpLocks noChangeAspect="1"/>
          </p:cNvGrpSpPr>
          <p:nvPr/>
        </p:nvGrpSpPr>
        <p:grpSpPr>
          <a:xfrm>
            <a:off x="6672075" y="2092848"/>
            <a:ext cx="316741" cy="708107"/>
            <a:chOff x="3482975" y="2073275"/>
            <a:chExt cx="303213" cy="677863"/>
          </a:xfrm>
          <a:solidFill>
            <a:schemeClr val="accent4"/>
          </a:solidFill>
        </p:grpSpPr>
        <p:sp>
          <p:nvSpPr>
            <p:cNvPr id="103" name="Freeform 27">
              <a:extLst>
                <a:ext uri="{FF2B5EF4-FFF2-40B4-BE49-F238E27FC236}">
                  <a16:creationId xmlns:a16="http://schemas.microsoft.com/office/drawing/2014/main" id="{436F78A8-8A12-4C66-98B3-F1CFDCE2D9A6}"/>
                </a:ext>
              </a:extLst>
            </p:cNvPr>
            <p:cNvSpPr>
              <a:spLocks noEditPoints="1"/>
            </p:cNvSpPr>
            <p:nvPr/>
          </p:nvSpPr>
          <p:spPr bwMode="auto">
            <a:xfrm>
              <a:off x="3500438" y="2236788"/>
              <a:ext cx="223838" cy="514350"/>
            </a:xfrm>
            <a:custGeom>
              <a:avLst/>
              <a:gdLst>
                <a:gd name="T0" fmla="*/ 58 w 79"/>
                <a:gd name="T1" fmla="*/ 1 h 182"/>
                <a:gd name="T2" fmla="*/ 50 w 79"/>
                <a:gd name="T3" fmla="*/ 0 h 182"/>
                <a:gd name="T4" fmla="*/ 29 w 79"/>
                <a:gd name="T5" fmla="*/ 0 h 182"/>
                <a:gd name="T6" fmla="*/ 24 w 79"/>
                <a:gd name="T7" fmla="*/ 0 h 182"/>
                <a:gd name="T8" fmla="*/ 23 w 79"/>
                <a:gd name="T9" fmla="*/ 0 h 182"/>
                <a:gd name="T10" fmla="*/ 21 w 79"/>
                <a:gd name="T11" fmla="*/ 1 h 182"/>
                <a:gd name="T12" fmla="*/ 20 w 79"/>
                <a:gd name="T13" fmla="*/ 1 h 182"/>
                <a:gd name="T14" fmla="*/ 17 w 79"/>
                <a:gd name="T15" fmla="*/ 2 h 182"/>
                <a:gd name="T16" fmla="*/ 15 w 79"/>
                <a:gd name="T17" fmla="*/ 3 h 182"/>
                <a:gd name="T18" fmla="*/ 13 w 79"/>
                <a:gd name="T19" fmla="*/ 4 h 182"/>
                <a:gd name="T20" fmla="*/ 10 w 79"/>
                <a:gd name="T21" fmla="*/ 6 h 182"/>
                <a:gd name="T22" fmla="*/ 25 w 79"/>
                <a:gd name="T23" fmla="*/ 18 h 182"/>
                <a:gd name="T24" fmla="*/ 15 w 79"/>
                <a:gd name="T25" fmla="*/ 51 h 182"/>
                <a:gd name="T26" fmla="*/ 0 w 79"/>
                <a:gd name="T27" fmla="*/ 53 h 182"/>
                <a:gd name="T28" fmla="*/ 0 w 79"/>
                <a:gd name="T29" fmla="*/ 71 h 182"/>
                <a:gd name="T30" fmla="*/ 14 w 79"/>
                <a:gd name="T31" fmla="*/ 96 h 182"/>
                <a:gd name="T32" fmla="*/ 14 w 79"/>
                <a:gd name="T33" fmla="*/ 179 h 182"/>
                <a:gd name="T34" fmla="*/ 18 w 79"/>
                <a:gd name="T35" fmla="*/ 182 h 182"/>
                <a:gd name="T36" fmla="*/ 61 w 79"/>
                <a:gd name="T37" fmla="*/ 182 h 182"/>
                <a:gd name="T38" fmla="*/ 65 w 79"/>
                <a:gd name="T39" fmla="*/ 179 h 182"/>
                <a:gd name="T40" fmla="*/ 65 w 79"/>
                <a:gd name="T41" fmla="*/ 96 h 182"/>
                <a:gd name="T42" fmla="*/ 79 w 79"/>
                <a:gd name="T43" fmla="*/ 71 h 182"/>
                <a:gd name="T44" fmla="*/ 79 w 79"/>
                <a:gd name="T45" fmla="*/ 29 h 182"/>
                <a:gd name="T46" fmla="*/ 79 w 79"/>
                <a:gd name="T47" fmla="*/ 24 h 182"/>
                <a:gd name="T48" fmla="*/ 58 w 79"/>
                <a:gd name="T49" fmla="*/ 1 h 182"/>
                <a:gd name="T50" fmla="*/ 60 w 79"/>
                <a:gd name="T51" fmla="*/ 80 h 182"/>
                <a:gd name="T52" fmla="*/ 36 w 79"/>
                <a:gd name="T53" fmla="*/ 58 h 182"/>
                <a:gd name="T54" fmla="*/ 57 w 79"/>
                <a:gd name="T55" fmla="*/ 35 h 182"/>
                <a:gd name="T56" fmla="*/ 60 w 79"/>
                <a:gd name="T57" fmla="*/ 38 h 182"/>
                <a:gd name="T58" fmla="*/ 60 w 79"/>
                <a:gd name="T59" fmla="*/ 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182">
                  <a:moveTo>
                    <a:pt x="58" y="1"/>
                  </a:moveTo>
                  <a:cubicBezTo>
                    <a:pt x="55" y="0"/>
                    <a:pt x="53" y="0"/>
                    <a:pt x="50" y="0"/>
                  </a:cubicBezTo>
                  <a:cubicBezTo>
                    <a:pt x="29" y="0"/>
                    <a:pt x="29" y="0"/>
                    <a:pt x="29" y="0"/>
                  </a:cubicBezTo>
                  <a:cubicBezTo>
                    <a:pt x="27" y="0"/>
                    <a:pt x="26" y="0"/>
                    <a:pt x="24" y="0"/>
                  </a:cubicBezTo>
                  <a:cubicBezTo>
                    <a:pt x="24" y="0"/>
                    <a:pt x="23" y="0"/>
                    <a:pt x="23" y="0"/>
                  </a:cubicBezTo>
                  <a:cubicBezTo>
                    <a:pt x="22" y="1"/>
                    <a:pt x="21" y="1"/>
                    <a:pt x="21" y="1"/>
                  </a:cubicBezTo>
                  <a:cubicBezTo>
                    <a:pt x="21" y="1"/>
                    <a:pt x="20" y="1"/>
                    <a:pt x="20" y="1"/>
                  </a:cubicBezTo>
                  <a:cubicBezTo>
                    <a:pt x="19" y="1"/>
                    <a:pt x="18" y="2"/>
                    <a:pt x="17" y="2"/>
                  </a:cubicBezTo>
                  <a:cubicBezTo>
                    <a:pt x="16" y="3"/>
                    <a:pt x="15" y="3"/>
                    <a:pt x="15" y="3"/>
                  </a:cubicBezTo>
                  <a:cubicBezTo>
                    <a:pt x="14" y="4"/>
                    <a:pt x="14" y="4"/>
                    <a:pt x="13" y="4"/>
                  </a:cubicBezTo>
                  <a:cubicBezTo>
                    <a:pt x="12" y="5"/>
                    <a:pt x="11" y="6"/>
                    <a:pt x="10" y="6"/>
                  </a:cubicBezTo>
                  <a:cubicBezTo>
                    <a:pt x="16" y="8"/>
                    <a:pt x="22" y="12"/>
                    <a:pt x="25" y="18"/>
                  </a:cubicBezTo>
                  <a:cubicBezTo>
                    <a:pt x="31" y="30"/>
                    <a:pt x="27" y="45"/>
                    <a:pt x="15" y="51"/>
                  </a:cubicBezTo>
                  <a:cubicBezTo>
                    <a:pt x="10" y="54"/>
                    <a:pt x="5" y="54"/>
                    <a:pt x="0" y="53"/>
                  </a:cubicBezTo>
                  <a:cubicBezTo>
                    <a:pt x="0" y="71"/>
                    <a:pt x="0" y="71"/>
                    <a:pt x="0" y="71"/>
                  </a:cubicBezTo>
                  <a:cubicBezTo>
                    <a:pt x="0" y="81"/>
                    <a:pt x="5" y="91"/>
                    <a:pt x="14" y="96"/>
                  </a:cubicBezTo>
                  <a:cubicBezTo>
                    <a:pt x="14" y="179"/>
                    <a:pt x="14" y="179"/>
                    <a:pt x="14" y="179"/>
                  </a:cubicBezTo>
                  <a:cubicBezTo>
                    <a:pt x="14" y="181"/>
                    <a:pt x="16" y="182"/>
                    <a:pt x="18" y="182"/>
                  </a:cubicBezTo>
                  <a:cubicBezTo>
                    <a:pt x="61" y="182"/>
                    <a:pt x="61" y="182"/>
                    <a:pt x="61" y="182"/>
                  </a:cubicBezTo>
                  <a:cubicBezTo>
                    <a:pt x="63" y="182"/>
                    <a:pt x="65" y="181"/>
                    <a:pt x="65" y="179"/>
                  </a:cubicBezTo>
                  <a:cubicBezTo>
                    <a:pt x="65" y="96"/>
                    <a:pt x="65" y="96"/>
                    <a:pt x="65" y="96"/>
                  </a:cubicBezTo>
                  <a:cubicBezTo>
                    <a:pt x="74" y="91"/>
                    <a:pt x="79" y="81"/>
                    <a:pt x="79" y="71"/>
                  </a:cubicBezTo>
                  <a:cubicBezTo>
                    <a:pt x="79" y="29"/>
                    <a:pt x="79" y="29"/>
                    <a:pt x="79" y="29"/>
                  </a:cubicBezTo>
                  <a:cubicBezTo>
                    <a:pt x="79" y="27"/>
                    <a:pt x="79" y="25"/>
                    <a:pt x="79" y="24"/>
                  </a:cubicBezTo>
                  <a:cubicBezTo>
                    <a:pt x="77" y="17"/>
                    <a:pt x="73" y="6"/>
                    <a:pt x="58" y="1"/>
                  </a:cubicBezTo>
                  <a:close/>
                  <a:moveTo>
                    <a:pt x="60" y="80"/>
                  </a:moveTo>
                  <a:cubicBezTo>
                    <a:pt x="36" y="58"/>
                    <a:pt x="36" y="58"/>
                    <a:pt x="36" y="58"/>
                  </a:cubicBezTo>
                  <a:cubicBezTo>
                    <a:pt x="57" y="35"/>
                    <a:pt x="57" y="35"/>
                    <a:pt x="57" y="35"/>
                  </a:cubicBezTo>
                  <a:cubicBezTo>
                    <a:pt x="60" y="38"/>
                    <a:pt x="60" y="38"/>
                    <a:pt x="60" y="38"/>
                  </a:cubicBezTo>
                  <a:lnTo>
                    <a:pt x="6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4" name="Oval 28">
              <a:extLst>
                <a:ext uri="{FF2B5EF4-FFF2-40B4-BE49-F238E27FC236}">
                  <a16:creationId xmlns:a16="http://schemas.microsoft.com/office/drawing/2014/main" id="{E683990D-8BCF-488C-93BB-BD6A01FAC847}"/>
                </a:ext>
              </a:extLst>
            </p:cNvPr>
            <p:cNvSpPr>
              <a:spLocks noChangeArrowheads="1"/>
            </p:cNvSpPr>
            <p:nvPr/>
          </p:nvSpPr>
          <p:spPr bwMode="auto">
            <a:xfrm>
              <a:off x="3536950" y="2073275"/>
              <a:ext cx="141288" cy="144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5" name="Freeform 29">
              <a:extLst>
                <a:ext uri="{FF2B5EF4-FFF2-40B4-BE49-F238E27FC236}">
                  <a16:creationId xmlns:a16="http://schemas.microsoft.com/office/drawing/2014/main" id="{FEF53B76-8CD7-443E-B7E5-17299B6D86A2}"/>
                </a:ext>
              </a:extLst>
            </p:cNvPr>
            <p:cNvSpPr>
              <a:spLocks/>
            </p:cNvSpPr>
            <p:nvPr/>
          </p:nvSpPr>
          <p:spPr bwMode="auto">
            <a:xfrm>
              <a:off x="3482975" y="2290763"/>
              <a:ext cx="60325" cy="58738"/>
            </a:xfrm>
            <a:custGeom>
              <a:avLst/>
              <a:gdLst>
                <a:gd name="T0" fmla="*/ 15 w 21"/>
                <a:gd name="T1" fmla="*/ 19 h 21"/>
                <a:gd name="T2" fmla="*/ 18 w 21"/>
                <a:gd name="T3" fmla="*/ 6 h 21"/>
                <a:gd name="T4" fmla="*/ 6 w 21"/>
                <a:gd name="T5" fmla="*/ 3 h 21"/>
                <a:gd name="T6" fmla="*/ 2 w 21"/>
                <a:gd name="T7" fmla="*/ 15 h 21"/>
                <a:gd name="T8" fmla="*/ 15 w 21"/>
                <a:gd name="T9" fmla="*/ 19 h 21"/>
              </a:gdLst>
              <a:ahLst/>
              <a:cxnLst>
                <a:cxn ang="0">
                  <a:pos x="T0" y="T1"/>
                </a:cxn>
                <a:cxn ang="0">
                  <a:pos x="T2" y="T3"/>
                </a:cxn>
                <a:cxn ang="0">
                  <a:pos x="T4" y="T5"/>
                </a:cxn>
                <a:cxn ang="0">
                  <a:pos x="T6" y="T7"/>
                </a:cxn>
                <a:cxn ang="0">
                  <a:pos x="T8" y="T9"/>
                </a:cxn>
              </a:cxnLst>
              <a:rect l="0" t="0" r="r" b="b"/>
              <a:pathLst>
                <a:path w="21" h="21">
                  <a:moveTo>
                    <a:pt x="15" y="19"/>
                  </a:moveTo>
                  <a:cubicBezTo>
                    <a:pt x="19" y="16"/>
                    <a:pt x="21" y="11"/>
                    <a:pt x="18" y="6"/>
                  </a:cubicBezTo>
                  <a:cubicBezTo>
                    <a:pt x="16" y="2"/>
                    <a:pt x="10" y="0"/>
                    <a:pt x="6" y="3"/>
                  </a:cubicBezTo>
                  <a:cubicBezTo>
                    <a:pt x="2" y="5"/>
                    <a:pt x="0" y="11"/>
                    <a:pt x="2" y="15"/>
                  </a:cubicBezTo>
                  <a:cubicBezTo>
                    <a:pt x="5" y="19"/>
                    <a:pt x="10" y="21"/>
                    <a:pt x="1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6" name="Freeform 30">
              <a:extLst>
                <a:ext uri="{FF2B5EF4-FFF2-40B4-BE49-F238E27FC236}">
                  <a16:creationId xmlns:a16="http://schemas.microsoft.com/office/drawing/2014/main" id="{AC57741B-1AF3-45B7-9121-331B25F6D61B}"/>
                </a:ext>
              </a:extLst>
            </p:cNvPr>
            <p:cNvSpPr>
              <a:spLocks/>
            </p:cNvSpPr>
            <p:nvPr/>
          </p:nvSpPr>
          <p:spPr bwMode="auto">
            <a:xfrm>
              <a:off x="3729038" y="2392363"/>
              <a:ext cx="57150" cy="107950"/>
            </a:xfrm>
            <a:custGeom>
              <a:avLst/>
              <a:gdLst>
                <a:gd name="T0" fmla="*/ 19 w 20"/>
                <a:gd name="T1" fmla="*/ 13 h 38"/>
                <a:gd name="T2" fmla="*/ 5 w 20"/>
                <a:gd name="T3" fmla="*/ 0 h 38"/>
                <a:gd name="T4" fmla="*/ 5 w 20"/>
                <a:gd name="T5" fmla="*/ 21 h 38"/>
                <a:gd name="T6" fmla="*/ 0 w 20"/>
                <a:gd name="T7" fmla="*/ 38 h 38"/>
                <a:gd name="T8" fmla="*/ 19 w 20"/>
                <a:gd name="T9" fmla="*/ 18 h 38"/>
                <a:gd name="T10" fmla="*/ 20 w 20"/>
                <a:gd name="T11" fmla="*/ 15 h 38"/>
                <a:gd name="T12" fmla="*/ 19 w 20"/>
                <a:gd name="T13" fmla="*/ 13 h 38"/>
              </a:gdLst>
              <a:ahLst/>
              <a:cxnLst>
                <a:cxn ang="0">
                  <a:pos x="T0" y="T1"/>
                </a:cxn>
                <a:cxn ang="0">
                  <a:pos x="T2" y="T3"/>
                </a:cxn>
                <a:cxn ang="0">
                  <a:pos x="T4" y="T5"/>
                </a:cxn>
                <a:cxn ang="0">
                  <a:pos x="T6" y="T7"/>
                </a:cxn>
                <a:cxn ang="0">
                  <a:pos x="T8" y="T9"/>
                </a:cxn>
                <a:cxn ang="0">
                  <a:pos x="T10" y="T11"/>
                </a:cxn>
                <a:cxn ang="0">
                  <a:pos x="T12" y="T13"/>
                </a:cxn>
              </a:cxnLst>
              <a:rect l="0" t="0" r="r" b="b"/>
              <a:pathLst>
                <a:path w="20" h="38">
                  <a:moveTo>
                    <a:pt x="19" y="13"/>
                  </a:moveTo>
                  <a:cubicBezTo>
                    <a:pt x="5" y="0"/>
                    <a:pt x="5" y="0"/>
                    <a:pt x="5" y="0"/>
                  </a:cubicBezTo>
                  <a:cubicBezTo>
                    <a:pt x="5" y="21"/>
                    <a:pt x="5" y="21"/>
                    <a:pt x="5" y="21"/>
                  </a:cubicBezTo>
                  <a:cubicBezTo>
                    <a:pt x="5" y="27"/>
                    <a:pt x="3" y="33"/>
                    <a:pt x="0" y="38"/>
                  </a:cubicBezTo>
                  <a:cubicBezTo>
                    <a:pt x="19" y="18"/>
                    <a:pt x="19" y="18"/>
                    <a:pt x="19" y="18"/>
                  </a:cubicBezTo>
                  <a:cubicBezTo>
                    <a:pt x="20" y="17"/>
                    <a:pt x="20" y="16"/>
                    <a:pt x="20" y="15"/>
                  </a:cubicBezTo>
                  <a:cubicBezTo>
                    <a:pt x="20" y="14"/>
                    <a:pt x="20"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latin typeface="+mj-lt"/>
              </a:endParaRPr>
            </a:p>
          </p:txBody>
        </p:sp>
      </p:grpSp>
      <p:grpSp>
        <p:nvGrpSpPr>
          <p:cNvPr id="107" name="Group 105">
            <a:extLst>
              <a:ext uri="{FF2B5EF4-FFF2-40B4-BE49-F238E27FC236}">
                <a16:creationId xmlns:a16="http://schemas.microsoft.com/office/drawing/2014/main" id="{1B2900B3-EC11-47D2-9753-12E2D498A0D1}"/>
              </a:ext>
            </a:extLst>
          </p:cNvPr>
          <p:cNvGrpSpPr>
            <a:grpSpLocks noChangeAspect="1"/>
          </p:cNvGrpSpPr>
          <p:nvPr/>
        </p:nvGrpSpPr>
        <p:grpSpPr>
          <a:xfrm>
            <a:off x="7833949" y="2086221"/>
            <a:ext cx="692666" cy="658697"/>
            <a:chOff x="1541463" y="5348288"/>
            <a:chExt cx="744538" cy="708024"/>
          </a:xfrm>
          <a:solidFill>
            <a:schemeClr val="accent5"/>
          </a:solidFill>
        </p:grpSpPr>
        <p:sp>
          <p:nvSpPr>
            <p:cNvPr id="108" name="Oval 5">
              <a:extLst>
                <a:ext uri="{FF2B5EF4-FFF2-40B4-BE49-F238E27FC236}">
                  <a16:creationId xmlns:a16="http://schemas.microsoft.com/office/drawing/2014/main" id="{68CBD36C-00BC-4E3C-A911-4266903DAC2A}"/>
                </a:ext>
              </a:extLst>
            </p:cNvPr>
            <p:cNvSpPr>
              <a:spLocks noChangeArrowheads="1"/>
            </p:cNvSpPr>
            <p:nvPr/>
          </p:nvSpPr>
          <p:spPr bwMode="auto">
            <a:xfrm>
              <a:off x="1804988" y="5514975"/>
              <a:ext cx="52388" cy="50800"/>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latin typeface="+mj-lt"/>
              </a:endParaRPr>
            </a:p>
          </p:txBody>
        </p:sp>
        <p:sp>
          <p:nvSpPr>
            <p:cNvPr id="109" name="Freeform 6">
              <a:extLst>
                <a:ext uri="{FF2B5EF4-FFF2-40B4-BE49-F238E27FC236}">
                  <a16:creationId xmlns:a16="http://schemas.microsoft.com/office/drawing/2014/main" id="{613C756C-20A9-4693-A554-A09D2D512310}"/>
                </a:ext>
              </a:extLst>
            </p:cNvPr>
            <p:cNvSpPr>
              <a:spLocks noEditPoints="1"/>
            </p:cNvSpPr>
            <p:nvPr/>
          </p:nvSpPr>
          <p:spPr bwMode="auto">
            <a:xfrm>
              <a:off x="1541463" y="5348288"/>
              <a:ext cx="744538" cy="708024"/>
            </a:xfrm>
            <a:custGeom>
              <a:avLst/>
              <a:gdLst/>
              <a:ahLst/>
              <a:cxnLst>
                <a:cxn ang="0">
                  <a:pos x="739" y="365"/>
                </a:cxn>
                <a:cxn ang="0">
                  <a:pos x="667" y="399"/>
                </a:cxn>
                <a:cxn ang="0">
                  <a:pos x="580" y="377"/>
                </a:cxn>
                <a:cxn ang="0">
                  <a:pos x="583" y="347"/>
                </a:cxn>
                <a:cxn ang="0">
                  <a:pos x="461" y="178"/>
                </a:cxn>
                <a:cxn ang="0">
                  <a:pos x="483" y="115"/>
                </a:cxn>
                <a:cxn ang="0">
                  <a:pos x="544" y="76"/>
                </a:cxn>
                <a:cxn ang="0">
                  <a:pos x="506" y="8"/>
                </a:cxn>
                <a:cxn ang="0">
                  <a:pos x="438" y="46"/>
                </a:cxn>
                <a:cxn ang="0">
                  <a:pos x="464" y="109"/>
                </a:cxn>
                <a:cxn ang="0">
                  <a:pos x="442" y="173"/>
                </a:cxn>
                <a:cxn ang="0">
                  <a:pos x="405" y="169"/>
                </a:cxn>
                <a:cxn ang="0">
                  <a:pos x="371" y="172"/>
                </a:cxn>
                <a:cxn ang="0">
                  <a:pos x="376" y="200"/>
                </a:cxn>
                <a:cxn ang="0">
                  <a:pos x="305" y="271"/>
                </a:cxn>
                <a:cxn ang="0">
                  <a:pos x="255" y="251"/>
                </a:cxn>
                <a:cxn ang="0">
                  <a:pos x="241" y="279"/>
                </a:cxn>
                <a:cxn ang="0">
                  <a:pos x="179" y="259"/>
                </a:cxn>
                <a:cxn ang="0">
                  <a:pos x="181" y="240"/>
                </a:cxn>
                <a:cxn ang="0">
                  <a:pos x="91" y="150"/>
                </a:cxn>
                <a:cxn ang="0">
                  <a:pos x="0" y="240"/>
                </a:cxn>
                <a:cxn ang="0">
                  <a:pos x="91" y="331"/>
                </a:cxn>
                <a:cxn ang="0">
                  <a:pos x="173" y="278"/>
                </a:cxn>
                <a:cxn ang="0">
                  <a:pos x="234" y="298"/>
                </a:cxn>
                <a:cxn ang="0">
                  <a:pos x="227" y="347"/>
                </a:cxn>
                <a:cxn ang="0">
                  <a:pos x="244" y="423"/>
                </a:cxn>
                <a:cxn ang="0">
                  <a:pos x="149" y="484"/>
                </a:cxn>
                <a:cxn ang="0">
                  <a:pos x="134" y="475"/>
                </a:cxn>
                <a:cxn ang="0">
                  <a:pos x="87" y="501"/>
                </a:cxn>
                <a:cxn ang="0">
                  <a:pos x="113" y="548"/>
                </a:cxn>
                <a:cxn ang="0">
                  <a:pos x="160" y="522"/>
                </a:cxn>
                <a:cxn ang="0">
                  <a:pos x="159" y="500"/>
                </a:cxn>
                <a:cxn ang="0">
                  <a:pos x="254" y="441"/>
                </a:cxn>
                <a:cxn ang="0">
                  <a:pos x="383" y="523"/>
                </a:cxn>
                <a:cxn ang="0">
                  <a:pos x="382" y="607"/>
                </a:cxn>
                <a:cxn ang="0">
                  <a:pos x="361" y="614"/>
                </a:cxn>
                <a:cxn ang="0">
                  <a:pos x="331" y="706"/>
                </a:cxn>
                <a:cxn ang="0">
                  <a:pos x="423" y="735"/>
                </a:cxn>
                <a:cxn ang="0">
                  <a:pos x="453" y="643"/>
                </a:cxn>
                <a:cxn ang="0">
                  <a:pos x="402" y="607"/>
                </a:cxn>
                <a:cxn ang="0">
                  <a:pos x="403" y="525"/>
                </a:cxn>
                <a:cxn ang="0">
                  <a:pos x="405" y="525"/>
                </a:cxn>
                <a:cxn ang="0">
                  <a:pos x="576" y="396"/>
                </a:cxn>
                <a:cxn ang="0">
                  <a:pos x="662" y="418"/>
                </a:cxn>
                <a:cxn ang="0">
                  <a:pos x="706" y="482"/>
                </a:cxn>
                <a:cxn ang="0">
                  <a:pos x="781" y="440"/>
                </a:cxn>
                <a:cxn ang="0">
                  <a:pos x="739" y="365"/>
                </a:cxn>
                <a:cxn ang="0">
                  <a:pos x="377" y="463"/>
                </a:cxn>
                <a:cxn ang="0">
                  <a:pos x="298" y="338"/>
                </a:cxn>
                <a:cxn ang="0">
                  <a:pos x="343" y="338"/>
                </a:cxn>
                <a:cxn ang="0">
                  <a:pos x="373" y="397"/>
                </a:cxn>
                <a:cxn ang="0">
                  <a:pos x="374" y="397"/>
                </a:cxn>
                <a:cxn ang="0">
                  <a:pos x="461" y="263"/>
                </a:cxn>
                <a:cxn ang="0">
                  <a:pos x="505" y="263"/>
                </a:cxn>
                <a:cxn ang="0">
                  <a:pos x="377" y="463"/>
                </a:cxn>
              </a:cxnLst>
              <a:rect l="0" t="0" r="r" b="b"/>
              <a:pathLst>
                <a:path w="790" h="752">
                  <a:moveTo>
                    <a:pt x="739" y="365"/>
                  </a:moveTo>
                  <a:cubicBezTo>
                    <a:pt x="710" y="357"/>
                    <a:pt x="679" y="372"/>
                    <a:pt x="667" y="399"/>
                  </a:cubicBezTo>
                  <a:cubicBezTo>
                    <a:pt x="580" y="377"/>
                    <a:pt x="580" y="377"/>
                    <a:pt x="580" y="377"/>
                  </a:cubicBezTo>
                  <a:cubicBezTo>
                    <a:pt x="582" y="367"/>
                    <a:pt x="583" y="357"/>
                    <a:pt x="583" y="347"/>
                  </a:cubicBezTo>
                  <a:cubicBezTo>
                    <a:pt x="583" y="269"/>
                    <a:pt x="532" y="202"/>
                    <a:pt x="461" y="178"/>
                  </a:cubicBezTo>
                  <a:cubicBezTo>
                    <a:pt x="483" y="115"/>
                    <a:pt x="483" y="115"/>
                    <a:pt x="483" y="115"/>
                  </a:cubicBezTo>
                  <a:cubicBezTo>
                    <a:pt x="510" y="119"/>
                    <a:pt x="536" y="103"/>
                    <a:pt x="544" y="76"/>
                  </a:cubicBezTo>
                  <a:cubicBezTo>
                    <a:pt x="552" y="47"/>
                    <a:pt x="535" y="16"/>
                    <a:pt x="506" y="8"/>
                  </a:cubicBezTo>
                  <a:cubicBezTo>
                    <a:pt x="477" y="0"/>
                    <a:pt x="446" y="17"/>
                    <a:pt x="438" y="46"/>
                  </a:cubicBezTo>
                  <a:cubicBezTo>
                    <a:pt x="431" y="71"/>
                    <a:pt x="442" y="97"/>
                    <a:pt x="464" y="109"/>
                  </a:cubicBezTo>
                  <a:cubicBezTo>
                    <a:pt x="442" y="173"/>
                    <a:pt x="442" y="173"/>
                    <a:pt x="442" y="173"/>
                  </a:cubicBezTo>
                  <a:cubicBezTo>
                    <a:pt x="430" y="171"/>
                    <a:pt x="418" y="169"/>
                    <a:pt x="405" y="169"/>
                  </a:cubicBezTo>
                  <a:cubicBezTo>
                    <a:pt x="393" y="169"/>
                    <a:pt x="382" y="170"/>
                    <a:pt x="371" y="172"/>
                  </a:cubicBezTo>
                  <a:cubicBezTo>
                    <a:pt x="374" y="181"/>
                    <a:pt x="376" y="190"/>
                    <a:pt x="376" y="200"/>
                  </a:cubicBezTo>
                  <a:cubicBezTo>
                    <a:pt x="376" y="239"/>
                    <a:pt x="344" y="271"/>
                    <a:pt x="305" y="271"/>
                  </a:cubicBezTo>
                  <a:cubicBezTo>
                    <a:pt x="286" y="271"/>
                    <a:pt x="268" y="263"/>
                    <a:pt x="255" y="251"/>
                  </a:cubicBezTo>
                  <a:cubicBezTo>
                    <a:pt x="249" y="260"/>
                    <a:pt x="245" y="269"/>
                    <a:pt x="241" y="279"/>
                  </a:cubicBezTo>
                  <a:cubicBezTo>
                    <a:pt x="179" y="259"/>
                    <a:pt x="179" y="259"/>
                    <a:pt x="179" y="259"/>
                  </a:cubicBezTo>
                  <a:cubicBezTo>
                    <a:pt x="181" y="253"/>
                    <a:pt x="181" y="247"/>
                    <a:pt x="181" y="240"/>
                  </a:cubicBezTo>
                  <a:cubicBezTo>
                    <a:pt x="181" y="190"/>
                    <a:pt x="141" y="150"/>
                    <a:pt x="91" y="150"/>
                  </a:cubicBezTo>
                  <a:cubicBezTo>
                    <a:pt x="41" y="150"/>
                    <a:pt x="0" y="190"/>
                    <a:pt x="0" y="240"/>
                  </a:cubicBezTo>
                  <a:cubicBezTo>
                    <a:pt x="0" y="291"/>
                    <a:pt x="41" y="331"/>
                    <a:pt x="91" y="331"/>
                  </a:cubicBezTo>
                  <a:cubicBezTo>
                    <a:pt x="127" y="331"/>
                    <a:pt x="158" y="309"/>
                    <a:pt x="173" y="278"/>
                  </a:cubicBezTo>
                  <a:cubicBezTo>
                    <a:pt x="234" y="298"/>
                    <a:pt x="234" y="298"/>
                    <a:pt x="234" y="298"/>
                  </a:cubicBezTo>
                  <a:cubicBezTo>
                    <a:pt x="229" y="314"/>
                    <a:pt x="227" y="330"/>
                    <a:pt x="227" y="347"/>
                  </a:cubicBezTo>
                  <a:cubicBezTo>
                    <a:pt x="227" y="374"/>
                    <a:pt x="233" y="400"/>
                    <a:pt x="244" y="423"/>
                  </a:cubicBezTo>
                  <a:cubicBezTo>
                    <a:pt x="149" y="484"/>
                    <a:pt x="149" y="484"/>
                    <a:pt x="149" y="484"/>
                  </a:cubicBezTo>
                  <a:cubicBezTo>
                    <a:pt x="145" y="480"/>
                    <a:pt x="140" y="477"/>
                    <a:pt x="134" y="475"/>
                  </a:cubicBezTo>
                  <a:cubicBezTo>
                    <a:pt x="114" y="469"/>
                    <a:pt x="93" y="481"/>
                    <a:pt x="87" y="501"/>
                  </a:cubicBezTo>
                  <a:cubicBezTo>
                    <a:pt x="81" y="521"/>
                    <a:pt x="93" y="542"/>
                    <a:pt x="113" y="548"/>
                  </a:cubicBezTo>
                  <a:cubicBezTo>
                    <a:pt x="133" y="554"/>
                    <a:pt x="154" y="542"/>
                    <a:pt x="160" y="522"/>
                  </a:cubicBezTo>
                  <a:cubicBezTo>
                    <a:pt x="162" y="515"/>
                    <a:pt x="161" y="507"/>
                    <a:pt x="159" y="500"/>
                  </a:cubicBezTo>
                  <a:cubicBezTo>
                    <a:pt x="254" y="441"/>
                    <a:pt x="254" y="441"/>
                    <a:pt x="254" y="441"/>
                  </a:cubicBezTo>
                  <a:cubicBezTo>
                    <a:pt x="282" y="486"/>
                    <a:pt x="329" y="517"/>
                    <a:pt x="383" y="523"/>
                  </a:cubicBezTo>
                  <a:cubicBezTo>
                    <a:pt x="382" y="607"/>
                    <a:pt x="382" y="607"/>
                    <a:pt x="382" y="607"/>
                  </a:cubicBezTo>
                  <a:cubicBezTo>
                    <a:pt x="375" y="608"/>
                    <a:pt x="368" y="610"/>
                    <a:pt x="361" y="614"/>
                  </a:cubicBezTo>
                  <a:cubicBezTo>
                    <a:pt x="327" y="631"/>
                    <a:pt x="314" y="672"/>
                    <a:pt x="331" y="706"/>
                  </a:cubicBezTo>
                  <a:cubicBezTo>
                    <a:pt x="348" y="739"/>
                    <a:pt x="390" y="752"/>
                    <a:pt x="423" y="735"/>
                  </a:cubicBezTo>
                  <a:cubicBezTo>
                    <a:pt x="457" y="718"/>
                    <a:pt x="470" y="677"/>
                    <a:pt x="453" y="643"/>
                  </a:cubicBezTo>
                  <a:cubicBezTo>
                    <a:pt x="442" y="623"/>
                    <a:pt x="423" y="610"/>
                    <a:pt x="402" y="607"/>
                  </a:cubicBezTo>
                  <a:cubicBezTo>
                    <a:pt x="403" y="525"/>
                    <a:pt x="403" y="525"/>
                    <a:pt x="403" y="525"/>
                  </a:cubicBezTo>
                  <a:cubicBezTo>
                    <a:pt x="404" y="525"/>
                    <a:pt x="404" y="525"/>
                    <a:pt x="405" y="525"/>
                  </a:cubicBezTo>
                  <a:cubicBezTo>
                    <a:pt x="486" y="525"/>
                    <a:pt x="554" y="471"/>
                    <a:pt x="576" y="396"/>
                  </a:cubicBezTo>
                  <a:cubicBezTo>
                    <a:pt x="662" y="418"/>
                    <a:pt x="662" y="418"/>
                    <a:pt x="662" y="418"/>
                  </a:cubicBezTo>
                  <a:cubicBezTo>
                    <a:pt x="660" y="447"/>
                    <a:pt x="678" y="474"/>
                    <a:pt x="706" y="482"/>
                  </a:cubicBezTo>
                  <a:cubicBezTo>
                    <a:pt x="738" y="491"/>
                    <a:pt x="772" y="472"/>
                    <a:pt x="781" y="440"/>
                  </a:cubicBezTo>
                  <a:cubicBezTo>
                    <a:pt x="790" y="408"/>
                    <a:pt x="771" y="374"/>
                    <a:pt x="739" y="365"/>
                  </a:cubicBezTo>
                  <a:close/>
                  <a:moveTo>
                    <a:pt x="377" y="463"/>
                  </a:moveTo>
                  <a:cubicBezTo>
                    <a:pt x="298" y="338"/>
                    <a:pt x="298" y="338"/>
                    <a:pt x="298" y="338"/>
                  </a:cubicBezTo>
                  <a:cubicBezTo>
                    <a:pt x="343" y="338"/>
                    <a:pt x="343" y="338"/>
                    <a:pt x="343" y="338"/>
                  </a:cubicBezTo>
                  <a:cubicBezTo>
                    <a:pt x="373" y="397"/>
                    <a:pt x="373" y="397"/>
                    <a:pt x="373" y="397"/>
                  </a:cubicBezTo>
                  <a:cubicBezTo>
                    <a:pt x="374" y="397"/>
                    <a:pt x="374" y="397"/>
                    <a:pt x="374" y="397"/>
                  </a:cubicBezTo>
                  <a:cubicBezTo>
                    <a:pt x="461" y="263"/>
                    <a:pt x="461" y="263"/>
                    <a:pt x="461" y="263"/>
                  </a:cubicBezTo>
                  <a:cubicBezTo>
                    <a:pt x="505" y="263"/>
                    <a:pt x="505" y="263"/>
                    <a:pt x="505" y="263"/>
                  </a:cubicBezTo>
                  <a:lnTo>
                    <a:pt x="377" y="463"/>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013">
                <a:latin typeface="+mj-lt"/>
              </a:endParaRPr>
            </a:p>
          </p:txBody>
        </p:sp>
      </p:grpSp>
      <p:sp>
        <p:nvSpPr>
          <p:cNvPr id="110" name="ZoneTexte 19">
            <a:extLst>
              <a:ext uri="{FF2B5EF4-FFF2-40B4-BE49-F238E27FC236}">
                <a16:creationId xmlns:a16="http://schemas.microsoft.com/office/drawing/2014/main" id="{B7D0C688-8041-453D-AF43-CC688B6BC6F2}"/>
              </a:ext>
            </a:extLst>
          </p:cNvPr>
          <p:cNvSpPr txBox="1"/>
          <p:nvPr/>
        </p:nvSpPr>
        <p:spPr>
          <a:xfrm>
            <a:off x="2506205" y="716974"/>
            <a:ext cx="893382" cy="461665"/>
          </a:xfrm>
          <a:prstGeom prst="rect">
            <a:avLst/>
          </a:prstGeom>
          <a:noFill/>
        </p:spPr>
        <p:txBody>
          <a:bodyPr wrap="square" rtlCol="0">
            <a:spAutoFit/>
          </a:bodyPr>
          <a:lstStyle/>
          <a:p>
            <a:pPr algn="ctr"/>
            <a:r>
              <a:rPr lang="en-AU" sz="1200" dirty="0">
                <a:solidFill>
                  <a:schemeClr val="bg1"/>
                </a:solidFill>
              </a:rPr>
              <a:t>Employee training</a:t>
            </a:r>
            <a:endParaRPr lang="en-US" sz="1200" dirty="0"/>
          </a:p>
        </p:txBody>
      </p:sp>
    </p:spTree>
    <p:extLst>
      <p:ext uri="{BB962C8B-B14F-4D97-AF65-F5344CB8AC3E}">
        <p14:creationId xmlns:p14="http://schemas.microsoft.com/office/powerpoint/2010/main" val="40333543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D30E8D-A1A1-4F98-968D-4527B32F8783}"/>
              </a:ext>
            </a:extLst>
          </p:cNvPr>
          <p:cNvSpPr>
            <a:spLocks noGrp="1"/>
          </p:cNvSpPr>
          <p:nvPr>
            <p:ph type="body" sz="quarter" idx="12"/>
          </p:nvPr>
        </p:nvSpPr>
        <p:spPr/>
        <p:txBody>
          <a:bodyPr/>
          <a:lstStyle/>
          <a:p>
            <a:r>
              <a:rPr lang="en-US" dirty="0">
                <a:solidFill>
                  <a:schemeClr val="accent1"/>
                </a:solidFill>
              </a:rPr>
              <a:t>Alcatel-Lucent OmniPCX Record Suite</a:t>
            </a:r>
            <a:endParaRPr lang="fr-FR" dirty="0">
              <a:solidFill>
                <a:schemeClr val="accent1"/>
              </a:solidFill>
            </a:endParaRPr>
          </a:p>
        </p:txBody>
      </p:sp>
      <p:sp>
        <p:nvSpPr>
          <p:cNvPr id="4" name="Title 3">
            <a:extLst>
              <a:ext uri="{FF2B5EF4-FFF2-40B4-BE49-F238E27FC236}">
                <a16:creationId xmlns:a16="http://schemas.microsoft.com/office/drawing/2014/main" id="{2DC0A3D7-0E34-49EE-AED8-2D69F0152373}"/>
              </a:ext>
            </a:extLst>
          </p:cNvPr>
          <p:cNvSpPr>
            <a:spLocks noGrp="1"/>
          </p:cNvSpPr>
          <p:nvPr>
            <p:ph type="title"/>
          </p:nvPr>
        </p:nvSpPr>
        <p:spPr/>
        <p:txBody>
          <a:bodyPr/>
          <a:lstStyle/>
          <a:p>
            <a:r>
              <a:rPr lang="en-US" dirty="0"/>
              <a:t>ALE PROPOSAL TO ADDRESS THE CHALLENGES</a:t>
            </a:r>
            <a:endParaRPr lang="fr-FR" dirty="0"/>
          </a:p>
        </p:txBody>
      </p:sp>
      <p:sp>
        <p:nvSpPr>
          <p:cNvPr id="21" name="Ellipse 9">
            <a:extLst>
              <a:ext uri="{FF2B5EF4-FFF2-40B4-BE49-F238E27FC236}">
                <a16:creationId xmlns:a16="http://schemas.microsoft.com/office/drawing/2014/main" id="{5B1DABFC-B105-4D7B-91B1-7D0C8ACCA2C4}"/>
              </a:ext>
            </a:extLst>
          </p:cNvPr>
          <p:cNvSpPr/>
          <p:nvPr/>
        </p:nvSpPr>
        <p:spPr bwMode="auto">
          <a:xfrm>
            <a:off x="6626070" y="3593788"/>
            <a:ext cx="968803" cy="93599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en-US" sz="1000" dirty="0">
                <a:solidFill>
                  <a:srgbClr val="FFFFFF"/>
                </a:solidFill>
                <a:latin typeface="Trebuchet MS"/>
                <a:ea typeface="Times"/>
                <a:cs typeface="Times New Roman"/>
              </a:rPr>
              <a:t>IMPROVED</a:t>
            </a:r>
          </a:p>
          <a:p>
            <a:pPr algn="ctr"/>
            <a:r>
              <a:rPr lang="en-US" sz="1000" dirty="0">
                <a:solidFill>
                  <a:srgbClr val="FFFFFF"/>
                </a:solidFill>
                <a:latin typeface="Trebuchet MS"/>
                <a:cs typeface="Times New Roman"/>
              </a:rPr>
              <a:t>QUALITY OF</a:t>
            </a:r>
          </a:p>
          <a:p>
            <a:pPr algn="ctr"/>
            <a:r>
              <a:rPr lang="en-US" sz="1000" dirty="0">
                <a:solidFill>
                  <a:srgbClr val="FFFFFF"/>
                </a:solidFill>
                <a:latin typeface="Trebuchet MS"/>
                <a:cs typeface="Times New Roman"/>
              </a:rPr>
              <a:t>SERVICE</a:t>
            </a:r>
            <a:endParaRPr lang="en-US" sz="1000" dirty="0">
              <a:solidFill>
                <a:srgbClr val="FFFFFF"/>
              </a:solidFill>
            </a:endParaRPr>
          </a:p>
        </p:txBody>
      </p:sp>
      <p:sp>
        <p:nvSpPr>
          <p:cNvPr id="22" name="Ellipse 10">
            <a:extLst>
              <a:ext uri="{FF2B5EF4-FFF2-40B4-BE49-F238E27FC236}">
                <a16:creationId xmlns:a16="http://schemas.microsoft.com/office/drawing/2014/main" id="{44C22C52-5CE5-4D2F-998B-66BBE1617870}"/>
              </a:ext>
            </a:extLst>
          </p:cNvPr>
          <p:cNvSpPr/>
          <p:nvPr/>
        </p:nvSpPr>
        <p:spPr bwMode="auto">
          <a:xfrm>
            <a:off x="5616051" y="3593788"/>
            <a:ext cx="955281" cy="90618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en-US" sz="1000" dirty="0">
                <a:solidFill>
                  <a:schemeClr val="bg1"/>
                </a:solidFill>
              </a:rPr>
              <a:t>REGULATORY</a:t>
            </a:r>
          </a:p>
          <a:p>
            <a:pPr algn="ctr"/>
            <a:r>
              <a:rPr lang="en-US" sz="1000" dirty="0">
                <a:solidFill>
                  <a:schemeClr val="bg1"/>
                </a:solidFill>
              </a:rPr>
              <a:t>COMPLIANCE</a:t>
            </a:r>
          </a:p>
          <a:p>
            <a:pPr algn="ctr"/>
            <a:r>
              <a:rPr lang="en-US" sz="1000" dirty="0">
                <a:solidFill>
                  <a:schemeClr val="bg1"/>
                </a:solidFill>
              </a:rPr>
              <a:t>DATA</a:t>
            </a:r>
          </a:p>
          <a:p>
            <a:pPr algn="ctr"/>
            <a:r>
              <a:rPr lang="en-US" sz="1000" dirty="0">
                <a:solidFill>
                  <a:schemeClr val="bg1"/>
                </a:solidFill>
              </a:rPr>
              <a:t>PROTECTION</a:t>
            </a:r>
          </a:p>
        </p:txBody>
      </p:sp>
      <p:sp>
        <p:nvSpPr>
          <p:cNvPr id="23" name="Ellipse 11">
            <a:extLst>
              <a:ext uri="{FF2B5EF4-FFF2-40B4-BE49-F238E27FC236}">
                <a16:creationId xmlns:a16="http://schemas.microsoft.com/office/drawing/2014/main" id="{F4E367F4-9BFE-4E9E-9773-05AA5386524D}"/>
              </a:ext>
            </a:extLst>
          </p:cNvPr>
          <p:cNvSpPr/>
          <p:nvPr/>
        </p:nvSpPr>
        <p:spPr bwMode="auto">
          <a:xfrm>
            <a:off x="4572000" y="3593788"/>
            <a:ext cx="958524" cy="928668"/>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en-US" sz="1000" dirty="0">
                <a:solidFill>
                  <a:schemeClr val="bg1"/>
                </a:solidFill>
              </a:rPr>
              <a:t>EFFICIENT</a:t>
            </a:r>
          </a:p>
          <a:p>
            <a:pPr algn="ctr"/>
            <a:r>
              <a:rPr lang="en-US" sz="1000" dirty="0">
                <a:solidFill>
                  <a:schemeClr val="bg1"/>
                </a:solidFill>
              </a:rPr>
              <a:t>RISK</a:t>
            </a:r>
          </a:p>
          <a:p>
            <a:pPr algn="ctr"/>
            <a:r>
              <a:rPr lang="en-US" sz="1000" dirty="0">
                <a:solidFill>
                  <a:schemeClr val="bg1"/>
                </a:solidFill>
              </a:rPr>
              <a:t>MANAGEMENT</a:t>
            </a:r>
          </a:p>
        </p:txBody>
      </p:sp>
      <p:sp>
        <p:nvSpPr>
          <p:cNvPr id="24" name="ZoneTexte 30">
            <a:extLst>
              <a:ext uri="{FF2B5EF4-FFF2-40B4-BE49-F238E27FC236}">
                <a16:creationId xmlns:a16="http://schemas.microsoft.com/office/drawing/2014/main" id="{32FE0DF3-E92F-4CA5-B07F-0408046A645B}"/>
              </a:ext>
            </a:extLst>
          </p:cNvPr>
          <p:cNvSpPr txBox="1"/>
          <p:nvPr/>
        </p:nvSpPr>
        <p:spPr>
          <a:xfrm>
            <a:off x="4182340" y="1234110"/>
            <a:ext cx="4871222" cy="2021066"/>
          </a:xfrm>
          <a:prstGeom prst="rect">
            <a:avLst/>
          </a:prstGeom>
          <a:noFill/>
        </p:spPr>
        <p:txBody>
          <a:bodyPr wrap="square" rtlCol="0">
            <a:spAutoFit/>
          </a:bodyPr>
          <a:lstStyle/>
          <a:p>
            <a:r>
              <a:rPr lang="en-US" sz="1200" b="1" dirty="0">
                <a:solidFill>
                  <a:schemeClr val="accent1"/>
                </a:solidFill>
                <a:cs typeface="Trebuchet MS" panose="020B0502040204020203" pitchFamily="34" charset="0"/>
              </a:rPr>
              <a:t>The OmniPCX Record Suite offers:</a:t>
            </a:r>
            <a:endParaRPr lang="en-US" sz="1200" b="1" dirty="0">
              <a:solidFill>
                <a:srgbClr val="0085CA"/>
              </a:solidFill>
              <a:cs typeface="Trebuchet MS" panose="020B0502040204020203" pitchFamily="34" charset="0"/>
            </a:endParaRPr>
          </a:p>
          <a:p>
            <a:pPr marL="97155" marR="34290" indent="-135731">
              <a:lnSpc>
                <a:spcPts val="900"/>
              </a:lnSpc>
              <a:spcBef>
                <a:spcPts val="650"/>
              </a:spcBef>
              <a:buClr>
                <a:schemeClr val="accent4"/>
              </a:buClr>
              <a:buFontTx/>
              <a:buChar char="•"/>
              <a:defRPr/>
            </a:pPr>
            <a:r>
              <a:rPr lang="en-US" sz="900" b="1" spc="-10" dirty="0"/>
              <a:t>Efficient risk management</a:t>
            </a:r>
            <a:r>
              <a:rPr lang="en-US" sz="900" spc="-10" dirty="0"/>
              <a:t>: in the event of a dispute, a recording of the interaction can provide verification of the exchange between customers and agents.</a:t>
            </a:r>
          </a:p>
          <a:p>
            <a:pPr marL="97155" marR="34290" indent="-135731">
              <a:lnSpc>
                <a:spcPts val="900"/>
              </a:lnSpc>
              <a:spcBef>
                <a:spcPts val="650"/>
              </a:spcBef>
              <a:buClr>
                <a:schemeClr val="accent4"/>
              </a:buClr>
              <a:buFontTx/>
              <a:buChar char="•"/>
              <a:defRPr/>
            </a:pPr>
            <a:r>
              <a:rPr lang="en-US" sz="900" b="1" spc="-10" dirty="0"/>
              <a:t>Regulatory compliance and data protection</a:t>
            </a:r>
            <a:r>
              <a:rPr lang="en-US" sz="900" spc="-10" dirty="0"/>
              <a:t>: the solution meets the legal requirements for payment by phone (PCI-DSS), and interactions with financial institutions (MiFID II). The solution also provides strict security management policies for high protection of customer data.</a:t>
            </a:r>
          </a:p>
          <a:p>
            <a:pPr marL="97155" marR="34290" indent="-135731">
              <a:lnSpc>
                <a:spcPts val="900"/>
              </a:lnSpc>
              <a:spcBef>
                <a:spcPts val="650"/>
              </a:spcBef>
              <a:buClr>
                <a:schemeClr val="accent4"/>
              </a:buClr>
              <a:buFontTx/>
              <a:buChar char="•"/>
              <a:defRPr/>
            </a:pPr>
            <a:r>
              <a:rPr lang="en-US" sz="900" b="1" spc="-10" dirty="0"/>
              <a:t>Improved quality of service</a:t>
            </a:r>
            <a:r>
              <a:rPr lang="en-US" sz="900" spc="-10" dirty="0"/>
              <a:t>: the customizable quality monitoring application helps managers identify areas requiring improvement. Coaching tools and tutorials help improve employee and agent performance.</a:t>
            </a:r>
          </a:p>
          <a:p>
            <a:pPr marL="97155" marR="34290" indent="-135731">
              <a:lnSpc>
                <a:spcPts val="900"/>
              </a:lnSpc>
              <a:spcBef>
                <a:spcPts val="650"/>
              </a:spcBef>
              <a:buClr>
                <a:schemeClr val="accent4"/>
              </a:buClr>
              <a:buFontTx/>
              <a:buChar char="•"/>
              <a:defRPr/>
            </a:pPr>
            <a:r>
              <a:rPr lang="en-US" sz="900" b="1" spc="-10" dirty="0"/>
              <a:t>Easy and cost-effective implementation</a:t>
            </a:r>
            <a:r>
              <a:rPr lang="en-US" sz="900" spc="-10" dirty="0"/>
              <a:t>: seamless integration into existing or newly installed OmniPCX Enterprise environments. The user-friendly web-based interface offers fast access to all features.</a:t>
            </a:r>
          </a:p>
        </p:txBody>
      </p:sp>
      <p:sp>
        <p:nvSpPr>
          <p:cNvPr id="14" name="Ellipse 9">
            <a:extLst>
              <a:ext uri="{FF2B5EF4-FFF2-40B4-BE49-F238E27FC236}">
                <a16:creationId xmlns:a16="http://schemas.microsoft.com/office/drawing/2014/main" id="{72378E1E-834B-45F1-97A3-45A46884DD2C}"/>
              </a:ext>
            </a:extLst>
          </p:cNvPr>
          <p:cNvSpPr/>
          <p:nvPr/>
        </p:nvSpPr>
        <p:spPr bwMode="auto">
          <a:xfrm>
            <a:off x="7649611" y="3598556"/>
            <a:ext cx="968803" cy="935999"/>
          </a:xfrm>
          <a:prstGeom prst="ellipse">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algn="ctr"/>
            <a:r>
              <a:rPr lang="en-US" sz="900" dirty="0">
                <a:solidFill>
                  <a:srgbClr val="FFFFFF"/>
                </a:solidFill>
                <a:latin typeface="Trebuchet MS"/>
                <a:ea typeface="Times"/>
                <a:cs typeface="Times New Roman"/>
              </a:rPr>
              <a:t>EASY AND </a:t>
            </a:r>
          </a:p>
          <a:p>
            <a:pPr algn="ctr"/>
            <a:r>
              <a:rPr lang="en-US" sz="900" dirty="0">
                <a:solidFill>
                  <a:srgbClr val="FFFFFF"/>
                </a:solidFill>
                <a:latin typeface="Trebuchet MS"/>
                <a:ea typeface="Times"/>
                <a:cs typeface="Times New Roman"/>
              </a:rPr>
              <a:t>COST-EFFECTIVE</a:t>
            </a:r>
          </a:p>
          <a:p>
            <a:pPr algn="ctr"/>
            <a:r>
              <a:rPr lang="en-US" sz="900" dirty="0">
                <a:solidFill>
                  <a:srgbClr val="FFFFFF"/>
                </a:solidFill>
                <a:latin typeface="Trebuchet MS"/>
                <a:cs typeface="Times New Roman"/>
              </a:rPr>
              <a:t>IMPLEMENTATION</a:t>
            </a:r>
            <a:endParaRPr lang="en-US" sz="900" dirty="0">
              <a:solidFill>
                <a:srgbClr val="FFFFFF"/>
              </a:solidFill>
            </a:endParaRPr>
          </a:p>
        </p:txBody>
      </p:sp>
      <p:pic>
        <p:nvPicPr>
          <p:cNvPr id="15" name="Picture 14">
            <a:extLst>
              <a:ext uri="{FF2B5EF4-FFF2-40B4-BE49-F238E27FC236}">
                <a16:creationId xmlns:a16="http://schemas.microsoft.com/office/drawing/2014/main" id="{318E40FC-3128-4E78-95C1-92C081CF7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785" y="2861871"/>
            <a:ext cx="1409637" cy="1461030"/>
          </a:xfrm>
          <a:prstGeom prst="rect">
            <a:avLst/>
          </a:prstGeom>
        </p:spPr>
      </p:pic>
      <p:pic>
        <p:nvPicPr>
          <p:cNvPr id="16" name="Image 5">
            <a:extLst>
              <a:ext uri="{FF2B5EF4-FFF2-40B4-BE49-F238E27FC236}">
                <a16:creationId xmlns:a16="http://schemas.microsoft.com/office/drawing/2014/main" id="{4C4B29B6-3AB4-4F72-B497-955714A140A7}"/>
              </a:ext>
            </a:extLst>
          </p:cNvPr>
          <p:cNvPicPr/>
          <p:nvPr/>
        </p:nvPicPr>
        <p:blipFill>
          <a:blip r:embed="rId4" cstate="print"/>
          <a:srcRect t="1983" r="1209"/>
          <a:stretch>
            <a:fillRect/>
          </a:stretch>
        </p:blipFill>
        <p:spPr bwMode="auto">
          <a:xfrm>
            <a:off x="684193" y="1290156"/>
            <a:ext cx="3372383" cy="1517663"/>
          </a:xfrm>
          <a:prstGeom prst="rect">
            <a:avLst/>
          </a:prstGeom>
          <a:noFill/>
          <a:ln w="9525">
            <a:noFill/>
            <a:miter lim="800000"/>
            <a:headEnd/>
            <a:tailEnd/>
          </a:ln>
        </p:spPr>
      </p:pic>
      <p:pic>
        <p:nvPicPr>
          <p:cNvPr id="17" name="Picture 16">
            <a:extLst>
              <a:ext uri="{FF2B5EF4-FFF2-40B4-BE49-F238E27FC236}">
                <a16:creationId xmlns:a16="http://schemas.microsoft.com/office/drawing/2014/main" id="{9A81CE4F-C7A7-46AB-AFE1-1D11B72B7F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7305" y="2861871"/>
            <a:ext cx="1909269" cy="1461029"/>
          </a:xfrm>
          <a:prstGeom prst="rect">
            <a:avLst/>
          </a:prstGeom>
          <a:ln>
            <a:solidFill>
              <a:schemeClr val="bg1">
                <a:lumMod val="50000"/>
              </a:schemeClr>
            </a:solidFill>
          </a:ln>
        </p:spPr>
      </p:pic>
    </p:spTree>
    <p:extLst>
      <p:ext uri="{BB962C8B-B14F-4D97-AF65-F5344CB8AC3E}">
        <p14:creationId xmlns:p14="http://schemas.microsoft.com/office/powerpoint/2010/main" val="26402186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D30E8D-A1A1-4F98-968D-4527B32F8783}"/>
              </a:ext>
            </a:extLst>
          </p:cNvPr>
          <p:cNvSpPr>
            <a:spLocks noGrp="1"/>
          </p:cNvSpPr>
          <p:nvPr>
            <p:ph type="body" sz="quarter" idx="12"/>
          </p:nvPr>
        </p:nvSpPr>
        <p:spPr/>
        <p:txBody>
          <a:bodyPr/>
          <a:lstStyle/>
          <a:p>
            <a:r>
              <a:rPr lang="en-US" dirty="0">
                <a:solidFill>
                  <a:schemeClr val="accent1"/>
                </a:solidFill>
              </a:rPr>
              <a:t>Components</a:t>
            </a:r>
            <a:endParaRPr lang="fr-FR" dirty="0">
              <a:solidFill>
                <a:schemeClr val="accent1"/>
              </a:solidFill>
            </a:endParaRPr>
          </a:p>
        </p:txBody>
      </p:sp>
      <p:sp>
        <p:nvSpPr>
          <p:cNvPr id="4" name="Title 3">
            <a:extLst>
              <a:ext uri="{FF2B5EF4-FFF2-40B4-BE49-F238E27FC236}">
                <a16:creationId xmlns:a16="http://schemas.microsoft.com/office/drawing/2014/main" id="{2DC0A3D7-0E34-49EE-AED8-2D69F0152373}"/>
              </a:ext>
            </a:extLst>
          </p:cNvPr>
          <p:cNvSpPr>
            <a:spLocks noGrp="1"/>
          </p:cNvSpPr>
          <p:nvPr>
            <p:ph type="title"/>
          </p:nvPr>
        </p:nvSpPr>
        <p:spPr/>
        <p:txBody>
          <a:bodyPr/>
          <a:lstStyle/>
          <a:p>
            <a:r>
              <a:rPr lang="en-US" dirty="0"/>
              <a:t>OMNIPCX RECORD SUITE</a:t>
            </a:r>
            <a:endParaRPr lang="fr-FR" dirty="0"/>
          </a:p>
        </p:txBody>
      </p:sp>
      <p:grpSp>
        <p:nvGrpSpPr>
          <p:cNvPr id="48" name="Groupe 34">
            <a:extLst>
              <a:ext uri="{FF2B5EF4-FFF2-40B4-BE49-F238E27FC236}">
                <a16:creationId xmlns:a16="http://schemas.microsoft.com/office/drawing/2014/main" id="{32A702F1-DA78-4205-BC60-385E92D3C78F}"/>
              </a:ext>
            </a:extLst>
          </p:cNvPr>
          <p:cNvGrpSpPr/>
          <p:nvPr/>
        </p:nvGrpSpPr>
        <p:grpSpPr>
          <a:xfrm>
            <a:off x="639869" y="1631806"/>
            <a:ext cx="1831489" cy="861717"/>
            <a:chOff x="-3588224" y="4090982"/>
            <a:chExt cx="3277173" cy="1148957"/>
          </a:xfrm>
        </p:grpSpPr>
        <p:sp>
          <p:nvSpPr>
            <p:cNvPr id="49" name="TextBox 59">
              <a:extLst>
                <a:ext uri="{FF2B5EF4-FFF2-40B4-BE49-F238E27FC236}">
                  <a16:creationId xmlns:a16="http://schemas.microsoft.com/office/drawing/2014/main" id="{5BA6E040-9B30-444F-A0F1-0F46445166DC}"/>
                </a:ext>
              </a:extLst>
            </p:cNvPr>
            <p:cNvSpPr txBox="1">
              <a:spLocks noChangeArrowheads="1"/>
            </p:cNvSpPr>
            <p:nvPr/>
          </p:nvSpPr>
          <p:spPr bwMode="auto">
            <a:xfrm>
              <a:off x="-3588224" y="4090982"/>
              <a:ext cx="3277173" cy="533481"/>
            </a:xfrm>
            <a:prstGeom prst="rect">
              <a:avLst/>
            </a:prstGeom>
            <a:noFill/>
            <a:ln w="9525">
              <a:noFill/>
              <a:miter lim="800000"/>
              <a:headEnd/>
              <a:tailEnd/>
            </a:ln>
          </p:spPr>
          <p:txBody>
            <a:bodyPr wrap="square">
              <a:spAutoFit/>
            </a:bodyPr>
            <a:lstStyle/>
            <a:p>
              <a:r>
                <a:rPr lang="en-US" sz="1000" b="1" dirty="0">
                  <a:latin typeface="+mj-lt"/>
                  <a:cs typeface="Tahoma" pitchFamily="34" charset="0"/>
                </a:rPr>
                <a:t>Enterprise solutions for real-time call recording</a:t>
              </a:r>
            </a:p>
          </p:txBody>
        </p:sp>
        <p:sp>
          <p:nvSpPr>
            <p:cNvPr id="50" name="TextBox 60">
              <a:extLst>
                <a:ext uri="{FF2B5EF4-FFF2-40B4-BE49-F238E27FC236}">
                  <a16:creationId xmlns:a16="http://schemas.microsoft.com/office/drawing/2014/main" id="{F792DF46-99E4-4976-BB5E-E86419D91438}"/>
                </a:ext>
              </a:extLst>
            </p:cNvPr>
            <p:cNvSpPr txBox="1">
              <a:spLocks noChangeArrowheads="1"/>
            </p:cNvSpPr>
            <p:nvPr/>
          </p:nvSpPr>
          <p:spPr bwMode="auto">
            <a:xfrm>
              <a:off x="-3569175" y="4624385"/>
              <a:ext cx="2921039" cy="615554"/>
            </a:xfrm>
            <a:prstGeom prst="rect">
              <a:avLst/>
            </a:prstGeom>
            <a:noFill/>
            <a:ln w="9525">
              <a:noFill/>
              <a:miter lim="800000"/>
              <a:headEnd/>
              <a:tailEnd/>
            </a:ln>
          </p:spPr>
          <p:txBody>
            <a:bodyPr wrap="square">
              <a:spAutoFit/>
            </a:bodyPr>
            <a:lstStyle/>
            <a:p>
              <a:pPr eaLnBrk="0" hangingPunct="0">
                <a:spcBef>
                  <a:spcPct val="20000"/>
                </a:spcBef>
                <a:spcAft>
                  <a:spcPts val="450"/>
                </a:spcAft>
                <a:buClr>
                  <a:schemeClr val="bg2"/>
                </a:buClr>
              </a:pPr>
              <a:r>
                <a:rPr lang="en-US" sz="800" dirty="0">
                  <a:latin typeface="+mj-lt"/>
                </a:rPr>
                <a:t>The base package that offers voice recording of all inbound and outbound calls.</a:t>
              </a:r>
              <a:endParaRPr lang="en-US" sz="800" dirty="0">
                <a:latin typeface="+mj-lt"/>
                <a:cs typeface="Tahoma" pitchFamily="34" charset="0"/>
              </a:endParaRPr>
            </a:p>
          </p:txBody>
        </p:sp>
      </p:grpSp>
      <p:grpSp>
        <p:nvGrpSpPr>
          <p:cNvPr id="51" name="Groupe 36">
            <a:extLst>
              <a:ext uri="{FF2B5EF4-FFF2-40B4-BE49-F238E27FC236}">
                <a16:creationId xmlns:a16="http://schemas.microsoft.com/office/drawing/2014/main" id="{047448AA-5CC4-4CF0-B2EF-E46540857765}"/>
              </a:ext>
            </a:extLst>
          </p:cNvPr>
          <p:cNvGrpSpPr/>
          <p:nvPr/>
        </p:nvGrpSpPr>
        <p:grpSpPr>
          <a:xfrm>
            <a:off x="6818073" y="1715273"/>
            <a:ext cx="2050343" cy="841605"/>
            <a:chOff x="-3597750" y="4050497"/>
            <a:chExt cx="3706687" cy="988670"/>
          </a:xfrm>
        </p:grpSpPr>
        <p:sp>
          <p:nvSpPr>
            <p:cNvPr id="52" name="TextBox 59">
              <a:extLst>
                <a:ext uri="{FF2B5EF4-FFF2-40B4-BE49-F238E27FC236}">
                  <a16:creationId xmlns:a16="http://schemas.microsoft.com/office/drawing/2014/main" id="{9CA3CC34-1141-4138-AEE8-CF3EA52AFB67}"/>
                </a:ext>
              </a:extLst>
            </p:cNvPr>
            <p:cNvSpPr txBox="1">
              <a:spLocks noChangeArrowheads="1"/>
            </p:cNvSpPr>
            <p:nvPr/>
          </p:nvSpPr>
          <p:spPr bwMode="auto">
            <a:xfrm>
              <a:off x="-3588225" y="4050497"/>
              <a:ext cx="3302462" cy="470027"/>
            </a:xfrm>
            <a:prstGeom prst="rect">
              <a:avLst/>
            </a:prstGeom>
            <a:noFill/>
            <a:ln w="9525">
              <a:noFill/>
              <a:miter lim="800000"/>
              <a:headEnd/>
              <a:tailEnd/>
            </a:ln>
          </p:spPr>
          <p:txBody>
            <a:bodyPr wrap="square">
              <a:spAutoFit/>
            </a:bodyPr>
            <a:lstStyle/>
            <a:p>
              <a:r>
                <a:rPr lang="en-US" sz="1000" b="1" dirty="0">
                  <a:latin typeface="+mj-lt"/>
                  <a:cs typeface="Tahoma" pitchFamily="34" charset="0"/>
                </a:rPr>
                <a:t>Because sometimes voice alone is not enough </a:t>
              </a:r>
            </a:p>
          </p:txBody>
        </p:sp>
        <p:sp>
          <p:nvSpPr>
            <p:cNvPr id="53" name="TextBox 60">
              <a:extLst>
                <a:ext uri="{FF2B5EF4-FFF2-40B4-BE49-F238E27FC236}">
                  <a16:creationId xmlns:a16="http://schemas.microsoft.com/office/drawing/2014/main" id="{80FB86FF-9C17-4204-80EE-DBF8210686F6}"/>
                </a:ext>
              </a:extLst>
            </p:cNvPr>
            <p:cNvSpPr txBox="1">
              <a:spLocks noChangeArrowheads="1"/>
            </p:cNvSpPr>
            <p:nvPr/>
          </p:nvSpPr>
          <p:spPr bwMode="auto">
            <a:xfrm>
              <a:off x="-3597750" y="4496829"/>
              <a:ext cx="3706687" cy="542338"/>
            </a:xfrm>
            <a:prstGeom prst="rect">
              <a:avLst/>
            </a:prstGeom>
            <a:noFill/>
            <a:ln w="9525">
              <a:noFill/>
              <a:miter lim="800000"/>
              <a:headEnd/>
              <a:tailEnd/>
            </a:ln>
          </p:spPr>
          <p:txBody>
            <a:bodyPr wrap="square">
              <a:spAutoFit/>
            </a:bodyPr>
            <a:lstStyle/>
            <a:p>
              <a:pPr eaLnBrk="0" hangingPunct="0">
                <a:spcBef>
                  <a:spcPct val="20000"/>
                </a:spcBef>
                <a:spcAft>
                  <a:spcPts val="450"/>
                </a:spcAft>
                <a:buClr>
                  <a:schemeClr val="bg2"/>
                </a:buClr>
              </a:pPr>
              <a:r>
                <a:rPr lang="en-US" sz="800" dirty="0">
                  <a:latin typeface="+mj-lt"/>
                </a:rPr>
                <a:t>Adds screen activity capture to the RECORD application for a complete audiovisual history of the interaction.</a:t>
              </a:r>
            </a:p>
          </p:txBody>
        </p:sp>
      </p:grpSp>
      <p:grpSp>
        <p:nvGrpSpPr>
          <p:cNvPr id="54" name="Groupe 41">
            <a:extLst>
              <a:ext uri="{FF2B5EF4-FFF2-40B4-BE49-F238E27FC236}">
                <a16:creationId xmlns:a16="http://schemas.microsoft.com/office/drawing/2014/main" id="{EE6281DE-F7DB-4844-A97C-6C6B62628F12}"/>
              </a:ext>
            </a:extLst>
          </p:cNvPr>
          <p:cNvGrpSpPr/>
          <p:nvPr/>
        </p:nvGrpSpPr>
        <p:grpSpPr>
          <a:xfrm>
            <a:off x="644908" y="3434598"/>
            <a:ext cx="1826451" cy="688745"/>
            <a:chOff x="-3602509" y="4307327"/>
            <a:chExt cx="4651441" cy="918327"/>
          </a:xfrm>
        </p:grpSpPr>
        <p:sp>
          <p:nvSpPr>
            <p:cNvPr id="55" name="TextBox 59">
              <a:extLst>
                <a:ext uri="{FF2B5EF4-FFF2-40B4-BE49-F238E27FC236}">
                  <a16:creationId xmlns:a16="http://schemas.microsoft.com/office/drawing/2014/main" id="{93971FAC-5FFB-4B8F-93BA-735A0EC6BA40}"/>
                </a:ext>
              </a:extLst>
            </p:cNvPr>
            <p:cNvSpPr txBox="1">
              <a:spLocks noChangeArrowheads="1"/>
            </p:cNvSpPr>
            <p:nvPr/>
          </p:nvSpPr>
          <p:spPr bwMode="auto">
            <a:xfrm>
              <a:off x="-3588227" y="4307327"/>
              <a:ext cx="4637159" cy="328295"/>
            </a:xfrm>
            <a:prstGeom prst="rect">
              <a:avLst/>
            </a:prstGeom>
            <a:noFill/>
            <a:ln w="9525">
              <a:noFill/>
              <a:miter lim="800000"/>
              <a:headEnd/>
              <a:tailEnd/>
            </a:ln>
          </p:spPr>
          <p:txBody>
            <a:bodyPr wrap="square">
              <a:spAutoFit/>
            </a:bodyPr>
            <a:lstStyle/>
            <a:p>
              <a:r>
                <a:rPr lang="en-US" sz="1000" b="1" dirty="0">
                  <a:latin typeface="+mj-lt"/>
                  <a:cs typeface="Tahoma" pitchFamily="34" charset="0"/>
                </a:rPr>
                <a:t>Be there when it happens</a:t>
              </a:r>
            </a:p>
          </p:txBody>
        </p:sp>
        <p:sp>
          <p:nvSpPr>
            <p:cNvPr id="56" name="TextBox 60">
              <a:extLst>
                <a:ext uri="{FF2B5EF4-FFF2-40B4-BE49-F238E27FC236}">
                  <a16:creationId xmlns:a16="http://schemas.microsoft.com/office/drawing/2014/main" id="{70DCE65E-A0CE-4687-B103-06E4EE22F039}"/>
                </a:ext>
              </a:extLst>
            </p:cNvPr>
            <p:cNvSpPr txBox="1">
              <a:spLocks noChangeArrowheads="1"/>
            </p:cNvSpPr>
            <p:nvPr/>
          </p:nvSpPr>
          <p:spPr bwMode="auto">
            <a:xfrm>
              <a:off x="-3602509" y="4610100"/>
              <a:ext cx="4171684" cy="615554"/>
            </a:xfrm>
            <a:prstGeom prst="rect">
              <a:avLst/>
            </a:prstGeom>
            <a:noFill/>
            <a:ln w="9525">
              <a:noFill/>
              <a:miter lim="800000"/>
              <a:headEnd/>
              <a:tailEnd/>
            </a:ln>
          </p:spPr>
          <p:txBody>
            <a:bodyPr wrap="square">
              <a:spAutoFit/>
            </a:bodyPr>
            <a:lstStyle/>
            <a:p>
              <a:pPr eaLnBrk="0" hangingPunct="0">
                <a:spcBef>
                  <a:spcPct val="20000"/>
                </a:spcBef>
                <a:spcAft>
                  <a:spcPts val="450"/>
                </a:spcAft>
                <a:buClr>
                  <a:schemeClr val="bg2"/>
                </a:buClr>
              </a:pPr>
              <a:r>
                <a:rPr lang="en-US" sz="800" dirty="0">
                  <a:latin typeface="+mj-lt"/>
                </a:rPr>
                <a:t>Provides real-time silent monitoring of calls, to both on and off-site supervisors.</a:t>
              </a:r>
            </a:p>
          </p:txBody>
        </p:sp>
      </p:grpSp>
      <p:grpSp>
        <p:nvGrpSpPr>
          <p:cNvPr id="57" name="Groupe 41">
            <a:extLst>
              <a:ext uri="{FF2B5EF4-FFF2-40B4-BE49-F238E27FC236}">
                <a16:creationId xmlns:a16="http://schemas.microsoft.com/office/drawing/2014/main" id="{09116D82-FB60-40F8-A568-F5E4068228CC}"/>
              </a:ext>
            </a:extLst>
          </p:cNvPr>
          <p:cNvGrpSpPr/>
          <p:nvPr/>
        </p:nvGrpSpPr>
        <p:grpSpPr>
          <a:xfrm>
            <a:off x="6832410" y="3355507"/>
            <a:ext cx="1986475" cy="1111503"/>
            <a:chOff x="-3631087" y="4124338"/>
            <a:chExt cx="4802515" cy="1482004"/>
          </a:xfrm>
        </p:grpSpPr>
        <p:sp>
          <p:nvSpPr>
            <p:cNvPr id="58" name="TextBox 59">
              <a:extLst>
                <a:ext uri="{FF2B5EF4-FFF2-40B4-BE49-F238E27FC236}">
                  <a16:creationId xmlns:a16="http://schemas.microsoft.com/office/drawing/2014/main" id="{E2A3787E-1F4A-4978-8A2B-2E21EEA7061C}"/>
                </a:ext>
              </a:extLst>
            </p:cNvPr>
            <p:cNvSpPr txBox="1">
              <a:spLocks noChangeArrowheads="1"/>
            </p:cNvSpPr>
            <p:nvPr/>
          </p:nvSpPr>
          <p:spPr bwMode="auto">
            <a:xfrm>
              <a:off x="-3616801" y="4124338"/>
              <a:ext cx="4788229" cy="533480"/>
            </a:xfrm>
            <a:prstGeom prst="rect">
              <a:avLst/>
            </a:prstGeom>
            <a:noFill/>
            <a:ln w="9525">
              <a:noFill/>
              <a:miter lim="800000"/>
              <a:headEnd/>
              <a:tailEnd/>
            </a:ln>
          </p:spPr>
          <p:txBody>
            <a:bodyPr wrap="square">
              <a:spAutoFit/>
            </a:bodyPr>
            <a:lstStyle/>
            <a:p>
              <a:r>
                <a:rPr lang="en-US" sz="1000" b="1" dirty="0">
                  <a:latin typeface="+mj-lt"/>
                  <a:cs typeface="Tahoma" pitchFamily="34" charset="0"/>
                </a:rPr>
                <a:t>Improve the quality of your customer relations</a:t>
              </a:r>
            </a:p>
          </p:txBody>
        </p:sp>
        <p:sp>
          <p:nvSpPr>
            <p:cNvPr id="59" name="TextBox 60">
              <a:extLst>
                <a:ext uri="{FF2B5EF4-FFF2-40B4-BE49-F238E27FC236}">
                  <a16:creationId xmlns:a16="http://schemas.microsoft.com/office/drawing/2014/main" id="{6A26A3EE-F7DA-4DA3-83B7-1DF7E3C8136B}"/>
                </a:ext>
              </a:extLst>
            </p:cNvPr>
            <p:cNvSpPr txBox="1">
              <a:spLocks noChangeArrowheads="1"/>
            </p:cNvSpPr>
            <p:nvPr/>
          </p:nvSpPr>
          <p:spPr bwMode="auto">
            <a:xfrm>
              <a:off x="-3631087" y="4662494"/>
              <a:ext cx="4802515" cy="943848"/>
            </a:xfrm>
            <a:prstGeom prst="rect">
              <a:avLst/>
            </a:prstGeom>
            <a:noFill/>
            <a:ln w="9525">
              <a:noFill/>
              <a:miter lim="800000"/>
              <a:headEnd/>
              <a:tailEnd/>
            </a:ln>
          </p:spPr>
          <p:txBody>
            <a:bodyPr wrap="square">
              <a:spAutoFit/>
            </a:bodyPr>
            <a:lstStyle/>
            <a:p>
              <a:r>
                <a:rPr lang="en-US" sz="800" dirty="0">
                  <a:latin typeface="+mj-lt"/>
                  <a:cs typeface="Tahoma" pitchFamily="34" charset="0"/>
                </a:rPr>
                <a:t>Offers quality reporting and evaluation analysis based on real calls, allowing supervisors to proactively manage employee performance with an instant coaching tool</a:t>
              </a:r>
            </a:p>
          </p:txBody>
        </p:sp>
      </p:grpSp>
      <p:sp>
        <p:nvSpPr>
          <p:cNvPr id="60" name="Round Single Corner Rectangle 54">
            <a:extLst>
              <a:ext uri="{FF2B5EF4-FFF2-40B4-BE49-F238E27FC236}">
                <a16:creationId xmlns:a16="http://schemas.microsoft.com/office/drawing/2014/main" id="{4A187A04-9F2F-43C4-9DF9-2DDB225F06A3}"/>
              </a:ext>
            </a:extLst>
          </p:cNvPr>
          <p:cNvSpPr>
            <a:spLocks noChangeArrowheads="1"/>
          </p:cNvSpPr>
          <p:nvPr/>
        </p:nvSpPr>
        <p:spPr bwMode="auto">
          <a:xfrm flipH="1">
            <a:off x="650515" y="1293310"/>
            <a:ext cx="1375003" cy="465365"/>
          </a:xfrm>
          <a:prstGeom prst="rect">
            <a:avLst/>
          </a:prstGeom>
          <a:noFill/>
          <a:ln w="25400" algn="ctr">
            <a:noFill/>
            <a:miter lim="800000"/>
            <a:headEnd/>
            <a:tailEnd/>
          </a:ln>
        </p:spPr>
        <p:txBody>
          <a:bodyPr anchor="t" anchorCtr="0"/>
          <a:lstStyle/>
          <a:p>
            <a:pPr>
              <a:spcBef>
                <a:spcPct val="0"/>
              </a:spcBef>
            </a:pPr>
            <a:r>
              <a:rPr lang="en-US" sz="1500" b="1" dirty="0">
                <a:solidFill>
                  <a:schemeClr val="accent1"/>
                </a:solidFill>
                <a:latin typeface="+mj-lt"/>
                <a:cs typeface="Arial" pitchFamily="34" charset="0"/>
              </a:rPr>
              <a:t>RECORD</a:t>
            </a:r>
          </a:p>
        </p:txBody>
      </p:sp>
      <p:cxnSp>
        <p:nvCxnSpPr>
          <p:cNvPr id="61" name="Straight Connector 15">
            <a:extLst>
              <a:ext uri="{FF2B5EF4-FFF2-40B4-BE49-F238E27FC236}">
                <a16:creationId xmlns:a16="http://schemas.microsoft.com/office/drawing/2014/main" id="{FB6BE702-1C93-4E4D-8D96-F6877172BCA7}"/>
              </a:ext>
            </a:extLst>
          </p:cNvPr>
          <p:cNvCxnSpPr/>
          <p:nvPr/>
        </p:nvCxnSpPr>
        <p:spPr bwMode="auto">
          <a:xfrm>
            <a:off x="674609" y="1614065"/>
            <a:ext cx="1608365" cy="1191"/>
          </a:xfrm>
          <a:prstGeom prst="line">
            <a:avLst/>
          </a:prstGeom>
          <a:noFill/>
          <a:ln w="19050" cap="flat" cmpd="sng" algn="ctr">
            <a:solidFill>
              <a:schemeClr val="accent1"/>
            </a:solidFill>
            <a:prstDash val="solid"/>
            <a:round/>
            <a:headEnd type="none" w="med" len="med"/>
            <a:tailEnd type="none" w="med" len="med"/>
          </a:ln>
          <a:effectLst/>
        </p:spPr>
      </p:cxnSp>
      <p:sp>
        <p:nvSpPr>
          <p:cNvPr id="62" name="Round Single Corner Rectangle 54">
            <a:extLst>
              <a:ext uri="{FF2B5EF4-FFF2-40B4-BE49-F238E27FC236}">
                <a16:creationId xmlns:a16="http://schemas.microsoft.com/office/drawing/2014/main" id="{B52C834A-E5D7-428F-9E83-4ABDE350BFD6}"/>
              </a:ext>
            </a:extLst>
          </p:cNvPr>
          <p:cNvSpPr>
            <a:spLocks noChangeArrowheads="1"/>
          </p:cNvSpPr>
          <p:nvPr/>
        </p:nvSpPr>
        <p:spPr bwMode="auto">
          <a:xfrm flipH="1">
            <a:off x="6818071" y="1331176"/>
            <a:ext cx="1832017" cy="322088"/>
          </a:xfrm>
          <a:prstGeom prst="rect">
            <a:avLst/>
          </a:prstGeom>
          <a:noFill/>
          <a:ln w="25400" algn="ctr">
            <a:noFill/>
            <a:miter lim="800000"/>
            <a:headEnd/>
            <a:tailEnd/>
          </a:ln>
        </p:spPr>
        <p:txBody>
          <a:bodyPr anchor="t" anchorCtr="0"/>
          <a:lstStyle/>
          <a:p>
            <a:pPr>
              <a:spcBef>
                <a:spcPct val="0"/>
              </a:spcBef>
            </a:pPr>
            <a:r>
              <a:rPr lang="en-US" sz="1500" b="1" dirty="0">
                <a:solidFill>
                  <a:schemeClr val="accent1"/>
                </a:solidFill>
                <a:latin typeface="+mj-lt"/>
                <a:cs typeface="Arial" pitchFamily="34" charset="0"/>
              </a:rPr>
              <a:t>SCREEN CAPTURE</a:t>
            </a:r>
          </a:p>
        </p:txBody>
      </p:sp>
      <p:cxnSp>
        <p:nvCxnSpPr>
          <p:cNvPr id="63" name="Straight Connector 15">
            <a:extLst>
              <a:ext uri="{FF2B5EF4-FFF2-40B4-BE49-F238E27FC236}">
                <a16:creationId xmlns:a16="http://schemas.microsoft.com/office/drawing/2014/main" id="{E5EDE1F1-80EF-49B6-AA57-3102DC89D12F}"/>
              </a:ext>
            </a:extLst>
          </p:cNvPr>
          <p:cNvCxnSpPr>
            <a:cxnSpLocks/>
          </p:cNvCxnSpPr>
          <p:nvPr/>
        </p:nvCxnSpPr>
        <p:spPr bwMode="auto">
          <a:xfrm>
            <a:off x="6843416" y="1653263"/>
            <a:ext cx="1806673" cy="0"/>
          </a:xfrm>
          <a:prstGeom prst="line">
            <a:avLst/>
          </a:prstGeom>
          <a:noFill/>
          <a:ln w="19050" cap="flat" cmpd="sng" algn="ctr">
            <a:solidFill>
              <a:schemeClr val="accent1"/>
            </a:solidFill>
            <a:prstDash val="solid"/>
            <a:round/>
            <a:headEnd type="none" w="med" len="med"/>
            <a:tailEnd type="none" w="med" len="med"/>
          </a:ln>
          <a:effectLst/>
        </p:spPr>
      </p:cxnSp>
      <p:sp>
        <p:nvSpPr>
          <p:cNvPr id="64" name="Round Single Corner Rectangle 54">
            <a:extLst>
              <a:ext uri="{FF2B5EF4-FFF2-40B4-BE49-F238E27FC236}">
                <a16:creationId xmlns:a16="http://schemas.microsoft.com/office/drawing/2014/main" id="{6B86AE91-532B-48A6-A094-3A217A249243}"/>
              </a:ext>
            </a:extLst>
          </p:cNvPr>
          <p:cNvSpPr>
            <a:spLocks noChangeArrowheads="1"/>
          </p:cNvSpPr>
          <p:nvPr/>
        </p:nvSpPr>
        <p:spPr bwMode="auto">
          <a:xfrm flipH="1">
            <a:off x="682398" y="3063985"/>
            <a:ext cx="1884404" cy="465365"/>
          </a:xfrm>
          <a:prstGeom prst="rect">
            <a:avLst/>
          </a:prstGeom>
          <a:noFill/>
          <a:ln w="25400" algn="ctr">
            <a:noFill/>
            <a:miter lim="800000"/>
            <a:headEnd/>
            <a:tailEnd/>
          </a:ln>
        </p:spPr>
        <p:txBody>
          <a:bodyPr anchor="t" anchorCtr="0"/>
          <a:lstStyle/>
          <a:p>
            <a:pPr>
              <a:spcBef>
                <a:spcPct val="0"/>
              </a:spcBef>
            </a:pPr>
            <a:r>
              <a:rPr lang="en-US" sz="1500" b="1" dirty="0">
                <a:solidFill>
                  <a:schemeClr val="accent1"/>
                </a:solidFill>
                <a:latin typeface="+mj-lt"/>
                <a:cs typeface="Arial" pitchFamily="34" charset="0"/>
              </a:rPr>
              <a:t>SILENT MONITOR</a:t>
            </a:r>
          </a:p>
        </p:txBody>
      </p:sp>
      <p:cxnSp>
        <p:nvCxnSpPr>
          <p:cNvPr id="65" name="Straight Connector 15">
            <a:extLst>
              <a:ext uri="{FF2B5EF4-FFF2-40B4-BE49-F238E27FC236}">
                <a16:creationId xmlns:a16="http://schemas.microsoft.com/office/drawing/2014/main" id="{02B87FDC-339D-468F-AE4C-41AFC142530E}"/>
              </a:ext>
            </a:extLst>
          </p:cNvPr>
          <p:cNvCxnSpPr>
            <a:cxnSpLocks/>
          </p:cNvCxnSpPr>
          <p:nvPr/>
        </p:nvCxnSpPr>
        <p:spPr bwMode="auto">
          <a:xfrm>
            <a:off x="694642" y="3380006"/>
            <a:ext cx="1588332" cy="1191"/>
          </a:xfrm>
          <a:prstGeom prst="line">
            <a:avLst/>
          </a:prstGeom>
          <a:noFill/>
          <a:ln w="19050" cap="flat" cmpd="sng" algn="ctr">
            <a:solidFill>
              <a:schemeClr val="accent1"/>
            </a:solidFill>
            <a:prstDash val="solid"/>
            <a:round/>
            <a:headEnd type="none" w="med" len="med"/>
            <a:tailEnd type="none" w="med" len="med"/>
          </a:ln>
          <a:effectLst/>
        </p:spPr>
      </p:cxnSp>
      <p:sp>
        <p:nvSpPr>
          <p:cNvPr id="66" name="Round Single Corner Rectangle 54">
            <a:extLst>
              <a:ext uri="{FF2B5EF4-FFF2-40B4-BE49-F238E27FC236}">
                <a16:creationId xmlns:a16="http://schemas.microsoft.com/office/drawing/2014/main" id="{AC0FC185-7593-49C8-B8A9-858115CE8349}"/>
              </a:ext>
            </a:extLst>
          </p:cNvPr>
          <p:cNvSpPr>
            <a:spLocks noChangeArrowheads="1"/>
          </p:cNvSpPr>
          <p:nvPr/>
        </p:nvSpPr>
        <p:spPr bwMode="auto">
          <a:xfrm flipH="1">
            <a:off x="6823342" y="3010207"/>
            <a:ext cx="1980567" cy="327418"/>
          </a:xfrm>
          <a:prstGeom prst="rect">
            <a:avLst/>
          </a:prstGeom>
          <a:noFill/>
          <a:ln w="25400" algn="ctr">
            <a:noFill/>
            <a:miter lim="800000"/>
            <a:headEnd/>
            <a:tailEnd/>
          </a:ln>
        </p:spPr>
        <p:txBody>
          <a:bodyPr anchor="t" anchorCtr="0"/>
          <a:lstStyle/>
          <a:p>
            <a:pPr>
              <a:spcBef>
                <a:spcPct val="0"/>
              </a:spcBef>
            </a:pPr>
            <a:r>
              <a:rPr lang="en-US" sz="1500" b="1" dirty="0">
                <a:solidFill>
                  <a:schemeClr val="accent1"/>
                </a:solidFill>
                <a:latin typeface="+mj-lt"/>
                <a:cs typeface="Arial" pitchFamily="34" charset="0"/>
              </a:rPr>
              <a:t>QUALITY MONITOR</a:t>
            </a:r>
          </a:p>
        </p:txBody>
      </p:sp>
      <p:cxnSp>
        <p:nvCxnSpPr>
          <p:cNvPr id="67" name="Straight Connector 15">
            <a:extLst>
              <a:ext uri="{FF2B5EF4-FFF2-40B4-BE49-F238E27FC236}">
                <a16:creationId xmlns:a16="http://schemas.microsoft.com/office/drawing/2014/main" id="{B4A8021B-A502-455C-A8F9-3F64EAD40BAF}"/>
              </a:ext>
            </a:extLst>
          </p:cNvPr>
          <p:cNvCxnSpPr>
            <a:cxnSpLocks/>
          </p:cNvCxnSpPr>
          <p:nvPr/>
        </p:nvCxnSpPr>
        <p:spPr bwMode="auto">
          <a:xfrm>
            <a:off x="6885676" y="3318551"/>
            <a:ext cx="1764413" cy="0"/>
          </a:xfrm>
          <a:prstGeom prst="line">
            <a:avLst/>
          </a:prstGeom>
          <a:noFill/>
          <a:ln w="19050" cap="flat" cmpd="sng" algn="ctr">
            <a:solidFill>
              <a:schemeClr val="accent1"/>
            </a:solidFill>
            <a:prstDash val="solid"/>
            <a:round/>
            <a:headEnd type="none" w="med" len="med"/>
            <a:tailEnd type="none" w="med" len="med"/>
          </a:ln>
          <a:effectLst/>
        </p:spPr>
      </p:cxnSp>
      <p:pic>
        <p:nvPicPr>
          <p:cNvPr id="73" name="Picture 32" descr="C:\Amigo\2.3\2.3.0.19\Docs\QM\2016-11-22_17-16-16.png">
            <a:extLst>
              <a:ext uri="{FF2B5EF4-FFF2-40B4-BE49-F238E27FC236}">
                <a16:creationId xmlns:a16="http://schemas.microsoft.com/office/drawing/2014/main" id="{F169261D-4CEC-4404-AD59-E91F00FF5EE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641" y="3150635"/>
            <a:ext cx="1903068" cy="121697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2AF746F-5AE2-47F3-970F-6E332FB64B0B}"/>
              </a:ext>
            </a:extLst>
          </p:cNvPr>
          <p:cNvPicPr>
            <a:picLocks noChangeAspect="1"/>
          </p:cNvPicPr>
          <p:nvPr/>
        </p:nvPicPr>
        <p:blipFill>
          <a:blip r:embed="rId4"/>
          <a:stretch>
            <a:fillRect/>
          </a:stretch>
        </p:blipFill>
        <p:spPr>
          <a:xfrm>
            <a:off x="2510750" y="3150635"/>
            <a:ext cx="1916664" cy="121697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BAFDE8C9-5342-4DF1-A3C3-FFFB02D3B07E}"/>
              </a:ext>
            </a:extLst>
          </p:cNvPr>
          <p:cNvPicPr>
            <a:picLocks noChangeAspect="1"/>
          </p:cNvPicPr>
          <p:nvPr/>
        </p:nvPicPr>
        <p:blipFill rotWithShape="1">
          <a:blip r:embed="rId5"/>
          <a:srcRect b="26792"/>
          <a:stretch/>
        </p:blipFill>
        <p:spPr>
          <a:xfrm>
            <a:off x="2510750" y="1423426"/>
            <a:ext cx="1916664" cy="1216979"/>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5DE65F78-0768-41BD-8352-2D4C9A8F1B05}"/>
              </a:ext>
            </a:extLst>
          </p:cNvPr>
          <p:cNvPicPr>
            <a:picLocks noChangeAspect="1"/>
          </p:cNvPicPr>
          <p:nvPr/>
        </p:nvPicPr>
        <p:blipFill rotWithShape="1">
          <a:blip r:embed="rId6"/>
          <a:srcRect t="1" b="-6287"/>
          <a:stretch/>
        </p:blipFill>
        <p:spPr>
          <a:xfrm>
            <a:off x="4793641" y="1423425"/>
            <a:ext cx="1901745" cy="12934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22723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D30E8D-A1A1-4F98-968D-4527B32F8783}"/>
              </a:ext>
            </a:extLst>
          </p:cNvPr>
          <p:cNvSpPr>
            <a:spLocks noGrp="1"/>
          </p:cNvSpPr>
          <p:nvPr>
            <p:ph type="body" sz="quarter" idx="12"/>
          </p:nvPr>
        </p:nvSpPr>
        <p:spPr/>
        <p:txBody>
          <a:bodyPr/>
          <a:lstStyle/>
          <a:p>
            <a:r>
              <a:rPr lang="en-US" dirty="0">
                <a:solidFill>
                  <a:schemeClr val="accent1"/>
                </a:solidFill>
              </a:rPr>
              <a:t>Testimonials from some of our customers</a:t>
            </a:r>
            <a:endParaRPr lang="fr-FR" dirty="0">
              <a:solidFill>
                <a:schemeClr val="accent1"/>
              </a:solidFill>
            </a:endParaRPr>
          </a:p>
        </p:txBody>
      </p:sp>
      <p:sp>
        <p:nvSpPr>
          <p:cNvPr id="4" name="Title 3">
            <a:extLst>
              <a:ext uri="{FF2B5EF4-FFF2-40B4-BE49-F238E27FC236}">
                <a16:creationId xmlns:a16="http://schemas.microsoft.com/office/drawing/2014/main" id="{2DC0A3D7-0E34-49EE-AED8-2D69F0152373}"/>
              </a:ext>
            </a:extLst>
          </p:cNvPr>
          <p:cNvSpPr>
            <a:spLocks noGrp="1"/>
          </p:cNvSpPr>
          <p:nvPr>
            <p:ph type="title"/>
          </p:nvPr>
        </p:nvSpPr>
        <p:spPr/>
        <p:txBody>
          <a:bodyPr/>
          <a:lstStyle/>
          <a:p>
            <a:r>
              <a:rPr lang="en-US" dirty="0"/>
              <a:t>Customer cases</a:t>
            </a:r>
            <a:endParaRPr lang="fr-FR" dirty="0"/>
          </a:p>
        </p:txBody>
      </p:sp>
      <p:sp>
        <p:nvSpPr>
          <p:cNvPr id="28" name="Rectangle 2">
            <a:extLst>
              <a:ext uri="{FF2B5EF4-FFF2-40B4-BE49-F238E27FC236}">
                <a16:creationId xmlns:a16="http://schemas.microsoft.com/office/drawing/2014/main" id="{DF972167-BBD6-4574-AEEA-8996FDE520D6}"/>
              </a:ext>
            </a:extLst>
          </p:cNvPr>
          <p:cNvSpPr>
            <a:spLocks noChangeArrowheads="1"/>
          </p:cNvSpPr>
          <p:nvPr/>
        </p:nvSpPr>
        <p:spPr bwMode="auto">
          <a:xfrm>
            <a:off x="2923082" y="3296424"/>
            <a:ext cx="5773630" cy="1200329"/>
          </a:xfrm>
          <a:prstGeom prst="rect">
            <a:avLst/>
          </a:prstGeom>
          <a:noFill/>
          <a:ln w="9525">
            <a:noFill/>
            <a:miter lim="800000"/>
            <a:headEnd/>
            <a:tailEnd/>
          </a:ln>
        </p:spPr>
        <p:txBody>
          <a:bodyPr wrap="square">
            <a:spAutoFit/>
          </a:bodyPr>
          <a:lstStyle/>
          <a:p>
            <a:pPr>
              <a:defRPr/>
            </a:pPr>
            <a:r>
              <a:rPr lang="en-US" sz="1200" dirty="0">
                <a:latin typeface="+mj-lt"/>
                <a:cs typeface="Arial" pitchFamily="34" charset="0"/>
              </a:rPr>
              <a:t>“The OmniPCX Record is very useful, light and has a friendly interface. All audio and video files are in standard formats and can be run without any special tool. Also, it does not require special training for administrator. It could be managed by the same technician who administrate OmniPCX Enterprise. That is what we have been looking for.”</a:t>
            </a:r>
          </a:p>
          <a:p>
            <a:pPr algn="r"/>
            <a:r>
              <a:rPr lang="en-US" sz="1200" dirty="0">
                <a:latin typeface="+mj-lt"/>
                <a:cs typeface="Arial" pitchFamily="34" charset="0"/>
              </a:rPr>
              <a:t>Andrey KVOCHKOV, General director</a:t>
            </a:r>
          </a:p>
        </p:txBody>
      </p:sp>
      <p:grpSp>
        <p:nvGrpSpPr>
          <p:cNvPr id="29" name="Group 137">
            <a:extLst>
              <a:ext uri="{FF2B5EF4-FFF2-40B4-BE49-F238E27FC236}">
                <a16:creationId xmlns:a16="http://schemas.microsoft.com/office/drawing/2014/main" id="{062A500F-5887-4F20-9BE7-7819EE9AEF07}"/>
              </a:ext>
            </a:extLst>
          </p:cNvPr>
          <p:cNvGrpSpPr>
            <a:grpSpLocks noChangeAspect="1"/>
          </p:cNvGrpSpPr>
          <p:nvPr/>
        </p:nvGrpSpPr>
        <p:grpSpPr>
          <a:xfrm>
            <a:off x="1857352" y="1478861"/>
            <a:ext cx="512834" cy="1424537"/>
            <a:chOff x="8243888" y="2552700"/>
            <a:chExt cx="242887" cy="674688"/>
          </a:xfrm>
          <a:solidFill>
            <a:schemeClr val="accent2"/>
          </a:solidFill>
        </p:grpSpPr>
        <p:sp>
          <p:nvSpPr>
            <p:cNvPr id="30" name="Freeform 188">
              <a:extLst>
                <a:ext uri="{FF2B5EF4-FFF2-40B4-BE49-F238E27FC236}">
                  <a16:creationId xmlns:a16="http://schemas.microsoft.com/office/drawing/2014/main" id="{BB3D0757-56DC-409D-97F6-9441AD3287A8}"/>
                </a:ext>
              </a:extLst>
            </p:cNvPr>
            <p:cNvSpPr>
              <a:spLocks/>
            </p:cNvSpPr>
            <p:nvPr/>
          </p:nvSpPr>
          <p:spPr bwMode="auto">
            <a:xfrm>
              <a:off x="8261350" y="2713038"/>
              <a:ext cx="225425" cy="514350"/>
            </a:xfrm>
            <a:custGeom>
              <a:avLst/>
              <a:gdLst>
                <a:gd name="T0" fmla="*/ 79 w 79"/>
                <a:gd name="T1" fmla="*/ 24 h 182"/>
                <a:gd name="T2" fmla="*/ 58 w 79"/>
                <a:gd name="T3" fmla="*/ 1 h 182"/>
                <a:gd name="T4" fmla="*/ 50 w 79"/>
                <a:gd name="T5" fmla="*/ 0 h 182"/>
                <a:gd name="T6" fmla="*/ 29 w 79"/>
                <a:gd name="T7" fmla="*/ 0 h 182"/>
                <a:gd name="T8" fmla="*/ 24 w 79"/>
                <a:gd name="T9" fmla="*/ 0 h 182"/>
                <a:gd name="T10" fmla="*/ 22 w 79"/>
                <a:gd name="T11" fmla="*/ 1 h 182"/>
                <a:gd name="T12" fmla="*/ 21 w 79"/>
                <a:gd name="T13" fmla="*/ 1 h 182"/>
                <a:gd name="T14" fmla="*/ 20 w 79"/>
                <a:gd name="T15" fmla="*/ 1 h 182"/>
                <a:gd name="T16" fmla="*/ 17 w 79"/>
                <a:gd name="T17" fmla="*/ 3 h 182"/>
                <a:gd name="T18" fmla="*/ 15 w 79"/>
                <a:gd name="T19" fmla="*/ 4 h 182"/>
                <a:gd name="T20" fmla="*/ 13 w 79"/>
                <a:gd name="T21" fmla="*/ 5 h 182"/>
                <a:gd name="T22" fmla="*/ 10 w 79"/>
                <a:gd name="T23" fmla="*/ 7 h 182"/>
                <a:gd name="T24" fmla="*/ 25 w 79"/>
                <a:gd name="T25" fmla="*/ 18 h 182"/>
                <a:gd name="T26" fmla="*/ 15 w 79"/>
                <a:gd name="T27" fmla="*/ 51 h 182"/>
                <a:gd name="T28" fmla="*/ 0 w 79"/>
                <a:gd name="T29" fmla="*/ 54 h 182"/>
                <a:gd name="T30" fmla="*/ 0 w 79"/>
                <a:gd name="T31" fmla="*/ 71 h 182"/>
                <a:gd name="T32" fmla="*/ 14 w 79"/>
                <a:gd name="T33" fmla="*/ 97 h 182"/>
                <a:gd name="T34" fmla="*/ 14 w 79"/>
                <a:gd name="T35" fmla="*/ 179 h 182"/>
                <a:gd name="T36" fmla="*/ 17 w 79"/>
                <a:gd name="T37" fmla="*/ 182 h 182"/>
                <a:gd name="T38" fmla="*/ 61 w 79"/>
                <a:gd name="T39" fmla="*/ 182 h 182"/>
                <a:gd name="T40" fmla="*/ 65 w 79"/>
                <a:gd name="T41" fmla="*/ 179 h 182"/>
                <a:gd name="T42" fmla="*/ 65 w 79"/>
                <a:gd name="T43" fmla="*/ 97 h 182"/>
                <a:gd name="T44" fmla="*/ 79 w 79"/>
                <a:gd name="T45" fmla="*/ 71 h 182"/>
                <a:gd name="T46" fmla="*/ 79 w 79"/>
                <a:gd name="T47" fmla="*/ 29 h 182"/>
                <a:gd name="T48" fmla="*/ 79 w 79"/>
                <a:gd name="T49" fmla="*/ 2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82">
                  <a:moveTo>
                    <a:pt x="79" y="24"/>
                  </a:moveTo>
                  <a:cubicBezTo>
                    <a:pt x="77" y="17"/>
                    <a:pt x="73" y="6"/>
                    <a:pt x="58" y="1"/>
                  </a:cubicBezTo>
                  <a:cubicBezTo>
                    <a:pt x="55" y="0"/>
                    <a:pt x="53" y="0"/>
                    <a:pt x="50" y="0"/>
                  </a:cubicBezTo>
                  <a:cubicBezTo>
                    <a:pt x="29" y="0"/>
                    <a:pt x="29" y="0"/>
                    <a:pt x="29" y="0"/>
                  </a:cubicBezTo>
                  <a:cubicBezTo>
                    <a:pt x="27" y="0"/>
                    <a:pt x="26" y="0"/>
                    <a:pt x="24" y="0"/>
                  </a:cubicBezTo>
                  <a:cubicBezTo>
                    <a:pt x="24" y="0"/>
                    <a:pt x="23" y="1"/>
                    <a:pt x="22" y="1"/>
                  </a:cubicBezTo>
                  <a:cubicBezTo>
                    <a:pt x="22" y="1"/>
                    <a:pt x="21" y="1"/>
                    <a:pt x="21" y="1"/>
                  </a:cubicBezTo>
                  <a:cubicBezTo>
                    <a:pt x="21" y="1"/>
                    <a:pt x="20" y="1"/>
                    <a:pt x="20" y="1"/>
                  </a:cubicBezTo>
                  <a:cubicBezTo>
                    <a:pt x="19" y="2"/>
                    <a:pt x="18" y="2"/>
                    <a:pt x="17" y="3"/>
                  </a:cubicBezTo>
                  <a:cubicBezTo>
                    <a:pt x="16" y="3"/>
                    <a:pt x="15" y="3"/>
                    <a:pt x="15" y="4"/>
                  </a:cubicBezTo>
                  <a:cubicBezTo>
                    <a:pt x="14" y="4"/>
                    <a:pt x="14" y="4"/>
                    <a:pt x="13" y="5"/>
                  </a:cubicBezTo>
                  <a:cubicBezTo>
                    <a:pt x="12" y="5"/>
                    <a:pt x="11" y="6"/>
                    <a:pt x="10" y="7"/>
                  </a:cubicBezTo>
                  <a:cubicBezTo>
                    <a:pt x="16" y="8"/>
                    <a:pt x="22" y="12"/>
                    <a:pt x="25" y="18"/>
                  </a:cubicBezTo>
                  <a:cubicBezTo>
                    <a:pt x="31" y="30"/>
                    <a:pt x="27" y="45"/>
                    <a:pt x="15" y="51"/>
                  </a:cubicBezTo>
                  <a:cubicBezTo>
                    <a:pt x="10" y="54"/>
                    <a:pt x="5" y="55"/>
                    <a:pt x="0" y="54"/>
                  </a:cubicBezTo>
                  <a:cubicBezTo>
                    <a:pt x="0" y="71"/>
                    <a:pt x="0" y="71"/>
                    <a:pt x="0" y="71"/>
                  </a:cubicBezTo>
                  <a:cubicBezTo>
                    <a:pt x="0" y="82"/>
                    <a:pt x="5" y="91"/>
                    <a:pt x="14" y="97"/>
                  </a:cubicBezTo>
                  <a:cubicBezTo>
                    <a:pt x="14" y="179"/>
                    <a:pt x="14" y="179"/>
                    <a:pt x="14" y="179"/>
                  </a:cubicBezTo>
                  <a:cubicBezTo>
                    <a:pt x="14" y="181"/>
                    <a:pt x="16" y="182"/>
                    <a:pt x="17" y="182"/>
                  </a:cubicBezTo>
                  <a:cubicBezTo>
                    <a:pt x="61" y="182"/>
                    <a:pt x="61" y="182"/>
                    <a:pt x="61" y="182"/>
                  </a:cubicBezTo>
                  <a:cubicBezTo>
                    <a:pt x="63" y="182"/>
                    <a:pt x="65" y="181"/>
                    <a:pt x="65" y="179"/>
                  </a:cubicBezTo>
                  <a:cubicBezTo>
                    <a:pt x="65" y="97"/>
                    <a:pt x="65" y="97"/>
                    <a:pt x="65" y="97"/>
                  </a:cubicBezTo>
                  <a:cubicBezTo>
                    <a:pt x="74" y="91"/>
                    <a:pt x="79" y="82"/>
                    <a:pt x="79" y="71"/>
                  </a:cubicBezTo>
                  <a:cubicBezTo>
                    <a:pt x="79" y="29"/>
                    <a:pt x="79" y="29"/>
                    <a:pt x="79" y="29"/>
                  </a:cubicBezTo>
                  <a:cubicBezTo>
                    <a:pt x="79" y="27"/>
                    <a:pt x="79" y="26"/>
                    <a:pt x="7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 name="Oval 189">
              <a:extLst>
                <a:ext uri="{FF2B5EF4-FFF2-40B4-BE49-F238E27FC236}">
                  <a16:creationId xmlns:a16="http://schemas.microsoft.com/office/drawing/2014/main" id="{56509FEF-6743-4B71-99D8-9936BEAB2D28}"/>
                </a:ext>
              </a:extLst>
            </p:cNvPr>
            <p:cNvSpPr>
              <a:spLocks noChangeArrowheads="1"/>
            </p:cNvSpPr>
            <p:nvPr/>
          </p:nvSpPr>
          <p:spPr bwMode="auto">
            <a:xfrm>
              <a:off x="8297863" y="2552700"/>
              <a:ext cx="142875" cy="141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 name="Freeform 190">
              <a:extLst>
                <a:ext uri="{FF2B5EF4-FFF2-40B4-BE49-F238E27FC236}">
                  <a16:creationId xmlns:a16="http://schemas.microsoft.com/office/drawing/2014/main" id="{99F51734-F392-48EA-86BA-178D1EA41662}"/>
                </a:ext>
              </a:extLst>
            </p:cNvPr>
            <p:cNvSpPr>
              <a:spLocks/>
            </p:cNvSpPr>
            <p:nvPr/>
          </p:nvSpPr>
          <p:spPr bwMode="auto">
            <a:xfrm>
              <a:off x="8243888" y="2770188"/>
              <a:ext cx="60325" cy="57150"/>
            </a:xfrm>
            <a:custGeom>
              <a:avLst/>
              <a:gdLst>
                <a:gd name="T0" fmla="*/ 15 w 21"/>
                <a:gd name="T1" fmla="*/ 18 h 20"/>
                <a:gd name="T2" fmla="*/ 18 w 21"/>
                <a:gd name="T3" fmla="*/ 6 h 20"/>
                <a:gd name="T4" fmla="*/ 6 w 21"/>
                <a:gd name="T5" fmla="*/ 2 h 20"/>
                <a:gd name="T6" fmla="*/ 2 w 21"/>
                <a:gd name="T7" fmla="*/ 14 h 20"/>
                <a:gd name="T8" fmla="*/ 15 w 21"/>
                <a:gd name="T9" fmla="*/ 18 h 20"/>
              </a:gdLst>
              <a:ahLst/>
              <a:cxnLst>
                <a:cxn ang="0">
                  <a:pos x="T0" y="T1"/>
                </a:cxn>
                <a:cxn ang="0">
                  <a:pos x="T2" y="T3"/>
                </a:cxn>
                <a:cxn ang="0">
                  <a:pos x="T4" y="T5"/>
                </a:cxn>
                <a:cxn ang="0">
                  <a:pos x="T6" y="T7"/>
                </a:cxn>
                <a:cxn ang="0">
                  <a:pos x="T8" y="T9"/>
                </a:cxn>
              </a:cxnLst>
              <a:rect l="0" t="0" r="r" b="b"/>
              <a:pathLst>
                <a:path w="21" h="20">
                  <a:moveTo>
                    <a:pt x="15" y="18"/>
                  </a:moveTo>
                  <a:cubicBezTo>
                    <a:pt x="19" y="16"/>
                    <a:pt x="21" y="10"/>
                    <a:pt x="18" y="6"/>
                  </a:cubicBezTo>
                  <a:cubicBezTo>
                    <a:pt x="16" y="1"/>
                    <a:pt x="10" y="0"/>
                    <a:pt x="6" y="2"/>
                  </a:cubicBezTo>
                  <a:cubicBezTo>
                    <a:pt x="2" y="4"/>
                    <a:pt x="0" y="10"/>
                    <a:pt x="2" y="14"/>
                  </a:cubicBezTo>
                  <a:cubicBezTo>
                    <a:pt x="5" y="19"/>
                    <a:pt x="10" y="20"/>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33" name="Rectangle 1">
            <a:extLst>
              <a:ext uri="{FF2B5EF4-FFF2-40B4-BE49-F238E27FC236}">
                <a16:creationId xmlns:a16="http://schemas.microsoft.com/office/drawing/2014/main" id="{A49C2845-87E9-4961-BF37-7A8609B796AC}"/>
              </a:ext>
            </a:extLst>
          </p:cNvPr>
          <p:cNvSpPr>
            <a:spLocks noChangeArrowheads="1"/>
          </p:cNvSpPr>
          <p:nvPr/>
        </p:nvSpPr>
        <p:spPr bwMode="auto">
          <a:xfrm>
            <a:off x="2923082" y="1495073"/>
            <a:ext cx="5773629" cy="1277273"/>
          </a:xfrm>
          <a:prstGeom prst="rect">
            <a:avLst/>
          </a:prstGeom>
          <a:noFill/>
          <a:ln w="9525">
            <a:noFill/>
            <a:miter lim="800000"/>
            <a:headEnd/>
            <a:tailEnd/>
          </a:ln>
        </p:spPr>
        <p:txBody>
          <a:bodyPr wrap="square" anchor="ctr">
            <a:spAutoFit/>
          </a:bodyPr>
          <a:lstStyle/>
          <a:p>
            <a:pPr>
              <a:spcAft>
                <a:spcPts val="600"/>
              </a:spcAft>
            </a:pPr>
            <a:r>
              <a:rPr lang="en-US" sz="1200" dirty="0">
                <a:latin typeface="+mj-lt"/>
                <a:cs typeface="Arial" pitchFamily="34" charset="0"/>
              </a:rPr>
              <a:t>“The Alcatel-Lucent Enterprise solution has dramatically enhanced our capabilities by enabling greater visibility and control of just how effectively we are communicating internally and with our customers. We look forward to continuing our partnership and pushing the boundaries of what we can achieve together even further.”</a:t>
            </a:r>
          </a:p>
          <a:p>
            <a:pPr algn="r"/>
            <a:r>
              <a:rPr lang="en-US" sz="1200" dirty="0">
                <a:latin typeface="+mj-lt"/>
                <a:cs typeface="Arial" pitchFamily="34" charset="0"/>
              </a:rPr>
              <a:t>Christopher CAREW, Manager</a:t>
            </a:r>
          </a:p>
        </p:txBody>
      </p:sp>
      <p:grpSp>
        <p:nvGrpSpPr>
          <p:cNvPr id="34" name="Group 137">
            <a:extLst>
              <a:ext uri="{FF2B5EF4-FFF2-40B4-BE49-F238E27FC236}">
                <a16:creationId xmlns:a16="http://schemas.microsoft.com/office/drawing/2014/main" id="{B63AD77E-59A3-4647-AE5A-2FA84C8C0E51}"/>
              </a:ext>
            </a:extLst>
          </p:cNvPr>
          <p:cNvGrpSpPr>
            <a:grpSpLocks noChangeAspect="1"/>
          </p:cNvGrpSpPr>
          <p:nvPr/>
        </p:nvGrpSpPr>
        <p:grpSpPr>
          <a:xfrm>
            <a:off x="1857352" y="3267799"/>
            <a:ext cx="492322" cy="1367556"/>
            <a:chOff x="8243888" y="2552700"/>
            <a:chExt cx="242887" cy="674688"/>
          </a:xfrm>
          <a:solidFill>
            <a:schemeClr val="accent4"/>
          </a:solidFill>
        </p:grpSpPr>
        <p:sp>
          <p:nvSpPr>
            <p:cNvPr id="35" name="Freeform 188">
              <a:extLst>
                <a:ext uri="{FF2B5EF4-FFF2-40B4-BE49-F238E27FC236}">
                  <a16:creationId xmlns:a16="http://schemas.microsoft.com/office/drawing/2014/main" id="{F849FA71-B41C-40F9-A408-A53C8183350B}"/>
                </a:ext>
              </a:extLst>
            </p:cNvPr>
            <p:cNvSpPr>
              <a:spLocks/>
            </p:cNvSpPr>
            <p:nvPr/>
          </p:nvSpPr>
          <p:spPr bwMode="auto">
            <a:xfrm>
              <a:off x="8261350" y="2713038"/>
              <a:ext cx="225425" cy="514350"/>
            </a:xfrm>
            <a:custGeom>
              <a:avLst/>
              <a:gdLst>
                <a:gd name="T0" fmla="*/ 79 w 79"/>
                <a:gd name="T1" fmla="*/ 24 h 182"/>
                <a:gd name="T2" fmla="*/ 58 w 79"/>
                <a:gd name="T3" fmla="*/ 1 h 182"/>
                <a:gd name="T4" fmla="*/ 50 w 79"/>
                <a:gd name="T5" fmla="*/ 0 h 182"/>
                <a:gd name="T6" fmla="*/ 29 w 79"/>
                <a:gd name="T7" fmla="*/ 0 h 182"/>
                <a:gd name="T8" fmla="*/ 24 w 79"/>
                <a:gd name="T9" fmla="*/ 0 h 182"/>
                <a:gd name="T10" fmla="*/ 22 w 79"/>
                <a:gd name="T11" fmla="*/ 1 h 182"/>
                <a:gd name="T12" fmla="*/ 21 w 79"/>
                <a:gd name="T13" fmla="*/ 1 h 182"/>
                <a:gd name="T14" fmla="*/ 20 w 79"/>
                <a:gd name="T15" fmla="*/ 1 h 182"/>
                <a:gd name="T16" fmla="*/ 17 w 79"/>
                <a:gd name="T17" fmla="*/ 3 h 182"/>
                <a:gd name="T18" fmla="*/ 15 w 79"/>
                <a:gd name="T19" fmla="*/ 4 h 182"/>
                <a:gd name="T20" fmla="*/ 13 w 79"/>
                <a:gd name="T21" fmla="*/ 5 h 182"/>
                <a:gd name="T22" fmla="*/ 10 w 79"/>
                <a:gd name="T23" fmla="*/ 7 h 182"/>
                <a:gd name="T24" fmla="*/ 25 w 79"/>
                <a:gd name="T25" fmla="*/ 18 h 182"/>
                <a:gd name="T26" fmla="*/ 15 w 79"/>
                <a:gd name="T27" fmla="*/ 51 h 182"/>
                <a:gd name="T28" fmla="*/ 0 w 79"/>
                <a:gd name="T29" fmla="*/ 54 h 182"/>
                <a:gd name="T30" fmla="*/ 0 w 79"/>
                <a:gd name="T31" fmla="*/ 71 h 182"/>
                <a:gd name="T32" fmla="*/ 14 w 79"/>
                <a:gd name="T33" fmla="*/ 97 h 182"/>
                <a:gd name="T34" fmla="*/ 14 w 79"/>
                <a:gd name="T35" fmla="*/ 179 h 182"/>
                <a:gd name="T36" fmla="*/ 17 w 79"/>
                <a:gd name="T37" fmla="*/ 182 h 182"/>
                <a:gd name="T38" fmla="*/ 61 w 79"/>
                <a:gd name="T39" fmla="*/ 182 h 182"/>
                <a:gd name="T40" fmla="*/ 65 w 79"/>
                <a:gd name="T41" fmla="*/ 179 h 182"/>
                <a:gd name="T42" fmla="*/ 65 w 79"/>
                <a:gd name="T43" fmla="*/ 97 h 182"/>
                <a:gd name="T44" fmla="*/ 79 w 79"/>
                <a:gd name="T45" fmla="*/ 71 h 182"/>
                <a:gd name="T46" fmla="*/ 79 w 79"/>
                <a:gd name="T47" fmla="*/ 29 h 182"/>
                <a:gd name="T48" fmla="*/ 79 w 79"/>
                <a:gd name="T49" fmla="*/ 2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82">
                  <a:moveTo>
                    <a:pt x="79" y="24"/>
                  </a:moveTo>
                  <a:cubicBezTo>
                    <a:pt x="77" y="17"/>
                    <a:pt x="73" y="6"/>
                    <a:pt x="58" y="1"/>
                  </a:cubicBezTo>
                  <a:cubicBezTo>
                    <a:pt x="55" y="0"/>
                    <a:pt x="53" y="0"/>
                    <a:pt x="50" y="0"/>
                  </a:cubicBezTo>
                  <a:cubicBezTo>
                    <a:pt x="29" y="0"/>
                    <a:pt x="29" y="0"/>
                    <a:pt x="29" y="0"/>
                  </a:cubicBezTo>
                  <a:cubicBezTo>
                    <a:pt x="27" y="0"/>
                    <a:pt x="26" y="0"/>
                    <a:pt x="24" y="0"/>
                  </a:cubicBezTo>
                  <a:cubicBezTo>
                    <a:pt x="24" y="0"/>
                    <a:pt x="23" y="1"/>
                    <a:pt x="22" y="1"/>
                  </a:cubicBezTo>
                  <a:cubicBezTo>
                    <a:pt x="22" y="1"/>
                    <a:pt x="21" y="1"/>
                    <a:pt x="21" y="1"/>
                  </a:cubicBezTo>
                  <a:cubicBezTo>
                    <a:pt x="21" y="1"/>
                    <a:pt x="20" y="1"/>
                    <a:pt x="20" y="1"/>
                  </a:cubicBezTo>
                  <a:cubicBezTo>
                    <a:pt x="19" y="2"/>
                    <a:pt x="18" y="2"/>
                    <a:pt x="17" y="3"/>
                  </a:cubicBezTo>
                  <a:cubicBezTo>
                    <a:pt x="16" y="3"/>
                    <a:pt x="15" y="3"/>
                    <a:pt x="15" y="4"/>
                  </a:cubicBezTo>
                  <a:cubicBezTo>
                    <a:pt x="14" y="4"/>
                    <a:pt x="14" y="4"/>
                    <a:pt x="13" y="5"/>
                  </a:cubicBezTo>
                  <a:cubicBezTo>
                    <a:pt x="12" y="5"/>
                    <a:pt x="11" y="6"/>
                    <a:pt x="10" y="7"/>
                  </a:cubicBezTo>
                  <a:cubicBezTo>
                    <a:pt x="16" y="8"/>
                    <a:pt x="22" y="12"/>
                    <a:pt x="25" y="18"/>
                  </a:cubicBezTo>
                  <a:cubicBezTo>
                    <a:pt x="31" y="30"/>
                    <a:pt x="27" y="45"/>
                    <a:pt x="15" y="51"/>
                  </a:cubicBezTo>
                  <a:cubicBezTo>
                    <a:pt x="10" y="54"/>
                    <a:pt x="5" y="55"/>
                    <a:pt x="0" y="54"/>
                  </a:cubicBezTo>
                  <a:cubicBezTo>
                    <a:pt x="0" y="71"/>
                    <a:pt x="0" y="71"/>
                    <a:pt x="0" y="71"/>
                  </a:cubicBezTo>
                  <a:cubicBezTo>
                    <a:pt x="0" y="82"/>
                    <a:pt x="5" y="91"/>
                    <a:pt x="14" y="97"/>
                  </a:cubicBezTo>
                  <a:cubicBezTo>
                    <a:pt x="14" y="179"/>
                    <a:pt x="14" y="179"/>
                    <a:pt x="14" y="179"/>
                  </a:cubicBezTo>
                  <a:cubicBezTo>
                    <a:pt x="14" y="181"/>
                    <a:pt x="16" y="182"/>
                    <a:pt x="17" y="182"/>
                  </a:cubicBezTo>
                  <a:cubicBezTo>
                    <a:pt x="61" y="182"/>
                    <a:pt x="61" y="182"/>
                    <a:pt x="61" y="182"/>
                  </a:cubicBezTo>
                  <a:cubicBezTo>
                    <a:pt x="63" y="182"/>
                    <a:pt x="65" y="181"/>
                    <a:pt x="65" y="179"/>
                  </a:cubicBezTo>
                  <a:cubicBezTo>
                    <a:pt x="65" y="97"/>
                    <a:pt x="65" y="97"/>
                    <a:pt x="65" y="97"/>
                  </a:cubicBezTo>
                  <a:cubicBezTo>
                    <a:pt x="74" y="91"/>
                    <a:pt x="79" y="82"/>
                    <a:pt x="79" y="71"/>
                  </a:cubicBezTo>
                  <a:cubicBezTo>
                    <a:pt x="79" y="29"/>
                    <a:pt x="79" y="29"/>
                    <a:pt x="79" y="29"/>
                  </a:cubicBezTo>
                  <a:cubicBezTo>
                    <a:pt x="79" y="27"/>
                    <a:pt x="79" y="26"/>
                    <a:pt x="7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 name="Oval 189">
              <a:extLst>
                <a:ext uri="{FF2B5EF4-FFF2-40B4-BE49-F238E27FC236}">
                  <a16:creationId xmlns:a16="http://schemas.microsoft.com/office/drawing/2014/main" id="{D8F09C9C-2881-4C5C-8101-B72F98BA2E87}"/>
                </a:ext>
              </a:extLst>
            </p:cNvPr>
            <p:cNvSpPr>
              <a:spLocks noChangeArrowheads="1"/>
            </p:cNvSpPr>
            <p:nvPr/>
          </p:nvSpPr>
          <p:spPr bwMode="auto">
            <a:xfrm>
              <a:off x="8297863" y="2552700"/>
              <a:ext cx="142875" cy="141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 name="Freeform 190">
              <a:extLst>
                <a:ext uri="{FF2B5EF4-FFF2-40B4-BE49-F238E27FC236}">
                  <a16:creationId xmlns:a16="http://schemas.microsoft.com/office/drawing/2014/main" id="{A89BD4AC-7834-4D2F-A537-F1AAF78240DC}"/>
                </a:ext>
              </a:extLst>
            </p:cNvPr>
            <p:cNvSpPr>
              <a:spLocks/>
            </p:cNvSpPr>
            <p:nvPr/>
          </p:nvSpPr>
          <p:spPr bwMode="auto">
            <a:xfrm>
              <a:off x="8243888" y="2770188"/>
              <a:ext cx="60325" cy="57150"/>
            </a:xfrm>
            <a:custGeom>
              <a:avLst/>
              <a:gdLst>
                <a:gd name="T0" fmla="*/ 15 w 21"/>
                <a:gd name="T1" fmla="*/ 18 h 20"/>
                <a:gd name="T2" fmla="*/ 18 w 21"/>
                <a:gd name="T3" fmla="*/ 6 h 20"/>
                <a:gd name="T4" fmla="*/ 6 w 21"/>
                <a:gd name="T5" fmla="*/ 2 h 20"/>
                <a:gd name="T6" fmla="*/ 2 w 21"/>
                <a:gd name="T7" fmla="*/ 14 h 20"/>
                <a:gd name="T8" fmla="*/ 15 w 21"/>
                <a:gd name="T9" fmla="*/ 18 h 20"/>
              </a:gdLst>
              <a:ahLst/>
              <a:cxnLst>
                <a:cxn ang="0">
                  <a:pos x="T0" y="T1"/>
                </a:cxn>
                <a:cxn ang="0">
                  <a:pos x="T2" y="T3"/>
                </a:cxn>
                <a:cxn ang="0">
                  <a:pos x="T4" y="T5"/>
                </a:cxn>
                <a:cxn ang="0">
                  <a:pos x="T6" y="T7"/>
                </a:cxn>
                <a:cxn ang="0">
                  <a:pos x="T8" y="T9"/>
                </a:cxn>
              </a:cxnLst>
              <a:rect l="0" t="0" r="r" b="b"/>
              <a:pathLst>
                <a:path w="21" h="20">
                  <a:moveTo>
                    <a:pt x="15" y="18"/>
                  </a:moveTo>
                  <a:cubicBezTo>
                    <a:pt x="19" y="16"/>
                    <a:pt x="21" y="10"/>
                    <a:pt x="18" y="6"/>
                  </a:cubicBezTo>
                  <a:cubicBezTo>
                    <a:pt x="16" y="1"/>
                    <a:pt x="10" y="0"/>
                    <a:pt x="6" y="2"/>
                  </a:cubicBezTo>
                  <a:cubicBezTo>
                    <a:pt x="2" y="4"/>
                    <a:pt x="0" y="10"/>
                    <a:pt x="2" y="14"/>
                  </a:cubicBezTo>
                  <a:cubicBezTo>
                    <a:pt x="5" y="19"/>
                    <a:pt x="10" y="20"/>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pic>
        <p:nvPicPr>
          <p:cNvPr id="38" name="Picture 28" descr="http://t1.gstatic.com/images?q=tbn:ANd9GcSqMcPPACrw1Yz_yWem1Ni1_mFRFT5E6g79G0iHPuIExRvCd9Am">
            <a:extLst>
              <a:ext uri="{FF2B5EF4-FFF2-40B4-BE49-F238E27FC236}">
                <a16:creationId xmlns:a16="http://schemas.microsoft.com/office/drawing/2014/main" id="{50317EB6-7B1B-48B3-BBDA-634508E9A239}"/>
              </a:ext>
            </a:extLst>
          </p:cNvPr>
          <p:cNvPicPr>
            <a:picLocks noChangeAspect="1" noChangeArrowheads="1"/>
          </p:cNvPicPr>
          <p:nvPr/>
        </p:nvPicPr>
        <p:blipFill>
          <a:blip r:embed="rId3" cstate="print"/>
          <a:srcRect/>
          <a:stretch>
            <a:fillRect/>
          </a:stretch>
        </p:blipFill>
        <p:spPr bwMode="auto">
          <a:xfrm>
            <a:off x="591973" y="1823657"/>
            <a:ext cx="1095375" cy="776287"/>
          </a:xfrm>
          <a:prstGeom prst="rect">
            <a:avLst/>
          </a:prstGeom>
          <a:noFill/>
          <a:ln w="9525">
            <a:noFill/>
            <a:miter lim="800000"/>
            <a:headEnd/>
            <a:tailEnd/>
          </a:ln>
        </p:spPr>
      </p:pic>
      <p:pic>
        <p:nvPicPr>
          <p:cNvPr id="39" name="Picture 2" descr="C:\Users\crick\Desktop\albeta.jpg">
            <a:extLst>
              <a:ext uri="{FF2B5EF4-FFF2-40B4-BE49-F238E27FC236}">
                <a16:creationId xmlns:a16="http://schemas.microsoft.com/office/drawing/2014/main" id="{F72F468F-18A5-4F9E-8345-A7517B567A30}"/>
              </a:ext>
            </a:extLst>
          </p:cNvPr>
          <p:cNvPicPr>
            <a:picLocks noChangeAspect="1" noChangeArrowheads="1"/>
          </p:cNvPicPr>
          <p:nvPr/>
        </p:nvPicPr>
        <p:blipFill>
          <a:blip r:embed="rId4" cstate="print"/>
          <a:srcRect/>
          <a:stretch>
            <a:fillRect/>
          </a:stretch>
        </p:blipFill>
        <p:spPr bwMode="auto">
          <a:xfrm>
            <a:off x="562266" y="3824475"/>
            <a:ext cx="1250950" cy="266700"/>
          </a:xfrm>
          <a:prstGeom prst="rect">
            <a:avLst/>
          </a:prstGeom>
          <a:noFill/>
          <a:ln w="9525">
            <a:noFill/>
            <a:miter lim="800000"/>
            <a:headEnd/>
            <a:tailEnd/>
          </a:ln>
        </p:spPr>
      </p:pic>
    </p:spTree>
    <p:extLst>
      <p:ext uri="{BB962C8B-B14F-4D97-AF65-F5344CB8AC3E}">
        <p14:creationId xmlns:p14="http://schemas.microsoft.com/office/powerpoint/2010/main" val="15934814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D30E8D-A1A1-4F98-968D-4527B32F8783}"/>
              </a:ext>
            </a:extLst>
          </p:cNvPr>
          <p:cNvSpPr>
            <a:spLocks noGrp="1"/>
          </p:cNvSpPr>
          <p:nvPr>
            <p:ph type="body" sz="quarter" idx="12"/>
          </p:nvPr>
        </p:nvSpPr>
        <p:spPr/>
        <p:txBody>
          <a:bodyPr/>
          <a:lstStyle/>
          <a:p>
            <a:r>
              <a:rPr lang="en-US" dirty="0">
                <a:solidFill>
                  <a:schemeClr val="accent1"/>
                </a:solidFill>
              </a:rPr>
              <a:t>DC Water</a:t>
            </a:r>
            <a:endParaRPr lang="fr-FR" dirty="0">
              <a:solidFill>
                <a:schemeClr val="accent1"/>
              </a:solidFill>
            </a:endParaRPr>
          </a:p>
        </p:txBody>
      </p:sp>
      <p:sp>
        <p:nvSpPr>
          <p:cNvPr id="4" name="Title 3">
            <a:extLst>
              <a:ext uri="{FF2B5EF4-FFF2-40B4-BE49-F238E27FC236}">
                <a16:creationId xmlns:a16="http://schemas.microsoft.com/office/drawing/2014/main" id="{2DC0A3D7-0E34-49EE-AED8-2D69F0152373}"/>
              </a:ext>
            </a:extLst>
          </p:cNvPr>
          <p:cNvSpPr>
            <a:spLocks noGrp="1"/>
          </p:cNvSpPr>
          <p:nvPr>
            <p:ph type="title"/>
          </p:nvPr>
        </p:nvSpPr>
        <p:spPr/>
        <p:txBody>
          <a:bodyPr/>
          <a:lstStyle/>
          <a:p>
            <a:r>
              <a:rPr lang="en-US" dirty="0"/>
              <a:t>REFERENCES</a:t>
            </a:r>
            <a:endParaRPr lang="fr-FR" dirty="0"/>
          </a:p>
        </p:txBody>
      </p:sp>
      <p:pic>
        <p:nvPicPr>
          <p:cNvPr id="16" name="Picture 28" descr="http://t1.gstatic.com/images?q=tbn:ANd9GcSqMcPPACrw1Yz_yWem1Ni1_mFRFT5E6g79G0iHPuIExRvCd9Am">
            <a:extLst>
              <a:ext uri="{FF2B5EF4-FFF2-40B4-BE49-F238E27FC236}">
                <a16:creationId xmlns:a16="http://schemas.microsoft.com/office/drawing/2014/main" id="{FD3D7F1B-7E3B-45AC-B3EE-33C3CD7B7432}"/>
              </a:ext>
            </a:extLst>
          </p:cNvPr>
          <p:cNvPicPr>
            <a:picLocks noChangeAspect="1" noChangeArrowheads="1"/>
          </p:cNvPicPr>
          <p:nvPr/>
        </p:nvPicPr>
        <p:blipFill>
          <a:blip r:embed="rId3" cstate="print"/>
          <a:srcRect/>
          <a:stretch>
            <a:fillRect/>
          </a:stretch>
        </p:blipFill>
        <p:spPr bwMode="auto">
          <a:xfrm>
            <a:off x="5679590" y="1155813"/>
            <a:ext cx="821531" cy="582215"/>
          </a:xfrm>
          <a:prstGeom prst="rect">
            <a:avLst/>
          </a:prstGeom>
          <a:noFill/>
          <a:ln w="9525">
            <a:noFill/>
            <a:miter lim="800000"/>
            <a:headEnd/>
            <a:tailEnd/>
          </a:ln>
        </p:spPr>
      </p:pic>
      <p:grpSp>
        <p:nvGrpSpPr>
          <p:cNvPr id="17" name="Group 34">
            <a:extLst>
              <a:ext uri="{FF2B5EF4-FFF2-40B4-BE49-F238E27FC236}">
                <a16:creationId xmlns:a16="http://schemas.microsoft.com/office/drawing/2014/main" id="{BB549CC8-3EE5-4703-BAE2-1FD932264554}"/>
              </a:ext>
            </a:extLst>
          </p:cNvPr>
          <p:cNvGrpSpPr/>
          <p:nvPr/>
        </p:nvGrpSpPr>
        <p:grpSpPr>
          <a:xfrm>
            <a:off x="813622" y="1428211"/>
            <a:ext cx="5857407" cy="551271"/>
            <a:chOff x="8380397" y="998975"/>
            <a:chExt cx="2157521" cy="735028"/>
          </a:xfrm>
        </p:grpSpPr>
        <p:sp>
          <p:nvSpPr>
            <p:cNvPr id="18" name="TextBox 35">
              <a:extLst>
                <a:ext uri="{FF2B5EF4-FFF2-40B4-BE49-F238E27FC236}">
                  <a16:creationId xmlns:a16="http://schemas.microsoft.com/office/drawing/2014/main" id="{B225BE7D-2ECE-4E50-81FE-688345C60A3C}"/>
                </a:ext>
              </a:extLst>
            </p:cNvPr>
            <p:cNvSpPr txBox="1"/>
            <p:nvPr/>
          </p:nvSpPr>
          <p:spPr>
            <a:xfrm>
              <a:off x="8380397" y="998975"/>
              <a:ext cx="1759974" cy="330945"/>
            </a:xfrm>
            <a:prstGeom prst="rect">
              <a:avLst/>
            </a:prstGeom>
            <a:solidFill>
              <a:srgbClr val="0070C0"/>
            </a:solidFill>
            <a:ln w="28575">
              <a:noFill/>
            </a:ln>
          </p:spPr>
          <p:txBody>
            <a:bodyPr wrap="square" rtlCol="0">
              <a:spAutoFit/>
            </a:bodyPr>
            <a:lstStyle/>
            <a:p>
              <a:r>
                <a:rPr lang="en-US" sz="1013" b="1" dirty="0">
                  <a:solidFill>
                    <a:schemeClr val="bg1"/>
                  </a:solidFill>
                  <a:latin typeface="Trebuchet MS" pitchFamily="34" charset="0"/>
                </a:rPr>
                <a:t>Alcatel-Lucent OmniPCX Record solution helps DC Water</a:t>
              </a:r>
            </a:p>
          </p:txBody>
        </p:sp>
        <p:sp>
          <p:nvSpPr>
            <p:cNvPr id="19" name="TextBox 36">
              <a:extLst>
                <a:ext uri="{FF2B5EF4-FFF2-40B4-BE49-F238E27FC236}">
                  <a16:creationId xmlns:a16="http://schemas.microsoft.com/office/drawing/2014/main" id="{F062753D-71F8-47A3-8082-E702F6412CB5}"/>
                </a:ext>
              </a:extLst>
            </p:cNvPr>
            <p:cNvSpPr txBox="1"/>
            <p:nvPr/>
          </p:nvSpPr>
          <p:spPr>
            <a:xfrm>
              <a:off x="8380397" y="1403058"/>
              <a:ext cx="2157521" cy="330945"/>
            </a:xfrm>
            <a:prstGeom prst="rect">
              <a:avLst/>
            </a:prstGeom>
            <a:solidFill>
              <a:srgbClr val="0070C0"/>
            </a:solidFill>
            <a:ln w="28575">
              <a:noFill/>
            </a:ln>
          </p:spPr>
          <p:txBody>
            <a:bodyPr wrap="square" rtlCol="0">
              <a:spAutoFit/>
            </a:bodyPr>
            <a:lstStyle/>
            <a:p>
              <a:r>
                <a:rPr lang="en-US" sz="1013" b="1">
                  <a:solidFill>
                    <a:schemeClr val="bg1"/>
                  </a:solidFill>
                  <a:latin typeface="Trebuchet MS" pitchFamily="34" charset="0"/>
                </a:rPr>
                <a:t>to increase levels of customer satisfaction and employee productivity</a:t>
              </a:r>
              <a:endParaRPr lang="en-US" sz="1200" b="1">
                <a:solidFill>
                  <a:schemeClr val="bg1"/>
                </a:solidFill>
                <a:latin typeface="Trebuchet MS" pitchFamily="34" charset="0"/>
              </a:endParaRPr>
            </a:p>
          </p:txBody>
        </p:sp>
      </p:grpSp>
      <p:sp>
        <p:nvSpPr>
          <p:cNvPr id="20" name="Rectangle 10">
            <a:extLst>
              <a:ext uri="{FF2B5EF4-FFF2-40B4-BE49-F238E27FC236}">
                <a16:creationId xmlns:a16="http://schemas.microsoft.com/office/drawing/2014/main" id="{E5DC0405-39A0-4E8E-8540-79DB2A3A6282}"/>
              </a:ext>
            </a:extLst>
          </p:cNvPr>
          <p:cNvSpPr>
            <a:spLocks noChangeArrowheads="1"/>
          </p:cNvSpPr>
          <p:nvPr/>
        </p:nvSpPr>
        <p:spPr bwMode="auto">
          <a:xfrm>
            <a:off x="4888522" y="2602914"/>
            <a:ext cx="4024467" cy="900335"/>
          </a:xfrm>
          <a:prstGeom prst="rect">
            <a:avLst/>
          </a:prstGeom>
          <a:solidFill>
            <a:schemeClr val="bg1"/>
          </a:solidFill>
          <a:ln w="6350">
            <a:noFill/>
            <a:miter lim="800000"/>
            <a:headEnd/>
            <a:tailEnd/>
          </a:ln>
        </p:spPr>
        <p:txBody>
          <a:bodyPr/>
          <a:lstStyle/>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sz="900" dirty="0">
                <a:ea typeface="Tahoma" pitchFamily="34" charset="0"/>
                <a:cs typeface="Tahoma" pitchFamily="34" charset="0"/>
              </a:rPr>
              <a:t>Enhance customer satisfaction by improving agents’ interactions with clients</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sz="900" dirty="0">
                <a:ea typeface="Tahoma" pitchFamily="34" charset="0"/>
                <a:cs typeface="Tahoma" pitchFamily="34" charset="0"/>
              </a:rPr>
              <a:t>Give contact center supervisors better tools to manage operations, including call monitoring, recording, coaching and review</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sz="900" dirty="0">
                <a:ea typeface="Tahoma" pitchFamily="34" charset="0"/>
                <a:cs typeface="Tahoma" pitchFamily="34" charset="0"/>
              </a:rPr>
              <a:t>Need for flawless execution because of DC Water’s high-visibility in community</a:t>
            </a:r>
          </a:p>
          <a:p>
            <a:pPr marL="134541" indent="-134541" eaLnBrk="0" fontAlgn="ctr" hangingPunct="0">
              <a:lnSpc>
                <a:spcPct val="95000"/>
              </a:lnSpc>
              <a:spcBef>
                <a:spcPct val="20000"/>
              </a:spcBef>
              <a:spcAft>
                <a:spcPct val="10000"/>
              </a:spcAft>
              <a:buClr>
                <a:srgbClr val="6950A0"/>
              </a:buClr>
            </a:pPr>
            <a:endParaRPr lang="en-US" sz="825" dirty="0">
              <a:ea typeface="Tahoma" pitchFamily="34" charset="0"/>
              <a:cs typeface="Tahoma" pitchFamily="34" charset="0"/>
            </a:endParaRPr>
          </a:p>
          <a:p>
            <a:pPr marL="134541" indent="-134541" eaLnBrk="0" fontAlgn="ctr" hangingPunct="0">
              <a:lnSpc>
                <a:spcPct val="95000"/>
              </a:lnSpc>
              <a:spcBef>
                <a:spcPct val="20000"/>
              </a:spcBef>
              <a:spcAft>
                <a:spcPct val="10000"/>
              </a:spcAft>
              <a:buClr>
                <a:srgbClr val="6950A0"/>
              </a:buClr>
              <a:buFont typeface="Wingdings" pitchFamily="2" charset="2"/>
              <a:buChar char="n"/>
            </a:pPr>
            <a:endParaRPr lang="en-US" sz="825" dirty="0">
              <a:ea typeface="Tahoma" pitchFamily="34" charset="0"/>
              <a:cs typeface="Tahoma" pitchFamily="34" charset="0"/>
            </a:endParaRPr>
          </a:p>
        </p:txBody>
      </p:sp>
      <p:sp>
        <p:nvSpPr>
          <p:cNvPr id="21" name="Rectangle 13">
            <a:extLst>
              <a:ext uri="{FF2B5EF4-FFF2-40B4-BE49-F238E27FC236}">
                <a16:creationId xmlns:a16="http://schemas.microsoft.com/office/drawing/2014/main" id="{C0DB50FC-1B05-4BB2-AF0A-747034E68D1D}"/>
              </a:ext>
            </a:extLst>
          </p:cNvPr>
          <p:cNvSpPr>
            <a:spLocks noChangeArrowheads="1"/>
          </p:cNvSpPr>
          <p:nvPr/>
        </p:nvSpPr>
        <p:spPr bwMode="auto">
          <a:xfrm>
            <a:off x="4888522" y="3880520"/>
            <a:ext cx="4056817" cy="571604"/>
          </a:xfrm>
          <a:prstGeom prst="rect">
            <a:avLst/>
          </a:prstGeom>
          <a:solidFill>
            <a:schemeClr val="bg1"/>
          </a:solidFill>
          <a:ln w="6350">
            <a:noFill/>
            <a:miter lim="800000"/>
            <a:headEnd/>
            <a:tailEnd/>
          </a:ln>
        </p:spPr>
        <p:txBody>
          <a:bodyPr/>
          <a:lstStyle/>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sz="900" dirty="0">
                <a:ea typeface="Tahoma" pitchFamily="34" charset="0"/>
                <a:cs typeface="Tahoma" pitchFamily="34" charset="0"/>
              </a:rPr>
              <a:t>Alcatel-Lucent OmniPCX Record Suite</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sz="900" dirty="0">
                <a:ea typeface="Tahoma" pitchFamily="34" charset="0"/>
                <a:cs typeface="Tahoma" pitchFamily="34" charset="0"/>
              </a:rPr>
              <a:t>Alcatel-Lucent OmniPCX Record Quality Monitor</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sz="900" dirty="0">
                <a:ea typeface="Tahoma" pitchFamily="34" charset="0"/>
                <a:cs typeface="Tahoma" pitchFamily="34" charset="0"/>
              </a:rPr>
              <a:t>Alcatel-Lucent Enterprise Professional Services</a:t>
            </a:r>
          </a:p>
        </p:txBody>
      </p:sp>
      <p:sp>
        <p:nvSpPr>
          <p:cNvPr id="22" name="Rectangle 14">
            <a:extLst>
              <a:ext uri="{FF2B5EF4-FFF2-40B4-BE49-F238E27FC236}">
                <a16:creationId xmlns:a16="http://schemas.microsoft.com/office/drawing/2014/main" id="{5938E6E5-3AD9-44FA-8CFE-B40DBED373FE}"/>
              </a:ext>
            </a:extLst>
          </p:cNvPr>
          <p:cNvSpPr>
            <a:spLocks noChangeArrowheads="1"/>
          </p:cNvSpPr>
          <p:nvPr/>
        </p:nvSpPr>
        <p:spPr bwMode="auto">
          <a:xfrm>
            <a:off x="4888522" y="3614488"/>
            <a:ext cx="4023000" cy="241895"/>
          </a:xfrm>
          <a:prstGeom prst="rect">
            <a:avLst/>
          </a:prstGeom>
          <a:solidFill>
            <a:schemeClr val="accent2"/>
          </a:solidFill>
          <a:ln w="6350">
            <a:noFill/>
            <a:miter lim="800000"/>
            <a:headEnd/>
            <a:tailEnd/>
          </a:ln>
        </p:spPr>
        <p:txBody>
          <a:bodyPr/>
          <a:lstStyle/>
          <a:p>
            <a:pPr algn="ctr" eaLnBrk="0" fontAlgn="ctr" hangingPunct="0">
              <a:lnSpc>
                <a:spcPct val="95000"/>
              </a:lnSpc>
              <a:spcBef>
                <a:spcPct val="20000"/>
              </a:spcBef>
              <a:spcAft>
                <a:spcPct val="10000"/>
              </a:spcAft>
              <a:buClr>
                <a:schemeClr val="accent2"/>
              </a:buClr>
              <a:buFont typeface="Wingdings" pitchFamily="2" charset="2"/>
              <a:buNone/>
            </a:pPr>
            <a:r>
              <a:rPr lang="en-US" sz="1050" b="1">
                <a:solidFill>
                  <a:schemeClr val="bg1"/>
                </a:solidFill>
              </a:rPr>
              <a:t>PRODUCTS &amp; SERVICES</a:t>
            </a:r>
          </a:p>
        </p:txBody>
      </p:sp>
      <p:sp>
        <p:nvSpPr>
          <p:cNvPr id="23" name="Rectangle 16">
            <a:extLst>
              <a:ext uri="{FF2B5EF4-FFF2-40B4-BE49-F238E27FC236}">
                <a16:creationId xmlns:a16="http://schemas.microsoft.com/office/drawing/2014/main" id="{7142429D-018B-4CC9-A01C-FBF88BFF723A}"/>
              </a:ext>
            </a:extLst>
          </p:cNvPr>
          <p:cNvSpPr>
            <a:spLocks noChangeArrowheads="1"/>
          </p:cNvSpPr>
          <p:nvPr/>
        </p:nvSpPr>
        <p:spPr bwMode="auto">
          <a:xfrm>
            <a:off x="575636" y="3614488"/>
            <a:ext cx="4056816" cy="244925"/>
          </a:xfrm>
          <a:prstGeom prst="rect">
            <a:avLst/>
          </a:prstGeom>
          <a:solidFill>
            <a:schemeClr val="accent2"/>
          </a:solidFill>
          <a:ln w="6350">
            <a:noFill/>
            <a:miter lim="800000"/>
            <a:headEnd/>
            <a:tailEnd/>
          </a:ln>
        </p:spPr>
        <p:txBody>
          <a:bodyPr/>
          <a:lstStyle/>
          <a:p>
            <a:pPr algn="ctr">
              <a:spcBef>
                <a:spcPct val="20000"/>
              </a:spcBef>
              <a:spcAft>
                <a:spcPct val="10000"/>
              </a:spcAft>
              <a:buClr>
                <a:schemeClr val="tx1"/>
              </a:buClr>
            </a:pPr>
            <a:r>
              <a:rPr lang="en-US" sz="1050" b="1">
                <a:solidFill>
                  <a:schemeClr val="bg1"/>
                </a:solidFill>
              </a:rPr>
              <a:t>BUSINESS &amp; TECHNICAL BENEFITS</a:t>
            </a:r>
          </a:p>
        </p:txBody>
      </p:sp>
      <p:sp>
        <p:nvSpPr>
          <p:cNvPr id="24" name="Rectangle 18">
            <a:extLst>
              <a:ext uri="{FF2B5EF4-FFF2-40B4-BE49-F238E27FC236}">
                <a16:creationId xmlns:a16="http://schemas.microsoft.com/office/drawing/2014/main" id="{510B13D3-1949-46EE-BF6C-FF4AB327A9CC}"/>
              </a:ext>
            </a:extLst>
          </p:cNvPr>
          <p:cNvSpPr>
            <a:spLocks noChangeArrowheads="1"/>
          </p:cNvSpPr>
          <p:nvPr/>
        </p:nvSpPr>
        <p:spPr bwMode="auto">
          <a:xfrm>
            <a:off x="575637" y="3880519"/>
            <a:ext cx="4056817" cy="815678"/>
          </a:xfrm>
          <a:prstGeom prst="rect">
            <a:avLst/>
          </a:prstGeom>
          <a:solidFill>
            <a:schemeClr val="bg1"/>
          </a:solidFill>
          <a:ln w="6350">
            <a:noFill/>
            <a:miter lim="800000"/>
            <a:headEnd/>
            <a:tailEnd/>
          </a:ln>
        </p:spPr>
        <p:txBody>
          <a:bodyPr/>
          <a:lstStyle/>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altLang="zh-TW" sz="900" dirty="0">
                <a:ea typeface="Tahoma" pitchFamily="34" charset="0"/>
                <a:cs typeface="Tahoma" pitchFamily="34" charset="0"/>
              </a:rPr>
              <a:t>Increased customer satisfaction and call center efficiency</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altLang="zh-TW" sz="900" dirty="0">
                <a:ea typeface="Tahoma" pitchFamily="34" charset="0"/>
                <a:cs typeface="Tahoma" pitchFamily="34" charset="0"/>
              </a:rPr>
              <a:t>Supervisors able to perform real-time monitoring and focused agent coaching</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altLang="zh-TW" sz="900" dirty="0">
                <a:ea typeface="Tahoma" pitchFamily="34" charset="0"/>
                <a:cs typeface="Tahoma" pitchFamily="34" charset="0"/>
              </a:rPr>
              <a:t>Project completed on time and within budget using proven Alcatel-Lucent Enterprise approach to coordinate all components of implementation</a:t>
            </a:r>
          </a:p>
          <a:p>
            <a:pPr marL="134541" indent="-134541" eaLnBrk="0" fontAlgn="ctr" hangingPunct="0">
              <a:lnSpc>
                <a:spcPct val="95000"/>
              </a:lnSpc>
              <a:spcBef>
                <a:spcPct val="20000"/>
              </a:spcBef>
              <a:spcAft>
                <a:spcPct val="10000"/>
              </a:spcAft>
              <a:buClr>
                <a:srgbClr val="6950A0"/>
              </a:buClr>
            </a:pPr>
            <a:endParaRPr lang="en-US" sz="825" dirty="0">
              <a:ea typeface="Tahoma" pitchFamily="34" charset="0"/>
              <a:cs typeface="Tahoma" pitchFamily="34" charset="0"/>
            </a:endParaRPr>
          </a:p>
          <a:p>
            <a:pPr marL="134541" indent="-134541" eaLnBrk="0" fontAlgn="ctr" hangingPunct="0">
              <a:lnSpc>
                <a:spcPct val="95000"/>
              </a:lnSpc>
              <a:spcBef>
                <a:spcPct val="20000"/>
              </a:spcBef>
              <a:spcAft>
                <a:spcPct val="10000"/>
              </a:spcAft>
              <a:buClr>
                <a:srgbClr val="6950A0"/>
              </a:buClr>
            </a:pPr>
            <a:endParaRPr lang="en-US" altLang="zh-TW" sz="825" dirty="0">
              <a:ea typeface="Tahoma" pitchFamily="34" charset="0"/>
              <a:cs typeface="Tahoma" pitchFamily="34" charset="0"/>
            </a:endParaRPr>
          </a:p>
          <a:p>
            <a:pPr marL="134541" indent="-134541" eaLnBrk="0" fontAlgn="ctr" hangingPunct="0">
              <a:lnSpc>
                <a:spcPct val="95000"/>
              </a:lnSpc>
              <a:spcBef>
                <a:spcPct val="20000"/>
              </a:spcBef>
              <a:spcAft>
                <a:spcPct val="10000"/>
              </a:spcAft>
              <a:buClr>
                <a:srgbClr val="6950A0"/>
              </a:buClr>
            </a:pPr>
            <a:endParaRPr lang="en-US" altLang="zh-TW" sz="825" dirty="0">
              <a:ea typeface="Tahoma" pitchFamily="34" charset="0"/>
              <a:cs typeface="Tahoma" pitchFamily="34" charset="0"/>
            </a:endParaRPr>
          </a:p>
          <a:p>
            <a:pPr marL="134541" indent="-134541" eaLnBrk="0" fontAlgn="ctr" hangingPunct="0">
              <a:lnSpc>
                <a:spcPct val="95000"/>
              </a:lnSpc>
              <a:spcBef>
                <a:spcPct val="20000"/>
              </a:spcBef>
              <a:spcAft>
                <a:spcPct val="10000"/>
              </a:spcAft>
              <a:buClr>
                <a:srgbClr val="92D050"/>
              </a:buClr>
              <a:buFont typeface="Wingdings" pitchFamily="2" charset="2"/>
              <a:buChar char="n"/>
            </a:pPr>
            <a:endParaRPr lang="en-US" altLang="zh-TW" sz="825" dirty="0">
              <a:ea typeface="Tahoma" pitchFamily="34" charset="0"/>
              <a:cs typeface="Tahoma" pitchFamily="34" charset="0"/>
            </a:endParaRPr>
          </a:p>
        </p:txBody>
      </p:sp>
      <p:sp>
        <p:nvSpPr>
          <p:cNvPr id="25" name="Rectangle 24">
            <a:extLst>
              <a:ext uri="{FF2B5EF4-FFF2-40B4-BE49-F238E27FC236}">
                <a16:creationId xmlns:a16="http://schemas.microsoft.com/office/drawing/2014/main" id="{38C7DFDA-5389-4012-BA38-A862C74CF0CF}"/>
              </a:ext>
            </a:extLst>
          </p:cNvPr>
          <p:cNvSpPr/>
          <p:nvPr/>
        </p:nvSpPr>
        <p:spPr bwMode="auto">
          <a:xfrm>
            <a:off x="4888522" y="2345739"/>
            <a:ext cx="4030181" cy="214751"/>
          </a:xfrm>
          <a:prstGeom prst="rect">
            <a:avLst/>
          </a:prstGeom>
          <a:solidFill>
            <a:schemeClr val="accent2"/>
          </a:solidFill>
          <a:ln w="9525">
            <a:noFill/>
            <a:round/>
            <a:headEnd/>
            <a:tailEnd/>
          </a:ln>
        </p:spPr>
        <p:txBody>
          <a:bodyPr rtlCol="0" anchor="ctr"/>
          <a:lstStyle/>
          <a:p>
            <a:pPr algn="ctr"/>
            <a:r>
              <a:rPr lang="en-US" sz="1050" b="1">
                <a:solidFill>
                  <a:schemeClr val="bg1"/>
                </a:solidFill>
              </a:rPr>
              <a:t>CHALLENGES</a:t>
            </a:r>
            <a:endParaRPr lang="en-US" sz="1013" b="1">
              <a:solidFill>
                <a:schemeClr val="bg1"/>
              </a:solidFill>
            </a:endParaRPr>
          </a:p>
        </p:txBody>
      </p:sp>
      <p:sp>
        <p:nvSpPr>
          <p:cNvPr id="26" name="ZoneTexte 29">
            <a:extLst>
              <a:ext uri="{FF2B5EF4-FFF2-40B4-BE49-F238E27FC236}">
                <a16:creationId xmlns:a16="http://schemas.microsoft.com/office/drawing/2014/main" id="{5F3E78D6-7D54-4547-9975-9B2006775786}"/>
              </a:ext>
            </a:extLst>
          </p:cNvPr>
          <p:cNvSpPr txBox="1"/>
          <p:nvPr/>
        </p:nvSpPr>
        <p:spPr>
          <a:xfrm>
            <a:off x="575637" y="2602914"/>
            <a:ext cx="2774398" cy="398764"/>
          </a:xfrm>
          <a:prstGeom prst="rect">
            <a:avLst/>
          </a:prstGeom>
          <a:noFill/>
        </p:spPr>
        <p:txBody>
          <a:bodyPr wrap="square" rtlCol="0">
            <a:spAutoFit/>
          </a:bodyPr>
          <a:lstStyle/>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altLang="zh-TW" sz="900" dirty="0">
                <a:ea typeface="Tahoma" pitchFamily="34" charset="0"/>
                <a:cs typeface="Tahoma" pitchFamily="34" charset="0"/>
              </a:rPr>
              <a:t>Location: District of Colombia, USA</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altLang="zh-TW" sz="900" dirty="0">
                <a:ea typeface="Tahoma" pitchFamily="34" charset="0"/>
                <a:cs typeface="Tahoma" pitchFamily="34" charset="0"/>
              </a:rPr>
              <a:t>Vertical: Energy &amp; Utilities</a:t>
            </a:r>
          </a:p>
        </p:txBody>
      </p:sp>
      <p:sp>
        <p:nvSpPr>
          <p:cNvPr id="27" name="Rectangle 16">
            <a:extLst>
              <a:ext uri="{FF2B5EF4-FFF2-40B4-BE49-F238E27FC236}">
                <a16:creationId xmlns:a16="http://schemas.microsoft.com/office/drawing/2014/main" id="{310DF1C5-5259-41AE-A1D2-820760C7A16B}"/>
              </a:ext>
            </a:extLst>
          </p:cNvPr>
          <p:cNvSpPr>
            <a:spLocks noChangeArrowheads="1"/>
          </p:cNvSpPr>
          <p:nvPr/>
        </p:nvSpPr>
        <p:spPr bwMode="auto">
          <a:xfrm>
            <a:off x="575636" y="2345740"/>
            <a:ext cx="4023000" cy="244925"/>
          </a:xfrm>
          <a:prstGeom prst="rect">
            <a:avLst/>
          </a:prstGeom>
          <a:solidFill>
            <a:schemeClr val="accent2"/>
          </a:solidFill>
          <a:ln w="6350">
            <a:noFill/>
            <a:miter lim="800000"/>
            <a:headEnd/>
            <a:tailEnd/>
          </a:ln>
        </p:spPr>
        <p:txBody>
          <a:bodyPr/>
          <a:lstStyle/>
          <a:p>
            <a:pPr algn="ctr">
              <a:spcBef>
                <a:spcPct val="20000"/>
              </a:spcBef>
              <a:spcAft>
                <a:spcPct val="10000"/>
              </a:spcAft>
              <a:buClr>
                <a:schemeClr val="tx1"/>
              </a:buClr>
            </a:pPr>
            <a:r>
              <a:rPr lang="en-US" sz="1050" b="1">
                <a:solidFill>
                  <a:schemeClr val="bg1"/>
                </a:solidFill>
              </a:rPr>
              <a:t>CUSTOMER DETAILS</a:t>
            </a:r>
          </a:p>
        </p:txBody>
      </p:sp>
      <p:sp>
        <p:nvSpPr>
          <p:cNvPr id="3" name="Rectangle 2">
            <a:extLst>
              <a:ext uri="{FF2B5EF4-FFF2-40B4-BE49-F238E27FC236}">
                <a16:creationId xmlns:a16="http://schemas.microsoft.com/office/drawing/2014/main" id="{5989639C-0397-4046-88DE-409975581209}"/>
              </a:ext>
            </a:extLst>
          </p:cNvPr>
          <p:cNvSpPr/>
          <p:nvPr/>
        </p:nvSpPr>
        <p:spPr>
          <a:xfrm>
            <a:off x="5330092" y="242324"/>
            <a:ext cx="3712308" cy="907941"/>
          </a:xfrm>
          <a:prstGeom prst="rect">
            <a:avLst/>
          </a:prstGeom>
        </p:spPr>
        <p:txBody>
          <a:bodyPr wrap="square">
            <a:spAutoFit/>
          </a:bodyPr>
          <a:lstStyle/>
          <a:p>
            <a:pPr>
              <a:spcAft>
                <a:spcPts val="600"/>
              </a:spcAft>
            </a:pPr>
            <a:r>
              <a:rPr lang="en-US" sz="800" dirty="0">
                <a:solidFill>
                  <a:schemeClr val="tx1">
                    <a:lumMod val="50000"/>
                    <a:lumOff val="50000"/>
                  </a:schemeClr>
                </a:solidFill>
                <a:latin typeface="Trebuchet MS" pitchFamily="34" charset="0"/>
                <a:cs typeface="Tahoma" pitchFamily="34" charset="0"/>
              </a:rPr>
              <a:t>“The primary focus of our business unit is to ensure customer satisfaction. We can do a much better job in monitoring and coaching our team, resulting in the delivery of an improved level of service to our clients. It is a wonderful thing. Contrasting our old way of doing things with the new system is like comparing a black and white television set to a color model!”</a:t>
            </a:r>
          </a:p>
          <a:p>
            <a:pPr algn="r"/>
            <a:r>
              <a:rPr lang="en-US" sz="800" b="1" dirty="0">
                <a:solidFill>
                  <a:schemeClr val="tx1">
                    <a:lumMod val="50000"/>
                    <a:lumOff val="50000"/>
                  </a:schemeClr>
                </a:solidFill>
                <a:latin typeface="Trebuchet MS" pitchFamily="34" charset="0"/>
                <a:cs typeface="Tahoma" pitchFamily="34" charset="0"/>
              </a:rPr>
              <a:t>Evelyn GOULD, Contact Center Supervisor</a:t>
            </a:r>
            <a:r>
              <a:rPr lang="en-US" sz="800" b="1" dirty="0">
                <a:solidFill>
                  <a:schemeClr val="tx1">
                    <a:lumMod val="50000"/>
                    <a:lumOff val="50000"/>
                  </a:schemeClr>
                </a:solidFill>
                <a:latin typeface="Trebuchet MS" pitchFamily="34" charset="0"/>
              </a:rPr>
              <a:t>  </a:t>
            </a:r>
          </a:p>
        </p:txBody>
      </p:sp>
    </p:spTree>
    <p:extLst>
      <p:ext uri="{BB962C8B-B14F-4D97-AF65-F5344CB8AC3E}">
        <p14:creationId xmlns:p14="http://schemas.microsoft.com/office/powerpoint/2010/main" val="1860713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D30E8D-A1A1-4F98-968D-4527B32F8783}"/>
              </a:ext>
            </a:extLst>
          </p:cNvPr>
          <p:cNvSpPr>
            <a:spLocks noGrp="1"/>
          </p:cNvSpPr>
          <p:nvPr>
            <p:ph type="body" sz="quarter" idx="12"/>
          </p:nvPr>
        </p:nvSpPr>
        <p:spPr/>
        <p:txBody>
          <a:bodyPr/>
          <a:lstStyle/>
          <a:p>
            <a:r>
              <a:rPr lang="en-US" dirty="0">
                <a:solidFill>
                  <a:schemeClr val="accent1"/>
                </a:solidFill>
              </a:rPr>
              <a:t>ALBERTA</a:t>
            </a:r>
            <a:endParaRPr lang="fr-FR" dirty="0">
              <a:solidFill>
                <a:schemeClr val="accent1"/>
              </a:solidFill>
            </a:endParaRPr>
          </a:p>
        </p:txBody>
      </p:sp>
      <p:sp>
        <p:nvSpPr>
          <p:cNvPr id="4" name="Title 3">
            <a:extLst>
              <a:ext uri="{FF2B5EF4-FFF2-40B4-BE49-F238E27FC236}">
                <a16:creationId xmlns:a16="http://schemas.microsoft.com/office/drawing/2014/main" id="{2DC0A3D7-0E34-49EE-AED8-2D69F0152373}"/>
              </a:ext>
            </a:extLst>
          </p:cNvPr>
          <p:cNvSpPr>
            <a:spLocks noGrp="1"/>
          </p:cNvSpPr>
          <p:nvPr>
            <p:ph type="title"/>
          </p:nvPr>
        </p:nvSpPr>
        <p:spPr>
          <a:xfrm>
            <a:off x="721567" y="234812"/>
            <a:ext cx="4166955" cy="467663"/>
          </a:xfrm>
        </p:spPr>
        <p:txBody>
          <a:bodyPr/>
          <a:lstStyle/>
          <a:p>
            <a:r>
              <a:rPr lang="en-US" dirty="0"/>
              <a:t>REFERENCES</a:t>
            </a:r>
            <a:endParaRPr lang="fr-FR" dirty="0"/>
          </a:p>
        </p:txBody>
      </p:sp>
      <p:grpSp>
        <p:nvGrpSpPr>
          <p:cNvPr id="17" name="Group 34">
            <a:extLst>
              <a:ext uri="{FF2B5EF4-FFF2-40B4-BE49-F238E27FC236}">
                <a16:creationId xmlns:a16="http://schemas.microsoft.com/office/drawing/2014/main" id="{BB549CC8-3EE5-4703-BAE2-1FD932264554}"/>
              </a:ext>
            </a:extLst>
          </p:cNvPr>
          <p:cNvGrpSpPr/>
          <p:nvPr/>
        </p:nvGrpSpPr>
        <p:grpSpPr>
          <a:xfrm>
            <a:off x="813617" y="1428211"/>
            <a:ext cx="5508240" cy="551271"/>
            <a:chOff x="8380397" y="998975"/>
            <a:chExt cx="2028909" cy="735028"/>
          </a:xfrm>
        </p:grpSpPr>
        <p:sp>
          <p:nvSpPr>
            <p:cNvPr id="18" name="TextBox 35">
              <a:extLst>
                <a:ext uri="{FF2B5EF4-FFF2-40B4-BE49-F238E27FC236}">
                  <a16:creationId xmlns:a16="http://schemas.microsoft.com/office/drawing/2014/main" id="{B225BE7D-2ECE-4E50-81FE-688345C60A3C}"/>
                </a:ext>
              </a:extLst>
            </p:cNvPr>
            <p:cNvSpPr txBox="1"/>
            <p:nvPr/>
          </p:nvSpPr>
          <p:spPr>
            <a:xfrm>
              <a:off x="8380397" y="998975"/>
              <a:ext cx="2028909" cy="330945"/>
            </a:xfrm>
            <a:prstGeom prst="rect">
              <a:avLst/>
            </a:prstGeom>
            <a:solidFill>
              <a:schemeClr val="accent4"/>
            </a:solidFill>
            <a:ln w="28575">
              <a:noFill/>
            </a:ln>
          </p:spPr>
          <p:txBody>
            <a:bodyPr wrap="square" rtlCol="0">
              <a:spAutoFit/>
            </a:bodyPr>
            <a:lstStyle/>
            <a:p>
              <a:r>
                <a:rPr lang="en-US" sz="1013" b="1" dirty="0">
                  <a:solidFill>
                    <a:schemeClr val="bg1"/>
                  </a:solidFill>
                  <a:latin typeface="Trebuchet MS" pitchFamily="34" charset="0"/>
                </a:rPr>
                <a:t>Alcatel-Lucent Enterprise Professional Services worked with premium Business Partner, </a:t>
              </a:r>
            </a:p>
          </p:txBody>
        </p:sp>
        <p:sp>
          <p:nvSpPr>
            <p:cNvPr id="19" name="TextBox 36">
              <a:extLst>
                <a:ext uri="{FF2B5EF4-FFF2-40B4-BE49-F238E27FC236}">
                  <a16:creationId xmlns:a16="http://schemas.microsoft.com/office/drawing/2014/main" id="{F062753D-71F8-47A3-8082-E702F6412CB5}"/>
                </a:ext>
              </a:extLst>
            </p:cNvPr>
            <p:cNvSpPr txBox="1"/>
            <p:nvPr/>
          </p:nvSpPr>
          <p:spPr>
            <a:xfrm>
              <a:off x="8380397" y="1403058"/>
              <a:ext cx="1290498" cy="330945"/>
            </a:xfrm>
            <a:prstGeom prst="rect">
              <a:avLst/>
            </a:prstGeom>
            <a:solidFill>
              <a:schemeClr val="accent4"/>
            </a:solidFill>
            <a:ln w="28575">
              <a:noFill/>
            </a:ln>
          </p:spPr>
          <p:txBody>
            <a:bodyPr wrap="square" rtlCol="0">
              <a:spAutoFit/>
            </a:bodyPr>
            <a:lstStyle/>
            <a:p>
              <a:r>
                <a:rPr lang="en-US" sz="1013" b="1" dirty="0">
                  <a:solidFill>
                    <a:schemeClr val="bg1"/>
                  </a:solidFill>
                  <a:latin typeface="Trebuchet MS" pitchFamily="34" charset="0"/>
                </a:rPr>
                <a:t>Alberta, to ensure faster resolution to citizen inquiries</a:t>
              </a:r>
            </a:p>
          </p:txBody>
        </p:sp>
      </p:grpSp>
      <p:sp>
        <p:nvSpPr>
          <p:cNvPr id="20" name="Rectangle 10">
            <a:extLst>
              <a:ext uri="{FF2B5EF4-FFF2-40B4-BE49-F238E27FC236}">
                <a16:creationId xmlns:a16="http://schemas.microsoft.com/office/drawing/2014/main" id="{E5DC0405-39A0-4E8E-8540-79DB2A3A6282}"/>
              </a:ext>
            </a:extLst>
          </p:cNvPr>
          <p:cNvSpPr>
            <a:spLocks noChangeArrowheads="1"/>
          </p:cNvSpPr>
          <p:nvPr/>
        </p:nvSpPr>
        <p:spPr bwMode="auto">
          <a:xfrm>
            <a:off x="4888522" y="2602914"/>
            <a:ext cx="4024467" cy="900335"/>
          </a:xfrm>
          <a:prstGeom prst="rect">
            <a:avLst/>
          </a:prstGeom>
          <a:solidFill>
            <a:schemeClr val="bg1"/>
          </a:solidFill>
          <a:ln w="6350">
            <a:noFill/>
            <a:miter lim="800000"/>
            <a:headEnd/>
            <a:tailEnd/>
          </a:ln>
        </p:spPr>
        <p:txBody>
          <a:bodyPr/>
          <a:lstStyle/>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sz="900" dirty="0"/>
              <a:t>Provide an integrated voice network and contact center to multiple sites to better respond to citizen queries </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sz="900" dirty="0"/>
              <a:t>Introduce an affordable, convenient recording solution to support administrative requirements</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sz="900" dirty="0"/>
              <a:t>To minimize training and implementation costs</a:t>
            </a:r>
            <a:endParaRPr lang="en-US" sz="825" dirty="0">
              <a:ea typeface="Tahoma" pitchFamily="34" charset="0"/>
              <a:cs typeface="Tahoma" pitchFamily="34" charset="0"/>
            </a:endParaRPr>
          </a:p>
          <a:p>
            <a:pPr marL="134541" indent="-134541" eaLnBrk="0" fontAlgn="ctr" hangingPunct="0">
              <a:lnSpc>
                <a:spcPct val="95000"/>
              </a:lnSpc>
              <a:spcBef>
                <a:spcPct val="20000"/>
              </a:spcBef>
              <a:spcAft>
                <a:spcPct val="10000"/>
              </a:spcAft>
              <a:buClr>
                <a:srgbClr val="6950A0"/>
              </a:buClr>
              <a:buFont typeface="Wingdings" pitchFamily="2" charset="2"/>
              <a:buChar char="n"/>
            </a:pPr>
            <a:endParaRPr lang="en-US" sz="825" dirty="0">
              <a:ea typeface="Tahoma" pitchFamily="34" charset="0"/>
              <a:cs typeface="Tahoma" pitchFamily="34" charset="0"/>
            </a:endParaRPr>
          </a:p>
        </p:txBody>
      </p:sp>
      <p:sp>
        <p:nvSpPr>
          <p:cNvPr id="21" name="Rectangle 13">
            <a:extLst>
              <a:ext uri="{FF2B5EF4-FFF2-40B4-BE49-F238E27FC236}">
                <a16:creationId xmlns:a16="http://schemas.microsoft.com/office/drawing/2014/main" id="{C0DB50FC-1B05-4BB2-AF0A-747034E68D1D}"/>
              </a:ext>
            </a:extLst>
          </p:cNvPr>
          <p:cNvSpPr>
            <a:spLocks noChangeArrowheads="1"/>
          </p:cNvSpPr>
          <p:nvPr/>
        </p:nvSpPr>
        <p:spPr bwMode="auto">
          <a:xfrm>
            <a:off x="4888522" y="3880520"/>
            <a:ext cx="4056817" cy="571604"/>
          </a:xfrm>
          <a:prstGeom prst="rect">
            <a:avLst/>
          </a:prstGeom>
          <a:solidFill>
            <a:schemeClr val="bg1"/>
          </a:solidFill>
          <a:ln w="6350">
            <a:noFill/>
            <a:miter lim="800000"/>
            <a:headEnd/>
            <a:tailEnd/>
          </a:ln>
        </p:spPr>
        <p:txBody>
          <a:bodyPr/>
          <a:lstStyle/>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altLang="zh-TW" sz="900" dirty="0">
                <a:ea typeface="新細明體" pitchFamily="18" charset="-120"/>
              </a:rPr>
              <a:t>Alcatel-Lucent OmniPCX Record Suite</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altLang="zh-TW" sz="900" dirty="0">
                <a:ea typeface="新細明體" pitchFamily="18" charset="-120"/>
              </a:rPr>
              <a:t>Alcatel-Lucent OmniPCX Enterprise Communication Server</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altLang="zh-TW" sz="900" dirty="0">
                <a:ea typeface="新細明體" pitchFamily="18" charset="-120"/>
              </a:rPr>
              <a:t>Alcatel-Lucent Enterprise Professional Services</a:t>
            </a:r>
          </a:p>
        </p:txBody>
      </p:sp>
      <p:sp>
        <p:nvSpPr>
          <p:cNvPr id="22" name="Rectangle 14">
            <a:extLst>
              <a:ext uri="{FF2B5EF4-FFF2-40B4-BE49-F238E27FC236}">
                <a16:creationId xmlns:a16="http://schemas.microsoft.com/office/drawing/2014/main" id="{5938E6E5-3AD9-44FA-8CFE-B40DBED373FE}"/>
              </a:ext>
            </a:extLst>
          </p:cNvPr>
          <p:cNvSpPr>
            <a:spLocks noChangeArrowheads="1"/>
          </p:cNvSpPr>
          <p:nvPr/>
        </p:nvSpPr>
        <p:spPr bwMode="auto">
          <a:xfrm>
            <a:off x="4888522" y="3614488"/>
            <a:ext cx="4023000" cy="241895"/>
          </a:xfrm>
          <a:prstGeom prst="rect">
            <a:avLst/>
          </a:prstGeom>
          <a:solidFill>
            <a:schemeClr val="accent6">
              <a:lumMod val="60000"/>
              <a:lumOff val="40000"/>
            </a:schemeClr>
          </a:solidFill>
          <a:ln w="6350">
            <a:noFill/>
            <a:miter lim="800000"/>
            <a:headEnd/>
            <a:tailEnd/>
          </a:ln>
        </p:spPr>
        <p:txBody>
          <a:bodyPr/>
          <a:lstStyle/>
          <a:p>
            <a:pPr algn="ctr" eaLnBrk="0" fontAlgn="ctr" hangingPunct="0">
              <a:lnSpc>
                <a:spcPct val="95000"/>
              </a:lnSpc>
              <a:spcBef>
                <a:spcPct val="20000"/>
              </a:spcBef>
              <a:spcAft>
                <a:spcPct val="10000"/>
              </a:spcAft>
              <a:buClr>
                <a:schemeClr val="accent2"/>
              </a:buClr>
              <a:buFont typeface="Wingdings" pitchFamily="2" charset="2"/>
              <a:buNone/>
            </a:pPr>
            <a:r>
              <a:rPr lang="en-US" sz="1050" b="1">
                <a:solidFill>
                  <a:schemeClr val="bg1"/>
                </a:solidFill>
              </a:rPr>
              <a:t>PRODUCTS &amp; SERVICES</a:t>
            </a:r>
          </a:p>
        </p:txBody>
      </p:sp>
      <p:sp>
        <p:nvSpPr>
          <p:cNvPr id="23" name="Rectangle 16">
            <a:extLst>
              <a:ext uri="{FF2B5EF4-FFF2-40B4-BE49-F238E27FC236}">
                <a16:creationId xmlns:a16="http://schemas.microsoft.com/office/drawing/2014/main" id="{7142429D-018B-4CC9-A01C-FBF88BFF723A}"/>
              </a:ext>
            </a:extLst>
          </p:cNvPr>
          <p:cNvSpPr>
            <a:spLocks noChangeArrowheads="1"/>
          </p:cNvSpPr>
          <p:nvPr/>
        </p:nvSpPr>
        <p:spPr bwMode="auto">
          <a:xfrm>
            <a:off x="575636" y="3614488"/>
            <a:ext cx="4056816" cy="244925"/>
          </a:xfrm>
          <a:prstGeom prst="rect">
            <a:avLst/>
          </a:prstGeom>
          <a:solidFill>
            <a:schemeClr val="accent6">
              <a:lumMod val="60000"/>
              <a:lumOff val="40000"/>
            </a:schemeClr>
          </a:solidFill>
          <a:ln w="6350">
            <a:noFill/>
            <a:miter lim="800000"/>
            <a:headEnd/>
            <a:tailEnd/>
          </a:ln>
        </p:spPr>
        <p:txBody>
          <a:bodyPr/>
          <a:lstStyle/>
          <a:p>
            <a:pPr algn="ctr">
              <a:spcBef>
                <a:spcPct val="20000"/>
              </a:spcBef>
              <a:spcAft>
                <a:spcPct val="10000"/>
              </a:spcAft>
              <a:buClr>
                <a:schemeClr val="tx1"/>
              </a:buClr>
            </a:pPr>
            <a:r>
              <a:rPr lang="en-US" sz="1050" b="1">
                <a:solidFill>
                  <a:schemeClr val="bg1"/>
                </a:solidFill>
              </a:rPr>
              <a:t>BUSINESS &amp; TECHNICAL BENEFITS</a:t>
            </a:r>
          </a:p>
        </p:txBody>
      </p:sp>
      <p:sp>
        <p:nvSpPr>
          <p:cNvPr id="24" name="Rectangle 18">
            <a:extLst>
              <a:ext uri="{FF2B5EF4-FFF2-40B4-BE49-F238E27FC236}">
                <a16:creationId xmlns:a16="http://schemas.microsoft.com/office/drawing/2014/main" id="{510B13D3-1949-46EE-BF6C-FF4AB327A9CC}"/>
              </a:ext>
            </a:extLst>
          </p:cNvPr>
          <p:cNvSpPr>
            <a:spLocks noChangeArrowheads="1"/>
          </p:cNvSpPr>
          <p:nvPr/>
        </p:nvSpPr>
        <p:spPr bwMode="auto">
          <a:xfrm>
            <a:off x="575637" y="3880519"/>
            <a:ext cx="4056817" cy="815678"/>
          </a:xfrm>
          <a:prstGeom prst="rect">
            <a:avLst/>
          </a:prstGeom>
          <a:solidFill>
            <a:schemeClr val="bg1"/>
          </a:solidFill>
          <a:ln w="6350">
            <a:noFill/>
            <a:miter lim="800000"/>
            <a:headEnd/>
            <a:tailEnd/>
          </a:ln>
        </p:spPr>
        <p:txBody>
          <a:bodyPr/>
          <a:lstStyle/>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sz="900" dirty="0"/>
              <a:t>Fully integrated, reliable and robust solution offers maximum simplicity; easy to install, configure and use</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sz="900" dirty="0"/>
              <a:t>Cohesive recording of citizen interactions has enabled more effective responses to inquiries, no matter where the call is taken</a:t>
            </a:r>
          </a:p>
          <a:p>
            <a:pPr marL="134541" indent="-134541" eaLnBrk="0" fontAlgn="ctr" hangingPunct="0">
              <a:lnSpc>
                <a:spcPct val="95000"/>
              </a:lnSpc>
              <a:spcBef>
                <a:spcPct val="20000"/>
              </a:spcBef>
              <a:spcAft>
                <a:spcPct val="10000"/>
              </a:spcAft>
              <a:buClr>
                <a:srgbClr val="6950A0"/>
              </a:buClr>
              <a:buFont typeface="Wingdings" pitchFamily="2" charset="2"/>
              <a:buChar char="n"/>
            </a:pPr>
            <a:r>
              <a:rPr lang="en-US" sz="900" dirty="0"/>
              <a:t>Reduced importation administration and associated costs</a:t>
            </a:r>
            <a:endParaRPr lang="en-US" sz="825" dirty="0">
              <a:ea typeface="Tahoma" pitchFamily="34" charset="0"/>
              <a:cs typeface="Tahoma" pitchFamily="34" charset="0"/>
            </a:endParaRPr>
          </a:p>
          <a:p>
            <a:pPr marL="134541" indent="-134541" eaLnBrk="0" fontAlgn="ctr" hangingPunct="0">
              <a:lnSpc>
                <a:spcPct val="95000"/>
              </a:lnSpc>
              <a:spcBef>
                <a:spcPct val="20000"/>
              </a:spcBef>
              <a:spcAft>
                <a:spcPct val="10000"/>
              </a:spcAft>
              <a:buClr>
                <a:srgbClr val="6950A0"/>
              </a:buClr>
            </a:pPr>
            <a:endParaRPr lang="en-US" altLang="zh-TW" sz="825" dirty="0">
              <a:ea typeface="Tahoma" pitchFamily="34" charset="0"/>
              <a:cs typeface="Tahoma" pitchFamily="34" charset="0"/>
            </a:endParaRPr>
          </a:p>
          <a:p>
            <a:pPr marL="134541" indent="-134541" eaLnBrk="0" fontAlgn="ctr" hangingPunct="0">
              <a:lnSpc>
                <a:spcPct val="95000"/>
              </a:lnSpc>
              <a:spcBef>
                <a:spcPct val="20000"/>
              </a:spcBef>
              <a:spcAft>
                <a:spcPct val="10000"/>
              </a:spcAft>
              <a:buClr>
                <a:srgbClr val="6950A0"/>
              </a:buClr>
            </a:pPr>
            <a:endParaRPr lang="en-US" altLang="zh-TW" sz="825" dirty="0">
              <a:ea typeface="Tahoma" pitchFamily="34" charset="0"/>
              <a:cs typeface="Tahoma" pitchFamily="34" charset="0"/>
            </a:endParaRPr>
          </a:p>
          <a:p>
            <a:pPr marL="134541" indent="-134541" eaLnBrk="0" fontAlgn="ctr" hangingPunct="0">
              <a:lnSpc>
                <a:spcPct val="95000"/>
              </a:lnSpc>
              <a:spcBef>
                <a:spcPct val="20000"/>
              </a:spcBef>
              <a:spcAft>
                <a:spcPct val="10000"/>
              </a:spcAft>
              <a:buClr>
                <a:srgbClr val="92D050"/>
              </a:buClr>
              <a:buFont typeface="Wingdings" pitchFamily="2" charset="2"/>
              <a:buChar char="n"/>
            </a:pPr>
            <a:endParaRPr lang="en-US" altLang="zh-TW" sz="825" dirty="0">
              <a:ea typeface="Tahoma" pitchFamily="34" charset="0"/>
              <a:cs typeface="Tahoma" pitchFamily="34" charset="0"/>
            </a:endParaRPr>
          </a:p>
        </p:txBody>
      </p:sp>
      <p:sp>
        <p:nvSpPr>
          <p:cNvPr id="25" name="Rectangle 24">
            <a:extLst>
              <a:ext uri="{FF2B5EF4-FFF2-40B4-BE49-F238E27FC236}">
                <a16:creationId xmlns:a16="http://schemas.microsoft.com/office/drawing/2014/main" id="{38C7DFDA-5389-4012-BA38-A862C74CF0CF}"/>
              </a:ext>
            </a:extLst>
          </p:cNvPr>
          <p:cNvSpPr/>
          <p:nvPr/>
        </p:nvSpPr>
        <p:spPr bwMode="auto">
          <a:xfrm>
            <a:off x="4888522" y="2345739"/>
            <a:ext cx="4030181" cy="214751"/>
          </a:xfrm>
          <a:prstGeom prst="rect">
            <a:avLst/>
          </a:prstGeom>
          <a:solidFill>
            <a:schemeClr val="accent6">
              <a:lumMod val="60000"/>
              <a:lumOff val="40000"/>
            </a:schemeClr>
          </a:solidFill>
          <a:ln w="9525">
            <a:noFill/>
            <a:round/>
            <a:headEnd/>
            <a:tailEnd/>
          </a:ln>
        </p:spPr>
        <p:txBody>
          <a:bodyPr rtlCol="0" anchor="ctr"/>
          <a:lstStyle/>
          <a:p>
            <a:pPr algn="ctr"/>
            <a:r>
              <a:rPr lang="en-US" sz="1050" b="1">
                <a:solidFill>
                  <a:schemeClr val="bg1"/>
                </a:solidFill>
              </a:rPr>
              <a:t>CHALLENGES</a:t>
            </a:r>
            <a:endParaRPr lang="en-US" sz="1013" b="1">
              <a:solidFill>
                <a:schemeClr val="bg1"/>
              </a:solidFill>
            </a:endParaRPr>
          </a:p>
        </p:txBody>
      </p:sp>
      <p:sp>
        <p:nvSpPr>
          <p:cNvPr id="26" name="ZoneTexte 29">
            <a:extLst>
              <a:ext uri="{FF2B5EF4-FFF2-40B4-BE49-F238E27FC236}">
                <a16:creationId xmlns:a16="http://schemas.microsoft.com/office/drawing/2014/main" id="{5F3E78D6-7D54-4547-9975-9B2006775786}"/>
              </a:ext>
            </a:extLst>
          </p:cNvPr>
          <p:cNvSpPr txBox="1"/>
          <p:nvPr/>
        </p:nvSpPr>
        <p:spPr>
          <a:xfrm>
            <a:off x="575637" y="2602914"/>
            <a:ext cx="2774398" cy="398764"/>
          </a:xfrm>
          <a:prstGeom prst="rect">
            <a:avLst/>
          </a:prstGeom>
          <a:noFill/>
        </p:spPr>
        <p:txBody>
          <a:bodyPr wrap="square" rtlCol="0">
            <a:spAutoFit/>
          </a:bodyPr>
          <a:lstStyle/>
          <a:p>
            <a:pPr marL="134541" indent="-134541" eaLnBrk="0" fontAlgn="ctr" hangingPunct="0">
              <a:lnSpc>
                <a:spcPct val="95000"/>
              </a:lnSpc>
              <a:spcBef>
                <a:spcPct val="20000"/>
              </a:spcBef>
              <a:spcAft>
                <a:spcPct val="10000"/>
              </a:spcAft>
              <a:buClr>
                <a:srgbClr val="6950A0"/>
              </a:buClr>
              <a:buFont typeface="Wingdings" pitchFamily="2" charset="2"/>
              <a:buChar char="n"/>
              <a:defRPr/>
            </a:pPr>
            <a:r>
              <a:rPr lang="en-US" altLang="zh-TW" sz="900" dirty="0"/>
              <a:t>Location: Europe (CIS region)</a:t>
            </a:r>
          </a:p>
          <a:p>
            <a:pPr marL="134541" indent="-134541" eaLnBrk="0" fontAlgn="ctr" hangingPunct="0">
              <a:lnSpc>
                <a:spcPct val="95000"/>
              </a:lnSpc>
              <a:spcBef>
                <a:spcPct val="20000"/>
              </a:spcBef>
              <a:spcAft>
                <a:spcPct val="10000"/>
              </a:spcAft>
              <a:buClr>
                <a:srgbClr val="6950A0"/>
              </a:buClr>
              <a:buFont typeface="Wingdings" pitchFamily="2" charset="2"/>
              <a:buChar char="n"/>
              <a:defRPr/>
            </a:pPr>
            <a:r>
              <a:rPr lang="en-US" altLang="zh-TW" sz="900" dirty="0"/>
              <a:t>Vertical: Government</a:t>
            </a:r>
          </a:p>
        </p:txBody>
      </p:sp>
      <p:sp>
        <p:nvSpPr>
          <p:cNvPr id="27" name="Rectangle 16">
            <a:extLst>
              <a:ext uri="{FF2B5EF4-FFF2-40B4-BE49-F238E27FC236}">
                <a16:creationId xmlns:a16="http://schemas.microsoft.com/office/drawing/2014/main" id="{310DF1C5-5259-41AE-A1D2-820760C7A16B}"/>
              </a:ext>
            </a:extLst>
          </p:cNvPr>
          <p:cNvSpPr>
            <a:spLocks noChangeArrowheads="1"/>
          </p:cNvSpPr>
          <p:nvPr/>
        </p:nvSpPr>
        <p:spPr bwMode="auto">
          <a:xfrm>
            <a:off x="575636" y="2345740"/>
            <a:ext cx="4023000" cy="244925"/>
          </a:xfrm>
          <a:prstGeom prst="rect">
            <a:avLst/>
          </a:prstGeom>
          <a:solidFill>
            <a:schemeClr val="accent6">
              <a:lumMod val="60000"/>
              <a:lumOff val="40000"/>
            </a:schemeClr>
          </a:solidFill>
          <a:ln w="6350">
            <a:noFill/>
            <a:miter lim="800000"/>
            <a:headEnd/>
            <a:tailEnd/>
          </a:ln>
        </p:spPr>
        <p:txBody>
          <a:bodyPr/>
          <a:lstStyle/>
          <a:p>
            <a:pPr algn="ctr">
              <a:spcBef>
                <a:spcPct val="20000"/>
              </a:spcBef>
              <a:spcAft>
                <a:spcPct val="10000"/>
              </a:spcAft>
              <a:buClr>
                <a:schemeClr val="tx1"/>
              </a:buClr>
            </a:pPr>
            <a:r>
              <a:rPr lang="en-US" sz="1050" b="1">
                <a:solidFill>
                  <a:schemeClr val="bg1"/>
                </a:solidFill>
              </a:rPr>
              <a:t>CUSTOMER DETAILS</a:t>
            </a:r>
          </a:p>
        </p:txBody>
      </p:sp>
      <p:sp>
        <p:nvSpPr>
          <p:cNvPr id="3" name="Rectangle 2">
            <a:extLst>
              <a:ext uri="{FF2B5EF4-FFF2-40B4-BE49-F238E27FC236}">
                <a16:creationId xmlns:a16="http://schemas.microsoft.com/office/drawing/2014/main" id="{5989639C-0397-4046-88DE-409975581209}"/>
              </a:ext>
            </a:extLst>
          </p:cNvPr>
          <p:cNvSpPr/>
          <p:nvPr/>
        </p:nvSpPr>
        <p:spPr>
          <a:xfrm>
            <a:off x="5330092" y="242324"/>
            <a:ext cx="3712308" cy="584775"/>
          </a:xfrm>
          <a:prstGeom prst="rect">
            <a:avLst/>
          </a:prstGeom>
        </p:spPr>
        <p:txBody>
          <a:bodyPr wrap="square">
            <a:spAutoFit/>
          </a:bodyPr>
          <a:lstStyle/>
          <a:p>
            <a:r>
              <a:rPr lang="en-US" sz="800" dirty="0">
                <a:solidFill>
                  <a:schemeClr val="tx1">
                    <a:lumMod val="50000"/>
                    <a:lumOff val="50000"/>
                  </a:schemeClr>
                </a:solidFill>
                <a:latin typeface="Trebuchet MS" pitchFamily="34" charset="0"/>
                <a:cs typeface="Tahoma" pitchFamily="34" charset="0"/>
              </a:rPr>
              <a:t>“The </a:t>
            </a:r>
            <a:r>
              <a:rPr lang="en-US" sz="800" b="1" dirty="0">
                <a:solidFill>
                  <a:schemeClr val="tx1">
                    <a:lumMod val="50000"/>
                    <a:lumOff val="50000"/>
                  </a:schemeClr>
                </a:solidFill>
                <a:latin typeface="Trebuchet MS" pitchFamily="34" charset="0"/>
                <a:cs typeface="Tahoma" pitchFamily="34" charset="0"/>
              </a:rPr>
              <a:t>OmniPCX Record solution </a:t>
            </a:r>
            <a:r>
              <a:rPr lang="en-US" sz="800" dirty="0">
                <a:solidFill>
                  <a:schemeClr val="tx1">
                    <a:lumMod val="50000"/>
                    <a:lumOff val="50000"/>
                  </a:schemeClr>
                </a:solidFill>
                <a:latin typeface="Trebuchet MS" pitchFamily="34" charset="0"/>
                <a:cs typeface="Tahoma" pitchFamily="34" charset="0"/>
              </a:rPr>
              <a:t>is very light (…). We found it easy to install with no requirement for special training and the agency has found it simple to use and manage.”</a:t>
            </a:r>
          </a:p>
          <a:p>
            <a:pPr algn="r"/>
            <a:r>
              <a:rPr lang="en-US" sz="800" b="1" dirty="0">
                <a:solidFill>
                  <a:schemeClr val="tx1">
                    <a:lumMod val="50000"/>
                    <a:lumOff val="50000"/>
                  </a:schemeClr>
                </a:solidFill>
                <a:latin typeface="Trebuchet MS" pitchFamily="34" charset="0"/>
              </a:rPr>
              <a:t>Andrey KVOCHKOV, General director</a:t>
            </a:r>
            <a:endParaRPr lang="en-US" sz="600" b="1" dirty="0">
              <a:solidFill>
                <a:schemeClr val="tx1">
                  <a:lumMod val="50000"/>
                  <a:lumOff val="50000"/>
                </a:schemeClr>
              </a:solidFill>
              <a:latin typeface="Trebuchet MS" pitchFamily="34" charset="0"/>
            </a:endParaRPr>
          </a:p>
        </p:txBody>
      </p:sp>
      <p:pic>
        <p:nvPicPr>
          <p:cNvPr id="28" name="Picture 2" descr="C:\Users\crick\Desktop\albeta.jpg">
            <a:extLst>
              <a:ext uri="{FF2B5EF4-FFF2-40B4-BE49-F238E27FC236}">
                <a16:creationId xmlns:a16="http://schemas.microsoft.com/office/drawing/2014/main" id="{ABBAD903-5B89-4F22-B91D-4CC7C4948084}"/>
              </a:ext>
            </a:extLst>
          </p:cNvPr>
          <p:cNvPicPr>
            <a:picLocks noChangeAspect="1" noChangeArrowheads="1"/>
          </p:cNvPicPr>
          <p:nvPr/>
        </p:nvPicPr>
        <p:blipFill>
          <a:blip r:embed="rId3" cstate="print"/>
          <a:srcRect/>
          <a:stretch>
            <a:fillRect/>
          </a:stretch>
        </p:blipFill>
        <p:spPr bwMode="auto">
          <a:xfrm>
            <a:off x="6642033" y="1426925"/>
            <a:ext cx="1088426" cy="231426"/>
          </a:xfrm>
          <a:prstGeom prst="rect">
            <a:avLst/>
          </a:prstGeom>
          <a:noFill/>
          <a:ln w="9525">
            <a:noFill/>
            <a:miter lim="800000"/>
            <a:headEnd/>
            <a:tailEnd/>
          </a:ln>
        </p:spPr>
      </p:pic>
    </p:spTree>
    <p:extLst>
      <p:ext uri="{BB962C8B-B14F-4D97-AF65-F5344CB8AC3E}">
        <p14:creationId xmlns:p14="http://schemas.microsoft.com/office/powerpoint/2010/main" val="27221880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0A3D7-0E34-49EE-AED8-2D69F0152373}"/>
              </a:ext>
            </a:extLst>
          </p:cNvPr>
          <p:cNvSpPr>
            <a:spLocks noGrp="1"/>
          </p:cNvSpPr>
          <p:nvPr>
            <p:ph type="title"/>
          </p:nvPr>
        </p:nvSpPr>
        <p:spPr>
          <a:xfrm>
            <a:off x="721567" y="234812"/>
            <a:ext cx="4166955" cy="467663"/>
          </a:xfrm>
        </p:spPr>
        <p:txBody>
          <a:bodyPr/>
          <a:lstStyle/>
          <a:p>
            <a:r>
              <a:rPr lang="en-US" dirty="0"/>
              <a:t>MORE THAN 400 REFERENCES in all industries</a:t>
            </a:r>
            <a:endParaRPr lang="fr-FR" dirty="0"/>
          </a:p>
        </p:txBody>
      </p:sp>
      <p:sp>
        <p:nvSpPr>
          <p:cNvPr id="29" name="Rectangle 28">
            <a:extLst>
              <a:ext uri="{FF2B5EF4-FFF2-40B4-BE49-F238E27FC236}">
                <a16:creationId xmlns:a16="http://schemas.microsoft.com/office/drawing/2014/main" id="{A8AF23CD-6750-4C17-8041-CEC3DB4DB209}"/>
              </a:ext>
            </a:extLst>
          </p:cNvPr>
          <p:cNvSpPr/>
          <p:nvPr/>
        </p:nvSpPr>
        <p:spPr bwMode="auto">
          <a:xfrm>
            <a:off x="571598" y="1942915"/>
            <a:ext cx="4474028" cy="2266270"/>
          </a:xfrm>
          <a:prstGeom prst="rect">
            <a:avLst/>
          </a:prstGeom>
          <a:noFill/>
          <a:ln w="2857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pic>
        <p:nvPicPr>
          <p:cNvPr id="30" name="Picture 2" descr="G:\backup\Cristina\Brand\Logos@\customer logos\Commercial_bank_dubai.jpg">
            <a:extLst>
              <a:ext uri="{FF2B5EF4-FFF2-40B4-BE49-F238E27FC236}">
                <a16:creationId xmlns:a16="http://schemas.microsoft.com/office/drawing/2014/main" id="{3104D7D1-89F2-4F8D-95FB-18745C26A9A4}"/>
              </a:ext>
            </a:extLst>
          </p:cNvPr>
          <p:cNvPicPr>
            <a:picLocks noChangeAspect="1" noChangeArrowheads="1"/>
          </p:cNvPicPr>
          <p:nvPr/>
        </p:nvPicPr>
        <p:blipFill>
          <a:blip r:embed="rId3" cstate="print"/>
          <a:srcRect/>
          <a:stretch>
            <a:fillRect/>
          </a:stretch>
        </p:blipFill>
        <p:spPr bwMode="auto">
          <a:xfrm>
            <a:off x="2689687" y="2927167"/>
            <a:ext cx="1914389" cy="471057"/>
          </a:xfrm>
          <a:prstGeom prst="rect">
            <a:avLst/>
          </a:prstGeom>
          <a:noFill/>
          <a:ln w="9525">
            <a:noFill/>
            <a:miter lim="800000"/>
            <a:headEnd/>
            <a:tailEnd/>
          </a:ln>
        </p:spPr>
      </p:pic>
      <p:pic>
        <p:nvPicPr>
          <p:cNvPr id="31" name="Picture 4" descr="saint-gobain-logo">
            <a:extLst>
              <a:ext uri="{FF2B5EF4-FFF2-40B4-BE49-F238E27FC236}">
                <a16:creationId xmlns:a16="http://schemas.microsoft.com/office/drawing/2014/main" id="{219A62F6-3CAE-4450-88FE-8A8621094E05}"/>
              </a:ext>
            </a:extLst>
          </p:cNvPr>
          <p:cNvPicPr>
            <a:picLocks noChangeAspect="1" noChangeArrowheads="1"/>
          </p:cNvPicPr>
          <p:nvPr/>
        </p:nvPicPr>
        <p:blipFill>
          <a:blip r:embed="rId4" cstate="print"/>
          <a:srcRect/>
          <a:stretch>
            <a:fillRect/>
          </a:stretch>
        </p:blipFill>
        <p:spPr bwMode="auto">
          <a:xfrm>
            <a:off x="6667951" y="1731783"/>
            <a:ext cx="1219200" cy="267956"/>
          </a:xfrm>
          <a:prstGeom prst="rect">
            <a:avLst/>
          </a:prstGeom>
          <a:noFill/>
          <a:ln w="9525">
            <a:noFill/>
            <a:miter lim="800000"/>
            <a:headEnd/>
            <a:tailEnd/>
          </a:ln>
        </p:spPr>
      </p:pic>
      <p:pic>
        <p:nvPicPr>
          <p:cNvPr id="32" name="Picture 6">
            <a:extLst>
              <a:ext uri="{FF2B5EF4-FFF2-40B4-BE49-F238E27FC236}">
                <a16:creationId xmlns:a16="http://schemas.microsoft.com/office/drawing/2014/main" id="{5F33CB69-1312-43AC-AE50-F1D71C5231F3}"/>
              </a:ext>
            </a:extLst>
          </p:cNvPr>
          <p:cNvPicPr>
            <a:picLocks noChangeAspect="1" noChangeArrowheads="1"/>
          </p:cNvPicPr>
          <p:nvPr/>
        </p:nvPicPr>
        <p:blipFill>
          <a:blip r:embed="rId5" cstate="print"/>
          <a:srcRect/>
          <a:stretch>
            <a:fillRect/>
          </a:stretch>
        </p:blipFill>
        <p:spPr bwMode="auto">
          <a:xfrm>
            <a:off x="1908057" y="3469685"/>
            <a:ext cx="2532733" cy="324650"/>
          </a:xfrm>
          <a:prstGeom prst="rect">
            <a:avLst/>
          </a:prstGeom>
          <a:noFill/>
          <a:ln w="9525">
            <a:noFill/>
            <a:miter lim="800000"/>
            <a:headEnd/>
            <a:tailEnd/>
          </a:ln>
        </p:spPr>
      </p:pic>
      <p:pic>
        <p:nvPicPr>
          <p:cNvPr id="33" name="Picture 7">
            <a:extLst>
              <a:ext uri="{FF2B5EF4-FFF2-40B4-BE49-F238E27FC236}">
                <a16:creationId xmlns:a16="http://schemas.microsoft.com/office/drawing/2014/main" id="{9C84105E-620B-4B3E-AF87-31DF1B6DEEAB}"/>
              </a:ext>
            </a:extLst>
          </p:cNvPr>
          <p:cNvPicPr>
            <a:picLocks noChangeAspect="1" noChangeArrowheads="1"/>
          </p:cNvPicPr>
          <p:nvPr/>
        </p:nvPicPr>
        <p:blipFill>
          <a:blip r:embed="rId6" cstate="print"/>
          <a:srcRect/>
          <a:stretch>
            <a:fillRect/>
          </a:stretch>
        </p:blipFill>
        <p:spPr bwMode="auto">
          <a:xfrm>
            <a:off x="1403338" y="2962374"/>
            <a:ext cx="1393709" cy="454958"/>
          </a:xfrm>
          <a:prstGeom prst="rect">
            <a:avLst/>
          </a:prstGeom>
          <a:noFill/>
          <a:ln w="9525">
            <a:noFill/>
            <a:miter lim="800000"/>
            <a:headEnd/>
            <a:tailEnd/>
          </a:ln>
        </p:spPr>
      </p:pic>
      <p:pic>
        <p:nvPicPr>
          <p:cNvPr id="34" name="Picture 4" descr="G:\backup\Cristina\Brand\Logos@\customer logos\Mondial-Assistance.png">
            <a:extLst>
              <a:ext uri="{FF2B5EF4-FFF2-40B4-BE49-F238E27FC236}">
                <a16:creationId xmlns:a16="http://schemas.microsoft.com/office/drawing/2014/main" id="{453D4C6A-CCC2-48A7-9263-E62934DEA82C}"/>
              </a:ext>
            </a:extLst>
          </p:cNvPr>
          <p:cNvPicPr>
            <a:picLocks noChangeAspect="1" noChangeArrowheads="1"/>
          </p:cNvPicPr>
          <p:nvPr/>
        </p:nvPicPr>
        <p:blipFill>
          <a:blip r:embed="rId7" cstate="print"/>
          <a:srcRect b="13548"/>
          <a:stretch>
            <a:fillRect/>
          </a:stretch>
        </p:blipFill>
        <p:spPr bwMode="auto">
          <a:xfrm>
            <a:off x="577828" y="2397224"/>
            <a:ext cx="1917740" cy="538333"/>
          </a:xfrm>
          <a:prstGeom prst="rect">
            <a:avLst/>
          </a:prstGeom>
          <a:noFill/>
          <a:ln w="9525">
            <a:noFill/>
            <a:miter lim="800000"/>
            <a:headEnd/>
            <a:tailEnd/>
          </a:ln>
        </p:spPr>
      </p:pic>
      <p:pic>
        <p:nvPicPr>
          <p:cNvPr id="35" name="Picture 7" descr="G:\backup\Cristina\Brand\Logos@\customer logos\olympus.gif">
            <a:extLst>
              <a:ext uri="{FF2B5EF4-FFF2-40B4-BE49-F238E27FC236}">
                <a16:creationId xmlns:a16="http://schemas.microsoft.com/office/drawing/2014/main" id="{ACCDCF20-C7A0-469E-96E6-49402AC7BEDE}"/>
              </a:ext>
            </a:extLst>
          </p:cNvPr>
          <p:cNvPicPr>
            <a:picLocks noChangeAspect="1" noChangeArrowheads="1"/>
          </p:cNvPicPr>
          <p:nvPr/>
        </p:nvPicPr>
        <p:blipFill>
          <a:blip r:embed="rId8" cstate="print"/>
          <a:srcRect/>
          <a:stretch>
            <a:fillRect/>
          </a:stretch>
        </p:blipFill>
        <p:spPr bwMode="auto">
          <a:xfrm>
            <a:off x="6595876" y="1181256"/>
            <a:ext cx="1355564" cy="364331"/>
          </a:xfrm>
          <a:prstGeom prst="rect">
            <a:avLst/>
          </a:prstGeom>
          <a:noFill/>
          <a:ln w="9525">
            <a:noFill/>
            <a:miter lim="800000"/>
            <a:headEnd/>
            <a:tailEnd/>
          </a:ln>
        </p:spPr>
      </p:pic>
      <p:pic>
        <p:nvPicPr>
          <p:cNvPr id="36" name="Picture 28" descr="http://t1.gstatic.com/images?q=tbn:ANd9GcSqMcPPACrw1Yz_yWem1Ni1_mFRFT5E6g79G0iHPuIExRvCd9Am">
            <a:extLst>
              <a:ext uri="{FF2B5EF4-FFF2-40B4-BE49-F238E27FC236}">
                <a16:creationId xmlns:a16="http://schemas.microsoft.com/office/drawing/2014/main" id="{767A6080-ECA9-42E8-BD02-47700ACAD8AC}"/>
              </a:ext>
            </a:extLst>
          </p:cNvPr>
          <p:cNvPicPr>
            <a:picLocks noChangeAspect="1" noChangeArrowheads="1"/>
          </p:cNvPicPr>
          <p:nvPr/>
        </p:nvPicPr>
        <p:blipFill>
          <a:blip r:embed="rId9" cstate="print"/>
          <a:srcRect/>
          <a:stretch>
            <a:fillRect/>
          </a:stretch>
        </p:blipFill>
        <p:spPr bwMode="auto">
          <a:xfrm>
            <a:off x="5843127" y="1628535"/>
            <a:ext cx="770396" cy="419123"/>
          </a:xfrm>
          <a:prstGeom prst="rect">
            <a:avLst/>
          </a:prstGeom>
          <a:noFill/>
          <a:ln w="9525">
            <a:noFill/>
            <a:miter lim="800000"/>
            <a:headEnd/>
            <a:tailEnd/>
          </a:ln>
        </p:spPr>
      </p:pic>
      <p:pic>
        <p:nvPicPr>
          <p:cNvPr id="37" name="Picture 1">
            <a:extLst>
              <a:ext uri="{FF2B5EF4-FFF2-40B4-BE49-F238E27FC236}">
                <a16:creationId xmlns:a16="http://schemas.microsoft.com/office/drawing/2014/main" id="{20D7FD39-E7CC-4415-AC71-50EA3C8D5800}"/>
              </a:ext>
            </a:extLst>
          </p:cNvPr>
          <p:cNvPicPr>
            <a:picLocks noChangeAspect="1" noChangeArrowheads="1"/>
          </p:cNvPicPr>
          <p:nvPr/>
        </p:nvPicPr>
        <p:blipFill>
          <a:blip r:embed="rId10" cstate="print"/>
          <a:srcRect/>
          <a:stretch>
            <a:fillRect/>
          </a:stretch>
        </p:blipFill>
        <p:spPr bwMode="auto">
          <a:xfrm>
            <a:off x="609565" y="3376502"/>
            <a:ext cx="1164224" cy="776645"/>
          </a:xfrm>
          <a:prstGeom prst="rect">
            <a:avLst/>
          </a:prstGeom>
          <a:noFill/>
          <a:ln w="9525">
            <a:noFill/>
            <a:miter lim="800000"/>
            <a:headEnd/>
            <a:tailEnd/>
          </a:ln>
        </p:spPr>
      </p:pic>
      <p:pic>
        <p:nvPicPr>
          <p:cNvPr id="39" name="Picture 2">
            <a:extLst>
              <a:ext uri="{FF2B5EF4-FFF2-40B4-BE49-F238E27FC236}">
                <a16:creationId xmlns:a16="http://schemas.microsoft.com/office/drawing/2014/main" id="{B82C02B4-98F1-4528-A130-82F7D5BA721F}"/>
              </a:ext>
            </a:extLst>
          </p:cNvPr>
          <p:cNvPicPr>
            <a:picLocks noChangeAspect="1" noChangeArrowheads="1"/>
          </p:cNvPicPr>
          <p:nvPr/>
        </p:nvPicPr>
        <p:blipFill>
          <a:blip r:embed="rId11" cstate="print"/>
          <a:srcRect l="25070" t="26795" r="44805" b="57793"/>
          <a:stretch>
            <a:fillRect/>
          </a:stretch>
        </p:blipFill>
        <p:spPr bwMode="auto">
          <a:xfrm>
            <a:off x="5849168" y="3112475"/>
            <a:ext cx="2128838" cy="628650"/>
          </a:xfrm>
          <a:prstGeom prst="rect">
            <a:avLst/>
          </a:prstGeom>
          <a:noFill/>
          <a:ln w="9525">
            <a:noFill/>
            <a:miter lim="800000"/>
            <a:headEnd/>
            <a:tailEnd/>
          </a:ln>
        </p:spPr>
      </p:pic>
      <p:pic>
        <p:nvPicPr>
          <p:cNvPr id="40" name="Picture 2">
            <a:extLst>
              <a:ext uri="{FF2B5EF4-FFF2-40B4-BE49-F238E27FC236}">
                <a16:creationId xmlns:a16="http://schemas.microsoft.com/office/drawing/2014/main" id="{063EC0E9-E34F-40E8-8204-A546A767EBC3}"/>
              </a:ext>
            </a:extLst>
          </p:cNvPr>
          <p:cNvPicPr>
            <a:picLocks noChangeAspect="1" noChangeArrowheads="1"/>
          </p:cNvPicPr>
          <p:nvPr/>
        </p:nvPicPr>
        <p:blipFill>
          <a:blip r:embed="rId11" cstate="print"/>
          <a:srcRect l="79659" t="36255" r="5784" b="51311"/>
          <a:stretch>
            <a:fillRect/>
          </a:stretch>
        </p:blipFill>
        <p:spPr bwMode="auto">
          <a:xfrm>
            <a:off x="5802196" y="1159825"/>
            <a:ext cx="785813" cy="387449"/>
          </a:xfrm>
          <a:prstGeom prst="rect">
            <a:avLst/>
          </a:prstGeom>
          <a:noFill/>
          <a:ln w="9525">
            <a:noFill/>
            <a:miter lim="800000"/>
            <a:headEnd/>
            <a:tailEnd/>
          </a:ln>
        </p:spPr>
      </p:pic>
      <p:pic>
        <p:nvPicPr>
          <p:cNvPr id="41" name="Image 24" descr="logo_quadri_web.gif">
            <a:extLst>
              <a:ext uri="{FF2B5EF4-FFF2-40B4-BE49-F238E27FC236}">
                <a16:creationId xmlns:a16="http://schemas.microsoft.com/office/drawing/2014/main" id="{0C8C524F-FB13-4B1B-B8ED-C01878681222}"/>
              </a:ext>
            </a:extLst>
          </p:cNvPr>
          <p:cNvPicPr>
            <a:picLocks noChangeAspect="1"/>
          </p:cNvPicPr>
          <p:nvPr/>
        </p:nvPicPr>
        <p:blipFill>
          <a:blip r:embed="rId12" cstate="print"/>
          <a:stretch>
            <a:fillRect/>
          </a:stretch>
        </p:blipFill>
        <p:spPr>
          <a:xfrm>
            <a:off x="5543989" y="3415551"/>
            <a:ext cx="1428750" cy="785813"/>
          </a:xfrm>
          <a:prstGeom prst="rect">
            <a:avLst/>
          </a:prstGeom>
        </p:spPr>
      </p:pic>
      <p:grpSp>
        <p:nvGrpSpPr>
          <p:cNvPr id="42" name="Groupe 27">
            <a:extLst>
              <a:ext uri="{FF2B5EF4-FFF2-40B4-BE49-F238E27FC236}">
                <a16:creationId xmlns:a16="http://schemas.microsoft.com/office/drawing/2014/main" id="{72F3C105-0FA1-41B5-98CA-9F865A53B8C7}"/>
              </a:ext>
            </a:extLst>
          </p:cNvPr>
          <p:cNvGrpSpPr/>
          <p:nvPr/>
        </p:nvGrpSpPr>
        <p:grpSpPr>
          <a:xfrm>
            <a:off x="4385680" y="3682589"/>
            <a:ext cx="849149" cy="855889"/>
            <a:chOff x="5718629" y="406400"/>
            <a:chExt cx="2016000" cy="2032000"/>
          </a:xfrm>
        </p:grpSpPr>
        <p:sp>
          <p:nvSpPr>
            <p:cNvPr id="43" name="Ellipse 26">
              <a:extLst>
                <a:ext uri="{FF2B5EF4-FFF2-40B4-BE49-F238E27FC236}">
                  <a16:creationId xmlns:a16="http://schemas.microsoft.com/office/drawing/2014/main" id="{DAEAC278-B697-4A07-80C2-927F8350B95D}"/>
                </a:ext>
              </a:extLst>
            </p:cNvPr>
            <p:cNvSpPr/>
            <p:nvPr/>
          </p:nvSpPr>
          <p:spPr bwMode="auto">
            <a:xfrm>
              <a:off x="5718629" y="406400"/>
              <a:ext cx="2016000" cy="203200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grpSp>
          <p:nvGrpSpPr>
            <p:cNvPr id="44" name="Group 26">
              <a:extLst>
                <a:ext uri="{FF2B5EF4-FFF2-40B4-BE49-F238E27FC236}">
                  <a16:creationId xmlns:a16="http://schemas.microsoft.com/office/drawing/2014/main" id="{CDC87D60-192D-4323-97B1-375220E13C97}"/>
                </a:ext>
              </a:extLst>
            </p:cNvPr>
            <p:cNvGrpSpPr/>
            <p:nvPr/>
          </p:nvGrpSpPr>
          <p:grpSpPr>
            <a:xfrm>
              <a:off x="6192463" y="867163"/>
              <a:ext cx="1104210" cy="1056200"/>
              <a:chOff x="4693735" y="5986849"/>
              <a:chExt cx="684343" cy="654588"/>
            </a:xfrm>
            <a:solidFill>
              <a:schemeClr val="bg1"/>
            </a:solidFill>
          </p:grpSpPr>
          <p:sp>
            <p:nvSpPr>
              <p:cNvPr id="45" name="Freeform 20">
                <a:extLst>
                  <a:ext uri="{FF2B5EF4-FFF2-40B4-BE49-F238E27FC236}">
                    <a16:creationId xmlns:a16="http://schemas.microsoft.com/office/drawing/2014/main" id="{E0D3CB87-A6EB-4999-B1A7-CE9F3C8A9288}"/>
                  </a:ext>
                </a:extLst>
              </p:cNvPr>
              <p:cNvSpPr>
                <a:spLocks noEditPoints="1"/>
              </p:cNvSpPr>
              <p:nvPr/>
            </p:nvSpPr>
            <p:spPr bwMode="auto">
              <a:xfrm>
                <a:off x="4693735" y="5986849"/>
                <a:ext cx="684343" cy="654588"/>
              </a:xfrm>
              <a:custGeom>
                <a:avLst/>
                <a:gdLst>
                  <a:gd name="T0" fmla="*/ 193 w 194"/>
                  <a:gd name="T1" fmla="*/ 53 h 185"/>
                  <a:gd name="T2" fmla="*/ 104 w 194"/>
                  <a:gd name="T3" fmla="*/ 4 h 185"/>
                  <a:gd name="T4" fmla="*/ 91 w 194"/>
                  <a:gd name="T5" fmla="*/ 4 h 185"/>
                  <a:gd name="T6" fmla="*/ 63 w 194"/>
                  <a:gd name="T7" fmla="*/ 19 h 185"/>
                  <a:gd name="T8" fmla="*/ 63 w 194"/>
                  <a:gd name="T9" fmla="*/ 33 h 185"/>
                  <a:gd name="T10" fmla="*/ 34 w 194"/>
                  <a:gd name="T11" fmla="*/ 50 h 185"/>
                  <a:gd name="T12" fmla="*/ 21 w 194"/>
                  <a:gd name="T13" fmla="*/ 42 h 185"/>
                  <a:gd name="T14" fmla="*/ 1 w 194"/>
                  <a:gd name="T15" fmla="*/ 53 h 185"/>
                  <a:gd name="T16" fmla="*/ 0 w 194"/>
                  <a:gd name="T17" fmla="*/ 56 h 185"/>
                  <a:gd name="T18" fmla="*/ 2 w 194"/>
                  <a:gd name="T19" fmla="*/ 57 h 185"/>
                  <a:gd name="T20" fmla="*/ 11 w 194"/>
                  <a:gd name="T21" fmla="*/ 57 h 185"/>
                  <a:gd name="T22" fmla="*/ 10 w 194"/>
                  <a:gd name="T23" fmla="*/ 61 h 185"/>
                  <a:gd name="T24" fmla="*/ 10 w 194"/>
                  <a:gd name="T25" fmla="*/ 163 h 185"/>
                  <a:gd name="T26" fmla="*/ 1 w 194"/>
                  <a:gd name="T27" fmla="*/ 173 h 185"/>
                  <a:gd name="T28" fmla="*/ 1 w 194"/>
                  <a:gd name="T29" fmla="*/ 175 h 185"/>
                  <a:gd name="T30" fmla="*/ 12 w 194"/>
                  <a:gd name="T31" fmla="*/ 185 h 185"/>
                  <a:gd name="T32" fmla="*/ 181 w 194"/>
                  <a:gd name="T33" fmla="*/ 185 h 185"/>
                  <a:gd name="T34" fmla="*/ 193 w 194"/>
                  <a:gd name="T35" fmla="*/ 175 h 185"/>
                  <a:gd name="T36" fmla="*/ 193 w 194"/>
                  <a:gd name="T37" fmla="*/ 173 h 185"/>
                  <a:gd name="T38" fmla="*/ 183 w 194"/>
                  <a:gd name="T39" fmla="*/ 163 h 185"/>
                  <a:gd name="T40" fmla="*/ 183 w 194"/>
                  <a:gd name="T41" fmla="*/ 60 h 185"/>
                  <a:gd name="T42" fmla="*/ 183 w 194"/>
                  <a:gd name="T43" fmla="*/ 57 h 185"/>
                  <a:gd name="T44" fmla="*/ 192 w 194"/>
                  <a:gd name="T45" fmla="*/ 57 h 185"/>
                  <a:gd name="T46" fmla="*/ 194 w 194"/>
                  <a:gd name="T47" fmla="*/ 56 h 185"/>
                  <a:gd name="T48" fmla="*/ 193 w 194"/>
                  <a:gd name="T49" fmla="*/ 53 h 185"/>
                  <a:gd name="T50" fmla="*/ 53 w 194"/>
                  <a:gd name="T51" fmla="*/ 146 h 185"/>
                  <a:gd name="T52" fmla="*/ 46 w 194"/>
                  <a:gd name="T53" fmla="*/ 153 h 185"/>
                  <a:gd name="T54" fmla="*/ 38 w 194"/>
                  <a:gd name="T55" fmla="*/ 146 h 185"/>
                  <a:gd name="T56" fmla="*/ 38 w 194"/>
                  <a:gd name="T57" fmla="*/ 81 h 185"/>
                  <a:gd name="T58" fmla="*/ 46 w 194"/>
                  <a:gd name="T59" fmla="*/ 74 h 185"/>
                  <a:gd name="T60" fmla="*/ 53 w 194"/>
                  <a:gd name="T61" fmla="*/ 81 h 185"/>
                  <a:gd name="T62" fmla="*/ 53 w 194"/>
                  <a:gd name="T63" fmla="*/ 146 h 185"/>
                  <a:gd name="T64" fmla="*/ 87 w 194"/>
                  <a:gd name="T65" fmla="*/ 146 h 185"/>
                  <a:gd name="T66" fmla="*/ 80 w 194"/>
                  <a:gd name="T67" fmla="*/ 153 h 185"/>
                  <a:gd name="T68" fmla="*/ 72 w 194"/>
                  <a:gd name="T69" fmla="*/ 146 h 185"/>
                  <a:gd name="T70" fmla="*/ 72 w 194"/>
                  <a:gd name="T71" fmla="*/ 81 h 185"/>
                  <a:gd name="T72" fmla="*/ 80 w 194"/>
                  <a:gd name="T73" fmla="*/ 74 h 185"/>
                  <a:gd name="T74" fmla="*/ 87 w 194"/>
                  <a:gd name="T75" fmla="*/ 81 h 185"/>
                  <a:gd name="T76" fmla="*/ 87 w 194"/>
                  <a:gd name="T77" fmla="*/ 146 h 185"/>
                  <a:gd name="T78" fmla="*/ 90 w 194"/>
                  <a:gd name="T79" fmla="*/ 45 h 185"/>
                  <a:gd name="T80" fmla="*/ 90 w 194"/>
                  <a:gd name="T81" fmla="*/ 31 h 185"/>
                  <a:gd name="T82" fmla="*/ 104 w 194"/>
                  <a:gd name="T83" fmla="*/ 31 h 185"/>
                  <a:gd name="T84" fmla="*/ 104 w 194"/>
                  <a:gd name="T85" fmla="*/ 45 h 185"/>
                  <a:gd name="T86" fmla="*/ 90 w 194"/>
                  <a:gd name="T87" fmla="*/ 45 h 185"/>
                  <a:gd name="T88" fmla="*/ 121 w 194"/>
                  <a:gd name="T89" fmla="*/ 146 h 185"/>
                  <a:gd name="T90" fmla="*/ 114 w 194"/>
                  <a:gd name="T91" fmla="*/ 153 h 185"/>
                  <a:gd name="T92" fmla="*/ 107 w 194"/>
                  <a:gd name="T93" fmla="*/ 146 h 185"/>
                  <a:gd name="T94" fmla="*/ 107 w 194"/>
                  <a:gd name="T95" fmla="*/ 81 h 185"/>
                  <a:gd name="T96" fmla="*/ 114 w 194"/>
                  <a:gd name="T97" fmla="*/ 74 h 185"/>
                  <a:gd name="T98" fmla="*/ 121 w 194"/>
                  <a:gd name="T99" fmla="*/ 81 h 185"/>
                  <a:gd name="T100" fmla="*/ 121 w 194"/>
                  <a:gd name="T101" fmla="*/ 146 h 185"/>
                  <a:gd name="T102" fmla="*/ 155 w 194"/>
                  <a:gd name="T103" fmla="*/ 146 h 185"/>
                  <a:gd name="T104" fmla="*/ 148 w 194"/>
                  <a:gd name="T105" fmla="*/ 153 h 185"/>
                  <a:gd name="T106" fmla="*/ 141 w 194"/>
                  <a:gd name="T107" fmla="*/ 146 h 185"/>
                  <a:gd name="T108" fmla="*/ 141 w 194"/>
                  <a:gd name="T109" fmla="*/ 81 h 185"/>
                  <a:gd name="T110" fmla="*/ 148 w 194"/>
                  <a:gd name="T111" fmla="*/ 74 h 185"/>
                  <a:gd name="T112" fmla="*/ 155 w 194"/>
                  <a:gd name="T113" fmla="*/ 81 h 185"/>
                  <a:gd name="T114" fmla="*/ 155 w 194"/>
                  <a:gd name="T115" fmla="*/ 14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85">
                    <a:moveTo>
                      <a:pt x="193" y="53"/>
                    </a:moveTo>
                    <a:cubicBezTo>
                      <a:pt x="104" y="4"/>
                      <a:pt x="104" y="4"/>
                      <a:pt x="104" y="4"/>
                    </a:cubicBezTo>
                    <a:cubicBezTo>
                      <a:pt x="97" y="0"/>
                      <a:pt x="91" y="4"/>
                      <a:pt x="91" y="4"/>
                    </a:cubicBezTo>
                    <a:cubicBezTo>
                      <a:pt x="63" y="19"/>
                      <a:pt x="63" y="19"/>
                      <a:pt x="63" y="19"/>
                    </a:cubicBezTo>
                    <a:cubicBezTo>
                      <a:pt x="64" y="24"/>
                      <a:pt x="65" y="29"/>
                      <a:pt x="63" y="33"/>
                    </a:cubicBezTo>
                    <a:cubicBezTo>
                      <a:pt x="60" y="46"/>
                      <a:pt x="46" y="53"/>
                      <a:pt x="34" y="50"/>
                    </a:cubicBezTo>
                    <a:cubicBezTo>
                      <a:pt x="29" y="48"/>
                      <a:pt x="25" y="45"/>
                      <a:pt x="21" y="42"/>
                    </a:cubicBezTo>
                    <a:cubicBezTo>
                      <a:pt x="1" y="53"/>
                      <a:pt x="1" y="53"/>
                      <a:pt x="1" y="53"/>
                    </a:cubicBezTo>
                    <a:cubicBezTo>
                      <a:pt x="0" y="54"/>
                      <a:pt x="0" y="55"/>
                      <a:pt x="0" y="56"/>
                    </a:cubicBezTo>
                    <a:cubicBezTo>
                      <a:pt x="1" y="57"/>
                      <a:pt x="2" y="57"/>
                      <a:pt x="2" y="57"/>
                    </a:cubicBezTo>
                    <a:cubicBezTo>
                      <a:pt x="11" y="57"/>
                      <a:pt x="11" y="57"/>
                      <a:pt x="11" y="57"/>
                    </a:cubicBezTo>
                    <a:cubicBezTo>
                      <a:pt x="10" y="59"/>
                      <a:pt x="10" y="60"/>
                      <a:pt x="10" y="61"/>
                    </a:cubicBezTo>
                    <a:cubicBezTo>
                      <a:pt x="10" y="163"/>
                      <a:pt x="10" y="163"/>
                      <a:pt x="10" y="163"/>
                    </a:cubicBezTo>
                    <a:cubicBezTo>
                      <a:pt x="5" y="164"/>
                      <a:pt x="1" y="168"/>
                      <a:pt x="1" y="173"/>
                    </a:cubicBezTo>
                    <a:cubicBezTo>
                      <a:pt x="1" y="175"/>
                      <a:pt x="1" y="175"/>
                      <a:pt x="1" y="175"/>
                    </a:cubicBezTo>
                    <a:cubicBezTo>
                      <a:pt x="1" y="175"/>
                      <a:pt x="0" y="185"/>
                      <a:pt x="12" y="185"/>
                    </a:cubicBezTo>
                    <a:cubicBezTo>
                      <a:pt x="181" y="185"/>
                      <a:pt x="181" y="185"/>
                      <a:pt x="181" y="185"/>
                    </a:cubicBezTo>
                    <a:cubicBezTo>
                      <a:pt x="187" y="185"/>
                      <a:pt x="193" y="180"/>
                      <a:pt x="193" y="175"/>
                    </a:cubicBezTo>
                    <a:cubicBezTo>
                      <a:pt x="193" y="173"/>
                      <a:pt x="193" y="173"/>
                      <a:pt x="193" y="173"/>
                    </a:cubicBezTo>
                    <a:cubicBezTo>
                      <a:pt x="193" y="168"/>
                      <a:pt x="189" y="164"/>
                      <a:pt x="183" y="163"/>
                    </a:cubicBezTo>
                    <a:cubicBezTo>
                      <a:pt x="183" y="60"/>
                      <a:pt x="183" y="60"/>
                      <a:pt x="183" y="60"/>
                    </a:cubicBezTo>
                    <a:cubicBezTo>
                      <a:pt x="183" y="59"/>
                      <a:pt x="183" y="58"/>
                      <a:pt x="183" y="57"/>
                    </a:cubicBezTo>
                    <a:cubicBezTo>
                      <a:pt x="192" y="57"/>
                      <a:pt x="192" y="57"/>
                      <a:pt x="192" y="57"/>
                    </a:cubicBezTo>
                    <a:cubicBezTo>
                      <a:pt x="193" y="57"/>
                      <a:pt x="194" y="56"/>
                      <a:pt x="194" y="56"/>
                    </a:cubicBezTo>
                    <a:cubicBezTo>
                      <a:pt x="194" y="54"/>
                      <a:pt x="193" y="53"/>
                      <a:pt x="193" y="53"/>
                    </a:cubicBezTo>
                    <a:close/>
                    <a:moveTo>
                      <a:pt x="53" y="146"/>
                    </a:moveTo>
                    <a:cubicBezTo>
                      <a:pt x="53" y="150"/>
                      <a:pt x="50" y="153"/>
                      <a:pt x="46" y="153"/>
                    </a:cubicBezTo>
                    <a:cubicBezTo>
                      <a:pt x="42" y="153"/>
                      <a:pt x="38" y="150"/>
                      <a:pt x="38" y="146"/>
                    </a:cubicBezTo>
                    <a:cubicBezTo>
                      <a:pt x="38" y="81"/>
                      <a:pt x="38" y="81"/>
                      <a:pt x="38" y="81"/>
                    </a:cubicBezTo>
                    <a:cubicBezTo>
                      <a:pt x="38" y="77"/>
                      <a:pt x="42" y="74"/>
                      <a:pt x="46" y="74"/>
                    </a:cubicBezTo>
                    <a:cubicBezTo>
                      <a:pt x="50" y="74"/>
                      <a:pt x="53" y="77"/>
                      <a:pt x="53" y="81"/>
                    </a:cubicBezTo>
                    <a:lnTo>
                      <a:pt x="53" y="146"/>
                    </a:lnTo>
                    <a:close/>
                    <a:moveTo>
                      <a:pt x="87" y="146"/>
                    </a:moveTo>
                    <a:cubicBezTo>
                      <a:pt x="87" y="150"/>
                      <a:pt x="84" y="153"/>
                      <a:pt x="80" y="153"/>
                    </a:cubicBezTo>
                    <a:cubicBezTo>
                      <a:pt x="76" y="153"/>
                      <a:pt x="72" y="150"/>
                      <a:pt x="72" y="146"/>
                    </a:cubicBezTo>
                    <a:cubicBezTo>
                      <a:pt x="72" y="81"/>
                      <a:pt x="72" y="81"/>
                      <a:pt x="72" y="81"/>
                    </a:cubicBezTo>
                    <a:cubicBezTo>
                      <a:pt x="72" y="77"/>
                      <a:pt x="76" y="74"/>
                      <a:pt x="80" y="74"/>
                    </a:cubicBezTo>
                    <a:cubicBezTo>
                      <a:pt x="84" y="74"/>
                      <a:pt x="87" y="77"/>
                      <a:pt x="87" y="81"/>
                    </a:cubicBezTo>
                    <a:lnTo>
                      <a:pt x="87" y="146"/>
                    </a:lnTo>
                    <a:close/>
                    <a:moveTo>
                      <a:pt x="90" y="45"/>
                    </a:moveTo>
                    <a:cubicBezTo>
                      <a:pt x="86" y="41"/>
                      <a:pt x="86" y="35"/>
                      <a:pt x="90" y="31"/>
                    </a:cubicBezTo>
                    <a:cubicBezTo>
                      <a:pt x="94" y="27"/>
                      <a:pt x="100" y="27"/>
                      <a:pt x="104" y="31"/>
                    </a:cubicBezTo>
                    <a:cubicBezTo>
                      <a:pt x="108" y="35"/>
                      <a:pt x="108" y="41"/>
                      <a:pt x="104" y="45"/>
                    </a:cubicBezTo>
                    <a:cubicBezTo>
                      <a:pt x="100" y="49"/>
                      <a:pt x="94" y="49"/>
                      <a:pt x="90" y="45"/>
                    </a:cubicBezTo>
                    <a:close/>
                    <a:moveTo>
                      <a:pt x="121" y="146"/>
                    </a:moveTo>
                    <a:cubicBezTo>
                      <a:pt x="121" y="150"/>
                      <a:pt x="118" y="153"/>
                      <a:pt x="114" y="153"/>
                    </a:cubicBezTo>
                    <a:cubicBezTo>
                      <a:pt x="110" y="153"/>
                      <a:pt x="107" y="150"/>
                      <a:pt x="107" y="146"/>
                    </a:cubicBezTo>
                    <a:cubicBezTo>
                      <a:pt x="107" y="81"/>
                      <a:pt x="107" y="81"/>
                      <a:pt x="107" y="81"/>
                    </a:cubicBezTo>
                    <a:cubicBezTo>
                      <a:pt x="107" y="77"/>
                      <a:pt x="110" y="74"/>
                      <a:pt x="114" y="74"/>
                    </a:cubicBezTo>
                    <a:cubicBezTo>
                      <a:pt x="118" y="74"/>
                      <a:pt x="121" y="77"/>
                      <a:pt x="121" y="81"/>
                    </a:cubicBezTo>
                    <a:lnTo>
                      <a:pt x="121" y="146"/>
                    </a:lnTo>
                    <a:close/>
                    <a:moveTo>
                      <a:pt x="155" y="146"/>
                    </a:moveTo>
                    <a:cubicBezTo>
                      <a:pt x="155" y="150"/>
                      <a:pt x="152" y="153"/>
                      <a:pt x="148" y="153"/>
                    </a:cubicBezTo>
                    <a:cubicBezTo>
                      <a:pt x="144" y="153"/>
                      <a:pt x="141" y="150"/>
                      <a:pt x="141" y="146"/>
                    </a:cubicBezTo>
                    <a:cubicBezTo>
                      <a:pt x="141" y="81"/>
                      <a:pt x="141" y="81"/>
                      <a:pt x="141" y="81"/>
                    </a:cubicBezTo>
                    <a:cubicBezTo>
                      <a:pt x="141" y="77"/>
                      <a:pt x="144" y="74"/>
                      <a:pt x="148" y="74"/>
                    </a:cubicBezTo>
                    <a:cubicBezTo>
                      <a:pt x="152" y="74"/>
                      <a:pt x="155" y="77"/>
                      <a:pt x="155" y="81"/>
                    </a:cubicBezTo>
                    <a:lnTo>
                      <a:pt x="15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46" name="Freeform 21">
                <a:extLst>
                  <a:ext uri="{FF2B5EF4-FFF2-40B4-BE49-F238E27FC236}">
                    <a16:creationId xmlns:a16="http://schemas.microsoft.com/office/drawing/2014/main" id="{1A4BA592-B316-45E7-9E6C-4FAF63C410A1}"/>
                  </a:ext>
                </a:extLst>
              </p:cNvPr>
              <p:cNvSpPr>
                <a:spLocks/>
              </p:cNvSpPr>
              <p:nvPr/>
            </p:nvSpPr>
            <p:spPr bwMode="auto">
              <a:xfrm>
                <a:off x="4790034" y="6050078"/>
                <a:ext cx="60325" cy="55563"/>
              </a:xfrm>
              <a:custGeom>
                <a:avLst/>
                <a:gdLst>
                  <a:gd name="T0" fmla="*/ 8 w 21"/>
                  <a:gd name="T1" fmla="*/ 19 h 20"/>
                  <a:gd name="T2" fmla="*/ 19 w 21"/>
                  <a:gd name="T3" fmla="*/ 12 h 20"/>
                  <a:gd name="T4" fmla="*/ 13 w 21"/>
                  <a:gd name="T5" fmla="*/ 1 h 20"/>
                  <a:gd name="T6" fmla="*/ 2 w 21"/>
                  <a:gd name="T7" fmla="*/ 7 h 20"/>
                  <a:gd name="T8" fmla="*/ 8 w 21"/>
                  <a:gd name="T9" fmla="*/ 19 h 20"/>
                </a:gdLst>
                <a:ahLst/>
                <a:cxnLst>
                  <a:cxn ang="0">
                    <a:pos x="T0" y="T1"/>
                  </a:cxn>
                  <a:cxn ang="0">
                    <a:pos x="T2" y="T3"/>
                  </a:cxn>
                  <a:cxn ang="0">
                    <a:pos x="T4" y="T5"/>
                  </a:cxn>
                  <a:cxn ang="0">
                    <a:pos x="T6" y="T7"/>
                  </a:cxn>
                  <a:cxn ang="0">
                    <a:pos x="T8" y="T9"/>
                  </a:cxn>
                </a:cxnLst>
                <a:rect l="0" t="0" r="r" b="b"/>
                <a:pathLst>
                  <a:path w="21" h="20">
                    <a:moveTo>
                      <a:pt x="8" y="19"/>
                    </a:moveTo>
                    <a:cubicBezTo>
                      <a:pt x="13" y="20"/>
                      <a:pt x="18" y="17"/>
                      <a:pt x="19" y="12"/>
                    </a:cubicBezTo>
                    <a:cubicBezTo>
                      <a:pt x="21" y="8"/>
                      <a:pt x="18" y="2"/>
                      <a:pt x="13" y="1"/>
                    </a:cubicBezTo>
                    <a:cubicBezTo>
                      <a:pt x="8" y="0"/>
                      <a:pt x="3" y="3"/>
                      <a:pt x="2" y="7"/>
                    </a:cubicBezTo>
                    <a:cubicBezTo>
                      <a:pt x="0" y="12"/>
                      <a:pt x="3" y="17"/>
                      <a:pt x="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sp>
        <p:nvSpPr>
          <p:cNvPr id="47" name="Rectangle 46">
            <a:extLst>
              <a:ext uri="{FF2B5EF4-FFF2-40B4-BE49-F238E27FC236}">
                <a16:creationId xmlns:a16="http://schemas.microsoft.com/office/drawing/2014/main" id="{B3A1BF92-D1F3-4603-8CFC-2440A92F5ECC}"/>
              </a:ext>
            </a:extLst>
          </p:cNvPr>
          <p:cNvSpPr/>
          <p:nvPr/>
        </p:nvSpPr>
        <p:spPr bwMode="auto">
          <a:xfrm>
            <a:off x="5466781" y="946872"/>
            <a:ext cx="3539204" cy="1724705"/>
          </a:xfrm>
          <a:prstGeom prst="rect">
            <a:avLst/>
          </a:prstGeom>
          <a:noFill/>
          <a:ln w="2857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grpSp>
        <p:nvGrpSpPr>
          <p:cNvPr id="48" name="Groupe 48">
            <a:extLst>
              <a:ext uri="{FF2B5EF4-FFF2-40B4-BE49-F238E27FC236}">
                <a16:creationId xmlns:a16="http://schemas.microsoft.com/office/drawing/2014/main" id="{82896AAB-A801-491B-8E70-E853CF3C89B9}"/>
              </a:ext>
            </a:extLst>
          </p:cNvPr>
          <p:cNvGrpSpPr/>
          <p:nvPr/>
        </p:nvGrpSpPr>
        <p:grpSpPr>
          <a:xfrm>
            <a:off x="5279086" y="2121171"/>
            <a:ext cx="881548" cy="888545"/>
            <a:chOff x="6277446" y="1342574"/>
            <a:chExt cx="1353600" cy="1364343"/>
          </a:xfrm>
        </p:grpSpPr>
        <p:sp>
          <p:nvSpPr>
            <p:cNvPr id="49" name="Ellipse 30">
              <a:extLst>
                <a:ext uri="{FF2B5EF4-FFF2-40B4-BE49-F238E27FC236}">
                  <a16:creationId xmlns:a16="http://schemas.microsoft.com/office/drawing/2014/main" id="{334B1195-405E-4F58-854F-5AE3EA1F4CE3}"/>
                </a:ext>
              </a:extLst>
            </p:cNvPr>
            <p:cNvSpPr/>
            <p:nvPr/>
          </p:nvSpPr>
          <p:spPr bwMode="auto">
            <a:xfrm>
              <a:off x="6277446" y="1342574"/>
              <a:ext cx="1353600" cy="136434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sp>
          <p:nvSpPr>
            <p:cNvPr id="50" name="Freeform 108">
              <a:extLst>
                <a:ext uri="{FF2B5EF4-FFF2-40B4-BE49-F238E27FC236}">
                  <a16:creationId xmlns:a16="http://schemas.microsoft.com/office/drawing/2014/main" id="{F7581966-DB9D-4057-A202-06170B3BA4C1}"/>
                </a:ext>
              </a:extLst>
            </p:cNvPr>
            <p:cNvSpPr>
              <a:spLocks noEditPoints="1"/>
            </p:cNvSpPr>
            <p:nvPr/>
          </p:nvSpPr>
          <p:spPr bwMode="auto">
            <a:xfrm>
              <a:off x="6558909" y="1667052"/>
              <a:ext cx="817563" cy="652462"/>
            </a:xfrm>
            <a:custGeom>
              <a:avLst/>
              <a:gdLst/>
              <a:ahLst/>
              <a:cxnLst>
                <a:cxn ang="0">
                  <a:pos x="729" y="353"/>
                </a:cxn>
                <a:cxn ang="0">
                  <a:pos x="761" y="386"/>
                </a:cxn>
                <a:cxn ang="0">
                  <a:pos x="761" y="488"/>
                </a:cxn>
                <a:cxn ang="0">
                  <a:pos x="810" y="488"/>
                </a:cxn>
                <a:cxn ang="0">
                  <a:pos x="811" y="164"/>
                </a:cxn>
                <a:cxn ang="0">
                  <a:pos x="794" y="147"/>
                </a:cxn>
                <a:cxn ang="0">
                  <a:pos x="661" y="148"/>
                </a:cxn>
                <a:cxn ang="0">
                  <a:pos x="646" y="166"/>
                </a:cxn>
                <a:cxn ang="0">
                  <a:pos x="647" y="353"/>
                </a:cxn>
                <a:cxn ang="0">
                  <a:pos x="729" y="353"/>
                </a:cxn>
                <a:cxn ang="0">
                  <a:pos x="849" y="511"/>
                </a:cxn>
                <a:cxn ang="0">
                  <a:pos x="734" y="511"/>
                </a:cxn>
                <a:cxn ang="0">
                  <a:pos x="734" y="400"/>
                </a:cxn>
                <a:cxn ang="0">
                  <a:pos x="712" y="378"/>
                </a:cxn>
                <a:cxn ang="0">
                  <a:pos x="222" y="378"/>
                </a:cxn>
                <a:cxn ang="0">
                  <a:pos x="192" y="408"/>
                </a:cxn>
                <a:cxn ang="0">
                  <a:pos x="192" y="670"/>
                </a:cxn>
                <a:cxn ang="0">
                  <a:pos x="214" y="693"/>
                </a:cxn>
                <a:cxn ang="0">
                  <a:pos x="698" y="693"/>
                </a:cxn>
                <a:cxn ang="0">
                  <a:pos x="698" y="693"/>
                </a:cxn>
                <a:cxn ang="0">
                  <a:pos x="847" y="693"/>
                </a:cxn>
                <a:cxn ang="0">
                  <a:pos x="868" y="674"/>
                </a:cxn>
                <a:cxn ang="0">
                  <a:pos x="868" y="530"/>
                </a:cxn>
                <a:cxn ang="0">
                  <a:pos x="849" y="511"/>
                </a:cxn>
                <a:cxn ang="0">
                  <a:pos x="475" y="0"/>
                </a:cxn>
                <a:cxn ang="0">
                  <a:pos x="437" y="26"/>
                </a:cxn>
                <a:cxn ang="0">
                  <a:pos x="437" y="349"/>
                </a:cxn>
                <a:cxn ang="0">
                  <a:pos x="514" y="349"/>
                </a:cxn>
                <a:cxn ang="0">
                  <a:pos x="514" y="26"/>
                </a:cxn>
                <a:cxn ang="0">
                  <a:pos x="475" y="0"/>
                </a:cxn>
                <a:cxn ang="0">
                  <a:pos x="337" y="353"/>
                </a:cxn>
                <a:cxn ang="0">
                  <a:pos x="337" y="109"/>
                </a:cxn>
                <a:cxn ang="0">
                  <a:pos x="302" y="73"/>
                </a:cxn>
                <a:cxn ang="0">
                  <a:pos x="93" y="73"/>
                </a:cxn>
                <a:cxn ang="0">
                  <a:pos x="105" y="113"/>
                </a:cxn>
                <a:cxn ang="0">
                  <a:pos x="34" y="184"/>
                </a:cxn>
                <a:cxn ang="0">
                  <a:pos x="0" y="175"/>
                </a:cxn>
                <a:cxn ang="0">
                  <a:pos x="0" y="657"/>
                </a:cxn>
                <a:cxn ang="0">
                  <a:pos x="36" y="693"/>
                </a:cxn>
                <a:cxn ang="0">
                  <a:pos x="168" y="693"/>
                </a:cxn>
                <a:cxn ang="0">
                  <a:pos x="168" y="388"/>
                </a:cxn>
                <a:cxn ang="0">
                  <a:pos x="202" y="353"/>
                </a:cxn>
                <a:cxn ang="0">
                  <a:pos x="337" y="353"/>
                </a:cxn>
                <a:cxn ang="0">
                  <a:pos x="34" y="136"/>
                </a:cxn>
                <a:cxn ang="0">
                  <a:pos x="61" y="108"/>
                </a:cxn>
                <a:cxn ang="0">
                  <a:pos x="34" y="81"/>
                </a:cxn>
                <a:cxn ang="0">
                  <a:pos x="7" y="108"/>
                </a:cxn>
                <a:cxn ang="0">
                  <a:pos x="34" y="136"/>
                </a:cxn>
                <a:cxn ang="0">
                  <a:pos x="391" y="505"/>
                </a:cxn>
                <a:cxn ang="0">
                  <a:pos x="348" y="505"/>
                </a:cxn>
                <a:cxn ang="0">
                  <a:pos x="348" y="447"/>
                </a:cxn>
                <a:cxn ang="0">
                  <a:pos x="391" y="447"/>
                </a:cxn>
                <a:cxn ang="0">
                  <a:pos x="391" y="505"/>
                </a:cxn>
                <a:cxn ang="0">
                  <a:pos x="506" y="505"/>
                </a:cxn>
                <a:cxn ang="0">
                  <a:pos x="464" y="505"/>
                </a:cxn>
                <a:cxn ang="0">
                  <a:pos x="464" y="447"/>
                </a:cxn>
                <a:cxn ang="0">
                  <a:pos x="506" y="447"/>
                </a:cxn>
                <a:cxn ang="0">
                  <a:pos x="506" y="505"/>
                </a:cxn>
                <a:cxn ang="0">
                  <a:pos x="622" y="505"/>
                </a:cxn>
                <a:cxn ang="0">
                  <a:pos x="580" y="505"/>
                </a:cxn>
                <a:cxn ang="0">
                  <a:pos x="580" y="447"/>
                </a:cxn>
                <a:cxn ang="0">
                  <a:pos x="622" y="447"/>
                </a:cxn>
                <a:cxn ang="0">
                  <a:pos x="622" y="505"/>
                </a:cxn>
              </a:cxnLst>
              <a:rect l="0" t="0" r="r" b="b"/>
              <a:pathLst>
                <a:path w="868" h="693">
                  <a:moveTo>
                    <a:pt x="729" y="353"/>
                  </a:moveTo>
                  <a:cubicBezTo>
                    <a:pt x="747" y="352"/>
                    <a:pt x="761" y="367"/>
                    <a:pt x="761" y="386"/>
                  </a:cubicBezTo>
                  <a:cubicBezTo>
                    <a:pt x="761" y="488"/>
                    <a:pt x="761" y="488"/>
                    <a:pt x="761" y="488"/>
                  </a:cubicBezTo>
                  <a:cubicBezTo>
                    <a:pt x="810" y="488"/>
                    <a:pt x="810" y="488"/>
                    <a:pt x="810" y="488"/>
                  </a:cubicBezTo>
                  <a:cubicBezTo>
                    <a:pt x="811" y="164"/>
                    <a:pt x="811" y="164"/>
                    <a:pt x="811" y="164"/>
                  </a:cubicBezTo>
                  <a:cubicBezTo>
                    <a:pt x="811" y="155"/>
                    <a:pt x="803" y="147"/>
                    <a:pt x="794" y="147"/>
                  </a:cubicBezTo>
                  <a:cubicBezTo>
                    <a:pt x="661" y="148"/>
                    <a:pt x="661" y="148"/>
                    <a:pt x="661" y="148"/>
                  </a:cubicBezTo>
                  <a:cubicBezTo>
                    <a:pt x="652" y="148"/>
                    <a:pt x="646" y="157"/>
                    <a:pt x="646" y="166"/>
                  </a:cubicBezTo>
                  <a:cubicBezTo>
                    <a:pt x="647" y="353"/>
                    <a:pt x="647" y="353"/>
                    <a:pt x="647" y="353"/>
                  </a:cubicBezTo>
                  <a:lnTo>
                    <a:pt x="729" y="353"/>
                  </a:lnTo>
                  <a:close/>
                  <a:moveTo>
                    <a:pt x="849" y="511"/>
                  </a:moveTo>
                  <a:cubicBezTo>
                    <a:pt x="734" y="511"/>
                    <a:pt x="734" y="511"/>
                    <a:pt x="734" y="511"/>
                  </a:cubicBezTo>
                  <a:cubicBezTo>
                    <a:pt x="734" y="400"/>
                    <a:pt x="734" y="400"/>
                    <a:pt x="734" y="400"/>
                  </a:cubicBezTo>
                  <a:cubicBezTo>
                    <a:pt x="734" y="388"/>
                    <a:pt x="724" y="378"/>
                    <a:pt x="712" y="378"/>
                  </a:cubicBezTo>
                  <a:cubicBezTo>
                    <a:pt x="222" y="378"/>
                    <a:pt x="222" y="378"/>
                    <a:pt x="222" y="378"/>
                  </a:cubicBezTo>
                  <a:cubicBezTo>
                    <a:pt x="197" y="378"/>
                    <a:pt x="194" y="386"/>
                    <a:pt x="192" y="408"/>
                  </a:cubicBezTo>
                  <a:cubicBezTo>
                    <a:pt x="192" y="670"/>
                    <a:pt x="192" y="670"/>
                    <a:pt x="192" y="670"/>
                  </a:cubicBezTo>
                  <a:cubicBezTo>
                    <a:pt x="192" y="683"/>
                    <a:pt x="202" y="693"/>
                    <a:pt x="214" y="693"/>
                  </a:cubicBezTo>
                  <a:cubicBezTo>
                    <a:pt x="698" y="693"/>
                    <a:pt x="698" y="693"/>
                    <a:pt x="698" y="693"/>
                  </a:cubicBezTo>
                  <a:cubicBezTo>
                    <a:pt x="698" y="693"/>
                    <a:pt x="698" y="693"/>
                    <a:pt x="698" y="693"/>
                  </a:cubicBezTo>
                  <a:cubicBezTo>
                    <a:pt x="847" y="693"/>
                    <a:pt x="847" y="693"/>
                    <a:pt x="847" y="693"/>
                  </a:cubicBezTo>
                  <a:cubicBezTo>
                    <a:pt x="857" y="693"/>
                    <a:pt x="868" y="684"/>
                    <a:pt x="868" y="674"/>
                  </a:cubicBezTo>
                  <a:cubicBezTo>
                    <a:pt x="868" y="530"/>
                    <a:pt x="868" y="530"/>
                    <a:pt x="868" y="530"/>
                  </a:cubicBezTo>
                  <a:cubicBezTo>
                    <a:pt x="868" y="520"/>
                    <a:pt x="859" y="511"/>
                    <a:pt x="849" y="511"/>
                  </a:cubicBezTo>
                  <a:close/>
                  <a:moveTo>
                    <a:pt x="475" y="0"/>
                  </a:moveTo>
                  <a:cubicBezTo>
                    <a:pt x="441" y="0"/>
                    <a:pt x="437" y="26"/>
                    <a:pt x="437" y="26"/>
                  </a:cubicBezTo>
                  <a:cubicBezTo>
                    <a:pt x="437" y="349"/>
                    <a:pt x="437" y="349"/>
                    <a:pt x="437" y="349"/>
                  </a:cubicBezTo>
                  <a:cubicBezTo>
                    <a:pt x="514" y="349"/>
                    <a:pt x="514" y="349"/>
                    <a:pt x="514" y="349"/>
                  </a:cubicBezTo>
                  <a:cubicBezTo>
                    <a:pt x="514" y="26"/>
                    <a:pt x="514" y="26"/>
                    <a:pt x="514" y="26"/>
                  </a:cubicBezTo>
                  <a:cubicBezTo>
                    <a:pt x="512" y="0"/>
                    <a:pt x="475" y="0"/>
                    <a:pt x="475" y="0"/>
                  </a:cubicBezTo>
                  <a:close/>
                  <a:moveTo>
                    <a:pt x="337" y="353"/>
                  </a:moveTo>
                  <a:cubicBezTo>
                    <a:pt x="337" y="109"/>
                    <a:pt x="337" y="109"/>
                    <a:pt x="337" y="109"/>
                  </a:cubicBezTo>
                  <a:cubicBezTo>
                    <a:pt x="337" y="89"/>
                    <a:pt x="321" y="73"/>
                    <a:pt x="302" y="73"/>
                  </a:cubicBezTo>
                  <a:cubicBezTo>
                    <a:pt x="93" y="73"/>
                    <a:pt x="93" y="73"/>
                    <a:pt x="93" y="73"/>
                  </a:cubicBezTo>
                  <a:cubicBezTo>
                    <a:pt x="101" y="84"/>
                    <a:pt x="105" y="98"/>
                    <a:pt x="105" y="113"/>
                  </a:cubicBezTo>
                  <a:cubicBezTo>
                    <a:pt x="105" y="152"/>
                    <a:pt x="73" y="184"/>
                    <a:pt x="34" y="184"/>
                  </a:cubicBezTo>
                  <a:cubicBezTo>
                    <a:pt x="22" y="184"/>
                    <a:pt x="10" y="181"/>
                    <a:pt x="0" y="175"/>
                  </a:cubicBezTo>
                  <a:cubicBezTo>
                    <a:pt x="0" y="657"/>
                    <a:pt x="0" y="657"/>
                    <a:pt x="0" y="657"/>
                  </a:cubicBezTo>
                  <a:cubicBezTo>
                    <a:pt x="0" y="677"/>
                    <a:pt x="16" y="693"/>
                    <a:pt x="36" y="693"/>
                  </a:cubicBezTo>
                  <a:cubicBezTo>
                    <a:pt x="168" y="693"/>
                    <a:pt x="168" y="693"/>
                    <a:pt x="168" y="693"/>
                  </a:cubicBezTo>
                  <a:cubicBezTo>
                    <a:pt x="168" y="388"/>
                    <a:pt x="168" y="388"/>
                    <a:pt x="168" y="388"/>
                  </a:cubicBezTo>
                  <a:cubicBezTo>
                    <a:pt x="169" y="363"/>
                    <a:pt x="174" y="353"/>
                    <a:pt x="202" y="353"/>
                  </a:cubicBezTo>
                  <a:lnTo>
                    <a:pt x="337" y="353"/>
                  </a:lnTo>
                  <a:close/>
                  <a:moveTo>
                    <a:pt x="34" y="136"/>
                  </a:moveTo>
                  <a:cubicBezTo>
                    <a:pt x="49" y="136"/>
                    <a:pt x="61" y="123"/>
                    <a:pt x="61" y="108"/>
                  </a:cubicBezTo>
                  <a:cubicBezTo>
                    <a:pt x="61" y="93"/>
                    <a:pt x="49" y="81"/>
                    <a:pt x="34" y="81"/>
                  </a:cubicBezTo>
                  <a:cubicBezTo>
                    <a:pt x="19" y="81"/>
                    <a:pt x="7" y="93"/>
                    <a:pt x="7" y="108"/>
                  </a:cubicBezTo>
                  <a:cubicBezTo>
                    <a:pt x="7" y="123"/>
                    <a:pt x="19" y="136"/>
                    <a:pt x="34" y="136"/>
                  </a:cubicBezTo>
                  <a:close/>
                  <a:moveTo>
                    <a:pt x="391" y="505"/>
                  </a:moveTo>
                  <a:cubicBezTo>
                    <a:pt x="348" y="505"/>
                    <a:pt x="348" y="505"/>
                    <a:pt x="348" y="505"/>
                  </a:cubicBezTo>
                  <a:cubicBezTo>
                    <a:pt x="348" y="447"/>
                    <a:pt x="348" y="447"/>
                    <a:pt x="348" y="447"/>
                  </a:cubicBezTo>
                  <a:cubicBezTo>
                    <a:pt x="391" y="447"/>
                    <a:pt x="391" y="447"/>
                    <a:pt x="391" y="447"/>
                  </a:cubicBezTo>
                  <a:lnTo>
                    <a:pt x="391" y="505"/>
                  </a:lnTo>
                  <a:close/>
                  <a:moveTo>
                    <a:pt x="506" y="505"/>
                  </a:moveTo>
                  <a:cubicBezTo>
                    <a:pt x="464" y="505"/>
                    <a:pt x="464" y="505"/>
                    <a:pt x="464" y="505"/>
                  </a:cubicBezTo>
                  <a:cubicBezTo>
                    <a:pt x="464" y="447"/>
                    <a:pt x="464" y="447"/>
                    <a:pt x="464" y="447"/>
                  </a:cubicBezTo>
                  <a:cubicBezTo>
                    <a:pt x="506" y="447"/>
                    <a:pt x="506" y="447"/>
                    <a:pt x="506" y="447"/>
                  </a:cubicBezTo>
                  <a:lnTo>
                    <a:pt x="506" y="505"/>
                  </a:lnTo>
                  <a:close/>
                  <a:moveTo>
                    <a:pt x="622" y="505"/>
                  </a:moveTo>
                  <a:cubicBezTo>
                    <a:pt x="580" y="505"/>
                    <a:pt x="580" y="505"/>
                    <a:pt x="580" y="505"/>
                  </a:cubicBezTo>
                  <a:cubicBezTo>
                    <a:pt x="580" y="447"/>
                    <a:pt x="580" y="447"/>
                    <a:pt x="580" y="447"/>
                  </a:cubicBezTo>
                  <a:cubicBezTo>
                    <a:pt x="622" y="447"/>
                    <a:pt x="622" y="447"/>
                    <a:pt x="622" y="447"/>
                  </a:cubicBezTo>
                  <a:lnTo>
                    <a:pt x="622" y="505"/>
                  </a:lnTo>
                  <a:close/>
                </a:path>
              </a:pathLst>
            </a:custGeom>
            <a:solidFill>
              <a:schemeClr val="bg1"/>
            </a:solidFill>
            <a:ln w="9525">
              <a:noFill/>
              <a:round/>
              <a:headEnd/>
              <a:tailEnd/>
            </a:ln>
          </p:spPr>
          <p:txBody>
            <a:bodyPr wrap="square" lIns="0" tIns="0" rIns="0" bIns="0">
              <a:noAutofit/>
            </a:bodyPr>
            <a:lstStyle/>
            <a:p>
              <a:endParaRPr lang="en-US" sz="1013"/>
            </a:p>
          </p:txBody>
        </p:sp>
      </p:grpSp>
      <p:sp>
        <p:nvSpPr>
          <p:cNvPr id="51" name="Rectangle 50">
            <a:extLst>
              <a:ext uri="{FF2B5EF4-FFF2-40B4-BE49-F238E27FC236}">
                <a16:creationId xmlns:a16="http://schemas.microsoft.com/office/drawing/2014/main" id="{112F3E27-B51B-4D11-B9C7-02C91E60926B}"/>
              </a:ext>
            </a:extLst>
          </p:cNvPr>
          <p:cNvSpPr/>
          <p:nvPr/>
        </p:nvSpPr>
        <p:spPr bwMode="auto">
          <a:xfrm>
            <a:off x="5505548" y="3211784"/>
            <a:ext cx="2586038" cy="1131431"/>
          </a:xfrm>
          <a:prstGeom prst="rect">
            <a:avLst/>
          </a:prstGeom>
          <a:noFill/>
          <a:ln w="2857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grpSp>
        <p:nvGrpSpPr>
          <p:cNvPr id="52" name="Groupe 49">
            <a:extLst>
              <a:ext uri="{FF2B5EF4-FFF2-40B4-BE49-F238E27FC236}">
                <a16:creationId xmlns:a16="http://schemas.microsoft.com/office/drawing/2014/main" id="{E4F0FC33-DCC5-4E69-8AB2-ECC5CA31BF8C}"/>
              </a:ext>
            </a:extLst>
          </p:cNvPr>
          <p:cNvGrpSpPr/>
          <p:nvPr/>
        </p:nvGrpSpPr>
        <p:grpSpPr>
          <a:xfrm>
            <a:off x="7548660" y="3820026"/>
            <a:ext cx="807295" cy="813702"/>
            <a:chOff x="10214292" y="3207664"/>
            <a:chExt cx="1353600" cy="1364343"/>
          </a:xfrm>
        </p:grpSpPr>
        <p:sp>
          <p:nvSpPr>
            <p:cNvPr id="53" name="Ellipse 38">
              <a:extLst>
                <a:ext uri="{FF2B5EF4-FFF2-40B4-BE49-F238E27FC236}">
                  <a16:creationId xmlns:a16="http://schemas.microsoft.com/office/drawing/2014/main" id="{B36F296C-15D2-4852-8CBC-DA319F27F456}"/>
                </a:ext>
              </a:extLst>
            </p:cNvPr>
            <p:cNvSpPr/>
            <p:nvPr/>
          </p:nvSpPr>
          <p:spPr bwMode="auto">
            <a:xfrm>
              <a:off x="10214292" y="3207664"/>
              <a:ext cx="1353600" cy="136434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grpSp>
          <p:nvGrpSpPr>
            <p:cNvPr id="54" name="Group 85">
              <a:extLst>
                <a:ext uri="{FF2B5EF4-FFF2-40B4-BE49-F238E27FC236}">
                  <a16:creationId xmlns:a16="http://schemas.microsoft.com/office/drawing/2014/main" id="{97147DF4-F2EE-4587-A6B1-B92A167A727E}"/>
                </a:ext>
              </a:extLst>
            </p:cNvPr>
            <p:cNvGrpSpPr>
              <a:grpSpLocks/>
            </p:cNvGrpSpPr>
            <p:nvPr/>
          </p:nvGrpSpPr>
          <p:grpSpPr bwMode="auto">
            <a:xfrm>
              <a:off x="10481020" y="3565976"/>
              <a:ext cx="886251" cy="614143"/>
              <a:chOff x="1644650" y="2241550"/>
              <a:chExt cx="925513" cy="641350"/>
            </a:xfrm>
            <a:solidFill>
              <a:schemeClr val="bg1"/>
            </a:solidFill>
          </p:grpSpPr>
          <p:sp>
            <p:nvSpPr>
              <p:cNvPr id="55" name="Oval 67">
                <a:extLst>
                  <a:ext uri="{FF2B5EF4-FFF2-40B4-BE49-F238E27FC236}">
                    <a16:creationId xmlns:a16="http://schemas.microsoft.com/office/drawing/2014/main" id="{C49006E1-86A4-40F5-8315-22578420E921}"/>
                  </a:ext>
                </a:extLst>
              </p:cNvPr>
              <p:cNvSpPr>
                <a:spLocks noChangeArrowheads="1"/>
              </p:cNvSpPr>
              <p:nvPr/>
            </p:nvSpPr>
            <p:spPr bwMode="auto">
              <a:xfrm>
                <a:off x="1658938" y="2254250"/>
                <a:ext cx="50800" cy="52388"/>
              </a:xfrm>
              <a:prstGeom prst="ellipse">
                <a:avLst/>
              </a:prstGeom>
              <a:grpFill/>
              <a:ln w="9525">
                <a:noFill/>
                <a:round/>
                <a:headEnd/>
                <a:tailEnd/>
              </a:ln>
            </p:spPr>
            <p:txBody>
              <a:bodyPr wrap="square" lIns="0" tIns="0" rIns="0" bIns="0">
                <a:noAutofit/>
              </a:bodyPr>
              <a:lstStyle/>
              <a:p>
                <a:pPr>
                  <a:defRPr/>
                </a:pPr>
                <a:endParaRPr lang="en-US" sz="1013">
                  <a:cs typeface="MS PGothic" pitchFamily="34" charset="-128"/>
                </a:endParaRPr>
              </a:p>
            </p:txBody>
          </p:sp>
          <p:sp>
            <p:nvSpPr>
              <p:cNvPr id="56" name="Freeform 68">
                <a:extLst>
                  <a:ext uri="{FF2B5EF4-FFF2-40B4-BE49-F238E27FC236}">
                    <a16:creationId xmlns:a16="http://schemas.microsoft.com/office/drawing/2014/main" id="{A4853B6C-DF02-485A-BB46-25FCE1562BB1}"/>
                  </a:ext>
                </a:extLst>
              </p:cNvPr>
              <p:cNvSpPr>
                <a:spLocks noEditPoints="1"/>
              </p:cNvSpPr>
              <p:nvPr/>
            </p:nvSpPr>
            <p:spPr bwMode="auto">
              <a:xfrm>
                <a:off x="1644650" y="2241550"/>
                <a:ext cx="925513" cy="641350"/>
              </a:xfrm>
              <a:custGeom>
                <a:avLst/>
                <a:gdLst>
                  <a:gd name="T0" fmla="*/ 2147483647 w 984"/>
                  <a:gd name="T1" fmla="*/ 2147483647 h 681"/>
                  <a:gd name="T2" fmla="*/ 2147483647 w 984"/>
                  <a:gd name="T3" fmla="*/ 2147483647 h 681"/>
                  <a:gd name="T4" fmla="*/ 2147483647 w 984"/>
                  <a:gd name="T5" fmla="*/ 2147483647 h 681"/>
                  <a:gd name="T6" fmla="*/ 2147483647 w 984"/>
                  <a:gd name="T7" fmla="*/ 0 h 681"/>
                  <a:gd name="T8" fmla="*/ 2147483647 w 984"/>
                  <a:gd name="T9" fmla="*/ 0 h 681"/>
                  <a:gd name="T10" fmla="*/ 2147483647 w 984"/>
                  <a:gd name="T11" fmla="*/ 2147483647 h 681"/>
                  <a:gd name="T12" fmla="*/ 2147483647 w 984"/>
                  <a:gd name="T13" fmla="*/ 2147483647 h 681"/>
                  <a:gd name="T14" fmla="*/ 0 w 984"/>
                  <a:gd name="T15" fmla="*/ 2147483647 h 681"/>
                  <a:gd name="T16" fmla="*/ 0 w 984"/>
                  <a:gd name="T17" fmla="*/ 2147483647 h 681"/>
                  <a:gd name="T18" fmla="*/ 2147483647 w 984"/>
                  <a:gd name="T19" fmla="*/ 2147483647 h 681"/>
                  <a:gd name="T20" fmla="*/ 2147483647 w 984"/>
                  <a:gd name="T21" fmla="*/ 2147483647 h 681"/>
                  <a:gd name="T22" fmla="*/ 2147483647 w 984"/>
                  <a:gd name="T23" fmla="*/ 2147483647 h 681"/>
                  <a:gd name="T24" fmla="*/ 2147483647 w 984"/>
                  <a:gd name="T25" fmla="*/ 2147483647 h 681"/>
                  <a:gd name="T26" fmla="*/ 2147483647 w 984"/>
                  <a:gd name="T27" fmla="*/ 2147483647 h 681"/>
                  <a:gd name="T28" fmla="*/ 2147483647 w 984"/>
                  <a:gd name="T29" fmla="*/ 2147483647 h 681"/>
                  <a:gd name="T30" fmla="*/ 2147483647 w 984"/>
                  <a:gd name="T31" fmla="*/ 2147483647 h 681"/>
                  <a:gd name="T32" fmla="*/ 2147483647 w 984"/>
                  <a:gd name="T33" fmla="*/ 2147483647 h 681"/>
                  <a:gd name="T34" fmla="*/ 2147483647 w 984"/>
                  <a:gd name="T35" fmla="*/ 2147483647 h 681"/>
                  <a:gd name="T36" fmla="*/ 2147483647 w 984"/>
                  <a:gd name="T37" fmla="*/ 2147483647 h 681"/>
                  <a:gd name="T38" fmla="*/ 2147483647 w 984"/>
                  <a:gd name="T39" fmla="*/ 2147483647 h 681"/>
                  <a:gd name="T40" fmla="*/ 2147483647 w 984"/>
                  <a:gd name="T41" fmla="*/ 2147483647 h 681"/>
                  <a:gd name="T42" fmla="*/ 2147483647 w 984"/>
                  <a:gd name="T43" fmla="*/ 2147483647 h 681"/>
                  <a:gd name="T44" fmla="*/ 2147483647 w 984"/>
                  <a:gd name="T45" fmla="*/ 2147483647 h 681"/>
                  <a:gd name="T46" fmla="*/ 2147483647 w 984"/>
                  <a:gd name="T47" fmla="*/ 2147483647 h 681"/>
                  <a:gd name="T48" fmla="*/ 2147483647 w 984"/>
                  <a:gd name="T49" fmla="*/ 2147483647 h 681"/>
                  <a:gd name="T50" fmla="*/ 2147483647 w 984"/>
                  <a:gd name="T51" fmla="*/ 2147483647 h 681"/>
                  <a:gd name="T52" fmla="*/ 2147483647 w 984"/>
                  <a:gd name="T53" fmla="*/ 2147483647 h 681"/>
                  <a:gd name="T54" fmla="*/ 2147483647 w 984"/>
                  <a:gd name="T55" fmla="*/ 2147483647 h 681"/>
                  <a:gd name="T56" fmla="*/ 2147483647 w 984"/>
                  <a:gd name="T57" fmla="*/ 2147483647 h 681"/>
                  <a:gd name="T58" fmla="*/ 2147483647 w 984"/>
                  <a:gd name="T59" fmla="*/ 2147483647 h 681"/>
                  <a:gd name="T60" fmla="*/ 2147483647 w 984"/>
                  <a:gd name="T61" fmla="*/ 2147483647 h 681"/>
                  <a:gd name="T62" fmla="*/ 2147483647 w 984"/>
                  <a:gd name="T63" fmla="*/ 2147483647 h 681"/>
                  <a:gd name="T64" fmla="*/ 2147483647 w 984"/>
                  <a:gd name="T65" fmla="*/ 2147483647 h 681"/>
                  <a:gd name="T66" fmla="*/ 2147483647 w 984"/>
                  <a:gd name="T67" fmla="*/ 2147483647 h 681"/>
                  <a:gd name="T68" fmla="*/ 2147483647 w 984"/>
                  <a:gd name="T69" fmla="*/ 2147483647 h 681"/>
                  <a:gd name="T70" fmla="*/ 2147483647 w 984"/>
                  <a:gd name="T71" fmla="*/ 2147483647 h 681"/>
                  <a:gd name="T72" fmla="*/ 2147483647 w 984"/>
                  <a:gd name="T73" fmla="*/ 2147483647 h 681"/>
                  <a:gd name="T74" fmla="*/ 2147483647 w 984"/>
                  <a:gd name="T75" fmla="*/ 2147483647 h 681"/>
                  <a:gd name="T76" fmla="*/ 2147483647 w 984"/>
                  <a:gd name="T77" fmla="*/ 2147483647 h 681"/>
                  <a:gd name="T78" fmla="*/ 2147483647 w 984"/>
                  <a:gd name="T79" fmla="*/ 2147483647 h 681"/>
                  <a:gd name="T80" fmla="*/ 2147483647 w 984"/>
                  <a:gd name="T81" fmla="*/ 2147483647 h 681"/>
                  <a:gd name="T82" fmla="*/ 2147483647 w 984"/>
                  <a:gd name="T83" fmla="*/ 2147483647 h 681"/>
                  <a:gd name="T84" fmla="*/ 2147483647 w 984"/>
                  <a:gd name="T85" fmla="*/ 2147483647 h 681"/>
                  <a:gd name="T86" fmla="*/ 2147483647 w 984"/>
                  <a:gd name="T87" fmla="*/ 2147483647 h 681"/>
                  <a:gd name="T88" fmla="*/ 2147483647 w 984"/>
                  <a:gd name="T89" fmla="*/ 2147483647 h 681"/>
                  <a:gd name="T90" fmla="*/ 2147483647 w 984"/>
                  <a:gd name="T91" fmla="*/ 2147483647 h 681"/>
                  <a:gd name="T92" fmla="*/ 2147483647 w 984"/>
                  <a:gd name="T93" fmla="*/ 2147483647 h 681"/>
                  <a:gd name="T94" fmla="*/ 2147483647 w 984"/>
                  <a:gd name="T95" fmla="*/ 2147483647 h 681"/>
                  <a:gd name="T96" fmla="*/ 2147483647 w 984"/>
                  <a:gd name="T97" fmla="*/ 2147483647 h 681"/>
                  <a:gd name="T98" fmla="*/ 2147483647 w 984"/>
                  <a:gd name="T99" fmla="*/ 2147483647 h 681"/>
                  <a:gd name="T100" fmla="*/ 2147483647 w 984"/>
                  <a:gd name="T101" fmla="*/ 2147483647 h 681"/>
                  <a:gd name="T102" fmla="*/ 2147483647 w 984"/>
                  <a:gd name="T103" fmla="*/ 2147483647 h 681"/>
                  <a:gd name="T104" fmla="*/ 2147483647 w 984"/>
                  <a:gd name="T105" fmla="*/ 2147483647 h 681"/>
                  <a:gd name="T106" fmla="*/ 2147483647 w 984"/>
                  <a:gd name="T107" fmla="*/ 2147483647 h 681"/>
                  <a:gd name="T108" fmla="*/ 2147483647 w 984"/>
                  <a:gd name="T109" fmla="*/ 2147483647 h 681"/>
                  <a:gd name="T110" fmla="*/ 2147483647 w 984"/>
                  <a:gd name="T111" fmla="*/ 2147483647 h 6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4"/>
                  <a:gd name="T169" fmla="*/ 0 h 681"/>
                  <a:gd name="T170" fmla="*/ 984 w 984"/>
                  <a:gd name="T171" fmla="*/ 681 h 6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4" h="681">
                    <a:moveTo>
                      <a:pt x="950" y="151"/>
                    </a:moveTo>
                    <a:cubicBezTo>
                      <a:pt x="625" y="151"/>
                      <a:pt x="625" y="151"/>
                      <a:pt x="625" y="151"/>
                    </a:cubicBezTo>
                    <a:cubicBezTo>
                      <a:pt x="625" y="41"/>
                      <a:pt x="625" y="41"/>
                      <a:pt x="625" y="41"/>
                    </a:cubicBezTo>
                    <a:cubicBezTo>
                      <a:pt x="625" y="18"/>
                      <a:pt x="613" y="0"/>
                      <a:pt x="590" y="0"/>
                    </a:cubicBezTo>
                    <a:cubicBezTo>
                      <a:pt x="101" y="0"/>
                      <a:pt x="101" y="0"/>
                      <a:pt x="101" y="0"/>
                    </a:cubicBezTo>
                    <a:cubicBezTo>
                      <a:pt x="109" y="11"/>
                      <a:pt x="114" y="26"/>
                      <a:pt x="114" y="41"/>
                    </a:cubicBezTo>
                    <a:cubicBezTo>
                      <a:pt x="114" y="80"/>
                      <a:pt x="82" y="113"/>
                      <a:pt x="42" y="113"/>
                    </a:cubicBezTo>
                    <a:cubicBezTo>
                      <a:pt x="26" y="113"/>
                      <a:pt x="12" y="107"/>
                      <a:pt x="0" y="99"/>
                    </a:cubicBezTo>
                    <a:cubicBezTo>
                      <a:pt x="0" y="639"/>
                      <a:pt x="0" y="639"/>
                      <a:pt x="0" y="639"/>
                    </a:cubicBezTo>
                    <a:cubicBezTo>
                      <a:pt x="0" y="662"/>
                      <a:pt x="18" y="680"/>
                      <a:pt x="41" y="680"/>
                    </a:cubicBezTo>
                    <a:cubicBezTo>
                      <a:pt x="474" y="680"/>
                      <a:pt x="474" y="680"/>
                      <a:pt x="474" y="680"/>
                    </a:cubicBezTo>
                    <a:cubicBezTo>
                      <a:pt x="478" y="681"/>
                      <a:pt x="481" y="681"/>
                      <a:pt x="484" y="681"/>
                    </a:cubicBezTo>
                    <a:cubicBezTo>
                      <a:pt x="943" y="681"/>
                      <a:pt x="943" y="681"/>
                      <a:pt x="943" y="681"/>
                    </a:cubicBezTo>
                    <a:cubicBezTo>
                      <a:pt x="966" y="681"/>
                      <a:pt x="984" y="663"/>
                      <a:pt x="984" y="640"/>
                    </a:cubicBezTo>
                    <a:cubicBezTo>
                      <a:pt x="984" y="192"/>
                      <a:pt x="984" y="192"/>
                      <a:pt x="984" y="192"/>
                    </a:cubicBezTo>
                    <a:cubicBezTo>
                      <a:pt x="984" y="169"/>
                      <a:pt x="973" y="151"/>
                      <a:pt x="950" y="151"/>
                    </a:cubicBezTo>
                    <a:close/>
                    <a:moveTo>
                      <a:pt x="465" y="121"/>
                    </a:moveTo>
                    <a:cubicBezTo>
                      <a:pt x="515" y="121"/>
                      <a:pt x="515" y="121"/>
                      <a:pt x="515" y="121"/>
                    </a:cubicBezTo>
                    <a:cubicBezTo>
                      <a:pt x="515" y="188"/>
                      <a:pt x="515" y="188"/>
                      <a:pt x="515" y="188"/>
                    </a:cubicBezTo>
                    <a:cubicBezTo>
                      <a:pt x="465" y="188"/>
                      <a:pt x="465" y="188"/>
                      <a:pt x="465" y="188"/>
                    </a:cubicBezTo>
                    <a:lnTo>
                      <a:pt x="465" y="121"/>
                    </a:lnTo>
                    <a:close/>
                    <a:moveTo>
                      <a:pt x="161" y="550"/>
                    </a:moveTo>
                    <a:cubicBezTo>
                      <a:pt x="112" y="550"/>
                      <a:pt x="112" y="550"/>
                      <a:pt x="112" y="550"/>
                    </a:cubicBezTo>
                    <a:cubicBezTo>
                      <a:pt x="112" y="483"/>
                      <a:pt x="112" y="483"/>
                      <a:pt x="112" y="483"/>
                    </a:cubicBezTo>
                    <a:cubicBezTo>
                      <a:pt x="161" y="483"/>
                      <a:pt x="161" y="483"/>
                      <a:pt x="161" y="483"/>
                    </a:cubicBezTo>
                    <a:lnTo>
                      <a:pt x="161" y="550"/>
                    </a:lnTo>
                    <a:close/>
                    <a:moveTo>
                      <a:pt x="161" y="309"/>
                    </a:moveTo>
                    <a:cubicBezTo>
                      <a:pt x="112" y="309"/>
                      <a:pt x="112" y="309"/>
                      <a:pt x="112" y="309"/>
                    </a:cubicBezTo>
                    <a:cubicBezTo>
                      <a:pt x="112" y="241"/>
                      <a:pt x="112" y="241"/>
                      <a:pt x="112" y="241"/>
                    </a:cubicBezTo>
                    <a:cubicBezTo>
                      <a:pt x="161" y="241"/>
                      <a:pt x="161" y="241"/>
                      <a:pt x="161" y="241"/>
                    </a:cubicBezTo>
                    <a:lnTo>
                      <a:pt x="161" y="309"/>
                    </a:lnTo>
                    <a:close/>
                    <a:moveTo>
                      <a:pt x="279" y="550"/>
                    </a:moveTo>
                    <a:cubicBezTo>
                      <a:pt x="230" y="550"/>
                      <a:pt x="230" y="550"/>
                      <a:pt x="230" y="550"/>
                    </a:cubicBezTo>
                    <a:cubicBezTo>
                      <a:pt x="230" y="483"/>
                      <a:pt x="230" y="483"/>
                      <a:pt x="230" y="483"/>
                    </a:cubicBezTo>
                    <a:cubicBezTo>
                      <a:pt x="279" y="483"/>
                      <a:pt x="279" y="483"/>
                      <a:pt x="279" y="483"/>
                    </a:cubicBezTo>
                    <a:lnTo>
                      <a:pt x="279" y="550"/>
                    </a:lnTo>
                    <a:close/>
                    <a:moveTo>
                      <a:pt x="397" y="188"/>
                    </a:moveTo>
                    <a:cubicBezTo>
                      <a:pt x="347" y="188"/>
                      <a:pt x="347" y="188"/>
                      <a:pt x="347" y="188"/>
                    </a:cubicBezTo>
                    <a:cubicBezTo>
                      <a:pt x="347" y="121"/>
                      <a:pt x="347" y="121"/>
                      <a:pt x="347" y="121"/>
                    </a:cubicBezTo>
                    <a:cubicBezTo>
                      <a:pt x="397" y="121"/>
                      <a:pt x="397" y="121"/>
                      <a:pt x="397" y="121"/>
                    </a:cubicBezTo>
                    <a:lnTo>
                      <a:pt x="397" y="188"/>
                    </a:lnTo>
                    <a:close/>
                    <a:moveTo>
                      <a:pt x="903" y="599"/>
                    </a:moveTo>
                    <a:cubicBezTo>
                      <a:pt x="625" y="599"/>
                      <a:pt x="625" y="599"/>
                      <a:pt x="625" y="599"/>
                    </a:cubicBezTo>
                    <a:cubicBezTo>
                      <a:pt x="625" y="551"/>
                      <a:pt x="625" y="551"/>
                      <a:pt x="625" y="551"/>
                    </a:cubicBezTo>
                    <a:cubicBezTo>
                      <a:pt x="903" y="551"/>
                      <a:pt x="903" y="551"/>
                      <a:pt x="903" y="551"/>
                    </a:cubicBezTo>
                    <a:lnTo>
                      <a:pt x="903" y="599"/>
                    </a:lnTo>
                    <a:close/>
                    <a:moveTo>
                      <a:pt x="903" y="469"/>
                    </a:moveTo>
                    <a:cubicBezTo>
                      <a:pt x="625" y="469"/>
                      <a:pt x="625" y="469"/>
                      <a:pt x="625" y="469"/>
                    </a:cubicBezTo>
                    <a:cubicBezTo>
                      <a:pt x="625" y="420"/>
                      <a:pt x="625" y="420"/>
                      <a:pt x="625" y="420"/>
                    </a:cubicBezTo>
                    <a:cubicBezTo>
                      <a:pt x="903" y="420"/>
                      <a:pt x="903" y="420"/>
                      <a:pt x="903" y="420"/>
                    </a:cubicBezTo>
                    <a:lnTo>
                      <a:pt x="903" y="469"/>
                    </a:lnTo>
                    <a:close/>
                    <a:moveTo>
                      <a:pt x="903" y="339"/>
                    </a:moveTo>
                    <a:cubicBezTo>
                      <a:pt x="625" y="339"/>
                      <a:pt x="625" y="339"/>
                      <a:pt x="625" y="339"/>
                    </a:cubicBezTo>
                    <a:cubicBezTo>
                      <a:pt x="625" y="290"/>
                      <a:pt x="625" y="290"/>
                      <a:pt x="625" y="290"/>
                    </a:cubicBezTo>
                    <a:cubicBezTo>
                      <a:pt x="903" y="290"/>
                      <a:pt x="903" y="290"/>
                      <a:pt x="903" y="290"/>
                    </a:cubicBezTo>
                    <a:lnTo>
                      <a:pt x="903" y="339"/>
                    </a:lnTo>
                    <a:close/>
                  </a:path>
                </a:pathLst>
              </a:custGeom>
              <a:grpFill/>
              <a:ln w="9525">
                <a:noFill/>
                <a:round/>
                <a:headEnd/>
                <a:tailEnd/>
              </a:ln>
            </p:spPr>
            <p:txBody>
              <a:bodyPr wrap="square" lIns="0" tIns="0" rIns="0" bIns="0">
                <a:noAutofit/>
              </a:bodyPr>
              <a:lstStyle/>
              <a:p>
                <a:pPr>
                  <a:defRPr/>
                </a:pPr>
                <a:endParaRPr lang="en-US" sz="1013">
                  <a:cs typeface="MS PGothic" pitchFamily="34" charset="-128"/>
                </a:endParaRPr>
              </a:p>
            </p:txBody>
          </p:sp>
        </p:grpSp>
      </p:grpSp>
      <p:pic>
        <p:nvPicPr>
          <p:cNvPr id="57" name="Image 44" descr="4262335_cnp-assurances.jpg">
            <a:extLst>
              <a:ext uri="{FF2B5EF4-FFF2-40B4-BE49-F238E27FC236}">
                <a16:creationId xmlns:a16="http://schemas.microsoft.com/office/drawing/2014/main" id="{B3D975A2-B5AD-4AD6-8A15-CB14201CE63C}"/>
              </a:ext>
            </a:extLst>
          </p:cNvPr>
          <p:cNvPicPr>
            <a:picLocks noChangeAspect="1"/>
          </p:cNvPicPr>
          <p:nvPr/>
        </p:nvPicPr>
        <p:blipFill>
          <a:blip r:embed="rId13" cstate="print"/>
          <a:stretch>
            <a:fillRect/>
          </a:stretch>
        </p:blipFill>
        <p:spPr>
          <a:xfrm>
            <a:off x="2678766" y="1981015"/>
            <a:ext cx="1145193" cy="819150"/>
          </a:xfrm>
          <a:prstGeom prst="rect">
            <a:avLst/>
          </a:prstGeom>
        </p:spPr>
      </p:pic>
      <p:pic>
        <p:nvPicPr>
          <p:cNvPr id="58" name="Image 45" descr="access logoCERN_image.png">
            <a:extLst>
              <a:ext uri="{FF2B5EF4-FFF2-40B4-BE49-F238E27FC236}">
                <a16:creationId xmlns:a16="http://schemas.microsoft.com/office/drawing/2014/main" id="{00729348-1A1E-414F-B601-E7D5BB924277}"/>
              </a:ext>
            </a:extLst>
          </p:cNvPr>
          <p:cNvPicPr>
            <a:picLocks noChangeAspect="1"/>
          </p:cNvPicPr>
          <p:nvPr/>
        </p:nvPicPr>
        <p:blipFill>
          <a:blip r:embed="rId14" cstate="print"/>
          <a:stretch>
            <a:fillRect/>
          </a:stretch>
        </p:blipFill>
        <p:spPr>
          <a:xfrm>
            <a:off x="8096727" y="1162244"/>
            <a:ext cx="666371" cy="666371"/>
          </a:xfrm>
          <a:prstGeom prst="rect">
            <a:avLst/>
          </a:prstGeom>
        </p:spPr>
      </p:pic>
      <p:pic>
        <p:nvPicPr>
          <p:cNvPr id="59" name="Image 46" descr="ill.gif">
            <a:extLst>
              <a:ext uri="{FF2B5EF4-FFF2-40B4-BE49-F238E27FC236}">
                <a16:creationId xmlns:a16="http://schemas.microsoft.com/office/drawing/2014/main" id="{6611D5B0-E168-4B03-85C8-D7F0732CA1B5}"/>
              </a:ext>
            </a:extLst>
          </p:cNvPr>
          <p:cNvPicPr>
            <a:picLocks noChangeAspect="1"/>
          </p:cNvPicPr>
          <p:nvPr/>
        </p:nvPicPr>
        <p:blipFill>
          <a:blip r:embed="rId15" cstate="print"/>
          <a:stretch>
            <a:fillRect/>
          </a:stretch>
        </p:blipFill>
        <p:spPr>
          <a:xfrm>
            <a:off x="7734397" y="1750033"/>
            <a:ext cx="1243013" cy="939840"/>
          </a:xfrm>
          <a:prstGeom prst="rect">
            <a:avLst/>
          </a:prstGeom>
        </p:spPr>
      </p:pic>
    </p:spTree>
    <p:extLst>
      <p:ext uri="{BB962C8B-B14F-4D97-AF65-F5344CB8AC3E}">
        <p14:creationId xmlns:p14="http://schemas.microsoft.com/office/powerpoint/2010/main" val="17600241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C0A3D7-0E34-49EE-AED8-2D69F0152373}"/>
              </a:ext>
            </a:extLst>
          </p:cNvPr>
          <p:cNvSpPr>
            <a:spLocks noGrp="1"/>
          </p:cNvSpPr>
          <p:nvPr>
            <p:ph type="title"/>
          </p:nvPr>
        </p:nvSpPr>
        <p:spPr>
          <a:xfrm>
            <a:off x="721567" y="234812"/>
            <a:ext cx="4166955" cy="467663"/>
          </a:xfrm>
        </p:spPr>
        <p:txBody>
          <a:bodyPr/>
          <a:lstStyle/>
          <a:p>
            <a:r>
              <a:rPr lang="en-US" dirty="0"/>
              <a:t>MORE THAN 400 REFERENCES in all industries</a:t>
            </a:r>
            <a:endParaRPr lang="fr-FR" dirty="0"/>
          </a:p>
        </p:txBody>
      </p:sp>
      <p:pic>
        <p:nvPicPr>
          <p:cNvPr id="38" name="Image 23" descr="6988041-10687115.jpg">
            <a:extLst>
              <a:ext uri="{FF2B5EF4-FFF2-40B4-BE49-F238E27FC236}">
                <a16:creationId xmlns:a16="http://schemas.microsoft.com/office/drawing/2014/main" id="{DC60A2B2-89B0-4721-ACC4-72EE186D04EF}"/>
              </a:ext>
            </a:extLst>
          </p:cNvPr>
          <p:cNvPicPr>
            <a:picLocks noChangeAspect="1"/>
          </p:cNvPicPr>
          <p:nvPr/>
        </p:nvPicPr>
        <p:blipFill>
          <a:blip r:embed="rId3" cstate="print"/>
          <a:stretch>
            <a:fillRect/>
          </a:stretch>
        </p:blipFill>
        <p:spPr>
          <a:xfrm>
            <a:off x="3788613" y="3978952"/>
            <a:ext cx="2028825" cy="1030514"/>
          </a:xfrm>
          <a:prstGeom prst="rect">
            <a:avLst/>
          </a:prstGeom>
        </p:spPr>
      </p:pic>
      <p:pic>
        <p:nvPicPr>
          <p:cNvPr id="60" name="Picture 5">
            <a:extLst>
              <a:ext uri="{FF2B5EF4-FFF2-40B4-BE49-F238E27FC236}">
                <a16:creationId xmlns:a16="http://schemas.microsoft.com/office/drawing/2014/main" id="{1C24D02A-E71E-4E62-B011-E520DD4303E7}"/>
              </a:ext>
            </a:extLst>
          </p:cNvPr>
          <p:cNvPicPr>
            <a:picLocks noChangeAspect="1" noChangeArrowheads="1"/>
          </p:cNvPicPr>
          <p:nvPr/>
        </p:nvPicPr>
        <p:blipFill>
          <a:blip r:embed="rId4" cstate="print"/>
          <a:srcRect/>
          <a:stretch>
            <a:fillRect/>
          </a:stretch>
        </p:blipFill>
        <p:spPr bwMode="auto">
          <a:xfrm>
            <a:off x="3966914" y="3591235"/>
            <a:ext cx="1405760" cy="771525"/>
          </a:xfrm>
          <a:prstGeom prst="rect">
            <a:avLst/>
          </a:prstGeom>
          <a:noFill/>
          <a:ln w="9525">
            <a:noFill/>
            <a:miter lim="800000"/>
            <a:headEnd/>
            <a:tailEnd/>
          </a:ln>
        </p:spPr>
      </p:pic>
      <p:pic>
        <p:nvPicPr>
          <p:cNvPr id="61" name="Picture 5" descr="G:\backup\Cristina\Brand\Logos@\customer logos\radisson.gif">
            <a:extLst>
              <a:ext uri="{FF2B5EF4-FFF2-40B4-BE49-F238E27FC236}">
                <a16:creationId xmlns:a16="http://schemas.microsoft.com/office/drawing/2014/main" id="{B069B440-D719-4B39-B39C-320F5370BEEC}"/>
              </a:ext>
            </a:extLst>
          </p:cNvPr>
          <p:cNvPicPr>
            <a:picLocks noChangeAspect="1" noChangeArrowheads="1"/>
          </p:cNvPicPr>
          <p:nvPr/>
        </p:nvPicPr>
        <p:blipFill>
          <a:blip r:embed="rId5" cstate="print"/>
          <a:srcRect/>
          <a:stretch>
            <a:fillRect/>
          </a:stretch>
        </p:blipFill>
        <p:spPr bwMode="auto">
          <a:xfrm>
            <a:off x="1162692" y="2726578"/>
            <a:ext cx="1885236" cy="535781"/>
          </a:xfrm>
          <a:prstGeom prst="rect">
            <a:avLst/>
          </a:prstGeom>
          <a:noFill/>
          <a:ln w="9525">
            <a:noFill/>
            <a:miter lim="800000"/>
            <a:headEnd/>
            <a:tailEnd/>
          </a:ln>
        </p:spPr>
      </p:pic>
      <p:pic>
        <p:nvPicPr>
          <p:cNvPr id="62" name="Image 22" descr="1902970_756063564430915_8807709036562216151_n.png">
            <a:extLst>
              <a:ext uri="{FF2B5EF4-FFF2-40B4-BE49-F238E27FC236}">
                <a16:creationId xmlns:a16="http://schemas.microsoft.com/office/drawing/2014/main" id="{E5050F9F-0723-4479-AAB2-DD40EF7B33A1}"/>
              </a:ext>
            </a:extLst>
          </p:cNvPr>
          <p:cNvPicPr>
            <a:picLocks noChangeAspect="1"/>
          </p:cNvPicPr>
          <p:nvPr/>
        </p:nvPicPr>
        <p:blipFill>
          <a:blip r:embed="rId6" cstate="print"/>
          <a:stretch>
            <a:fillRect/>
          </a:stretch>
        </p:blipFill>
        <p:spPr>
          <a:xfrm>
            <a:off x="3201465" y="2156729"/>
            <a:ext cx="1143000" cy="1143000"/>
          </a:xfrm>
          <a:prstGeom prst="rect">
            <a:avLst/>
          </a:prstGeom>
        </p:spPr>
      </p:pic>
      <p:sp>
        <p:nvSpPr>
          <p:cNvPr id="63" name="Rectangle 62">
            <a:extLst>
              <a:ext uri="{FF2B5EF4-FFF2-40B4-BE49-F238E27FC236}">
                <a16:creationId xmlns:a16="http://schemas.microsoft.com/office/drawing/2014/main" id="{6FA1EF19-7CA9-4F7C-9B43-1618EA0C0651}"/>
              </a:ext>
            </a:extLst>
          </p:cNvPr>
          <p:cNvSpPr/>
          <p:nvPr/>
        </p:nvSpPr>
        <p:spPr bwMode="auto">
          <a:xfrm>
            <a:off x="910029" y="1580467"/>
            <a:ext cx="3581394" cy="1775732"/>
          </a:xfrm>
          <a:prstGeom prst="rect">
            <a:avLst/>
          </a:prstGeom>
          <a:noFill/>
          <a:ln w="2857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grpSp>
        <p:nvGrpSpPr>
          <p:cNvPr id="64" name="Groupe 47">
            <a:extLst>
              <a:ext uri="{FF2B5EF4-FFF2-40B4-BE49-F238E27FC236}">
                <a16:creationId xmlns:a16="http://schemas.microsoft.com/office/drawing/2014/main" id="{92A24051-E9F7-447E-BAE4-999F0CA43536}"/>
              </a:ext>
            </a:extLst>
          </p:cNvPr>
          <p:cNvGrpSpPr/>
          <p:nvPr/>
        </p:nvGrpSpPr>
        <p:grpSpPr>
          <a:xfrm>
            <a:off x="721567" y="1368876"/>
            <a:ext cx="838349" cy="845003"/>
            <a:chOff x="123375" y="3839029"/>
            <a:chExt cx="1353600" cy="1364343"/>
          </a:xfrm>
        </p:grpSpPr>
        <p:sp>
          <p:nvSpPr>
            <p:cNvPr id="65" name="Ellipse 43">
              <a:extLst>
                <a:ext uri="{FF2B5EF4-FFF2-40B4-BE49-F238E27FC236}">
                  <a16:creationId xmlns:a16="http://schemas.microsoft.com/office/drawing/2014/main" id="{D2639BD5-9758-4E72-85C4-DD4F71F4A55B}"/>
                </a:ext>
              </a:extLst>
            </p:cNvPr>
            <p:cNvSpPr/>
            <p:nvPr/>
          </p:nvSpPr>
          <p:spPr bwMode="auto">
            <a:xfrm>
              <a:off x="123375" y="3839029"/>
              <a:ext cx="1353600" cy="136434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sp>
          <p:nvSpPr>
            <p:cNvPr id="66" name="Freeform 98">
              <a:extLst>
                <a:ext uri="{FF2B5EF4-FFF2-40B4-BE49-F238E27FC236}">
                  <a16:creationId xmlns:a16="http://schemas.microsoft.com/office/drawing/2014/main" id="{8178FF84-3984-4F8A-B37B-F4167A8E8411}"/>
                </a:ext>
              </a:extLst>
            </p:cNvPr>
            <p:cNvSpPr>
              <a:spLocks noEditPoints="1"/>
            </p:cNvSpPr>
            <p:nvPr/>
          </p:nvSpPr>
          <p:spPr bwMode="auto">
            <a:xfrm>
              <a:off x="298795" y="4222972"/>
              <a:ext cx="911904" cy="629979"/>
            </a:xfrm>
            <a:custGeom>
              <a:avLst/>
              <a:gdLst/>
              <a:ahLst/>
              <a:cxnLst>
                <a:cxn ang="0">
                  <a:pos x="101" y="0"/>
                </a:cxn>
                <a:cxn ang="0">
                  <a:pos x="42" y="113"/>
                </a:cxn>
                <a:cxn ang="0">
                  <a:pos x="0" y="567"/>
                </a:cxn>
                <a:cxn ang="0">
                  <a:pos x="47" y="609"/>
                </a:cxn>
                <a:cxn ang="0">
                  <a:pos x="87" y="216"/>
                </a:cxn>
                <a:cxn ang="0">
                  <a:pos x="835" y="246"/>
                </a:cxn>
                <a:cxn ang="0">
                  <a:pos x="841" y="609"/>
                </a:cxn>
                <a:cxn ang="0">
                  <a:pos x="883" y="41"/>
                </a:cxn>
                <a:cxn ang="0">
                  <a:pos x="780" y="244"/>
                </a:cxn>
                <a:cxn ang="0">
                  <a:pos x="76" y="279"/>
                </a:cxn>
                <a:cxn ang="0">
                  <a:pos x="101" y="609"/>
                </a:cxn>
                <a:cxn ang="0">
                  <a:pos x="806" y="583"/>
                </a:cxn>
                <a:cxn ang="0">
                  <a:pos x="780" y="244"/>
                </a:cxn>
                <a:cxn ang="0">
                  <a:pos x="70" y="40"/>
                </a:cxn>
                <a:cxn ang="0">
                  <a:pos x="15" y="40"/>
                </a:cxn>
                <a:cxn ang="0">
                  <a:pos x="241" y="389"/>
                </a:cxn>
                <a:cxn ang="0">
                  <a:pos x="191" y="322"/>
                </a:cxn>
                <a:cxn ang="0">
                  <a:pos x="241" y="389"/>
                </a:cxn>
                <a:cxn ang="0">
                  <a:pos x="270" y="172"/>
                </a:cxn>
                <a:cxn ang="0">
                  <a:pos x="320" y="105"/>
                </a:cxn>
                <a:cxn ang="0">
                  <a:pos x="454" y="172"/>
                </a:cxn>
                <a:cxn ang="0">
                  <a:pos x="405" y="105"/>
                </a:cxn>
                <a:cxn ang="0">
                  <a:pos x="454" y="172"/>
                </a:cxn>
                <a:cxn ang="0">
                  <a:pos x="679" y="172"/>
                </a:cxn>
                <a:cxn ang="0">
                  <a:pos x="728" y="105"/>
                </a:cxn>
                <a:cxn ang="0">
                  <a:pos x="241" y="505"/>
                </a:cxn>
                <a:cxn ang="0">
                  <a:pos x="191" y="437"/>
                </a:cxn>
                <a:cxn ang="0">
                  <a:pos x="241" y="505"/>
                </a:cxn>
                <a:cxn ang="0">
                  <a:pos x="303" y="389"/>
                </a:cxn>
                <a:cxn ang="0">
                  <a:pos x="352" y="322"/>
                </a:cxn>
                <a:cxn ang="0">
                  <a:pos x="464" y="389"/>
                </a:cxn>
                <a:cxn ang="0">
                  <a:pos x="414" y="322"/>
                </a:cxn>
                <a:cxn ang="0">
                  <a:pos x="464" y="389"/>
                </a:cxn>
                <a:cxn ang="0">
                  <a:pos x="526" y="505"/>
                </a:cxn>
                <a:cxn ang="0">
                  <a:pos x="575" y="437"/>
                </a:cxn>
                <a:cxn ang="0">
                  <a:pos x="687" y="505"/>
                </a:cxn>
                <a:cxn ang="0">
                  <a:pos x="637" y="437"/>
                </a:cxn>
                <a:cxn ang="0">
                  <a:pos x="687" y="505"/>
                </a:cxn>
              </a:cxnLst>
              <a:rect l="0" t="0" r="r" b="b"/>
              <a:pathLst>
                <a:path w="883" h="609">
                  <a:moveTo>
                    <a:pt x="848" y="0"/>
                  </a:moveTo>
                  <a:cubicBezTo>
                    <a:pt x="101" y="0"/>
                    <a:pt x="101" y="0"/>
                    <a:pt x="101" y="0"/>
                  </a:cubicBezTo>
                  <a:cubicBezTo>
                    <a:pt x="109" y="11"/>
                    <a:pt x="114" y="26"/>
                    <a:pt x="114" y="41"/>
                  </a:cubicBezTo>
                  <a:cubicBezTo>
                    <a:pt x="114" y="81"/>
                    <a:pt x="82" y="113"/>
                    <a:pt x="42" y="113"/>
                  </a:cubicBezTo>
                  <a:cubicBezTo>
                    <a:pt x="26" y="113"/>
                    <a:pt x="12" y="107"/>
                    <a:pt x="0" y="99"/>
                  </a:cubicBezTo>
                  <a:cubicBezTo>
                    <a:pt x="0" y="567"/>
                    <a:pt x="0" y="567"/>
                    <a:pt x="0" y="567"/>
                  </a:cubicBezTo>
                  <a:cubicBezTo>
                    <a:pt x="0" y="590"/>
                    <a:pt x="19" y="609"/>
                    <a:pt x="41" y="609"/>
                  </a:cubicBezTo>
                  <a:cubicBezTo>
                    <a:pt x="47" y="609"/>
                    <a:pt x="47" y="609"/>
                    <a:pt x="47" y="609"/>
                  </a:cubicBezTo>
                  <a:cubicBezTo>
                    <a:pt x="47" y="257"/>
                    <a:pt x="47" y="257"/>
                    <a:pt x="47" y="257"/>
                  </a:cubicBezTo>
                  <a:cubicBezTo>
                    <a:pt x="49" y="227"/>
                    <a:pt x="54" y="216"/>
                    <a:pt x="87" y="216"/>
                  </a:cubicBezTo>
                  <a:cubicBezTo>
                    <a:pt x="806" y="216"/>
                    <a:pt x="806" y="216"/>
                    <a:pt x="806" y="216"/>
                  </a:cubicBezTo>
                  <a:cubicBezTo>
                    <a:pt x="822" y="216"/>
                    <a:pt x="835" y="229"/>
                    <a:pt x="835" y="246"/>
                  </a:cubicBezTo>
                  <a:cubicBezTo>
                    <a:pt x="835" y="609"/>
                    <a:pt x="835" y="609"/>
                    <a:pt x="835" y="609"/>
                  </a:cubicBezTo>
                  <a:cubicBezTo>
                    <a:pt x="841" y="609"/>
                    <a:pt x="841" y="609"/>
                    <a:pt x="841" y="609"/>
                  </a:cubicBezTo>
                  <a:cubicBezTo>
                    <a:pt x="864" y="609"/>
                    <a:pt x="883" y="590"/>
                    <a:pt x="883" y="567"/>
                  </a:cubicBezTo>
                  <a:cubicBezTo>
                    <a:pt x="883" y="41"/>
                    <a:pt x="883" y="41"/>
                    <a:pt x="883" y="41"/>
                  </a:cubicBezTo>
                  <a:cubicBezTo>
                    <a:pt x="883" y="18"/>
                    <a:pt x="871" y="0"/>
                    <a:pt x="848" y="0"/>
                  </a:cubicBezTo>
                  <a:close/>
                  <a:moveTo>
                    <a:pt x="780" y="244"/>
                  </a:moveTo>
                  <a:cubicBezTo>
                    <a:pt x="110" y="244"/>
                    <a:pt x="110" y="244"/>
                    <a:pt x="110" y="244"/>
                  </a:cubicBezTo>
                  <a:cubicBezTo>
                    <a:pt x="82" y="245"/>
                    <a:pt x="77" y="254"/>
                    <a:pt x="76" y="279"/>
                  </a:cubicBezTo>
                  <a:cubicBezTo>
                    <a:pt x="76" y="583"/>
                    <a:pt x="76" y="583"/>
                    <a:pt x="76" y="583"/>
                  </a:cubicBezTo>
                  <a:cubicBezTo>
                    <a:pt x="76" y="597"/>
                    <a:pt x="87" y="609"/>
                    <a:pt x="101" y="609"/>
                  </a:cubicBezTo>
                  <a:cubicBezTo>
                    <a:pt x="780" y="609"/>
                    <a:pt x="780" y="609"/>
                    <a:pt x="780" y="609"/>
                  </a:cubicBezTo>
                  <a:cubicBezTo>
                    <a:pt x="794" y="609"/>
                    <a:pt x="806" y="597"/>
                    <a:pt x="806" y="583"/>
                  </a:cubicBezTo>
                  <a:cubicBezTo>
                    <a:pt x="806" y="270"/>
                    <a:pt x="806" y="270"/>
                    <a:pt x="806" y="270"/>
                  </a:cubicBezTo>
                  <a:cubicBezTo>
                    <a:pt x="806" y="256"/>
                    <a:pt x="794" y="244"/>
                    <a:pt x="780" y="244"/>
                  </a:cubicBezTo>
                  <a:close/>
                  <a:moveTo>
                    <a:pt x="43" y="68"/>
                  </a:moveTo>
                  <a:cubicBezTo>
                    <a:pt x="58" y="68"/>
                    <a:pt x="70" y="55"/>
                    <a:pt x="70" y="40"/>
                  </a:cubicBezTo>
                  <a:cubicBezTo>
                    <a:pt x="70" y="25"/>
                    <a:pt x="58" y="13"/>
                    <a:pt x="43" y="13"/>
                  </a:cubicBezTo>
                  <a:cubicBezTo>
                    <a:pt x="27" y="13"/>
                    <a:pt x="15" y="25"/>
                    <a:pt x="15" y="40"/>
                  </a:cubicBezTo>
                  <a:cubicBezTo>
                    <a:pt x="15" y="55"/>
                    <a:pt x="27" y="68"/>
                    <a:pt x="43" y="68"/>
                  </a:cubicBezTo>
                  <a:close/>
                  <a:moveTo>
                    <a:pt x="241" y="389"/>
                  </a:moveTo>
                  <a:cubicBezTo>
                    <a:pt x="191" y="389"/>
                    <a:pt x="191" y="389"/>
                    <a:pt x="191" y="389"/>
                  </a:cubicBezTo>
                  <a:cubicBezTo>
                    <a:pt x="191" y="322"/>
                    <a:pt x="191" y="322"/>
                    <a:pt x="191" y="322"/>
                  </a:cubicBezTo>
                  <a:cubicBezTo>
                    <a:pt x="241" y="322"/>
                    <a:pt x="241" y="322"/>
                    <a:pt x="241" y="322"/>
                  </a:cubicBezTo>
                  <a:lnTo>
                    <a:pt x="241" y="389"/>
                  </a:lnTo>
                  <a:close/>
                  <a:moveTo>
                    <a:pt x="320" y="172"/>
                  </a:moveTo>
                  <a:cubicBezTo>
                    <a:pt x="270" y="172"/>
                    <a:pt x="270" y="172"/>
                    <a:pt x="270" y="172"/>
                  </a:cubicBezTo>
                  <a:cubicBezTo>
                    <a:pt x="270" y="105"/>
                    <a:pt x="270" y="105"/>
                    <a:pt x="270" y="105"/>
                  </a:cubicBezTo>
                  <a:cubicBezTo>
                    <a:pt x="320" y="105"/>
                    <a:pt x="320" y="105"/>
                    <a:pt x="320" y="105"/>
                  </a:cubicBezTo>
                  <a:lnTo>
                    <a:pt x="320" y="172"/>
                  </a:lnTo>
                  <a:close/>
                  <a:moveTo>
                    <a:pt x="454" y="172"/>
                  </a:moveTo>
                  <a:cubicBezTo>
                    <a:pt x="405" y="172"/>
                    <a:pt x="405" y="172"/>
                    <a:pt x="405" y="172"/>
                  </a:cubicBezTo>
                  <a:cubicBezTo>
                    <a:pt x="405" y="105"/>
                    <a:pt x="405" y="105"/>
                    <a:pt x="405" y="105"/>
                  </a:cubicBezTo>
                  <a:cubicBezTo>
                    <a:pt x="454" y="105"/>
                    <a:pt x="454" y="105"/>
                    <a:pt x="454" y="105"/>
                  </a:cubicBezTo>
                  <a:lnTo>
                    <a:pt x="454" y="172"/>
                  </a:lnTo>
                  <a:close/>
                  <a:moveTo>
                    <a:pt x="728" y="172"/>
                  </a:moveTo>
                  <a:cubicBezTo>
                    <a:pt x="679" y="172"/>
                    <a:pt x="679" y="172"/>
                    <a:pt x="679" y="172"/>
                  </a:cubicBezTo>
                  <a:cubicBezTo>
                    <a:pt x="679" y="105"/>
                    <a:pt x="679" y="105"/>
                    <a:pt x="679" y="105"/>
                  </a:cubicBezTo>
                  <a:cubicBezTo>
                    <a:pt x="728" y="105"/>
                    <a:pt x="728" y="105"/>
                    <a:pt x="728" y="105"/>
                  </a:cubicBezTo>
                  <a:lnTo>
                    <a:pt x="728" y="172"/>
                  </a:lnTo>
                  <a:close/>
                  <a:moveTo>
                    <a:pt x="241" y="505"/>
                  </a:moveTo>
                  <a:cubicBezTo>
                    <a:pt x="191" y="505"/>
                    <a:pt x="191" y="505"/>
                    <a:pt x="191" y="505"/>
                  </a:cubicBezTo>
                  <a:cubicBezTo>
                    <a:pt x="191" y="437"/>
                    <a:pt x="191" y="437"/>
                    <a:pt x="191" y="437"/>
                  </a:cubicBezTo>
                  <a:cubicBezTo>
                    <a:pt x="241" y="437"/>
                    <a:pt x="241" y="437"/>
                    <a:pt x="241" y="437"/>
                  </a:cubicBezTo>
                  <a:lnTo>
                    <a:pt x="241" y="505"/>
                  </a:lnTo>
                  <a:close/>
                  <a:moveTo>
                    <a:pt x="352" y="389"/>
                  </a:moveTo>
                  <a:cubicBezTo>
                    <a:pt x="303" y="389"/>
                    <a:pt x="303" y="389"/>
                    <a:pt x="303" y="389"/>
                  </a:cubicBezTo>
                  <a:cubicBezTo>
                    <a:pt x="303" y="322"/>
                    <a:pt x="303" y="322"/>
                    <a:pt x="303" y="322"/>
                  </a:cubicBezTo>
                  <a:cubicBezTo>
                    <a:pt x="352" y="322"/>
                    <a:pt x="352" y="322"/>
                    <a:pt x="352" y="322"/>
                  </a:cubicBezTo>
                  <a:lnTo>
                    <a:pt x="352" y="389"/>
                  </a:lnTo>
                  <a:close/>
                  <a:moveTo>
                    <a:pt x="464" y="389"/>
                  </a:moveTo>
                  <a:cubicBezTo>
                    <a:pt x="414" y="389"/>
                    <a:pt x="414" y="389"/>
                    <a:pt x="414" y="389"/>
                  </a:cubicBezTo>
                  <a:cubicBezTo>
                    <a:pt x="414" y="322"/>
                    <a:pt x="414" y="322"/>
                    <a:pt x="414" y="322"/>
                  </a:cubicBezTo>
                  <a:cubicBezTo>
                    <a:pt x="464" y="322"/>
                    <a:pt x="464" y="322"/>
                    <a:pt x="464" y="322"/>
                  </a:cubicBezTo>
                  <a:lnTo>
                    <a:pt x="464" y="389"/>
                  </a:lnTo>
                  <a:close/>
                  <a:moveTo>
                    <a:pt x="575" y="505"/>
                  </a:moveTo>
                  <a:cubicBezTo>
                    <a:pt x="526" y="505"/>
                    <a:pt x="526" y="505"/>
                    <a:pt x="526" y="505"/>
                  </a:cubicBezTo>
                  <a:cubicBezTo>
                    <a:pt x="526" y="437"/>
                    <a:pt x="526" y="437"/>
                    <a:pt x="526" y="437"/>
                  </a:cubicBezTo>
                  <a:cubicBezTo>
                    <a:pt x="575" y="437"/>
                    <a:pt x="575" y="437"/>
                    <a:pt x="575" y="437"/>
                  </a:cubicBezTo>
                  <a:lnTo>
                    <a:pt x="575" y="505"/>
                  </a:lnTo>
                  <a:close/>
                  <a:moveTo>
                    <a:pt x="687" y="505"/>
                  </a:moveTo>
                  <a:cubicBezTo>
                    <a:pt x="637" y="505"/>
                    <a:pt x="637" y="505"/>
                    <a:pt x="637" y="505"/>
                  </a:cubicBezTo>
                  <a:cubicBezTo>
                    <a:pt x="637" y="437"/>
                    <a:pt x="637" y="437"/>
                    <a:pt x="637" y="437"/>
                  </a:cubicBezTo>
                  <a:cubicBezTo>
                    <a:pt x="687" y="437"/>
                    <a:pt x="687" y="437"/>
                    <a:pt x="687" y="437"/>
                  </a:cubicBezTo>
                  <a:lnTo>
                    <a:pt x="687" y="505"/>
                  </a:lnTo>
                  <a:close/>
                </a:path>
              </a:pathLst>
            </a:custGeom>
            <a:solidFill>
              <a:schemeClr val="bg1"/>
            </a:solidFill>
            <a:ln w="9525">
              <a:noFill/>
              <a:round/>
              <a:headEnd/>
              <a:tailEnd/>
            </a:ln>
          </p:spPr>
          <p:txBody>
            <a:bodyPr wrap="square" lIns="0" tIns="0" rIns="0" bIns="0">
              <a:noAutofit/>
            </a:bodyPr>
            <a:lstStyle/>
            <a:p>
              <a:endParaRPr lang="en-US" sz="1013"/>
            </a:p>
          </p:txBody>
        </p:sp>
      </p:grpSp>
      <p:sp>
        <p:nvSpPr>
          <p:cNvPr id="67" name="Rectangle 66">
            <a:extLst>
              <a:ext uri="{FF2B5EF4-FFF2-40B4-BE49-F238E27FC236}">
                <a16:creationId xmlns:a16="http://schemas.microsoft.com/office/drawing/2014/main" id="{80530051-4204-4D15-85E8-8C86F8D1B7F6}"/>
              </a:ext>
            </a:extLst>
          </p:cNvPr>
          <p:cNvSpPr/>
          <p:nvPr/>
        </p:nvSpPr>
        <p:spPr bwMode="auto">
          <a:xfrm>
            <a:off x="3770932" y="3568474"/>
            <a:ext cx="4406666" cy="1121228"/>
          </a:xfrm>
          <a:prstGeom prst="rect">
            <a:avLst/>
          </a:prstGeom>
          <a:noFill/>
          <a:ln w="2857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sp>
        <p:nvSpPr>
          <p:cNvPr id="68" name="Ellipse 52">
            <a:extLst>
              <a:ext uri="{FF2B5EF4-FFF2-40B4-BE49-F238E27FC236}">
                <a16:creationId xmlns:a16="http://schemas.microsoft.com/office/drawing/2014/main" id="{EE96A945-9CC9-43D3-9EDB-D673F10EB623}"/>
              </a:ext>
            </a:extLst>
          </p:cNvPr>
          <p:cNvSpPr/>
          <p:nvPr/>
        </p:nvSpPr>
        <p:spPr bwMode="auto">
          <a:xfrm>
            <a:off x="7587043" y="3196316"/>
            <a:ext cx="849148" cy="85589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sp>
        <p:nvSpPr>
          <p:cNvPr id="69" name="Freeform 81">
            <a:extLst>
              <a:ext uri="{FF2B5EF4-FFF2-40B4-BE49-F238E27FC236}">
                <a16:creationId xmlns:a16="http://schemas.microsoft.com/office/drawing/2014/main" id="{C20F396D-EFE8-4DFC-A500-7AE8497F8F72}"/>
              </a:ext>
            </a:extLst>
          </p:cNvPr>
          <p:cNvSpPr>
            <a:spLocks noEditPoints="1"/>
          </p:cNvSpPr>
          <p:nvPr/>
        </p:nvSpPr>
        <p:spPr bwMode="auto">
          <a:xfrm>
            <a:off x="7846092" y="3430694"/>
            <a:ext cx="371475" cy="379809"/>
          </a:xfrm>
          <a:custGeom>
            <a:avLst/>
            <a:gdLst/>
            <a:ahLst/>
            <a:cxnLst>
              <a:cxn ang="0">
                <a:pos x="483" y="0"/>
              </a:cxn>
              <a:cxn ang="0">
                <a:pos x="103" y="0"/>
              </a:cxn>
              <a:cxn ang="0">
                <a:pos x="110" y="30"/>
              </a:cxn>
              <a:cxn ang="0">
                <a:pos x="38" y="101"/>
              </a:cxn>
              <a:cxn ang="0">
                <a:pos x="0" y="90"/>
              </a:cxn>
              <a:cxn ang="0">
                <a:pos x="0" y="485"/>
              </a:cxn>
              <a:cxn ang="0">
                <a:pos x="43" y="536"/>
              </a:cxn>
              <a:cxn ang="0">
                <a:pos x="484" y="537"/>
              </a:cxn>
              <a:cxn ang="0">
                <a:pos x="527" y="483"/>
              </a:cxn>
              <a:cxn ang="0">
                <a:pos x="527" y="48"/>
              </a:cxn>
              <a:cxn ang="0">
                <a:pos x="483" y="0"/>
              </a:cxn>
              <a:cxn ang="0">
                <a:pos x="36" y="58"/>
              </a:cxn>
              <a:cxn ang="0">
                <a:pos x="64" y="31"/>
              </a:cxn>
              <a:cxn ang="0">
                <a:pos x="36" y="3"/>
              </a:cxn>
              <a:cxn ang="0">
                <a:pos x="8" y="31"/>
              </a:cxn>
              <a:cxn ang="0">
                <a:pos x="36" y="58"/>
              </a:cxn>
              <a:cxn ang="0">
                <a:pos x="464" y="331"/>
              </a:cxn>
              <a:cxn ang="0">
                <a:pos x="454" y="339"/>
              </a:cxn>
              <a:cxn ang="0">
                <a:pos x="312" y="298"/>
              </a:cxn>
              <a:cxn ang="0">
                <a:pos x="314" y="192"/>
              </a:cxn>
              <a:cxn ang="0">
                <a:pos x="443" y="292"/>
              </a:cxn>
              <a:cxn ang="0">
                <a:pos x="464" y="331"/>
              </a:cxn>
              <a:cxn ang="0">
                <a:pos x="333" y="470"/>
              </a:cxn>
              <a:cxn ang="0">
                <a:pos x="325" y="472"/>
              </a:cxn>
              <a:cxn ang="0">
                <a:pos x="325" y="472"/>
              </a:cxn>
              <a:cxn ang="0">
                <a:pos x="265" y="445"/>
              </a:cxn>
              <a:cxn ang="0">
                <a:pos x="202" y="472"/>
              </a:cxn>
              <a:cxn ang="0">
                <a:pos x="202" y="472"/>
              </a:cxn>
              <a:cxn ang="0">
                <a:pos x="196" y="470"/>
              </a:cxn>
              <a:cxn ang="0">
                <a:pos x="195" y="463"/>
              </a:cxn>
              <a:cxn ang="0">
                <a:pos x="206" y="439"/>
              </a:cxn>
              <a:cxn ang="0">
                <a:pos x="243" y="398"/>
              </a:cxn>
              <a:cxn ang="0">
                <a:pos x="265" y="63"/>
              </a:cxn>
              <a:cxn ang="0">
                <a:pos x="286" y="398"/>
              </a:cxn>
              <a:cxn ang="0">
                <a:pos x="321" y="439"/>
              </a:cxn>
              <a:cxn ang="0">
                <a:pos x="333" y="464"/>
              </a:cxn>
              <a:cxn ang="0">
                <a:pos x="333" y="470"/>
              </a:cxn>
              <a:cxn ang="0">
                <a:pos x="85" y="292"/>
              </a:cxn>
              <a:cxn ang="0">
                <a:pos x="214" y="192"/>
              </a:cxn>
              <a:cxn ang="0">
                <a:pos x="216" y="298"/>
              </a:cxn>
              <a:cxn ang="0">
                <a:pos x="73" y="339"/>
              </a:cxn>
              <a:cxn ang="0">
                <a:pos x="63" y="331"/>
              </a:cxn>
              <a:cxn ang="0">
                <a:pos x="85" y="292"/>
              </a:cxn>
            </a:cxnLst>
            <a:rect l="0" t="0" r="r" b="b"/>
            <a:pathLst>
              <a:path w="527" h="537">
                <a:moveTo>
                  <a:pt x="483" y="0"/>
                </a:moveTo>
                <a:cubicBezTo>
                  <a:pt x="103" y="0"/>
                  <a:pt x="103" y="0"/>
                  <a:pt x="103" y="0"/>
                </a:cubicBezTo>
                <a:cubicBezTo>
                  <a:pt x="107" y="9"/>
                  <a:pt x="110" y="19"/>
                  <a:pt x="110" y="30"/>
                </a:cubicBezTo>
                <a:cubicBezTo>
                  <a:pt x="110" y="69"/>
                  <a:pt x="78" y="101"/>
                  <a:pt x="38" y="101"/>
                </a:cubicBezTo>
                <a:cubicBezTo>
                  <a:pt x="24" y="101"/>
                  <a:pt x="11" y="97"/>
                  <a:pt x="0" y="90"/>
                </a:cubicBezTo>
                <a:cubicBezTo>
                  <a:pt x="0" y="485"/>
                  <a:pt x="0" y="485"/>
                  <a:pt x="0" y="485"/>
                </a:cubicBezTo>
                <a:cubicBezTo>
                  <a:pt x="0" y="513"/>
                  <a:pt x="19" y="536"/>
                  <a:pt x="43" y="536"/>
                </a:cubicBezTo>
                <a:cubicBezTo>
                  <a:pt x="484" y="537"/>
                  <a:pt x="484" y="537"/>
                  <a:pt x="484" y="537"/>
                </a:cubicBezTo>
                <a:cubicBezTo>
                  <a:pt x="508" y="537"/>
                  <a:pt x="527" y="511"/>
                  <a:pt x="527" y="483"/>
                </a:cubicBezTo>
                <a:cubicBezTo>
                  <a:pt x="527" y="48"/>
                  <a:pt x="527" y="48"/>
                  <a:pt x="527" y="48"/>
                </a:cubicBezTo>
                <a:cubicBezTo>
                  <a:pt x="527" y="20"/>
                  <a:pt x="506" y="0"/>
                  <a:pt x="483" y="0"/>
                </a:cubicBezTo>
                <a:close/>
                <a:moveTo>
                  <a:pt x="36" y="58"/>
                </a:moveTo>
                <a:cubicBezTo>
                  <a:pt x="51" y="58"/>
                  <a:pt x="64" y="46"/>
                  <a:pt x="64" y="31"/>
                </a:cubicBezTo>
                <a:cubicBezTo>
                  <a:pt x="64" y="15"/>
                  <a:pt x="51" y="3"/>
                  <a:pt x="36" y="3"/>
                </a:cubicBezTo>
                <a:cubicBezTo>
                  <a:pt x="21" y="3"/>
                  <a:pt x="8" y="15"/>
                  <a:pt x="8" y="31"/>
                </a:cubicBezTo>
                <a:cubicBezTo>
                  <a:pt x="8" y="46"/>
                  <a:pt x="21" y="58"/>
                  <a:pt x="36" y="58"/>
                </a:cubicBezTo>
                <a:close/>
                <a:moveTo>
                  <a:pt x="464" y="331"/>
                </a:moveTo>
                <a:cubicBezTo>
                  <a:pt x="464" y="335"/>
                  <a:pt x="460" y="341"/>
                  <a:pt x="454" y="339"/>
                </a:cubicBezTo>
                <a:cubicBezTo>
                  <a:pt x="312" y="298"/>
                  <a:pt x="312" y="298"/>
                  <a:pt x="312" y="298"/>
                </a:cubicBezTo>
                <a:cubicBezTo>
                  <a:pt x="314" y="261"/>
                  <a:pt x="316" y="226"/>
                  <a:pt x="314" y="192"/>
                </a:cubicBezTo>
                <a:cubicBezTo>
                  <a:pt x="314" y="192"/>
                  <a:pt x="314" y="192"/>
                  <a:pt x="443" y="292"/>
                </a:cubicBezTo>
                <a:cubicBezTo>
                  <a:pt x="458" y="306"/>
                  <a:pt x="464" y="327"/>
                  <a:pt x="464" y="331"/>
                </a:cubicBezTo>
                <a:close/>
                <a:moveTo>
                  <a:pt x="333" y="470"/>
                </a:moveTo>
                <a:cubicBezTo>
                  <a:pt x="332" y="473"/>
                  <a:pt x="329" y="474"/>
                  <a:pt x="325" y="472"/>
                </a:cubicBezTo>
                <a:cubicBezTo>
                  <a:pt x="325" y="472"/>
                  <a:pt x="325" y="472"/>
                  <a:pt x="325" y="472"/>
                </a:cubicBezTo>
                <a:cubicBezTo>
                  <a:pt x="325" y="472"/>
                  <a:pt x="325" y="472"/>
                  <a:pt x="265" y="445"/>
                </a:cubicBezTo>
                <a:cubicBezTo>
                  <a:pt x="265" y="445"/>
                  <a:pt x="265" y="445"/>
                  <a:pt x="202" y="472"/>
                </a:cubicBezTo>
                <a:cubicBezTo>
                  <a:pt x="202" y="472"/>
                  <a:pt x="202" y="472"/>
                  <a:pt x="202" y="472"/>
                </a:cubicBezTo>
                <a:cubicBezTo>
                  <a:pt x="199" y="474"/>
                  <a:pt x="196" y="472"/>
                  <a:pt x="196" y="470"/>
                </a:cubicBezTo>
                <a:cubicBezTo>
                  <a:pt x="194" y="466"/>
                  <a:pt x="195" y="459"/>
                  <a:pt x="195" y="463"/>
                </a:cubicBezTo>
                <a:cubicBezTo>
                  <a:pt x="196" y="455"/>
                  <a:pt x="198" y="447"/>
                  <a:pt x="206" y="439"/>
                </a:cubicBezTo>
                <a:cubicBezTo>
                  <a:pt x="206" y="439"/>
                  <a:pt x="206" y="439"/>
                  <a:pt x="243" y="398"/>
                </a:cubicBezTo>
                <a:cubicBezTo>
                  <a:pt x="213" y="255"/>
                  <a:pt x="219" y="63"/>
                  <a:pt x="265" y="63"/>
                </a:cubicBezTo>
                <a:cubicBezTo>
                  <a:pt x="310" y="63"/>
                  <a:pt x="316" y="255"/>
                  <a:pt x="286" y="398"/>
                </a:cubicBezTo>
                <a:cubicBezTo>
                  <a:pt x="286" y="398"/>
                  <a:pt x="286" y="398"/>
                  <a:pt x="321" y="439"/>
                </a:cubicBezTo>
                <a:cubicBezTo>
                  <a:pt x="329" y="447"/>
                  <a:pt x="333" y="456"/>
                  <a:pt x="333" y="464"/>
                </a:cubicBezTo>
                <a:cubicBezTo>
                  <a:pt x="333" y="466"/>
                  <a:pt x="334" y="469"/>
                  <a:pt x="333" y="470"/>
                </a:cubicBezTo>
                <a:close/>
                <a:moveTo>
                  <a:pt x="85" y="292"/>
                </a:moveTo>
                <a:cubicBezTo>
                  <a:pt x="214" y="192"/>
                  <a:pt x="214" y="192"/>
                  <a:pt x="214" y="192"/>
                </a:cubicBezTo>
                <a:cubicBezTo>
                  <a:pt x="212" y="226"/>
                  <a:pt x="214" y="261"/>
                  <a:pt x="216" y="298"/>
                </a:cubicBezTo>
                <a:cubicBezTo>
                  <a:pt x="73" y="339"/>
                  <a:pt x="73" y="339"/>
                  <a:pt x="73" y="339"/>
                </a:cubicBezTo>
                <a:cubicBezTo>
                  <a:pt x="67" y="341"/>
                  <a:pt x="63" y="335"/>
                  <a:pt x="63" y="331"/>
                </a:cubicBezTo>
                <a:cubicBezTo>
                  <a:pt x="63" y="327"/>
                  <a:pt x="69" y="306"/>
                  <a:pt x="85" y="292"/>
                </a:cubicBezTo>
                <a:close/>
              </a:path>
            </a:pathLst>
          </a:custGeom>
          <a:solidFill>
            <a:schemeClr val="bg1"/>
          </a:solidFill>
          <a:ln w="9525">
            <a:noFill/>
            <a:round/>
            <a:headEnd/>
            <a:tailEnd/>
          </a:ln>
        </p:spPr>
        <p:txBody>
          <a:bodyPr wrap="square" lIns="0" tIns="0" rIns="0" bIns="0">
            <a:noAutofit/>
          </a:bodyPr>
          <a:lstStyle/>
          <a:p>
            <a:endParaRPr lang="en-US" sz="1013"/>
          </a:p>
        </p:txBody>
      </p:sp>
      <p:pic>
        <p:nvPicPr>
          <p:cNvPr id="70" name="Image 44" descr="Metro-de-Panama.png">
            <a:extLst>
              <a:ext uri="{FF2B5EF4-FFF2-40B4-BE49-F238E27FC236}">
                <a16:creationId xmlns:a16="http://schemas.microsoft.com/office/drawing/2014/main" id="{D65FB05A-5CCB-4C67-9A2E-1224190B2CB9}"/>
              </a:ext>
            </a:extLst>
          </p:cNvPr>
          <p:cNvPicPr>
            <a:picLocks noChangeAspect="1"/>
          </p:cNvPicPr>
          <p:nvPr/>
        </p:nvPicPr>
        <p:blipFill>
          <a:blip r:embed="rId7" cstate="print"/>
          <a:stretch>
            <a:fillRect/>
          </a:stretch>
        </p:blipFill>
        <p:spPr>
          <a:xfrm>
            <a:off x="6584542" y="3616435"/>
            <a:ext cx="978694" cy="978694"/>
          </a:xfrm>
          <a:prstGeom prst="rect">
            <a:avLst/>
          </a:prstGeom>
        </p:spPr>
      </p:pic>
      <p:pic>
        <p:nvPicPr>
          <p:cNvPr id="71" name="Image 45" descr="aé toulouse.png">
            <a:extLst>
              <a:ext uri="{FF2B5EF4-FFF2-40B4-BE49-F238E27FC236}">
                <a16:creationId xmlns:a16="http://schemas.microsoft.com/office/drawing/2014/main" id="{E2A4F9F4-8FC3-4170-A432-23C2F295086A}"/>
              </a:ext>
            </a:extLst>
          </p:cNvPr>
          <p:cNvPicPr>
            <a:picLocks noChangeAspect="1"/>
          </p:cNvPicPr>
          <p:nvPr/>
        </p:nvPicPr>
        <p:blipFill>
          <a:blip r:embed="rId8" cstate="print"/>
          <a:stretch>
            <a:fillRect/>
          </a:stretch>
        </p:blipFill>
        <p:spPr>
          <a:xfrm>
            <a:off x="5162935" y="3677157"/>
            <a:ext cx="1457325" cy="378619"/>
          </a:xfrm>
          <a:prstGeom prst="rect">
            <a:avLst/>
          </a:prstGeom>
        </p:spPr>
      </p:pic>
      <p:pic>
        <p:nvPicPr>
          <p:cNvPr id="72" name="Image 46" descr="DorchesterCollection-Logo.jpg">
            <a:extLst>
              <a:ext uri="{FF2B5EF4-FFF2-40B4-BE49-F238E27FC236}">
                <a16:creationId xmlns:a16="http://schemas.microsoft.com/office/drawing/2014/main" id="{E8D1DB91-A639-490F-84AF-5938A589C720}"/>
              </a:ext>
            </a:extLst>
          </p:cNvPr>
          <p:cNvPicPr>
            <a:picLocks noChangeAspect="1"/>
          </p:cNvPicPr>
          <p:nvPr/>
        </p:nvPicPr>
        <p:blipFill>
          <a:blip r:embed="rId9" cstate="print"/>
          <a:srcRect t="34415" b="26624"/>
          <a:stretch>
            <a:fillRect/>
          </a:stretch>
        </p:blipFill>
        <p:spPr>
          <a:xfrm>
            <a:off x="1716075" y="1680479"/>
            <a:ext cx="2257425" cy="571500"/>
          </a:xfrm>
          <a:prstGeom prst="rect">
            <a:avLst/>
          </a:prstGeom>
        </p:spPr>
      </p:pic>
      <p:pic>
        <p:nvPicPr>
          <p:cNvPr id="73" name="Image 47" descr="ambridge-school-district.jpg">
            <a:extLst>
              <a:ext uri="{FF2B5EF4-FFF2-40B4-BE49-F238E27FC236}">
                <a16:creationId xmlns:a16="http://schemas.microsoft.com/office/drawing/2014/main" id="{0B883B1E-0F14-4548-820F-32F4BD9FB70D}"/>
              </a:ext>
            </a:extLst>
          </p:cNvPr>
          <p:cNvPicPr>
            <a:picLocks noChangeAspect="1"/>
          </p:cNvPicPr>
          <p:nvPr/>
        </p:nvPicPr>
        <p:blipFill>
          <a:blip r:embed="rId10" cstate="print"/>
          <a:srcRect t="24231" b="23461"/>
          <a:stretch>
            <a:fillRect/>
          </a:stretch>
        </p:blipFill>
        <p:spPr>
          <a:xfrm>
            <a:off x="5572966" y="1151841"/>
            <a:ext cx="2776082" cy="1000125"/>
          </a:xfrm>
          <a:prstGeom prst="rect">
            <a:avLst/>
          </a:prstGeom>
        </p:spPr>
      </p:pic>
      <p:sp>
        <p:nvSpPr>
          <p:cNvPr id="74" name="Rectangle 73">
            <a:extLst>
              <a:ext uri="{FF2B5EF4-FFF2-40B4-BE49-F238E27FC236}">
                <a16:creationId xmlns:a16="http://schemas.microsoft.com/office/drawing/2014/main" id="{EC217D72-0D4A-40A1-9259-E55DB9B62C64}"/>
              </a:ext>
            </a:extLst>
          </p:cNvPr>
          <p:cNvSpPr/>
          <p:nvPr/>
        </p:nvSpPr>
        <p:spPr bwMode="auto">
          <a:xfrm>
            <a:off x="5177223" y="1025299"/>
            <a:ext cx="3343275" cy="1121228"/>
          </a:xfrm>
          <a:prstGeom prst="rect">
            <a:avLst/>
          </a:prstGeom>
          <a:noFill/>
          <a:ln w="2857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sp>
        <p:nvSpPr>
          <p:cNvPr id="75" name="Ellipse 54">
            <a:extLst>
              <a:ext uri="{FF2B5EF4-FFF2-40B4-BE49-F238E27FC236}">
                <a16:creationId xmlns:a16="http://schemas.microsoft.com/office/drawing/2014/main" id="{761E2334-9CD2-433F-977D-5F0636E9B6F4}"/>
              </a:ext>
            </a:extLst>
          </p:cNvPr>
          <p:cNvSpPr/>
          <p:nvPr/>
        </p:nvSpPr>
        <p:spPr bwMode="auto">
          <a:xfrm>
            <a:off x="4714576" y="610279"/>
            <a:ext cx="849148" cy="85589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defTabSz="685800" fontAlgn="base">
              <a:spcBef>
                <a:spcPct val="50000"/>
              </a:spcBef>
              <a:spcAft>
                <a:spcPct val="0"/>
              </a:spcAft>
            </a:pPr>
            <a:endParaRPr lang="en-US">
              <a:solidFill>
                <a:schemeClr val="bg1"/>
              </a:solidFill>
              <a:latin typeface="Trebuchet MS" pitchFamily="34" charset="0"/>
            </a:endParaRPr>
          </a:p>
        </p:txBody>
      </p:sp>
      <p:grpSp>
        <p:nvGrpSpPr>
          <p:cNvPr id="76" name="Groupe 55">
            <a:extLst>
              <a:ext uri="{FF2B5EF4-FFF2-40B4-BE49-F238E27FC236}">
                <a16:creationId xmlns:a16="http://schemas.microsoft.com/office/drawing/2014/main" id="{51B5EC85-390F-492C-BC28-1F8CBA5F0B15}"/>
              </a:ext>
            </a:extLst>
          </p:cNvPr>
          <p:cNvGrpSpPr/>
          <p:nvPr/>
        </p:nvGrpSpPr>
        <p:grpSpPr>
          <a:xfrm>
            <a:off x="4863509" y="912526"/>
            <a:ext cx="520915" cy="271463"/>
            <a:chOff x="5474516" y="1762125"/>
            <a:chExt cx="450850" cy="234950"/>
          </a:xfrm>
        </p:grpSpPr>
        <p:sp>
          <p:nvSpPr>
            <p:cNvPr id="77" name="Freeform 31">
              <a:extLst>
                <a:ext uri="{FF2B5EF4-FFF2-40B4-BE49-F238E27FC236}">
                  <a16:creationId xmlns:a16="http://schemas.microsoft.com/office/drawing/2014/main" id="{B8627976-DA36-43AE-A562-833EFFCA07FE}"/>
                </a:ext>
              </a:extLst>
            </p:cNvPr>
            <p:cNvSpPr>
              <a:spLocks/>
            </p:cNvSpPr>
            <p:nvPr/>
          </p:nvSpPr>
          <p:spPr bwMode="auto">
            <a:xfrm>
              <a:off x="5866628" y="1878013"/>
              <a:ext cx="30163" cy="76200"/>
            </a:xfrm>
            <a:custGeom>
              <a:avLst/>
              <a:gdLst>
                <a:gd name="T0" fmla="*/ 11 w 11"/>
                <a:gd name="T1" fmla="*/ 6 h 27"/>
                <a:gd name="T2" fmla="*/ 6 w 11"/>
                <a:gd name="T3" fmla="*/ 0 h 27"/>
                <a:gd name="T4" fmla="*/ 6 w 11"/>
                <a:gd name="T5" fmla="*/ 0 h 27"/>
                <a:gd name="T6" fmla="*/ 0 w 11"/>
                <a:gd name="T7" fmla="*/ 6 h 27"/>
                <a:gd name="T8" fmla="*/ 0 w 11"/>
                <a:gd name="T9" fmla="*/ 24 h 27"/>
                <a:gd name="T10" fmla="*/ 6 w 11"/>
                <a:gd name="T11" fmla="*/ 23 h 27"/>
                <a:gd name="T12" fmla="*/ 6 w 11"/>
                <a:gd name="T13" fmla="*/ 23 h 27"/>
                <a:gd name="T14" fmla="*/ 11 w 11"/>
                <a:gd name="T15" fmla="*/ 24 h 27"/>
                <a:gd name="T16" fmla="*/ 11 w 11"/>
                <a:gd name="T1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7">
                  <a:moveTo>
                    <a:pt x="11" y="6"/>
                  </a:moveTo>
                  <a:cubicBezTo>
                    <a:pt x="11" y="3"/>
                    <a:pt x="9" y="0"/>
                    <a:pt x="6" y="0"/>
                  </a:cubicBezTo>
                  <a:cubicBezTo>
                    <a:pt x="6" y="0"/>
                    <a:pt x="6" y="0"/>
                    <a:pt x="6" y="0"/>
                  </a:cubicBezTo>
                  <a:cubicBezTo>
                    <a:pt x="3" y="0"/>
                    <a:pt x="0" y="3"/>
                    <a:pt x="0" y="6"/>
                  </a:cubicBezTo>
                  <a:cubicBezTo>
                    <a:pt x="0" y="24"/>
                    <a:pt x="0" y="24"/>
                    <a:pt x="0" y="24"/>
                  </a:cubicBezTo>
                  <a:cubicBezTo>
                    <a:pt x="0" y="27"/>
                    <a:pt x="3" y="23"/>
                    <a:pt x="6" y="23"/>
                  </a:cubicBezTo>
                  <a:cubicBezTo>
                    <a:pt x="6" y="23"/>
                    <a:pt x="6" y="23"/>
                    <a:pt x="6" y="23"/>
                  </a:cubicBezTo>
                  <a:cubicBezTo>
                    <a:pt x="9" y="23"/>
                    <a:pt x="11" y="27"/>
                    <a:pt x="11" y="24"/>
                  </a:cubicBezTo>
                  <a:lnTo>
                    <a:pt x="11"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78" name="Freeform 32">
              <a:extLst>
                <a:ext uri="{FF2B5EF4-FFF2-40B4-BE49-F238E27FC236}">
                  <a16:creationId xmlns:a16="http://schemas.microsoft.com/office/drawing/2014/main" id="{1A633511-8BFB-47D3-99FA-6CE38FCBC495}"/>
                </a:ext>
              </a:extLst>
            </p:cNvPr>
            <p:cNvSpPr>
              <a:spLocks/>
            </p:cNvSpPr>
            <p:nvPr/>
          </p:nvSpPr>
          <p:spPr bwMode="auto">
            <a:xfrm>
              <a:off x="5474516" y="1762125"/>
              <a:ext cx="450850" cy="166688"/>
            </a:xfrm>
            <a:custGeom>
              <a:avLst/>
              <a:gdLst>
                <a:gd name="T0" fmla="*/ 1 w 160"/>
                <a:gd name="T1" fmla="*/ 28 h 59"/>
                <a:gd name="T2" fmla="*/ 1 w 160"/>
                <a:gd name="T3" fmla="*/ 28 h 59"/>
                <a:gd name="T4" fmla="*/ 0 w 160"/>
                <a:gd name="T5" fmla="*/ 29 h 59"/>
                <a:gd name="T6" fmla="*/ 0 w 160"/>
                <a:gd name="T7" fmla="*/ 30 h 59"/>
                <a:gd name="T8" fmla="*/ 0 w 160"/>
                <a:gd name="T9" fmla="*/ 31 h 59"/>
                <a:gd name="T10" fmla="*/ 0 w 160"/>
                <a:gd name="T11" fmla="*/ 31 h 59"/>
                <a:gd name="T12" fmla="*/ 0 w 160"/>
                <a:gd name="T13" fmla="*/ 31 h 59"/>
                <a:gd name="T14" fmla="*/ 1 w 160"/>
                <a:gd name="T15" fmla="*/ 31 h 59"/>
                <a:gd name="T16" fmla="*/ 1 w 160"/>
                <a:gd name="T17" fmla="*/ 31 h 59"/>
                <a:gd name="T18" fmla="*/ 77 w 160"/>
                <a:gd name="T19" fmla="*/ 59 h 59"/>
                <a:gd name="T20" fmla="*/ 77 w 160"/>
                <a:gd name="T21" fmla="*/ 59 h 59"/>
                <a:gd name="T22" fmla="*/ 77 w 160"/>
                <a:gd name="T23" fmla="*/ 59 h 59"/>
                <a:gd name="T24" fmla="*/ 77 w 160"/>
                <a:gd name="T25" fmla="*/ 59 h 59"/>
                <a:gd name="T26" fmla="*/ 78 w 160"/>
                <a:gd name="T27" fmla="*/ 59 h 59"/>
                <a:gd name="T28" fmla="*/ 78 w 160"/>
                <a:gd name="T29" fmla="*/ 59 h 59"/>
                <a:gd name="T30" fmla="*/ 80 w 160"/>
                <a:gd name="T31" fmla="*/ 59 h 59"/>
                <a:gd name="T32" fmla="*/ 82 w 160"/>
                <a:gd name="T33" fmla="*/ 59 h 59"/>
                <a:gd name="T34" fmla="*/ 82 w 160"/>
                <a:gd name="T35" fmla="*/ 59 h 59"/>
                <a:gd name="T36" fmla="*/ 82 w 160"/>
                <a:gd name="T37" fmla="*/ 59 h 59"/>
                <a:gd name="T38" fmla="*/ 82 w 160"/>
                <a:gd name="T39" fmla="*/ 59 h 59"/>
                <a:gd name="T40" fmla="*/ 82 w 160"/>
                <a:gd name="T41" fmla="*/ 59 h 59"/>
                <a:gd name="T42" fmla="*/ 82 w 160"/>
                <a:gd name="T43" fmla="*/ 59 h 59"/>
                <a:gd name="T44" fmla="*/ 158 w 160"/>
                <a:gd name="T45" fmla="*/ 31 h 59"/>
                <a:gd name="T46" fmla="*/ 158 w 160"/>
                <a:gd name="T47" fmla="*/ 31 h 59"/>
                <a:gd name="T48" fmla="*/ 159 w 160"/>
                <a:gd name="T49" fmla="*/ 31 h 59"/>
                <a:gd name="T50" fmla="*/ 160 w 160"/>
                <a:gd name="T51" fmla="*/ 30 h 59"/>
                <a:gd name="T52" fmla="*/ 159 w 160"/>
                <a:gd name="T53" fmla="*/ 29 h 59"/>
                <a:gd name="T54" fmla="*/ 159 w 160"/>
                <a:gd name="T55" fmla="*/ 29 h 59"/>
                <a:gd name="T56" fmla="*/ 159 w 160"/>
                <a:gd name="T57" fmla="*/ 29 h 59"/>
                <a:gd name="T58" fmla="*/ 158 w 160"/>
                <a:gd name="T59" fmla="*/ 29 h 59"/>
                <a:gd name="T60" fmla="*/ 158 w 160"/>
                <a:gd name="T61" fmla="*/ 28 h 59"/>
                <a:gd name="T62" fmla="*/ 82 w 160"/>
                <a:gd name="T63" fmla="*/ 1 h 59"/>
                <a:gd name="T64" fmla="*/ 82 w 160"/>
                <a:gd name="T65" fmla="*/ 1 h 59"/>
                <a:gd name="T66" fmla="*/ 82 w 160"/>
                <a:gd name="T67" fmla="*/ 1 h 59"/>
                <a:gd name="T68" fmla="*/ 82 w 160"/>
                <a:gd name="T69" fmla="*/ 1 h 59"/>
                <a:gd name="T70" fmla="*/ 82 w 160"/>
                <a:gd name="T71" fmla="*/ 1 h 59"/>
                <a:gd name="T72" fmla="*/ 82 w 160"/>
                <a:gd name="T73" fmla="*/ 1 h 59"/>
                <a:gd name="T74" fmla="*/ 80 w 160"/>
                <a:gd name="T75" fmla="*/ 0 h 59"/>
                <a:gd name="T76" fmla="*/ 78 w 160"/>
                <a:gd name="T77" fmla="*/ 1 h 59"/>
                <a:gd name="T78" fmla="*/ 78 w 160"/>
                <a:gd name="T79" fmla="*/ 1 h 59"/>
                <a:gd name="T80" fmla="*/ 77 w 160"/>
                <a:gd name="T81" fmla="*/ 1 h 59"/>
                <a:gd name="T82" fmla="*/ 77 w 160"/>
                <a:gd name="T83" fmla="*/ 1 h 59"/>
                <a:gd name="T84" fmla="*/ 77 w 160"/>
                <a:gd name="T85" fmla="*/ 1 h 59"/>
                <a:gd name="T86" fmla="*/ 77 w 160"/>
                <a:gd name="T87" fmla="*/ 1 h 59"/>
                <a:gd name="T88" fmla="*/ 1 w 160"/>
                <a:gd name="T89"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59">
                  <a:moveTo>
                    <a:pt x="1" y="28"/>
                  </a:moveTo>
                  <a:cubicBezTo>
                    <a:pt x="1" y="28"/>
                    <a:pt x="1" y="28"/>
                    <a:pt x="1" y="28"/>
                  </a:cubicBezTo>
                  <a:cubicBezTo>
                    <a:pt x="1" y="29"/>
                    <a:pt x="1" y="29"/>
                    <a:pt x="0" y="29"/>
                  </a:cubicBezTo>
                  <a:cubicBezTo>
                    <a:pt x="0" y="29"/>
                    <a:pt x="0" y="29"/>
                    <a:pt x="0" y="30"/>
                  </a:cubicBezTo>
                  <a:cubicBezTo>
                    <a:pt x="0" y="30"/>
                    <a:pt x="0" y="30"/>
                    <a:pt x="0" y="31"/>
                  </a:cubicBezTo>
                  <a:cubicBezTo>
                    <a:pt x="0" y="31"/>
                    <a:pt x="0" y="31"/>
                    <a:pt x="0" y="31"/>
                  </a:cubicBezTo>
                  <a:cubicBezTo>
                    <a:pt x="0" y="31"/>
                    <a:pt x="0" y="31"/>
                    <a:pt x="0" y="31"/>
                  </a:cubicBezTo>
                  <a:cubicBezTo>
                    <a:pt x="1" y="31"/>
                    <a:pt x="1" y="31"/>
                    <a:pt x="1" y="31"/>
                  </a:cubicBezTo>
                  <a:cubicBezTo>
                    <a:pt x="1" y="31"/>
                    <a:pt x="1" y="31"/>
                    <a:pt x="1" y="31"/>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8" y="59"/>
                  </a:cubicBezTo>
                  <a:cubicBezTo>
                    <a:pt x="78" y="59"/>
                    <a:pt x="78" y="59"/>
                    <a:pt x="78" y="59"/>
                  </a:cubicBezTo>
                  <a:cubicBezTo>
                    <a:pt x="78" y="59"/>
                    <a:pt x="79" y="59"/>
                    <a:pt x="80" y="59"/>
                  </a:cubicBezTo>
                  <a:cubicBezTo>
                    <a:pt x="80" y="59"/>
                    <a:pt x="81" y="59"/>
                    <a:pt x="82" y="59"/>
                  </a:cubicBezTo>
                  <a:cubicBezTo>
                    <a:pt x="82" y="59"/>
                    <a:pt x="82" y="59"/>
                    <a:pt x="82" y="59"/>
                  </a:cubicBezTo>
                  <a:cubicBezTo>
                    <a:pt x="82" y="59"/>
                    <a:pt x="82" y="59"/>
                    <a:pt x="82" y="59"/>
                  </a:cubicBezTo>
                  <a:cubicBezTo>
                    <a:pt x="82" y="59"/>
                    <a:pt x="82" y="59"/>
                    <a:pt x="82" y="59"/>
                  </a:cubicBezTo>
                  <a:cubicBezTo>
                    <a:pt x="82" y="59"/>
                    <a:pt x="82" y="59"/>
                    <a:pt x="82" y="59"/>
                  </a:cubicBezTo>
                  <a:cubicBezTo>
                    <a:pt x="82" y="59"/>
                    <a:pt x="82" y="59"/>
                    <a:pt x="82" y="59"/>
                  </a:cubicBezTo>
                  <a:cubicBezTo>
                    <a:pt x="158" y="31"/>
                    <a:pt x="158" y="31"/>
                    <a:pt x="158" y="31"/>
                  </a:cubicBezTo>
                  <a:cubicBezTo>
                    <a:pt x="158" y="31"/>
                    <a:pt x="158" y="31"/>
                    <a:pt x="158" y="31"/>
                  </a:cubicBezTo>
                  <a:cubicBezTo>
                    <a:pt x="158" y="31"/>
                    <a:pt x="159" y="31"/>
                    <a:pt x="159" y="31"/>
                  </a:cubicBezTo>
                  <a:cubicBezTo>
                    <a:pt x="159" y="31"/>
                    <a:pt x="160" y="30"/>
                    <a:pt x="160" y="30"/>
                  </a:cubicBezTo>
                  <a:cubicBezTo>
                    <a:pt x="160" y="30"/>
                    <a:pt x="160" y="29"/>
                    <a:pt x="159" y="29"/>
                  </a:cubicBezTo>
                  <a:cubicBezTo>
                    <a:pt x="159" y="29"/>
                    <a:pt x="159" y="29"/>
                    <a:pt x="159" y="29"/>
                  </a:cubicBezTo>
                  <a:cubicBezTo>
                    <a:pt x="159" y="29"/>
                    <a:pt x="159" y="29"/>
                    <a:pt x="159" y="29"/>
                  </a:cubicBezTo>
                  <a:cubicBezTo>
                    <a:pt x="159" y="29"/>
                    <a:pt x="158" y="29"/>
                    <a:pt x="158" y="29"/>
                  </a:cubicBezTo>
                  <a:cubicBezTo>
                    <a:pt x="158" y="28"/>
                    <a:pt x="158" y="28"/>
                    <a:pt x="158" y="28"/>
                  </a:cubicBezTo>
                  <a:cubicBezTo>
                    <a:pt x="82" y="1"/>
                    <a:pt x="82" y="1"/>
                    <a:pt x="82" y="1"/>
                  </a:cubicBezTo>
                  <a:cubicBezTo>
                    <a:pt x="82" y="1"/>
                    <a:pt x="82" y="1"/>
                    <a:pt x="82" y="1"/>
                  </a:cubicBezTo>
                  <a:cubicBezTo>
                    <a:pt x="82" y="1"/>
                    <a:pt x="82" y="1"/>
                    <a:pt x="82" y="1"/>
                  </a:cubicBezTo>
                  <a:cubicBezTo>
                    <a:pt x="82" y="1"/>
                    <a:pt x="82" y="1"/>
                    <a:pt x="82" y="1"/>
                  </a:cubicBezTo>
                  <a:cubicBezTo>
                    <a:pt x="82" y="1"/>
                    <a:pt x="82" y="1"/>
                    <a:pt x="82" y="1"/>
                  </a:cubicBezTo>
                  <a:cubicBezTo>
                    <a:pt x="82" y="1"/>
                    <a:pt x="82" y="1"/>
                    <a:pt x="82" y="1"/>
                  </a:cubicBezTo>
                  <a:cubicBezTo>
                    <a:pt x="81" y="0"/>
                    <a:pt x="80" y="0"/>
                    <a:pt x="80" y="0"/>
                  </a:cubicBezTo>
                  <a:cubicBezTo>
                    <a:pt x="79" y="0"/>
                    <a:pt x="78" y="0"/>
                    <a:pt x="78" y="1"/>
                  </a:cubicBezTo>
                  <a:cubicBezTo>
                    <a:pt x="78" y="1"/>
                    <a:pt x="78" y="1"/>
                    <a:pt x="78" y="1"/>
                  </a:cubicBezTo>
                  <a:cubicBezTo>
                    <a:pt x="77" y="1"/>
                    <a:pt x="77" y="1"/>
                    <a:pt x="77" y="1"/>
                  </a:cubicBezTo>
                  <a:cubicBezTo>
                    <a:pt x="77" y="1"/>
                    <a:pt x="77" y="1"/>
                    <a:pt x="77" y="1"/>
                  </a:cubicBezTo>
                  <a:cubicBezTo>
                    <a:pt x="77" y="1"/>
                    <a:pt x="77" y="1"/>
                    <a:pt x="77" y="1"/>
                  </a:cubicBezTo>
                  <a:cubicBezTo>
                    <a:pt x="77" y="1"/>
                    <a:pt x="77" y="1"/>
                    <a:pt x="77" y="1"/>
                  </a:cubicBezTo>
                  <a:lnTo>
                    <a:pt x="1"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79" name="Freeform 33">
              <a:extLst>
                <a:ext uri="{FF2B5EF4-FFF2-40B4-BE49-F238E27FC236}">
                  <a16:creationId xmlns:a16="http://schemas.microsoft.com/office/drawing/2014/main" id="{841BDA30-E946-4961-817C-80B306712CC4}"/>
                </a:ext>
              </a:extLst>
            </p:cNvPr>
            <p:cNvSpPr>
              <a:spLocks/>
            </p:cNvSpPr>
            <p:nvPr/>
          </p:nvSpPr>
          <p:spPr bwMode="auto">
            <a:xfrm>
              <a:off x="5555478" y="1892300"/>
              <a:ext cx="288925" cy="104775"/>
            </a:xfrm>
            <a:custGeom>
              <a:avLst/>
              <a:gdLst>
                <a:gd name="T0" fmla="*/ 53 w 102"/>
                <a:gd name="T1" fmla="*/ 18 h 37"/>
                <a:gd name="T2" fmla="*/ 51 w 102"/>
                <a:gd name="T3" fmla="*/ 18 h 37"/>
                <a:gd name="T4" fmla="*/ 48 w 102"/>
                <a:gd name="T5" fmla="*/ 18 h 37"/>
                <a:gd name="T6" fmla="*/ 47 w 102"/>
                <a:gd name="T7" fmla="*/ 17 h 37"/>
                <a:gd name="T8" fmla="*/ 47 w 102"/>
                <a:gd name="T9" fmla="*/ 17 h 37"/>
                <a:gd name="T10" fmla="*/ 0 w 102"/>
                <a:gd name="T11" fmla="*/ 0 h 37"/>
                <a:gd name="T12" fmla="*/ 0 w 102"/>
                <a:gd name="T13" fmla="*/ 16 h 37"/>
                <a:gd name="T14" fmla="*/ 51 w 102"/>
                <a:gd name="T15" fmla="*/ 37 h 37"/>
                <a:gd name="T16" fmla="*/ 102 w 102"/>
                <a:gd name="T17" fmla="*/ 16 h 37"/>
                <a:gd name="T18" fmla="*/ 102 w 102"/>
                <a:gd name="T19" fmla="*/ 0 h 37"/>
                <a:gd name="T20" fmla="*/ 54 w 102"/>
                <a:gd name="T21" fmla="*/ 17 h 37"/>
                <a:gd name="T22" fmla="*/ 53 w 102"/>
                <a:gd name="T23"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37">
                  <a:moveTo>
                    <a:pt x="53" y="18"/>
                  </a:moveTo>
                  <a:cubicBezTo>
                    <a:pt x="52" y="18"/>
                    <a:pt x="52" y="18"/>
                    <a:pt x="51" y="18"/>
                  </a:cubicBezTo>
                  <a:cubicBezTo>
                    <a:pt x="50" y="18"/>
                    <a:pt x="49" y="18"/>
                    <a:pt x="48" y="18"/>
                  </a:cubicBezTo>
                  <a:cubicBezTo>
                    <a:pt x="47" y="17"/>
                    <a:pt x="47" y="17"/>
                    <a:pt x="47" y="17"/>
                  </a:cubicBezTo>
                  <a:cubicBezTo>
                    <a:pt x="47" y="17"/>
                    <a:pt x="47" y="17"/>
                    <a:pt x="47" y="17"/>
                  </a:cubicBezTo>
                  <a:cubicBezTo>
                    <a:pt x="0" y="0"/>
                    <a:pt x="0" y="0"/>
                    <a:pt x="0" y="0"/>
                  </a:cubicBezTo>
                  <a:cubicBezTo>
                    <a:pt x="0" y="16"/>
                    <a:pt x="0" y="16"/>
                    <a:pt x="0" y="16"/>
                  </a:cubicBezTo>
                  <a:cubicBezTo>
                    <a:pt x="0" y="26"/>
                    <a:pt x="23" y="37"/>
                    <a:pt x="51" y="37"/>
                  </a:cubicBezTo>
                  <a:cubicBezTo>
                    <a:pt x="79" y="37"/>
                    <a:pt x="102" y="26"/>
                    <a:pt x="102" y="16"/>
                  </a:cubicBezTo>
                  <a:cubicBezTo>
                    <a:pt x="102" y="0"/>
                    <a:pt x="102" y="0"/>
                    <a:pt x="102" y="0"/>
                  </a:cubicBezTo>
                  <a:cubicBezTo>
                    <a:pt x="54" y="17"/>
                    <a:pt x="54" y="17"/>
                    <a:pt x="54" y="17"/>
                  </a:cubicBezTo>
                  <a:cubicBezTo>
                    <a:pt x="54" y="18"/>
                    <a:pt x="54" y="18"/>
                    <a:pt x="53" y="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spTree>
    <p:extLst>
      <p:ext uri="{BB962C8B-B14F-4D97-AF65-F5344CB8AC3E}">
        <p14:creationId xmlns:p14="http://schemas.microsoft.com/office/powerpoint/2010/main" val="1938275345"/>
      </p:ext>
    </p:extLst>
  </p:cSld>
  <p:clrMapOvr>
    <a:masterClrMapping/>
  </p:clrMapOvr>
  <p:transition/>
</p:sld>
</file>

<file path=ppt/theme/theme1.xml><?xml version="1.0" encoding="utf-8"?>
<a:theme xmlns:a="http://schemas.openxmlformats.org/drawingml/2006/main" name="ALE-16:9-2019 ">
  <a:themeElements>
    <a:clrScheme name="Def">
      <a:dk1>
        <a:srgbClr val="000000"/>
      </a:dk1>
      <a:lt1>
        <a:srgbClr val="FFFFFF"/>
      </a:lt1>
      <a:dk2>
        <a:srgbClr val="494949"/>
      </a:dk2>
      <a:lt2>
        <a:srgbClr val="FFFFFF"/>
      </a:lt2>
      <a:accent1>
        <a:srgbClr val="5A4492"/>
      </a:accent1>
      <a:accent2>
        <a:srgbClr val="00B9E1"/>
      </a:accent2>
      <a:accent3>
        <a:srgbClr val="349E33"/>
      </a:accent3>
      <a:accent4>
        <a:srgbClr val="6638B7"/>
      </a:accent4>
      <a:accent5>
        <a:srgbClr val="FF4500"/>
      </a:accent5>
      <a:accent6>
        <a:srgbClr val="921B9B"/>
      </a:accent6>
      <a:hlink>
        <a:srgbClr val="472467"/>
      </a:hlink>
      <a:folHlink>
        <a:srgbClr val="47246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E_DEF" id="{459034E3-B273-6E44-AF3E-098475828715}" vid="{9944A4F8-E1E3-C64B-8B61-048A4BC3E2E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ada1f6-d1eb-4bae-83e4-a8dbab3b56e3">
      <Terms xmlns="http://schemas.microsoft.com/office/infopath/2007/PartnerControls"/>
    </lcf76f155ced4ddcb4097134ff3c332f>
    <TaxCatchAll xmlns="bc53837e-68db-46f0-86bd-b426c2e1721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356334BC1CCB4EABF3A37834F83F05" ma:contentTypeVersion="16" ma:contentTypeDescription="Create a new document." ma:contentTypeScope="" ma:versionID="4b0e3ed4092e1abcf7c546224a9915e8">
  <xsd:schema xmlns:xsd="http://www.w3.org/2001/XMLSchema" xmlns:xs="http://www.w3.org/2001/XMLSchema" xmlns:p="http://schemas.microsoft.com/office/2006/metadata/properties" xmlns:ns2="bc53837e-68db-46f0-86bd-b426c2e17213" xmlns:ns3="16ada1f6-d1eb-4bae-83e4-a8dbab3b56e3" targetNamespace="http://schemas.microsoft.com/office/2006/metadata/properties" ma:root="true" ma:fieldsID="32cfa8af1caaa30ebc724a6b823e2808" ns2:_="" ns3:_="">
    <xsd:import namespace="bc53837e-68db-46f0-86bd-b426c2e17213"/>
    <xsd:import namespace="16ada1f6-d1eb-4bae-83e4-a8dbab3b56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3837e-68db-46f0-86bd-b426c2e172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335dd9f-911e-477e-b31c-029a789b2247}" ma:internalName="TaxCatchAll" ma:showField="CatchAllData" ma:web="bc53837e-68db-46f0-86bd-b426c2e172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ada1f6-d1eb-4bae-83e4-a8dbab3b56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54e35f-e120-48e4-aa47-94efba9dbd8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D7C09B-C199-490A-BCB9-BD0FE7272C40}">
  <ds:schemaRefs>
    <ds:schemaRef ds:uri="http://schemas.microsoft.com/sharepoint/v3/contenttype/forms"/>
  </ds:schemaRefs>
</ds:datastoreItem>
</file>

<file path=customXml/itemProps2.xml><?xml version="1.0" encoding="utf-8"?>
<ds:datastoreItem xmlns:ds="http://schemas.openxmlformats.org/officeDocument/2006/customXml" ds:itemID="{384DFB69-DE7F-4527-938A-B8D021885196}">
  <ds:schemaRefs>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terms/"/>
    <ds:schemaRef ds:uri="16ada1f6-d1eb-4bae-83e4-a8dbab3b56e3"/>
    <ds:schemaRef ds:uri="bc53837e-68db-46f0-86bd-b426c2e17213"/>
    <ds:schemaRef ds:uri="http://www.w3.org/XML/1998/namespace"/>
    <ds:schemaRef ds:uri="http://purl.org/dc/dcmitype/"/>
  </ds:schemaRefs>
</ds:datastoreItem>
</file>

<file path=customXml/itemProps3.xml><?xml version="1.0" encoding="utf-8"?>
<ds:datastoreItem xmlns:ds="http://schemas.openxmlformats.org/officeDocument/2006/customXml" ds:itemID="{3B970E0C-3055-4C43-9FE1-B86C12B2AE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3837e-68db-46f0-86bd-b426c2e17213"/>
    <ds:schemaRef ds:uri="16ada1f6-d1eb-4bae-83e4-a8dbab3b5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ALE_DEF</Template>
  <TotalTime>0</TotalTime>
  <Words>1110</Words>
  <Application>Microsoft Office PowerPoint</Application>
  <PresentationFormat>Affichage à l'écran (16:9)</PresentationFormat>
  <Paragraphs>153</Paragraphs>
  <Slides>14</Slides>
  <Notes>13</Notes>
  <HiddenSlides>3</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ClanOT</vt:lpstr>
      <vt:lpstr>ClanOT-Book</vt:lpstr>
      <vt:lpstr>Montserrat Hairline</vt:lpstr>
      <vt:lpstr>Arial</vt:lpstr>
      <vt:lpstr>Calibri</vt:lpstr>
      <vt:lpstr>Trebuchet MS</vt:lpstr>
      <vt:lpstr>Wingdings</vt:lpstr>
      <vt:lpstr>ALE-16:9-2019 </vt:lpstr>
      <vt:lpstr>Omnipcx record suite </vt:lpstr>
      <vt:lpstr>Présentation PowerPoint</vt:lpstr>
      <vt:lpstr>ALE PROPOSAL TO ADDRESS THE CHALLENGES</vt:lpstr>
      <vt:lpstr>OMNIPCX RECORD SUITE</vt:lpstr>
      <vt:lpstr>Customer cases</vt:lpstr>
      <vt:lpstr>REFERENCES</vt:lpstr>
      <vt:lpstr>REFERENCES</vt:lpstr>
      <vt:lpstr>MORE THAN 400 REFERENCES in all industries</vt:lpstr>
      <vt:lpstr>MORE THAN 400 REFERENCES in all industries</vt:lpstr>
      <vt:lpstr>Key take-aways</vt:lpstr>
      <vt:lpstr>Présentation PowerPoint</vt:lpstr>
      <vt:lpstr>Présentation PowerPoint</vt:lpstr>
      <vt:lpstr>Omnipcx record suite</vt:lpstr>
      <vt:lpstr>WANT TO KNOW MORE?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OmniPCX Record Suite</dc:title>
  <dc:subject/>
  <dc:creator/>
  <cp:keywords/>
  <dc:description/>
  <cp:lastModifiedBy>Leclerc Ludovic</cp:lastModifiedBy>
  <cp:revision>955</cp:revision>
  <dcterms:created xsi:type="dcterms:W3CDTF">2019-05-14T10:16:52Z</dcterms:created>
  <dcterms:modified xsi:type="dcterms:W3CDTF">2023-09-19T13:13:43Z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0x01010082356334BC1CCB4EABF3A37834F83F05</vt:lpwstr>
  </property>
</Properties>
</file>