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3" r:id="rId4"/>
  </p:sldMasterIdLst>
  <p:notesMasterIdLst>
    <p:notesMasterId r:id="rId31"/>
  </p:notesMasterIdLst>
  <p:sldIdLst>
    <p:sldId id="2595" r:id="rId5"/>
    <p:sldId id="2134805372" r:id="rId6"/>
    <p:sldId id="3082" r:id="rId7"/>
    <p:sldId id="2134805388" r:id="rId8"/>
    <p:sldId id="3113" r:id="rId9"/>
    <p:sldId id="2956" r:id="rId10"/>
    <p:sldId id="2147468818" r:id="rId11"/>
    <p:sldId id="2134805406" r:id="rId12"/>
    <p:sldId id="2134805400" r:id="rId13"/>
    <p:sldId id="3061" r:id="rId14"/>
    <p:sldId id="3039" r:id="rId15"/>
    <p:sldId id="3084" r:id="rId16"/>
    <p:sldId id="3058" r:id="rId17"/>
    <p:sldId id="2134805403" r:id="rId18"/>
    <p:sldId id="2134805405" r:id="rId19"/>
    <p:sldId id="2134805407" r:id="rId20"/>
    <p:sldId id="2134805408" r:id="rId21"/>
    <p:sldId id="2134805404" r:id="rId22"/>
    <p:sldId id="3088" r:id="rId23"/>
    <p:sldId id="3091" r:id="rId24"/>
    <p:sldId id="2134805402" r:id="rId25"/>
    <p:sldId id="2134805401" r:id="rId26"/>
    <p:sldId id="2134805399" r:id="rId27"/>
    <p:sldId id="2134805371" r:id="rId28"/>
    <p:sldId id="3226" r:id="rId29"/>
    <p:sldId id="2134805398" r:id="rId30"/>
  </p:sldIdLst>
  <p:sldSz cx="9144000" cy="5143500" type="screen16x9"/>
  <p:notesSz cx="6858000" cy="9144000"/>
  <p:defaultTextStyle>
    <a:defPPr>
      <a:defRPr lang="it-IT"/>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li Ayoub" initials="KA" lastIdx="1" clrIdx="0">
    <p:extLst>
      <p:ext uri="{19B8F6BF-5375-455C-9EA6-DF929625EA0E}">
        <p15:presenceInfo xmlns:p15="http://schemas.microsoft.com/office/powerpoint/2012/main" userId="S::ayoub.kamli@al-enterprise.com::88ff8417-8546-4bae-9175-c0dedce95b22" providerId="AD"/>
      </p:ext>
    </p:extLst>
  </p:cmAuthor>
  <p:cmAuthor id="2" name="Rey Jean-Francois" initials="RJ" lastIdx="1" clrIdx="1">
    <p:extLst>
      <p:ext uri="{19B8F6BF-5375-455C-9EA6-DF929625EA0E}">
        <p15:presenceInfo xmlns:p15="http://schemas.microsoft.com/office/powerpoint/2012/main" userId="S::jean-francois.rey@al-enterprise.com::afc8cbc2-1722-4339-a4b2-b4e7b99c9651" providerId="AD"/>
      </p:ext>
    </p:extLst>
  </p:cmAuthor>
  <p:cmAuthor id="3" name="Spard Jean-Paul" initials="SJ" lastIdx="9" clrIdx="2">
    <p:extLst>
      <p:ext uri="{19B8F6BF-5375-455C-9EA6-DF929625EA0E}">
        <p15:presenceInfo xmlns:p15="http://schemas.microsoft.com/office/powerpoint/2012/main" userId="S::jean-paul.spard@al-enterprise.com::f051a208-6e4d-45ac-bba0-169efaaa0a11" providerId="AD"/>
      </p:ext>
    </p:extLst>
  </p:cmAuthor>
  <p:cmAuthor id="4" name="Leclerc Ludovic" initials="LL" lastIdx="1" clrIdx="3">
    <p:extLst>
      <p:ext uri="{19B8F6BF-5375-455C-9EA6-DF929625EA0E}">
        <p15:presenceInfo xmlns:p15="http://schemas.microsoft.com/office/powerpoint/2012/main" userId="S::ludovic.leclerc@al-enterprise.com::87d97eee-f522-435e-95f4-dabd405a99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4492"/>
    <a:srgbClr val="CDE6F7"/>
    <a:srgbClr val="106EBE"/>
    <a:srgbClr val="BF3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9EFC5-0C2F-405A-819D-9FDBE40417CD}" v="563" dt="2021-09-06T10:19:01.95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674" autoAdjust="0"/>
    <p:restoredTop sz="96206" autoAdjust="0"/>
  </p:normalViewPr>
  <p:slideViewPr>
    <p:cSldViewPr snapToGrid="0" snapToObjects="1">
      <p:cViewPr varScale="1">
        <p:scale>
          <a:sx n="127" d="100"/>
          <a:sy n="127" d="100"/>
        </p:scale>
        <p:origin x="138" y="402"/>
      </p:cViewPr>
      <p:guideLst/>
    </p:cSldViewPr>
  </p:slideViewPr>
  <p:notesTextViewPr>
    <p:cViewPr>
      <p:scale>
        <a:sx n="100" d="100"/>
        <a:sy n="100" d="100"/>
      </p:scale>
      <p:origin x="0" y="0"/>
    </p:cViewPr>
  </p:notesTextViewPr>
  <p:sorterViewPr>
    <p:cViewPr>
      <p:scale>
        <a:sx n="156" d="100"/>
        <a:sy n="156" d="100"/>
      </p:scale>
      <p:origin x="0" y="0"/>
    </p:cViewPr>
  </p:sorterViewPr>
  <p:notesViewPr>
    <p:cSldViewPr snapToGrid="0" snapToObjects="1">
      <p:cViewPr varScale="1">
        <p:scale>
          <a:sx n="87" d="100"/>
          <a:sy n="87" d="100"/>
        </p:scale>
        <p:origin x="298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y Jean-Francois" userId="afc8cbc2-1722-4339-a4b2-b4e7b99c9651" providerId="ADAL" clId="{4A39EFC5-0C2F-405A-819D-9FDBE40417CD}"/>
    <pc:docChg chg="custSel modSld">
      <pc:chgData name="Rey Jean-Francois" userId="afc8cbc2-1722-4339-a4b2-b4e7b99c9651" providerId="ADAL" clId="{4A39EFC5-0C2F-405A-819D-9FDBE40417CD}" dt="2021-09-06T10:19:02.728" v="13"/>
      <pc:docMkLst>
        <pc:docMk/>
      </pc:docMkLst>
      <pc:sldChg chg="modAnim">
        <pc:chgData name="Rey Jean-Francois" userId="afc8cbc2-1722-4339-a4b2-b4e7b99c9651" providerId="ADAL" clId="{4A39EFC5-0C2F-405A-819D-9FDBE40417CD}" dt="2021-09-06T10:17:53.147" v="1"/>
        <pc:sldMkLst>
          <pc:docMk/>
          <pc:sldMk cId="866918501" sldId="2134805393"/>
        </pc:sldMkLst>
      </pc:sldChg>
      <pc:sldChg chg="addSp modSp modAnim">
        <pc:chgData name="Rey Jean-Francois" userId="afc8cbc2-1722-4339-a4b2-b4e7b99c9651" providerId="ADAL" clId="{4A39EFC5-0C2F-405A-819D-9FDBE40417CD}" dt="2021-09-06T10:19:02.728" v="13"/>
        <pc:sldMkLst>
          <pc:docMk/>
          <pc:sldMk cId="3416797222" sldId="2134805397"/>
        </pc:sldMkLst>
        <pc:spChg chg="mod">
          <ac:chgData name="Rey Jean-Francois" userId="afc8cbc2-1722-4339-a4b2-b4e7b99c9651" providerId="ADAL" clId="{4A39EFC5-0C2F-405A-819D-9FDBE40417CD}" dt="2021-09-06T10:19:01.952" v="11" actId="164"/>
          <ac:spMkLst>
            <pc:docMk/>
            <pc:sldMk cId="3416797222" sldId="2134805397"/>
            <ac:spMk id="4" creationId="{D502DA28-837D-4B25-91F1-58D2F6D599B9}"/>
          </ac:spMkLst>
        </pc:spChg>
        <pc:spChg chg="mod">
          <ac:chgData name="Rey Jean-Francois" userId="afc8cbc2-1722-4339-a4b2-b4e7b99c9651" providerId="ADAL" clId="{4A39EFC5-0C2F-405A-819D-9FDBE40417CD}" dt="2021-09-06T10:18:53.360" v="8" actId="164"/>
          <ac:spMkLst>
            <pc:docMk/>
            <pc:sldMk cId="3416797222" sldId="2134805397"/>
            <ac:spMk id="9" creationId="{5D9709D6-E32F-4876-8BF5-EE816FBE154D}"/>
          </ac:spMkLst>
        </pc:spChg>
        <pc:spChg chg="mod">
          <ac:chgData name="Rey Jean-Francois" userId="afc8cbc2-1722-4339-a4b2-b4e7b99c9651" providerId="ADAL" clId="{4A39EFC5-0C2F-405A-819D-9FDBE40417CD}" dt="2021-09-06T10:19:01.952" v="11" actId="164"/>
          <ac:spMkLst>
            <pc:docMk/>
            <pc:sldMk cId="3416797222" sldId="2134805397"/>
            <ac:spMk id="10" creationId="{DC73625B-E6E9-4EA5-9E68-050CCB4F8ACB}"/>
          </ac:spMkLst>
        </pc:spChg>
        <pc:spChg chg="mod">
          <ac:chgData name="Rey Jean-Francois" userId="afc8cbc2-1722-4339-a4b2-b4e7b99c9651" providerId="ADAL" clId="{4A39EFC5-0C2F-405A-819D-9FDBE40417CD}" dt="2021-09-06T10:18:53.360" v="8" actId="164"/>
          <ac:spMkLst>
            <pc:docMk/>
            <pc:sldMk cId="3416797222" sldId="2134805397"/>
            <ac:spMk id="15" creationId="{2C8377B4-29B0-4986-846A-AFA86CD2EBB0}"/>
          </ac:spMkLst>
        </pc:spChg>
        <pc:spChg chg="mod">
          <ac:chgData name="Rey Jean-Francois" userId="afc8cbc2-1722-4339-a4b2-b4e7b99c9651" providerId="ADAL" clId="{4A39EFC5-0C2F-405A-819D-9FDBE40417CD}" dt="2021-09-06T10:19:01.952" v="11" actId="164"/>
          <ac:spMkLst>
            <pc:docMk/>
            <pc:sldMk cId="3416797222" sldId="2134805397"/>
            <ac:spMk id="16" creationId="{BC17F2BF-4AE8-4D26-AA7E-7E1CF9348096}"/>
          </ac:spMkLst>
        </pc:spChg>
        <pc:spChg chg="mod">
          <ac:chgData name="Rey Jean-Francois" userId="afc8cbc2-1722-4339-a4b2-b4e7b99c9651" providerId="ADAL" clId="{4A39EFC5-0C2F-405A-819D-9FDBE40417CD}" dt="2021-09-06T10:18:53.360" v="8" actId="164"/>
          <ac:spMkLst>
            <pc:docMk/>
            <pc:sldMk cId="3416797222" sldId="2134805397"/>
            <ac:spMk id="17" creationId="{451636D8-913F-467E-AF86-DE930DEAA9CF}"/>
          </ac:spMkLst>
        </pc:spChg>
        <pc:spChg chg="mod">
          <ac:chgData name="Rey Jean-Francois" userId="afc8cbc2-1722-4339-a4b2-b4e7b99c9651" providerId="ADAL" clId="{4A39EFC5-0C2F-405A-819D-9FDBE40417CD}" dt="2021-09-06T10:19:01.952" v="11" actId="164"/>
          <ac:spMkLst>
            <pc:docMk/>
            <pc:sldMk cId="3416797222" sldId="2134805397"/>
            <ac:spMk id="18" creationId="{2B4664D9-E975-4E12-BE2D-F5CAEC6F0445}"/>
          </ac:spMkLst>
        </pc:spChg>
        <pc:spChg chg="mod">
          <ac:chgData name="Rey Jean-Francois" userId="afc8cbc2-1722-4339-a4b2-b4e7b99c9651" providerId="ADAL" clId="{4A39EFC5-0C2F-405A-819D-9FDBE40417CD}" dt="2021-09-06T10:19:01.952" v="11" actId="164"/>
          <ac:spMkLst>
            <pc:docMk/>
            <pc:sldMk cId="3416797222" sldId="2134805397"/>
            <ac:spMk id="25" creationId="{2B0BF7E6-7D22-45A0-9F9B-0F07D609247C}"/>
          </ac:spMkLst>
        </pc:spChg>
        <pc:spChg chg="mod">
          <ac:chgData name="Rey Jean-Francois" userId="afc8cbc2-1722-4339-a4b2-b4e7b99c9651" providerId="ADAL" clId="{4A39EFC5-0C2F-405A-819D-9FDBE40417CD}" dt="2021-09-06T10:19:01.952" v="11" actId="164"/>
          <ac:spMkLst>
            <pc:docMk/>
            <pc:sldMk cId="3416797222" sldId="2134805397"/>
            <ac:spMk id="26" creationId="{B283B88E-7991-45F4-B377-9B98779BC28B}"/>
          </ac:spMkLst>
        </pc:spChg>
        <pc:spChg chg="mod">
          <ac:chgData name="Rey Jean-Francois" userId="afc8cbc2-1722-4339-a4b2-b4e7b99c9651" providerId="ADAL" clId="{4A39EFC5-0C2F-405A-819D-9FDBE40417CD}" dt="2021-09-06T10:19:01.952" v="11" actId="164"/>
          <ac:spMkLst>
            <pc:docMk/>
            <pc:sldMk cId="3416797222" sldId="2134805397"/>
            <ac:spMk id="28" creationId="{DD81F302-2E6E-4D94-80D2-50AEA5D9A483}"/>
          </ac:spMkLst>
        </pc:spChg>
        <pc:spChg chg="mod">
          <ac:chgData name="Rey Jean-Francois" userId="afc8cbc2-1722-4339-a4b2-b4e7b99c9651" providerId="ADAL" clId="{4A39EFC5-0C2F-405A-819D-9FDBE40417CD}" dt="2021-09-06T10:19:01.952" v="11" actId="164"/>
          <ac:spMkLst>
            <pc:docMk/>
            <pc:sldMk cId="3416797222" sldId="2134805397"/>
            <ac:spMk id="32" creationId="{C58132C9-BBF6-4EA1-98CB-7C0A8004CFC2}"/>
          </ac:spMkLst>
        </pc:spChg>
        <pc:spChg chg="mod">
          <ac:chgData name="Rey Jean-Francois" userId="afc8cbc2-1722-4339-a4b2-b4e7b99c9651" providerId="ADAL" clId="{4A39EFC5-0C2F-405A-819D-9FDBE40417CD}" dt="2021-09-06T10:19:01.952" v="11" actId="164"/>
          <ac:spMkLst>
            <pc:docMk/>
            <pc:sldMk cId="3416797222" sldId="2134805397"/>
            <ac:spMk id="33" creationId="{3814A52A-665A-4D90-B0DB-548B79D314AA}"/>
          </ac:spMkLst>
        </pc:spChg>
        <pc:grpChg chg="add mod">
          <ac:chgData name="Rey Jean-Francois" userId="afc8cbc2-1722-4339-a4b2-b4e7b99c9651" providerId="ADAL" clId="{4A39EFC5-0C2F-405A-819D-9FDBE40417CD}" dt="2021-09-06T10:18:53.360" v="8" actId="164"/>
          <ac:grpSpMkLst>
            <pc:docMk/>
            <pc:sldMk cId="3416797222" sldId="2134805397"/>
            <ac:grpSpMk id="27" creationId="{0A5959B3-0AF0-4924-AF2A-79D03FB479F8}"/>
          </ac:grpSpMkLst>
        </pc:grpChg>
        <pc:grpChg chg="add mod">
          <ac:chgData name="Rey Jean-Francois" userId="afc8cbc2-1722-4339-a4b2-b4e7b99c9651" providerId="ADAL" clId="{4A39EFC5-0C2F-405A-819D-9FDBE40417CD}" dt="2021-09-06T10:19:01.952" v="11" actId="164"/>
          <ac:grpSpMkLst>
            <pc:docMk/>
            <pc:sldMk cId="3416797222" sldId="2134805397"/>
            <ac:grpSpMk id="29" creationId="{998EC9A7-FFB6-4400-8056-9B5FFDBDD49E}"/>
          </ac:grpSpMkLst>
        </pc:grpChg>
        <pc:picChg chg="mod">
          <ac:chgData name="Rey Jean-Francois" userId="afc8cbc2-1722-4339-a4b2-b4e7b99c9651" providerId="ADAL" clId="{4A39EFC5-0C2F-405A-819D-9FDBE40417CD}" dt="2021-09-06T10:18:53.360" v="8" actId="164"/>
          <ac:picMkLst>
            <pc:docMk/>
            <pc:sldMk cId="3416797222" sldId="2134805397"/>
            <ac:picMk id="6" creationId="{D0A28D32-530E-4F6E-9A2C-405EDC21A540}"/>
          </ac:picMkLst>
        </pc:picChg>
        <pc:picChg chg="mod">
          <ac:chgData name="Rey Jean-Francois" userId="afc8cbc2-1722-4339-a4b2-b4e7b99c9651" providerId="ADAL" clId="{4A39EFC5-0C2F-405A-819D-9FDBE40417CD}" dt="2021-09-06T10:19:01.952" v="11" actId="164"/>
          <ac:picMkLst>
            <pc:docMk/>
            <pc:sldMk cId="3416797222" sldId="2134805397"/>
            <ac:picMk id="7" creationId="{8AF9F13C-DBD8-4929-873C-3C990E4276B7}"/>
          </ac:picMkLst>
        </pc:picChg>
        <pc:picChg chg="mod">
          <ac:chgData name="Rey Jean-Francois" userId="afc8cbc2-1722-4339-a4b2-b4e7b99c9651" providerId="ADAL" clId="{4A39EFC5-0C2F-405A-819D-9FDBE40417CD}" dt="2021-09-06T10:19:01.952" v="11" actId="164"/>
          <ac:picMkLst>
            <pc:docMk/>
            <pc:sldMk cId="3416797222" sldId="2134805397"/>
            <ac:picMk id="23" creationId="{BE7C8BB8-7427-4E97-8BA2-CD9E9EFC04F8}"/>
          </ac:picMkLst>
        </pc:picChg>
        <pc:picChg chg="mod">
          <ac:chgData name="Rey Jean-Francois" userId="afc8cbc2-1722-4339-a4b2-b4e7b99c9651" providerId="ADAL" clId="{4A39EFC5-0C2F-405A-819D-9FDBE40417CD}" dt="2021-09-06T10:19:01.952" v="11" actId="164"/>
          <ac:picMkLst>
            <pc:docMk/>
            <pc:sldMk cId="3416797222" sldId="2134805397"/>
            <ac:picMk id="24" creationId="{523EE4D0-B521-4360-B6DF-0263A7A22280}"/>
          </ac:picMkLst>
        </pc:picChg>
        <pc:picChg chg="mod">
          <ac:chgData name="Rey Jean-Francois" userId="afc8cbc2-1722-4339-a4b2-b4e7b99c9651" providerId="ADAL" clId="{4A39EFC5-0C2F-405A-819D-9FDBE40417CD}" dt="2021-09-06T10:19:01.952" v="11" actId="164"/>
          <ac:picMkLst>
            <pc:docMk/>
            <pc:sldMk cId="3416797222" sldId="2134805397"/>
            <ac:picMk id="31" creationId="{B7F245BB-9833-4F32-8C8B-76FBAE2E02D2}"/>
          </ac:picMkLst>
        </pc:picChg>
        <pc:picChg chg="mod">
          <ac:chgData name="Rey Jean-Francois" userId="afc8cbc2-1722-4339-a4b2-b4e7b99c9651" providerId="ADAL" clId="{4A39EFC5-0C2F-405A-819D-9FDBE40417CD}" dt="2021-09-06T10:18:53.360" v="8" actId="164"/>
          <ac:picMkLst>
            <pc:docMk/>
            <pc:sldMk cId="3416797222" sldId="2134805397"/>
            <ac:picMk id="39" creationId="{592D7272-5D38-40B8-BA7B-3B383B8B18A3}"/>
          </ac:picMkLst>
        </pc:picChg>
        <pc:picChg chg="mod">
          <ac:chgData name="Rey Jean-Francois" userId="afc8cbc2-1722-4339-a4b2-b4e7b99c9651" providerId="ADAL" clId="{4A39EFC5-0C2F-405A-819D-9FDBE40417CD}" dt="2021-09-06T10:18:53.360" v="8" actId="164"/>
          <ac:picMkLst>
            <pc:docMk/>
            <pc:sldMk cId="3416797222" sldId="2134805397"/>
            <ac:picMk id="41" creationId="{020E07C7-B3B5-4C55-852C-56B93B31A88D}"/>
          </ac:picMkLst>
        </pc:picChg>
        <pc:picChg chg="mod">
          <ac:chgData name="Rey Jean-Francois" userId="afc8cbc2-1722-4339-a4b2-b4e7b99c9651" providerId="ADAL" clId="{4A39EFC5-0C2F-405A-819D-9FDBE40417CD}" dt="2021-09-06T10:18:53.360" v="8" actId="164"/>
          <ac:picMkLst>
            <pc:docMk/>
            <pc:sldMk cId="3416797222" sldId="2134805397"/>
            <ac:picMk id="42" creationId="{24B679A6-1843-4DF3-AB3E-16473A562C82}"/>
          </ac:picMkLst>
        </pc:picChg>
        <pc:picChg chg="mod">
          <ac:chgData name="Rey Jean-Francois" userId="afc8cbc2-1722-4339-a4b2-b4e7b99c9651" providerId="ADAL" clId="{4A39EFC5-0C2F-405A-819D-9FDBE40417CD}" dt="2021-09-06T10:18:53.360" v="8" actId="164"/>
          <ac:picMkLst>
            <pc:docMk/>
            <pc:sldMk cId="3416797222" sldId="2134805397"/>
            <ac:picMk id="44" creationId="{910A3F05-0B9D-4C0E-B12B-6302838E615B}"/>
          </ac:picMkLst>
        </pc:picChg>
        <pc:picChg chg="mod">
          <ac:chgData name="Rey Jean-Francois" userId="afc8cbc2-1722-4339-a4b2-b4e7b99c9651" providerId="ADAL" clId="{4A39EFC5-0C2F-405A-819D-9FDBE40417CD}" dt="2021-09-06T10:18:53.360" v="8" actId="164"/>
          <ac:picMkLst>
            <pc:docMk/>
            <pc:sldMk cId="3416797222" sldId="2134805397"/>
            <ac:picMk id="45" creationId="{9298AAEF-A254-4D56-B2E6-9A7B1FC09747}"/>
          </ac:picMkLst>
        </pc:picChg>
        <pc:picChg chg="mod">
          <ac:chgData name="Rey Jean-Francois" userId="afc8cbc2-1722-4339-a4b2-b4e7b99c9651" providerId="ADAL" clId="{4A39EFC5-0C2F-405A-819D-9FDBE40417CD}" dt="2021-09-06T10:18:53.360" v="8" actId="164"/>
          <ac:picMkLst>
            <pc:docMk/>
            <pc:sldMk cId="3416797222" sldId="2134805397"/>
            <ac:picMk id="46" creationId="{6FBD3F1E-74C3-4251-95E3-73081F1D4E5B}"/>
          </ac:picMkLst>
        </pc:picChg>
        <pc:picChg chg="mod">
          <ac:chgData name="Rey Jean-Francois" userId="afc8cbc2-1722-4339-a4b2-b4e7b99c9651" providerId="ADAL" clId="{4A39EFC5-0C2F-405A-819D-9FDBE40417CD}" dt="2021-09-06T10:18:53.360" v="8" actId="164"/>
          <ac:picMkLst>
            <pc:docMk/>
            <pc:sldMk cId="3416797222" sldId="2134805397"/>
            <ac:picMk id="47" creationId="{D4EC3D39-017A-4CA2-A5A6-FE4D37B805A7}"/>
          </ac:picMkLst>
        </pc:picChg>
        <pc:picChg chg="mod">
          <ac:chgData name="Rey Jean-Francois" userId="afc8cbc2-1722-4339-a4b2-b4e7b99c9651" providerId="ADAL" clId="{4A39EFC5-0C2F-405A-819D-9FDBE40417CD}" dt="2021-09-06T10:18:53.360" v="8" actId="164"/>
          <ac:picMkLst>
            <pc:docMk/>
            <pc:sldMk cId="3416797222" sldId="2134805397"/>
            <ac:picMk id="48" creationId="{C72FCC41-A46E-4F26-A257-D0359FAA0884}"/>
          </ac:picMkLst>
        </pc:picChg>
        <pc:picChg chg="mod">
          <ac:chgData name="Rey Jean-Francois" userId="afc8cbc2-1722-4339-a4b2-b4e7b99c9651" providerId="ADAL" clId="{4A39EFC5-0C2F-405A-819D-9FDBE40417CD}" dt="2021-09-06T10:19:01.952" v="11" actId="164"/>
          <ac:picMkLst>
            <pc:docMk/>
            <pc:sldMk cId="3416797222" sldId="2134805397"/>
            <ac:picMk id="1026" creationId="{F7BD842B-FE79-42D0-BBE8-17FA919930AA}"/>
          </ac:picMkLst>
        </pc:picChg>
      </pc:sldChg>
      <pc:sldChg chg="modAnim">
        <pc:chgData name="Rey Jean-Francois" userId="afc8cbc2-1722-4339-a4b2-b4e7b99c9651" providerId="ADAL" clId="{4A39EFC5-0C2F-405A-819D-9FDBE40417CD}" dt="2021-09-06T10:18:26.622" v="7"/>
        <pc:sldMkLst>
          <pc:docMk/>
          <pc:sldMk cId="917231890" sldId="2134805402"/>
        </pc:sldMkLst>
      </pc:sldChg>
      <pc:sldChg chg="addSp modSp modAnim">
        <pc:chgData name="Rey Jean-Francois" userId="afc8cbc2-1722-4339-a4b2-b4e7b99c9651" providerId="ADAL" clId="{4A39EFC5-0C2F-405A-819D-9FDBE40417CD}" dt="2021-09-06T10:18:17.689" v="5"/>
        <pc:sldMkLst>
          <pc:docMk/>
          <pc:sldMk cId="1137624665" sldId="2134805405"/>
        </pc:sldMkLst>
        <pc:spChg chg="mod">
          <ac:chgData name="Rey Jean-Francois" userId="afc8cbc2-1722-4339-a4b2-b4e7b99c9651" providerId="ADAL" clId="{4A39EFC5-0C2F-405A-819D-9FDBE40417CD}" dt="2021-09-06T10:18:15.061" v="2" actId="164"/>
          <ac:spMkLst>
            <pc:docMk/>
            <pc:sldMk cId="1137624665" sldId="2134805405"/>
            <ac:spMk id="27" creationId="{4B2BFA30-3212-4B46-AB79-7AA2941F7DA9}"/>
          </ac:spMkLst>
        </pc:spChg>
        <pc:grpChg chg="mod">
          <ac:chgData name="Rey Jean-Francois" userId="afc8cbc2-1722-4339-a4b2-b4e7b99c9651" providerId="ADAL" clId="{4A39EFC5-0C2F-405A-819D-9FDBE40417CD}" dt="2021-09-06T10:18:15.061" v="2" actId="164"/>
          <ac:grpSpMkLst>
            <pc:docMk/>
            <pc:sldMk cId="1137624665" sldId="2134805405"/>
            <ac:grpSpMk id="6" creationId="{0E2C2D8D-299C-4E9B-84F9-E8F5A99C5848}"/>
          </ac:grpSpMkLst>
        </pc:grpChg>
        <pc:grpChg chg="add mod">
          <ac:chgData name="Rey Jean-Francois" userId="afc8cbc2-1722-4339-a4b2-b4e7b99c9651" providerId="ADAL" clId="{4A39EFC5-0C2F-405A-819D-9FDBE40417CD}" dt="2021-09-06T10:18:15.061" v="2" actId="164"/>
          <ac:grpSpMkLst>
            <pc:docMk/>
            <pc:sldMk cId="1137624665" sldId="2134805405"/>
            <ac:grpSpMk id="11" creationId="{DF447A59-EF4B-4908-A772-18251CC8686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58433C-7807-BB4B-B5B9-488619E768BF}" type="datetimeFigureOut">
              <a:rPr lang="en-GB" smtClean="0"/>
              <a:t>24/11/2023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Click to change the text styles of the diagram</a:t>
            </a:r>
          </a:p>
          <a:p>
            <a:pPr lvl="1"/>
            <a:r>
              <a:rPr lang="it-IT"/>
              <a:t>Secondo livello</a:t>
            </a:r>
          </a:p>
          <a:p>
            <a:pPr lvl="2"/>
            <a:r>
              <a:rPr lang="it-IT"/>
              <a:t>Terzo livello</a:t>
            </a:r>
          </a:p>
          <a:p>
            <a:pPr lvl="3"/>
            <a:r>
              <a:rPr lang="it-IT"/>
              <a:t>Quarter livello</a:t>
            </a:r>
          </a:p>
          <a:p>
            <a:pPr lvl="4"/>
            <a:r>
              <a:rPr lang="it-IT"/>
              <a:t>Quinto livello </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1354-FB34-E34D-B6E0-B44A29095DE7}" type="slidenum">
              <a:rPr lang="en-GB" smtClean="0"/>
              <a:t>‹N°›</a:t>
            </a:fld>
            <a:endParaRPr lang="en-GB"/>
          </a:p>
        </p:txBody>
      </p:sp>
    </p:spTree>
    <p:extLst>
      <p:ext uri="{BB962C8B-B14F-4D97-AF65-F5344CB8AC3E}">
        <p14:creationId xmlns:p14="http://schemas.microsoft.com/office/powerpoint/2010/main" val="3816826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ppconfig.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1</a:t>
            </a:fld>
            <a:endParaRPr lang="en-GB"/>
          </a:p>
        </p:txBody>
      </p:sp>
    </p:spTree>
    <p:extLst>
      <p:ext uri="{BB962C8B-B14F-4D97-AF65-F5344CB8AC3E}">
        <p14:creationId xmlns:p14="http://schemas.microsoft.com/office/powerpoint/2010/main" val="3808456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4E801354-FB34-E34D-B6E0-B44A29095DE7}" type="slidenum">
              <a:rPr lang="en-GB" smtClean="0"/>
              <a:t>2</a:t>
            </a:fld>
            <a:endParaRPr lang="en-GB"/>
          </a:p>
        </p:txBody>
      </p:sp>
    </p:spTree>
    <p:extLst>
      <p:ext uri="{BB962C8B-B14F-4D97-AF65-F5344CB8AC3E}">
        <p14:creationId xmlns:p14="http://schemas.microsoft.com/office/powerpoint/2010/main" val="1775229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aseline="0" noProof="0" dirty="0"/>
              <a:t> </a:t>
            </a:r>
            <a:endParaRPr lang="en-US" noProof="0" dirty="0"/>
          </a:p>
        </p:txBody>
      </p:sp>
      <p:sp>
        <p:nvSpPr>
          <p:cNvPr id="4" name="Espace réservé du numéro de diapositive 3"/>
          <p:cNvSpPr>
            <a:spLocks noGrp="1"/>
          </p:cNvSpPr>
          <p:nvPr>
            <p:ph type="sldNum" sz="quarter" idx="10"/>
          </p:nvPr>
        </p:nvSpPr>
        <p:spPr/>
        <p:txBody>
          <a:bodyPr/>
          <a:lstStyle/>
          <a:p>
            <a:fld id="{4E801354-FB34-E34D-B6E0-B44A29095DE7}" type="slidenum">
              <a:rPr lang="en-GB" smtClean="0"/>
              <a:t>3</a:t>
            </a:fld>
            <a:endParaRPr lang="en-GB"/>
          </a:p>
        </p:txBody>
      </p:sp>
    </p:spTree>
    <p:extLst>
      <p:ext uri="{BB962C8B-B14F-4D97-AF65-F5344CB8AC3E}">
        <p14:creationId xmlns:p14="http://schemas.microsoft.com/office/powerpoint/2010/main" val="104498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a:t>ALE </a:t>
            </a:r>
            <a:r>
              <a:rPr lang="en-US" noProof="0" dirty="0" err="1"/>
              <a:t>SoftPhone</a:t>
            </a:r>
            <a:r>
              <a:rPr lang="en-US" noProof="0" dirty="0"/>
              <a:t> is a unique telephony application available on a laptop, touchscreen, or desktop (with Microsoft Windows OS), providing audio and video support for business conversations.</a:t>
            </a:r>
          </a:p>
          <a:p>
            <a:r>
              <a:rPr lang="en-US" noProof="0" dirty="0"/>
              <a:t>It features:</a:t>
            </a:r>
          </a:p>
          <a:p>
            <a:pPr marL="171450" indent="-171450">
              <a:buFontTx/>
              <a:buChar char="-"/>
            </a:pPr>
            <a:r>
              <a:rPr lang="en-US" noProof="0" dirty="0"/>
              <a:t>Secure user authentication with integration into the corporate active directory infrastructure</a:t>
            </a:r>
          </a:p>
          <a:p>
            <a:pPr marL="171450" indent="-171450">
              <a:buFontTx/>
              <a:buChar char="-"/>
            </a:pPr>
            <a:r>
              <a:rPr lang="en-US" noProof="0" dirty="0"/>
              <a:t>Secure remote work, with no need of a VPN client on the PC thanks to the centralized SBC</a:t>
            </a:r>
          </a:p>
          <a:p>
            <a:pPr marL="171450" indent="-171450">
              <a:buFontTx/>
              <a:buChar char="-"/>
            </a:pPr>
            <a:r>
              <a:rPr lang="en-US" noProof="0" dirty="0"/>
              <a:t>A modern and intuitive user interface</a:t>
            </a:r>
          </a:p>
          <a:p>
            <a:pPr marL="171450" indent="-171450">
              <a:buFontTx/>
              <a:buChar char="-"/>
            </a:pPr>
            <a:r>
              <a:rPr lang="en-US" noProof="0" dirty="0"/>
              <a:t>SIP at-the-core, to benefits from all the telephony features of OXE Purple for call management, multi-line, supervision, call pickup and video call</a:t>
            </a:r>
          </a:p>
          <a:p>
            <a:pPr marL="171450" indent="-171450">
              <a:buFontTx/>
              <a:buChar char="-"/>
            </a:pPr>
            <a:r>
              <a:rPr lang="en-US" noProof="0" dirty="0"/>
              <a:t>Reliability with support of system redundancy mechanisms and easy centralized deployment</a:t>
            </a:r>
          </a:p>
          <a:p>
            <a:pPr marL="171450" indent="-171450">
              <a:buFontTx/>
              <a:buChar char="-"/>
            </a:pPr>
            <a:r>
              <a:rPr lang="en-US" noProof="0" dirty="0"/>
              <a:t>Integration with Microsoft ecosystem, including Teams </a:t>
            </a:r>
            <a:r>
              <a:rPr lang="en-US" noProof="0" dirty="0" err="1"/>
              <a:t>PowerApp</a:t>
            </a:r>
            <a:r>
              <a:rPr lang="en-US" noProof="0" dirty="0"/>
              <a:t> and Microsoft Outlook add-in and Office 365 contacts and groups synchronization</a:t>
            </a:r>
          </a:p>
          <a:p>
            <a:pPr marL="0" indent="0">
              <a:buFontTx/>
              <a:buNone/>
            </a:pPr>
            <a:endParaRPr lang="en-US" noProof="0" dirty="0"/>
          </a:p>
          <a:p>
            <a:pPr marL="0" indent="0">
              <a:buFontTx/>
              <a:buNone/>
            </a:pPr>
            <a:r>
              <a:rPr lang="en-US" noProof="0" dirty="0"/>
              <a:t>ALE </a:t>
            </a:r>
            <a:r>
              <a:rPr lang="en-US" noProof="0" dirty="0" err="1"/>
              <a:t>SoftPhone</a:t>
            </a:r>
            <a:r>
              <a:rPr lang="en-US" noProof="0" dirty="0"/>
              <a:t> is available for Windows PC client, iPhone and smartphone Android.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ALE </a:t>
            </a:r>
            <a:r>
              <a:rPr lang="en-US" noProof="0" dirty="0" err="1"/>
              <a:t>SoftPhone</a:t>
            </a:r>
            <a:r>
              <a:rPr lang="fr-FR" sz="1200" dirty="0"/>
              <a:t> for smartphone Android supports </a:t>
            </a:r>
            <a:r>
              <a:rPr lang="fr-FR" sz="1200" dirty="0" err="1"/>
              <a:t>deployment</a:t>
            </a:r>
            <a:r>
              <a:rPr lang="fr-FR" sz="1200" dirty="0"/>
              <a:t> </a:t>
            </a:r>
            <a:r>
              <a:rPr lang="fr-FR" sz="1200" dirty="0" err="1"/>
              <a:t>through</a:t>
            </a:r>
            <a:r>
              <a:rPr lang="fr-FR" sz="1200" dirty="0"/>
              <a:t> </a:t>
            </a:r>
            <a:r>
              <a:rPr lang="en-GB" dirty="0"/>
              <a:t>Mobile Device Management (</a:t>
            </a:r>
            <a:r>
              <a:rPr lang="fr-FR" sz="1200" dirty="0"/>
              <a:t>MDM) and </a:t>
            </a:r>
            <a:r>
              <a:rPr lang="fr-FR" sz="1200" dirty="0" err="1"/>
              <a:t>AppConfig</a:t>
            </a:r>
            <a:r>
              <a:rPr lang="fr-FR" sz="1200" dirty="0"/>
              <a:t> standard (</a:t>
            </a:r>
            <a:r>
              <a:rPr lang="fr-FR" sz="1200" dirty="0">
                <a:hlinkClick r:id="rId3"/>
              </a:rPr>
              <a:t>https://www.appconfig.org/</a:t>
            </a:r>
            <a:r>
              <a:rPr lang="fr-FR" sz="1200" dirty="0"/>
              <a:t>), to </a:t>
            </a:r>
            <a:r>
              <a:rPr lang="fr-FR" sz="1200" dirty="0" err="1"/>
              <a:t>ease</a:t>
            </a:r>
            <a:r>
              <a:rPr lang="fr-FR" sz="1200" dirty="0"/>
              <a:t> IT administration on </a:t>
            </a:r>
            <a:r>
              <a:rPr lang="fr-FR" sz="1200" dirty="0" err="1"/>
              <a:t>deployment</a:t>
            </a:r>
            <a:r>
              <a:rPr lang="fr-FR" sz="1200" dirty="0"/>
              <a:t> and </a:t>
            </a:r>
            <a:r>
              <a:rPr lang="fr-FR" sz="1200" dirty="0" err="1"/>
              <a:t>increase</a:t>
            </a:r>
            <a:r>
              <a:rPr lang="fr-FR" sz="1200" dirty="0"/>
              <a:t> </a:t>
            </a:r>
            <a:r>
              <a:rPr lang="fr-FR" sz="1200" dirty="0" err="1"/>
              <a:t>security</a:t>
            </a:r>
            <a:r>
              <a:rPr lang="fr-FR"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The new UX is also brought to the ALE </a:t>
            </a:r>
            <a:r>
              <a:rPr lang="en-US" noProof="0" dirty="0" err="1"/>
              <a:t>DeskPhones</a:t>
            </a:r>
            <a:r>
              <a:rPr lang="en-US" noProof="0" dirty="0"/>
              <a:t> Enterprise models (ALE-300, ALE-400, ALE-500) configured in SIP mode.</a:t>
            </a:r>
            <a:endParaRPr lang="en-US" dirty="0"/>
          </a:p>
        </p:txBody>
      </p:sp>
      <p:sp>
        <p:nvSpPr>
          <p:cNvPr id="4" name="Espace réservé du numéro de diapositive 3"/>
          <p:cNvSpPr>
            <a:spLocks noGrp="1"/>
          </p:cNvSpPr>
          <p:nvPr>
            <p:ph type="sldNum" sz="quarter" idx="5"/>
          </p:nvPr>
        </p:nvSpPr>
        <p:spPr/>
        <p:txBody>
          <a:bodyPr/>
          <a:lstStyle/>
          <a:p>
            <a:fld id="{4E801354-FB34-E34D-B6E0-B44A29095DE7}" type="slidenum">
              <a:rPr lang="en-GB" smtClean="0"/>
              <a:t>4</a:t>
            </a:fld>
            <a:endParaRPr lang="en-GB"/>
          </a:p>
        </p:txBody>
      </p:sp>
    </p:spTree>
    <p:extLst>
      <p:ext uri="{BB962C8B-B14F-4D97-AF65-F5344CB8AC3E}">
        <p14:creationId xmlns:p14="http://schemas.microsoft.com/office/powerpoint/2010/main" val="425780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4E801354-FB34-E34D-B6E0-B44A29095DE7}" type="slidenum">
              <a:rPr lang="en-GB" smtClean="0"/>
              <a:t>5</a:t>
            </a:fld>
            <a:endParaRPr lang="en-GB"/>
          </a:p>
        </p:txBody>
      </p:sp>
    </p:spTree>
    <p:extLst>
      <p:ext uri="{BB962C8B-B14F-4D97-AF65-F5344CB8AC3E}">
        <p14:creationId xmlns:p14="http://schemas.microsoft.com/office/powerpoint/2010/main" val="2093003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685800" y="1143000"/>
            <a:ext cx="5486400" cy="3086100"/>
          </a:xfrm>
        </p:spPr>
      </p:sp>
      <p:sp>
        <p:nvSpPr>
          <p:cNvPr id="3" name="Segnaposto note 2"/>
          <p:cNvSpPr>
            <a:spLocks noGrp="1"/>
          </p:cNvSpPr>
          <p:nvPr>
            <p:ph type="body" idx="1"/>
          </p:nvPr>
        </p:nvSpPr>
        <p:spPr>
          <a:xfrm>
            <a:off x="685800" y="4343400"/>
            <a:ext cx="5486400" cy="4114800"/>
          </a:xfrm>
          <a:prstGeom prst="rect">
            <a:avLst/>
          </a:prstGeom>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C869B721-3963-D444-8AD8-BE23C9FD93EA}" type="slidenum">
              <a:rPr lang="en-US" smtClean="0"/>
              <a:pPr>
                <a:defRPr/>
              </a:pPr>
              <a:t>24</a:t>
            </a:fld>
            <a:endParaRPr lang="en-US" dirty="0"/>
          </a:p>
        </p:txBody>
      </p:sp>
    </p:spTree>
    <p:extLst>
      <p:ext uri="{BB962C8B-B14F-4D97-AF65-F5344CB8AC3E}">
        <p14:creationId xmlns:p14="http://schemas.microsoft.com/office/powerpoint/2010/main" val="77607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ALE proposes a complete range of applications in its portfolio to address the need to manage business calls in mobility and on any device.</a:t>
            </a:r>
          </a:p>
          <a:p>
            <a:r>
              <a:rPr lang="en-US" dirty="0"/>
              <a:t>The three main applications available today are:</a:t>
            </a:r>
          </a:p>
          <a:p>
            <a:pPr marL="171450" indent="-171450">
              <a:buFontTx/>
              <a:buChar char="-"/>
            </a:pPr>
            <a:r>
              <a:rPr lang="en-US" b="1" dirty="0"/>
              <a:t>Rainbow</a:t>
            </a:r>
            <a:r>
              <a:rPr lang="en-US" dirty="0"/>
              <a:t> based on a hybrid cloud architecture, by connecting the OXE Purple to the cloud services managed by ALE. Rainbow can be used in softphone-mode only, for business telephony calls, or as a complete collaboration, messaging and conferencing app. It is available on any device, and it features a Microsoft Teams PowerApp for integration</a:t>
            </a:r>
          </a:p>
          <a:p>
            <a:pPr marL="171450" indent="-171450">
              <a:buFontTx/>
              <a:buChar char="-"/>
            </a:pPr>
            <a:r>
              <a:rPr lang="en-US" b="1" dirty="0"/>
              <a:t>IP Desktop Softphone </a:t>
            </a:r>
            <a:r>
              <a:rPr lang="en-US" dirty="0"/>
              <a:t>(IPDSP) is an application that gives access to all the communication services available on OmniPCX Enterprise, based on proprietary NOE protocol, including advance services such as contact center agent. IPDSP application connects natively to the OXE, just like an ALE deskphone, and is available for PC, MAC and Android.</a:t>
            </a:r>
          </a:p>
          <a:p>
            <a:pPr marL="171450" indent="-171450">
              <a:buFontTx/>
              <a:buChar char="-"/>
            </a:pPr>
            <a:r>
              <a:rPr lang="en-US" b="1" dirty="0"/>
              <a:t>ALE SoftPhone </a:t>
            </a:r>
            <a:r>
              <a:rPr lang="en-US" b="0" dirty="0"/>
              <a:t>is the new </a:t>
            </a:r>
            <a:r>
              <a:rPr lang="en-US" noProof="0" dirty="0"/>
              <a:t>streamlined communication experience for business telephony, supporting integration into Microsoft Teams. It connects natively to OXE Purple, using SIP protocol for compliance to standards and secure communications with encryption.</a:t>
            </a:r>
            <a:endParaRPr lang="en-US" b="0" dirty="0"/>
          </a:p>
        </p:txBody>
      </p:sp>
      <p:sp>
        <p:nvSpPr>
          <p:cNvPr id="4" name="Espace réservé du numéro de diapositive 3"/>
          <p:cNvSpPr>
            <a:spLocks noGrp="1"/>
          </p:cNvSpPr>
          <p:nvPr>
            <p:ph type="sldNum" sz="quarter" idx="5"/>
          </p:nvPr>
        </p:nvSpPr>
        <p:spPr/>
        <p:txBody>
          <a:bodyPr/>
          <a:lstStyle/>
          <a:p>
            <a:fld id="{4E801354-FB34-E34D-B6E0-B44A29095DE7}" type="slidenum">
              <a:rPr lang="en-GB" smtClean="0"/>
              <a:t>26</a:t>
            </a:fld>
            <a:endParaRPr lang="en-GB"/>
          </a:p>
        </p:txBody>
      </p:sp>
    </p:spTree>
    <p:extLst>
      <p:ext uri="{BB962C8B-B14F-4D97-AF65-F5344CB8AC3E}">
        <p14:creationId xmlns:p14="http://schemas.microsoft.com/office/powerpoint/2010/main" val="1203031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ALE_Titl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9C21E-05A4-2040-82EE-B40B0F542BE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26"/>
            <a:ext cx="9144000" cy="5129252"/>
          </a:xfrm>
          <a:prstGeom prst="rect">
            <a:avLst/>
          </a:prstGeom>
        </p:spPr>
      </p:pic>
      <p:pic>
        <p:nvPicPr>
          <p:cNvPr id="8" name="Immagine 7">
            <a:extLst>
              <a:ext uri="{FF2B5EF4-FFF2-40B4-BE49-F238E27FC236}">
                <a16:creationId xmlns:a16="http://schemas.microsoft.com/office/drawing/2014/main" id="{7B46E43A-D8AD-0146-9368-E2B08AD757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dirty="0"/>
              <a:t>MASTER TITLE</a:t>
            </a:r>
            <a:br>
              <a:rPr lang="en-US" dirty="0"/>
            </a:br>
            <a:r>
              <a:rPr lang="en-US" dirty="0"/>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it-IT" dirty="0"/>
              <a:t>CLICK TO EDIT SUBTITLE</a:t>
            </a:r>
          </a:p>
        </p:txBody>
      </p:sp>
    </p:spTree>
    <p:extLst>
      <p:ext uri="{BB962C8B-B14F-4D97-AF65-F5344CB8AC3E}">
        <p14:creationId xmlns:p14="http://schemas.microsoft.com/office/powerpoint/2010/main" val="36217766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Paragraph+Title_Whitebackgroun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59683" y="1"/>
            <a:ext cx="8784319" cy="14940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8" name="Segnaposto testo 7">
            <a:extLst>
              <a:ext uri="{FF2B5EF4-FFF2-40B4-BE49-F238E27FC236}">
                <a16:creationId xmlns:a16="http://schemas.microsoft.com/office/drawing/2014/main" id="{8CD8A5E8-24DA-E64C-90E9-0F059053A15A}"/>
              </a:ext>
            </a:extLst>
          </p:cNvPr>
          <p:cNvSpPr>
            <a:spLocks noGrp="1"/>
          </p:cNvSpPr>
          <p:nvPr>
            <p:ph type="body" sz="quarter" idx="11" hasCustomPrompt="1"/>
          </p:nvPr>
        </p:nvSpPr>
        <p:spPr>
          <a:xfrm>
            <a:off x="622863" y="273619"/>
            <a:ext cx="7378439" cy="830253"/>
          </a:xfrm>
          <a:prstGeom prst="rect">
            <a:avLst/>
          </a:prstGeom>
        </p:spPr>
        <p:txBody>
          <a:bodyPr/>
          <a:lstStyle>
            <a:lvl1pPr marL="0" indent="0">
              <a:buNone/>
              <a:defRPr sz="2400" b="0" i="0" cap="all" baseline="0">
                <a:solidFill>
                  <a:schemeClr val="bg1"/>
                </a:solidFill>
                <a:latin typeface="+mj-lt"/>
              </a:defRPr>
            </a:lvl1pPr>
          </a:lstStyle>
          <a:p>
            <a:pPr lvl="0"/>
            <a:r>
              <a:rPr lang="en-US" noProof="0" dirty="0"/>
              <a:t>EXAMPLE OF A LONG TITLE LOREM IPSUM DOLOR SIT.</a:t>
            </a:r>
          </a:p>
        </p:txBody>
      </p:sp>
      <p:sp>
        <p:nvSpPr>
          <p:cNvPr id="5" name="Segnaposto testo 12">
            <a:extLst>
              <a:ext uri="{FF2B5EF4-FFF2-40B4-BE49-F238E27FC236}">
                <a16:creationId xmlns:a16="http://schemas.microsoft.com/office/drawing/2014/main" id="{79B564D9-4B68-3A4D-BB48-F32FA9B0BD72}"/>
              </a:ext>
            </a:extLst>
          </p:cNvPr>
          <p:cNvSpPr>
            <a:spLocks noGrp="1"/>
          </p:cNvSpPr>
          <p:nvPr>
            <p:ph type="body" sz="quarter" idx="13" hasCustomPrompt="1"/>
          </p:nvPr>
        </p:nvSpPr>
        <p:spPr>
          <a:xfrm>
            <a:off x="622863" y="1631166"/>
            <a:ext cx="7378439"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a:p>
            <a:r>
              <a:rPr lang="en-US" noProof="0" dirty="0"/>
              <a:t>Bullet number 2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r>
              <a:rPr lang="en-US" noProof="0" dirty="0"/>
              <a:t>Bullet number 3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p:txBody>
      </p:sp>
    </p:spTree>
    <p:extLst>
      <p:ext uri="{BB962C8B-B14F-4D97-AF65-F5344CB8AC3E}">
        <p14:creationId xmlns:p14="http://schemas.microsoft.com/office/powerpoint/2010/main" val="294289788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Quote">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D08B5DF9-53DE-9840-9AC6-46A5BCDFD942}"/>
              </a:ext>
            </a:extLst>
          </p:cNvPr>
          <p:cNvSpPr>
            <a:spLocks noGrp="1"/>
          </p:cNvSpPr>
          <p:nvPr>
            <p:ph type="body" sz="quarter" idx="10" hasCustomPrompt="1"/>
          </p:nvPr>
        </p:nvSpPr>
        <p:spPr>
          <a:xfrm>
            <a:off x="1875725" y="1423393"/>
            <a:ext cx="5702793" cy="2104430"/>
          </a:xfrm>
          <a:prstGeom prst="rect">
            <a:avLst/>
          </a:prstGeom>
        </p:spPr>
        <p:txBody>
          <a:bodyPr/>
          <a:lstStyle>
            <a:lvl1pPr marL="0" indent="0">
              <a:lnSpc>
                <a:spcPct val="150000"/>
              </a:lnSpc>
              <a:buNone/>
              <a:defRPr lang="it-IT" sz="2000" b="0" i="0" kern="1200" dirty="0" smtClean="0">
                <a:solidFill>
                  <a:schemeClr val="accent1"/>
                </a:solidFill>
                <a:effectLst/>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dirty="0"/>
              <a:t>«</a:t>
            </a:r>
            <a:r>
              <a:rPr lang="it-IT" dirty="0" err="1"/>
              <a:t>This</a:t>
            </a:r>
            <a:r>
              <a:rPr lang="it-IT" dirty="0"/>
              <a:t> </a:t>
            </a:r>
            <a:r>
              <a:rPr lang="it-IT" dirty="0" err="1"/>
              <a:t>is</a:t>
            </a:r>
            <a:r>
              <a:rPr lang="it-IT" dirty="0"/>
              <a:t> a </a:t>
            </a:r>
            <a:r>
              <a:rPr lang="en-US" noProof="0" dirty="0"/>
              <a:t>quote slide. Big text and lorem ipsum dolor sit </a:t>
            </a:r>
            <a:r>
              <a:rPr lang="en-US" noProof="0" dirty="0" err="1"/>
              <a:t>amet</a:t>
            </a:r>
            <a:r>
              <a:rPr lang="en-US" noProof="0" dirty="0"/>
              <a:t>,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a:t>
            </a:r>
            <a:r>
              <a:rPr lang="en-US" noProof="0" dirty="0" err="1"/>
              <a:t>Quisque</a:t>
            </a:r>
            <a:r>
              <a:rPr lang="en-US" noProof="0" dirty="0"/>
              <a:t> maximus </a:t>
            </a:r>
            <a:r>
              <a:rPr lang="en-US" noProof="0" dirty="0" err="1"/>
              <a:t>quam</a:t>
            </a:r>
            <a:r>
              <a:rPr lang="en-US" noProof="0" dirty="0"/>
              <a:t> </a:t>
            </a:r>
            <a:r>
              <a:rPr lang="en-US" noProof="0" dirty="0" err="1"/>
              <a:t>vehicula</a:t>
            </a:r>
            <a:r>
              <a:rPr lang="en-US" noProof="0" dirty="0"/>
              <a:t> </a:t>
            </a:r>
            <a:r>
              <a:rPr lang="en-US" noProof="0" dirty="0" err="1"/>
              <a:t>tellus</a:t>
            </a:r>
            <a:r>
              <a:rPr lang="en-US" noProof="0" dirty="0"/>
              <a:t> </a:t>
            </a:r>
            <a:r>
              <a:rPr lang="en-US" noProof="0" dirty="0" err="1"/>
              <a:t>fringilla</a:t>
            </a:r>
            <a:r>
              <a:rPr lang="en-US" noProof="0" dirty="0"/>
              <a:t>, at </a:t>
            </a:r>
            <a:r>
              <a:rPr lang="en-US" noProof="0" dirty="0" err="1"/>
              <a:t>pellentesque</a:t>
            </a:r>
            <a:r>
              <a:rPr lang="en-US" noProof="0" dirty="0"/>
              <a:t> </a:t>
            </a:r>
            <a:r>
              <a:rPr lang="en-US" noProof="0" dirty="0" err="1"/>
              <a:t>neque</a:t>
            </a:r>
            <a:r>
              <a:rPr lang="en-US" noProof="0" dirty="0"/>
              <a:t> </a:t>
            </a:r>
            <a:r>
              <a:rPr lang="it-IT" dirty="0" err="1"/>
              <a:t>fringilla</a:t>
            </a:r>
            <a:r>
              <a:rPr lang="it-IT" dirty="0"/>
              <a:t>.»</a:t>
            </a:r>
            <a:r>
              <a:rPr lang="it-IT" b="0" i="0" dirty="0">
                <a:solidFill>
                  <a:srgbClr val="000000"/>
                </a:solidFill>
                <a:effectLst/>
                <a:latin typeface="Open Sans" panose="020B0606030504020204" pitchFamily="34" charset="0"/>
              </a:rPr>
              <a:t> </a:t>
            </a:r>
            <a:endParaRPr lang="it-IT" dirty="0"/>
          </a:p>
        </p:txBody>
      </p:sp>
      <p:sp>
        <p:nvSpPr>
          <p:cNvPr id="9" name="Segnaposto testo 8">
            <a:extLst>
              <a:ext uri="{FF2B5EF4-FFF2-40B4-BE49-F238E27FC236}">
                <a16:creationId xmlns:a16="http://schemas.microsoft.com/office/drawing/2014/main" id="{C149DB6E-EBE5-BA49-8360-60ED36F1A748}"/>
              </a:ext>
            </a:extLst>
          </p:cNvPr>
          <p:cNvSpPr>
            <a:spLocks noGrp="1"/>
          </p:cNvSpPr>
          <p:nvPr>
            <p:ph type="body" sz="quarter" idx="11" hasCustomPrompt="1"/>
          </p:nvPr>
        </p:nvSpPr>
        <p:spPr>
          <a:xfrm>
            <a:off x="5916613" y="3277516"/>
            <a:ext cx="1807244" cy="909638"/>
          </a:xfrm>
          <a:prstGeom prst="rect">
            <a:avLst/>
          </a:prstGeom>
        </p:spPr>
        <p:txBody>
          <a:bodyPr/>
          <a:lstStyle>
            <a:lvl1pPr marL="0" indent="0">
              <a:buNone/>
              <a:defRPr sz="1400" b="0" i="0">
                <a:solidFill>
                  <a:schemeClr val="accent1"/>
                </a:solidFill>
                <a:latin typeface="+mj-lt"/>
              </a:defRPr>
            </a:lvl1pPr>
          </a:lstStyle>
          <a:p>
            <a:pPr lvl="0"/>
            <a:r>
              <a:rPr lang="it-IT" dirty="0"/>
              <a:t>Lauren </a:t>
            </a:r>
            <a:r>
              <a:rPr lang="en-US" noProof="0" dirty="0"/>
              <a:t>Smith</a:t>
            </a:r>
            <a:r>
              <a:rPr lang="it-IT" dirty="0"/>
              <a:t>, </a:t>
            </a:r>
            <a:r>
              <a:rPr lang="it-IT" dirty="0" err="1"/>
              <a:t>Role</a:t>
            </a:r>
            <a:endParaRPr lang="it-IT" dirty="0"/>
          </a:p>
        </p:txBody>
      </p:sp>
    </p:spTree>
    <p:extLst>
      <p:ext uri="{BB962C8B-B14F-4D97-AF65-F5344CB8AC3E}">
        <p14:creationId xmlns:p14="http://schemas.microsoft.com/office/powerpoint/2010/main" val="146406777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_BulletPoint_Purp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795254" y="0"/>
            <a:ext cx="534874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12" name="Segnaposto testo 12">
            <a:extLst>
              <a:ext uri="{FF2B5EF4-FFF2-40B4-BE49-F238E27FC236}">
                <a16:creationId xmlns:a16="http://schemas.microsoft.com/office/drawing/2014/main" id="{B1806112-FC24-794D-9186-29459AB25538}"/>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Tx/>
              <a:buSzPct val="150000"/>
              <a:buFontTx/>
              <a:buBlip>
                <a:blip r:embed="rId2"/>
              </a:buBlip>
              <a:tabLst/>
              <a:defRPr sz="1400" b="0" i="0">
                <a:solidFill>
                  <a:schemeClr val="bg1"/>
                </a:solidFill>
                <a:latin typeface="+mn-lt"/>
              </a:defRPr>
            </a:lvl1pPr>
            <a:lvl2pPr marL="513737" indent="-170849">
              <a:lnSpc>
                <a:spcPct val="100000"/>
              </a:lnSpc>
              <a:buSzPct val="150000"/>
              <a:buFontTx/>
              <a:buBlip>
                <a:blip r:embed="rId2"/>
              </a:buBlip>
              <a:defRPr sz="1100" b="0" i="0">
                <a:solidFill>
                  <a:schemeClr val="bg1"/>
                </a:solidFill>
                <a:latin typeface="Trebuchet MS" panose="020B0703020202090204" pitchFamily="34" charset="0"/>
              </a:defRPr>
            </a:lvl2pPr>
            <a:lvl3pPr marL="856625" indent="-170849">
              <a:lnSpc>
                <a:spcPct val="100000"/>
              </a:lnSpc>
              <a:buSzPct val="150000"/>
              <a:buFontTx/>
              <a:buBlip>
                <a:blip r:embed="rId2"/>
              </a:buBlip>
              <a:defRPr sz="900" b="0" i="0">
                <a:solidFill>
                  <a:schemeClr val="bg1"/>
                </a:solidFill>
                <a:latin typeface="Trebuchet MS" panose="020B0703020202090204" pitchFamily="34" charset="0"/>
              </a:defRPr>
            </a:lvl3pPr>
            <a:lvl4pPr>
              <a:defRPr>
                <a:solidFill>
                  <a:schemeClr val="bg1"/>
                </a:solidFill>
                <a:latin typeface="Trebuchet MS" panose="020B0703020202090204" pitchFamily="34" charset="0"/>
              </a:defRPr>
            </a:lvl4pPr>
            <a:lvl5pPr>
              <a:defRPr>
                <a:solidFill>
                  <a:schemeClr val="bg1"/>
                </a:solidFill>
                <a:latin typeface="Trebuchet MS" panose="020B0703020202090204" pitchFamily="34" charset="0"/>
              </a:defRPr>
            </a:lvl5pPr>
            <a:lvl6pPr marL="1714097" indent="0">
              <a:buNone/>
              <a:defRPr>
                <a:solidFill>
                  <a:schemeClr val="bg1"/>
                </a:solidFill>
              </a:defRPr>
            </a:lvl6pPr>
          </a:lstStyle>
          <a:p>
            <a:r>
              <a:rPr lang="it-IT" dirty="0" err="1"/>
              <a:t>Bullet</a:t>
            </a:r>
            <a:r>
              <a:rPr lang="it-IT" dirty="0"/>
              <a:t> </a:t>
            </a:r>
            <a:r>
              <a:rPr lang="en-US" noProof="0" dirty="0"/>
              <a:t>number 1</a:t>
            </a:r>
          </a:p>
          <a:p>
            <a:pPr lvl="1"/>
            <a:r>
              <a:rPr lang="en-US" noProof="0" dirty="0"/>
              <a:t>Bullet</a:t>
            </a:r>
          </a:p>
          <a:p>
            <a:pPr lvl="2"/>
            <a:r>
              <a:rPr lang="en-US" noProof="0" dirty="0"/>
              <a:t>Bullet</a:t>
            </a:r>
          </a:p>
          <a:p>
            <a:r>
              <a:rPr lang="en-US" noProof="0" dirty="0"/>
              <a:t>Bullet number 2</a:t>
            </a:r>
          </a:p>
          <a:p>
            <a:r>
              <a:rPr lang="en-US" noProof="0" dirty="0"/>
              <a:t>Bullet number 3</a:t>
            </a:r>
          </a:p>
          <a:p>
            <a:r>
              <a:rPr lang="en-US" noProof="0" dirty="0"/>
              <a:t>Bullet number 4</a:t>
            </a:r>
          </a:p>
          <a:p>
            <a:r>
              <a:rPr lang="en-US" noProof="0" dirty="0"/>
              <a:t>Bullet number 5</a:t>
            </a:r>
          </a:p>
        </p:txBody>
      </p:sp>
      <p:sp>
        <p:nvSpPr>
          <p:cNvPr id="7" name="Segnaposto testo 4">
            <a:extLst>
              <a:ext uri="{FF2B5EF4-FFF2-40B4-BE49-F238E27FC236}">
                <a16:creationId xmlns:a16="http://schemas.microsoft.com/office/drawing/2014/main" id="{82F33941-4E77-814E-B41E-100EA59443D8}"/>
              </a:ext>
            </a:extLst>
          </p:cNvPr>
          <p:cNvSpPr>
            <a:spLocks noGrp="1"/>
          </p:cNvSpPr>
          <p:nvPr>
            <p:ph type="body" sz="quarter" idx="13" hasCustomPrompt="1"/>
          </p:nvPr>
        </p:nvSpPr>
        <p:spPr>
          <a:xfrm>
            <a:off x="622862" y="1905704"/>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tx2">
                    <a:lumMod val="50000"/>
                  </a:schemeClr>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dirty="0"/>
              <a:t>Lorem </a:t>
            </a:r>
            <a:r>
              <a:rPr lang="en-US" noProof="0" dirty="0"/>
              <a:t>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a:t>
            </a:r>
            <a:r>
              <a:rPr lang="en-US" noProof="0" dirty="0" err="1"/>
              <a:t>quam</a:t>
            </a:r>
            <a:r>
              <a:rPr lang="en-US" noProof="0" dirty="0"/>
              <a:t>.</a:t>
            </a:r>
          </a:p>
          <a:p>
            <a:pPr lvl="0"/>
            <a:endParaRPr lang="en-US" dirty="0"/>
          </a:p>
        </p:txBody>
      </p:sp>
      <p:sp>
        <p:nvSpPr>
          <p:cNvPr id="8" name="Segnaposto testo 10">
            <a:extLst>
              <a:ext uri="{FF2B5EF4-FFF2-40B4-BE49-F238E27FC236}">
                <a16:creationId xmlns:a16="http://schemas.microsoft.com/office/drawing/2014/main" id="{10B5E71C-7A5D-5A4D-8B89-9A8CC5B759D8}"/>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all" baseline="0">
                <a:solidFill>
                  <a:schemeClr val="accent1"/>
                </a:solidFill>
                <a:latin typeface="+mj-lt"/>
              </a:defRPr>
            </a:lvl1pPr>
          </a:lstStyle>
          <a:p>
            <a:pPr lvl="0"/>
            <a:r>
              <a:rPr lang="en-US" noProof="0" dirty="0"/>
              <a:t>EXAMPLE TITLE</a:t>
            </a:r>
            <a:br>
              <a:rPr lang="en-US" noProof="0" dirty="0"/>
            </a:br>
            <a:r>
              <a:rPr lang="en-US" noProof="0" dirty="0"/>
              <a:t>MAX 2 Lines</a:t>
            </a:r>
          </a:p>
        </p:txBody>
      </p:sp>
      <p:pic>
        <p:nvPicPr>
          <p:cNvPr id="6" name="Immagine 2">
            <a:extLst>
              <a:ext uri="{FF2B5EF4-FFF2-40B4-BE49-F238E27FC236}">
                <a16:creationId xmlns:a16="http://schemas.microsoft.com/office/drawing/2014/main" id="{88E20777-7F7E-9E47-BEED-0D7B8D469C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Tree>
    <p:extLst>
      <p:ext uri="{BB962C8B-B14F-4D97-AF65-F5344CB8AC3E}">
        <p14:creationId xmlns:p14="http://schemas.microsoft.com/office/powerpoint/2010/main" val="36830739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DEFAULT-master title">
    <p:spTree>
      <p:nvGrpSpPr>
        <p:cNvPr id="1" name=""/>
        <p:cNvGrpSpPr/>
        <p:nvPr/>
      </p:nvGrpSpPr>
      <p:grpSpPr>
        <a:xfrm>
          <a:off x="0" y="0"/>
          <a:ext cx="0" cy="0"/>
          <a:chOff x="0" y="0"/>
          <a:chExt cx="0" cy="0"/>
        </a:xfrm>
      </p:grpSpPr>
      <p:sp>
        <p:nvSpPr>
          <p:cNvPr id="3" name="Segnaposto testo 10">
            <a:extLst>
              <a:ext uri="{FF2B5EF4-FFF2-40B4-BE49-F238E27FC236}">
                <a16:creationId xmlns:a16="http://schemas.microsoft.com/office/drawing/2014/main" id="{278445E9-AA88-F348-993B-B952A3B3DD67}"/>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TITLE LOREM IPSUM DOLOR SIT </a:t>
            </a:r>
          </a:p>
        </p:txBody>
      </p:sp>
    </p:spTree>
    <p:extLst>
      <p:ext uri="{BB962C8B-B14F-4D97-AF65-F5344CB8AC3E}">
        <p14:creationId xmlns:p14="http://schemas.microsoft.com/office/powerpoint/2010/main" val="149221679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Paragraphs+Tit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90954" y="0"/>
            <a:ext cx="345305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p:nvPr>
        </p:nvSpPr>
        <p:spPr>
          <a:xfrm>
            <a:off x="773580" y="1904320"/>
            <a:ext cx="4855120" cy="246594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8" name="Segnaposto testo 4">
            <a:extLst>
              <a:ext uri="{FF2B5EF4-FFF2-40B4-BE49-F238E27FC236}">
                <a16:creationId xmlns:a16="http://schemas.microsoft.com/office/drawing/2014/main" id="{60EC471B-71DB-CB4C-91D8-BB7CA8FE6727}"/>
              </a:ext>
            </a:extLst>
          </p:cNvPr>
          <p:cNvSpPr>
            <a:spLocks noGrp="1"/>
          </p:cNvSpPr>
          <p:nvPr>
            <p:ph type="body" sz="quarter" idx="13" hasCustomPrompt="1"/>
          </p:nvPr>
        </p:nvSpPr>
        <p:spPr>
          <a:xfrm>
            <a:off x="4225898" y="347328"/>
            <a:ext cx="4410358" cy="1162646"/>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tx2">
                    <a:lumMod val="50000"/>
                  </a:schemeClr>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dirty="0"/>
              <a:t>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r>
              <a:rPr lang="en-US" noProof="0" dirty="0" err="1"/>
              <a:t>adipiscing</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a:t>
            </a:r>
            <a:r>
              <a:rPr lang="en-US" noProof="0" dirty="0" err="1"/>
              <a:t>consectetur</a:t>
            </a:r>
            <a:r>
              <a:rPr lang="en-US" noProof="0" dirty="0"/>
              <a:t>.</a:t>
            </a:r>
          </a:p>
        </p:txBody>
      </p:sp>
      <p:sp>
        <p:nvSpPr>
          <p:cNvPr id="9" name="Segnaposto testo 10">
            <a:extLst>
              <a:ext uri="{FF2B5EF4-FFF2-40B4-BE49-F238E27FC236}">
                <a16:creationId xmlns:a16="http://schemas.microsoft.com/office/drawing/2014/main" id="{399C6C13-AF95-5C45-BEDF-6315B14C3E37}"/>
              </a:ext>
            </a:extLst>
          </p:cNvPr>
          <p:cNvSpPr>
            <a:spLocks noGrp="1"/>
          </p:cNvSpPr>
          <p:nvPr>
            <p:ph type="body" sz="quarter" idx="11" hasCustomPrompt="1"/>
          </p:nvPr>
        </p:nvSpPr>
        <p:spPr>
          <a:xfrm>
            <a:off x="622859" y="234813"/>
            <a:ext cx="2646258" cy="1162646"/>
          </a:xfrm>
          <a:prstGeom prst="rect">
            <a:avLst/>
          </a:prstGeom>
        </p:spPr>
        <p:txBody>
          <a:bodyPr/>
          <a:lstStyle>
            <a:lvl1pPr marL="0" indent="0">
              <a:buNone/>
              <a:defRPr sz="2400" b="0" i="0" cap="all" baseline="0">
                <a:solidFill>
                  <a:schemeClr val="bg1"/>
                </a:solidFill>
                <a:latin typeface="+mj-lt"/>
              </a:defRPr>
            </a:lvl1pPr>
          </a:lstStyle>
          <a:p>
            <a:pPr lvl="0"/>
            <a:r>
              <a:rPr lang="en-US" noProof="0" dirty="0"/>
              <a:t>EXAMPLE TITLE</a:t>
            </a:r>
            <a:br>
              <a:rPr lang="en-US" noProof="0" dirty="0"/>
            </a:br>
            <a:r>
              <a:rPr lang="en-US" noProof="0" dirty="0"/>
              <a:t>MAX 2 Lines</a:t>
            </a:r>
          </a:p>
        </p:txBody>
      </p:sp>
      <p:sp>
        <p:nvSpPr>
          <p:cNvPr id="7" name="Segnaposto testo 12">
            <a:extLst>
              <a:ext uri="{FF2B5EF4-FFF2-40B4-BE49-F238E27FC236}">
                <a16:creationId xmlns:a16="http://schemas.microsoft.com/office/drawing/2014/main" id="{546B5F61-E036-A741-85A5-10F922A21DB1}"/>
              </a:ext>
            </a:extLst>
          </p:cNvPr>
          <p:cNvSpPr>
            <a:spLocks noGrp="1"/>
          </p:cNvSpPr>
          <p:nvPr>
            <p:ph type="body" sz="quarter" idx="61" hasCustomPrompt="1"/>
          </p:nvPr>
        </p:nvSpPr>
        <p:spPr>
          <a:xfrm>
            <a:off x="6011327" y="1904320"/>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it-IT" dirty="0" err="1"/>
              <a:t>Bullet</a:t>
            </a:r>
            <a:r>
              <a:rPr lang="it-IT" dirty="0"/>
              <a:t> </a:t>
            </a:r>
            <a:r>
              <a:rPr lang="it-IT" dirty="0" err="1"/>
              <a:t>number</a:t>
            </a:r>
            <a:r>
              <a:rPr lang="it-IT" dirty="0"/>
              <a:t> 1 </a:t>
            </a: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endParaRPr lang="it-IT" dirty="0"/>
          </a:p>
          <a:p>
            <a:pPr lvl="1"/>
            <a:r>
              <a:rPr lang="it-IT" dirty="0" err="1"/>
              <a:t>Bullet</a:t>
            </a:r>
            <a:r>
              <a:rPr lang="it-IT" dirty="0"/>
              <a:t> 2</a:t>
            </a:r>
          </a:p>
          <a:p>
            <a:pPr lvl="2"/>
            <a:r>
              <a:rPr lang="it-IT" dirty="0" err="1"/>
              <a:t>Bullet</a:t>
            </a:r>
            <a:r>
              <a:rPr lang="it-IT" dirty="0"/>
              <a:t> 3</a:t>
            </a:r>
          </a:p>
          <a:p>
            <a:pPr lvl="3"/>
            <a:r>
              <a:rPr lang="it-IT" dirty="0" err="1"/>
              <a:t>Bullet</a:t>
            </a:r>
            <a:r>
              <a:rPr lang="it-IT" dirty="0"/>
              <a:t> 4</a:t>
            </a:r>
          </a:p>
        </p:txBody>
      </p:sp>
    </p:spTree>
    <p:extLst>
      <p:ext uri="{BB962C8B-B14F-4D97-AF65-F5344CB8AC3E}">
        <p14:creationId xmlns:p14="http://schemas.microsoft.com/office/powerpoint/2010/main" val="345960702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Paragraph+Image1">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9" y="0"/>
            <a:ext cx="429259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p:nvPr>
        </p:nvSpPr>
        <p:spPr>
          <a:xfrm>
            <a:off x="4145701" y="1848043"/>
            <a:ext cx="4475699" cy="2560673"/>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9" name="Segnaposto testo 4">
            <a:extLst>
              <a:ext uri="{FF2B5EF4-FFF2-40B4-BE49-F238E27FC236}">
                <a16:creationId xmlns:a16="http://schemas.microsoft.com/office/drawing/2014/main" id="{71F4B6D8-D6F5-9344-B3E2-90388AFC5F65}"/>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dirty="0"/>
              <a:t>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r>
              <a:rPr lang="en-US" noProof="0" dirty="0" err="1"/>
              <a:t>adipiscing</a:t>
            </a:r>
            <a:r>
              <a:rPr lang="en-US" noProof="0" dirty="0"/>
              <a:t>.</a:t>
            </a:r>
          </a:p>
        </p:txBody>
      </p:sp>
      <p:sp>
        <p:nvSpPr>
          <p:cNvPr id="7" name="Segnaposto testo 10">
            <a:extLst>
              <a:ext uri="{FF2B5EF4-FFF2-40B4-BE49-F238E27FC236}">
                <a16:creationId xmlns:a16="http://schemas.microsoft.com/office/drawing/2014/main" id="{39693314-8E4E-3A4A-8E76-9BE48A55C18F}"/>
              </a:ext>
            </a:extLst>
          </p:cNvPr>
          <p:cNvSpPr>
            <a:spLocks noGrp="1"/>
          </p:cNvSpPr>
          <p:nvPr>
            <p:ph type="body" sz="quarter" idx="11" hasCustomPrompt="1"/>
          </p:nvPr>
        </p:nvSpPr>
        <p:spPr>
          <a:xfrm>
            <a:off x="609600" y="361951"/>
            <a:ext cx="2646258"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dirty="0"/>
              <a:t>EXAMPLE TITLE</a:t>
            </a:r>
            <a:br>
              <a:rPr lang="en-US" noProof="0" dirty="0"/>
            </a:br>
            <a:r>
              <a:rPr lang="en-US" noProof="0" dirty="0"/>
              <a:t>MAX 2 Lines</a:t>
            </a:r>
          </a:p>
        </p:txBody>
      </p:sp>
      <p:pic>
        <p:nvPicPr>
          <p:cNvPr id="10" name="Immagine 2">
            <a:extLst>
              <a:ext uri="{FF2B5EF4-FFF2-40B4-BE49-F238E27FC236}">
                <a16:creationId xmlns:a16="http://schemas.microsoft.com/office/drawing/2014/main" id="{94A1D79C-F9A8-D44A-A1B7-1D42F987B2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12" name="Segnaposto testo 12">
            <a:extLst>
              <a:ext uri="{FF2B5EF4-FFF2-40B4-BE49-F238E27FC236}">
                <a16:creationId xmlns:a16="http://schemas.microsoft.com/office/drawing/2014/main" id="{074DA026-0859-DC4C-B810-EE95033106FD}"/>
              </a:ext>
            </a:extLst>
          </p:cNvPr>
          <p:cNvSpPr>
            <a:spLocks noGrp="1"/>
          </p:cNvSpPr>
          <p:nvPr>
            <p:ph type="body" sz="quarter" idx="61" hasCustomPrompt="1"/>
          </p:nvPr>
        </p:nvSpPr>
        <p:spPr>
          <a:xfrm>
            <a:off x="609600" y="1848043"/>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it-IT" dirty="0" err="1"/>
              <a:t>Bullet</a:t>
            </a:r>
            <a:r>
              <a:rPr lang="it-IT" dirty="0"/>
              <a:t> </a:t>
            </a:r>
            <a:r>
              <a:rPr lang="it-IT" dirty="0" err="1"/>
              <a:t>number</a:t>
            </a:r>
            <a:r>
              <a:rPr lang="it-IT" dirty="0"/>
              <a:t> 1 </a:t>
            </a: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endParaRPr lang="it-IT" dirty="0"/>
          </a:p>
          <a:p>
            <a:pPr lvl="1"/>
            <a:r>
              <a:rPr lang="it-IT" dirty="0" err="1"/>
              <a:t>Bullet</a:t>
            </a:r>
            <a:r>
              <a:rPr lang="it-IT" dirty="0"/>
              <a:t> 2</a:t>
            </a:r>
          </a:p>
          <a:p>
            <a:pPr lvl="2"/>
            <a:r>
              <a:rPr lang="it-IT" dirty="0" err="1"/>
              <a:t>Bullet</a:t>
            </a:r>
            <a:r>
              <a:rPr lang="it-IT" dirty="0"/>
              <a:t> 3</a:t>
            </a:r>
          </a:p>
          <a:p>
            <a:pPr lvl="3"/>
            <a:r>
              <a:rPr lang="it-IT" dirty="0" err="1"/>
              <a:t>Bullet</a:t>
            </a:r>
            <a:r>
              <a:rPr lang="it-IT" dirty="0"/>
              <a:t> 4</a:t>
            </a:r>
          </a:p>
        </p:txBody>
      </p:sp>
    </p:spTree>
    <p:extLst>
      <p:ext uri="{BB962C8B-B14F-4D97-AF65-F5344CB8AC3E}">
        <p14:creationId xmlns:p14="http://schemas.microsoft.com/office/powerpoint/2010/main" val="8686068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Paragraph+Image_2">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4851409" y="0"/>
            <a:ext cx="429259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a:p>
        </p:txBody>
      </p:sp>
      <p:pic>
        <p:nvPicPr>
          <p:cNvPr id="5" name="Immagine 4">
            <a:extLst>
              <a:ext uri="{FF2B5EF4-FFF2-40B4-BE49-F238E27FC236}">
                <a16:creationId xmlns:a16="http://schemas.microsoft.com/office/drawing/2014/main" id="{D673B2D9-9119-0D44-BF07-D2CB937E2D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45697" y="1848042"/>
            <a:ext cx="4499932" cy="2576687"/>
          </a:xfrm>
          <a:prstGeom prst="rect">
            <a:avLst/>
          </a:prstGeom>
        </p:spPr>
      </p:pic>
      <p:sp>
        <p:nvSpPr>
          <p:cNvPr id="11" name="Segnaposto testo 4">
            <a:extLst>
              <a:ext uri="{FF2B5EF4-FFF2-40B4-BE49-F238E27FC236}">
                <a16:creationId xmlns:a16="http://schemas.microsoft.com/office/drawing/2014/main" id="{B6DDEF08-89A1-C847-8B91-D7614617BD51}"/>
              </a:ext>
            </a:extLst>
          </p:cNvPr>
          <p:cNvSpPr>
            <a:spLocks noGrp="1"/>
          </p:cNvSpPr>
          <p:nvPr>
            <p:ph type="body" sz="quarter" idx="62" hasCustomPrompt="1"/>
          </p:nvPr>
        </p:nvSpPr>
        <p:spPr>
          <a:xfrm>
            <a:off x="5176997" y="347327"/>
            <a:ext cx="3459259" cy="1254660"/>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1"/>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dirty="0"/>
              <a:t>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r>
              <a:rPr lang="en-US" noProof="0" dirty="0" err="1"/>
              <a:t>adipiscing</a:t>
            </a:r>
            <a:r>
              <a:rPr lang="en-US" dirty="0"/>
              <a:t>.</a:t>
            </a:r>
          </a:p>
        </p:txBody>
      </p:sp>
      <p:sp>
        <p:nvSpPr>
          <p:cNvPr id="10" name="Segnaposto testo 10">
            <a:extLst>
              <a:ext uri="{FF2B5EF4-FFF2-40B4-BE49-F238E27FC236}">
                <a16:creationId xmlns:a16="http://schemas.microsoft.com/office/drawing/2014/main" id="{3D56544D-E9E8-1F4E-96ED-937429E32C80}"/>
              </a:ext>
            </a:extLst>
          </p:cNvPr>
          <p:cNvSpPr>
            <a:spLocks noGrp="1"/>
          </p:cNvSpPr>
          <p:nvPr>
            <p:ph type="body" sz="quarter" idx="11" hasCustomPrompt="1"/>
          </p:nvPr>
        </p:nvSpPr>
        <p:spPr>
          <a:xfrm>
            <a:off x="609600" y="361951"/>
            <a:ext cx="2646258"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dirty="0"/>
              <a:t>EXAMPLE TITLE</a:t>
            </a:r>
            <a:br>
              <a:rPr lang="en-US" noProof="0" dirty="0"/>
            </a:br>
            <a:r>
              <a:rPr lang="en-US" noProof="0" dirty="0"/>
              <a:t>MAX 2 Lines</a:t>
            </a:r>
          </a:p>
        </p:txBody>
      </p:sp>
      <p:pic>
        <p:nvPicPr>
          <p:cNvPr id="7" name="Immagine 2">
            <a:extLst>
              <a:ext uri="{FF2B5EF4-FFF2-40B4-BE49-F238E27FC236}">
                <a16:creationId xmlns:a16="http://schemas.microsoft.com/office/drawing/2014/main" id="{052D700B-BBAE-2247-8BFC-641BA5B156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9" name="Segnaposto testo 12">
            <a:extLst>
              <a:ext uri="{FF2B5EF4-FFF2-40B4-BE49-F238E27FC236}">
                <a16:creationId xmlns:a16="http://schemas.microsoft.com/office/drawing/2014/main" id="{BC4FAC46-1220-424B-BAB2-16E3E1C51AE1}"/>
              </a:ext>
            </a:extLst>
          </p:cNvPr>
          <p:cNvSpPr>
            <a:spLocks noGrp="1"/>
          </p:cNvSpPr>
          <p:nvPr>
            <p:ph type="body" sz="quarter" idx="61" hasCustomPrompt="1"/>
          </p:nvPr>
        </p:nvSpPr>
        <p:spPr>
          <a:xfrm>
            <a:off x="609600" y="1848043"/>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p:txBody>
      </p:sp>
    </p:spTree>
    <p:extLst>
      <p:ext uri="{BB962C8B-B14F-4D97-AF65-F5344CB8AC3E}">
        <p14:creationId xmlns:p14="http://schemas.microsoft.com/office/powerpoint/2010/main" val="49657456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xt+Title - 2 Columns">
    <p:spTree>
      <p:nvGrpSpPr>
        <p:cNvPr id="1" name=""/>
        <p:cNvGrpSpPr/>
        <p:nvPr/>
      </p:nvGrpSpPr>
      <p:grpSpPr>
        <a:xfrm>
          <a:off x="0" y="0"/>
          <a:ext cx="0" cy="0"/>
          <a:chOff x="0" y="0"/>
          <a:chExt cx="0" cy="0"/>
        </a:xfrm>
      </p:grpSpPr>
      <p:sp>
        <p:nvSpPr>
          <p:cNvPr id="6" name="Segnaposto testo 10">
            <a:extLst>
              <a:ext uri="{FF2B5EF4-FFF2-40B4-BE49-F238E27FC236}">
                <a16:creationId xmlns:a16="http://schemas.microsoft.com/office/drawing/2014/main" id="{E0FA4764-0317-9B43-9669-BF065BBE2409}"/>
              </a:ext>
            </a:extLst>
          </p:cNvPr>
          <p:cNvSpPr>
            <a:spLocks noGrp="1"/>
          </p:cNvSpPr>
          <p:nvPr>
            <p:ph type="body" sz="quarter" idx="11" hasCustomPrompt="1"/>
          </p:nvPr>
        </p:nvSpPr>
        <p:spPr>
          <a:xfrm>
            <a:off x="622860" y="234814"/>
            <a:ext cx="7378438" cy="712539"/>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p>
        </p:txBody>
      </p:sp>
      <p:sp>
        <p:nvSpPr>
          <p:cNvPr id="5" name="Segnaposto testo 12">
            <a:extLst>
              <a:ext uri="{FF2B5EF4-FFF2-40B4-BE49-F238E27FC236}">
                <a16:creationId xmlns:a16="http://schemas.microsoft.com/office/drawing/2014/main" id="{EC28FD98-BBF6-2048-94FC-594E4F82385A}"/>
              </a:ext>
            </a:extLst>
          </p:cNvPr>
          <p:cNvSpPr>
            <a:spLocks noGrp="1"/>
          </p:cNvSpPr>
          <p:nvPr>
            <p:ph type="body" sz="quarter" idx="61" hasCustomPrompt="1"/>
          </p:nvPr>
        </p:nvSpPr>
        <p:spPr>
          <a:xfrm>
            <a:off x="622860" y="1427977"/>
            <a:ext cx="3026502"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dirty="0"/>
              <a:t>Bullet number 1 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a:t>
            </a:r>
            <a:r>
              <a:rPr lang="en-US" noProof="0" dirty="0"/>
              <a:t>sit</a:t>
            </a:r>
            <a:r>
              <a:rPr lang="en-US" dirty="0"/>
              <a:t> </a:t>
            </a:r>
            <a:r>
              <a:rPr lang="en-US" dirty="0" err="1"/>
              <a:t>amet</a:t>
            </a:r>
            <a:r>
              <a:rPr lang="en-US" dirty="0"/>
              <a:t> dolor </a:t>
            </a:r>
            <a:r>
              <a:rPr lang="en-US" dirty="0" err="1"/>
              <a:t>consectetur</a:t>
            </a:r>
            <a:r>
              <a:rPr lang="en-US" dirty="0"/>
              <a:t> </a:t>
            </a:r>
          </a:p>
          <a:p>
            <a:pPr lvl="1"/>
            <a:r>
              <a:rPr lang="en-US" dirty="0"/>
              <a:t>Bullet 2</a:t>
            </a:r>
          </a:p>
          <a:p>
            <a:pPr lvl="2"/>
            <a:r>
              <a:rPr lang="en-US" dirty="0"/>
              <a:t>Bullet 3</a:t>
            </a:r>
          </a:p>
          <a:p>
            <a:pPr lvl="3"/>
            <a:r>
              <a:rPr lang="en-US" dirty="0"/>
              <a:t>Bullet 4</a:t>
            </a:r>
          </a:p>
        </p:txBody>
      </p:sp>
      <p:sp>
        <p:nvSpPr>
          <p:cNvPr id="7" name="Segnaposto testo 12">
            <a:extLst>
              <a:ext uri="{FF2B5EF4-FFF2-40B4-BE49-F238E27FC236}">
                <a16:creationId xmlns:a16="http://schemas.microsoft.com/office/drawing/2014/main" id="{E76D8D63-C902-3A47-93C6-346425325E3E}"/>
              </a:ext>
            </a:extLst>
          </p:cNvPr>
          <p:cNvSpPr>
            <a:spLocks noGrp="1"/>
          </p:cNvSpPr>
          <p:nvPr>
            <p:ph type="body" sz="quarter" idx="62" hasCustomPrompt="1"/>
          </p:nvPr>
        </p:nvSpPr>
        <p:spPr>
          <a:xfrm>
            <a:off x="5035401" y="1427976"/>
            <a:ext cx="3026502"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p:txBody>
      </p:sp>
    </p:spTree>
    <p:extLst>
      <p:ext uri="{BB962C8B-B14F-4D97-AF65-F5344CB8AC3E}">
        <p14:creationId xmlns:p14="http://schemas.microsoft.com/office/powerpoint/2010/main" val="233061621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ext+Title - 2 Columns">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168140A7-BF12-2249-A61B-329FAA92101E}"/>
              </a:ext>
            </a:extLst>
          </p:cNvPr>
          <p:cNvSpPr>
            <a:spLocks noGrp="1"/>
          </p:cNvSpPr>
          <p:nvPr>
            <p:ph type="body" sz="quarter" idx="63" hasCustomPrompt="1"/>
          </p:nvPr>
        </p:nvSpPr>
        <p:spPr>
          <a:xfrm>
            <a:off x="622860" y="228479"/>
            <a:ext cx="7359266" cy="1536273"/>
          </a:xfrm>
          <a:prstGeom prst="rect">
            <a:avLst/>
          </a:prstGeom>
        </p:spPr>
        <p:txBody>
          <a:bodyPr/>
          <a:lstStyle>
            <a:lvl1pPr marL="0" indent="0">
              <a:buNone/>
              <a:defRPr sz="2400" b="0" i="0" cap="all" baseline="0">
                <a:solidFill>
                  <a:schemeClr val="accent1"/>
                </a:solidFill>
                <a:latin typeface="+mj-lt"/>
              </a:defRPr>
            </a:lvl1pPr>
          </a:lstStyle>
          <a:p>
            <a:pPr lvl="0"/>
            <a:r>
              <a:rPr lang="en-US" noProof="0" dirty="0"/>
              <a:t>EXAMPLE OF A LONG TITLE LOREM IPSUM DOLOR SIT. IT WILL BE USED TO OPEN A CHART WITH A VERY LONG SENTENCE INSTEAD OF A NORMAL TITLE</a:t>
            </a:r>
            <a:r>
              <a:rPr lang="it-IT" dirty="0"/>
              <a:t>. </a:t>
            </a:r>
          </a:p>
        </p:txBody>
      </p:sp>
      <p:sp>
        <p:nvSpPr>
          <p:cNvPr id="5" name="Segnaposto testo 12">
            <a:extLst>
              <a:ext uri="{FF2B5EF4-FFF2-40B4-BE49-F238E27FC236}">
                <a16:creationId xmlns:a16="http://schemas.microsoft.com/office/drawing/2014/main" id="{213D9795-AAD5-FC4E-806E-E130BED8A0D3}"/>
              </a:ext>
            </a:extLst>
          </p:cNvPr>
          <p:cNvSpPr>
            <a:spLocks noGrp="1"/>
          </p:cNvSpPr>
          <p:nvPr>
            <p:ph type="body" sz="quarter" idx="61" hasCustomPrompt="1"/>
          </p:nvPr>
        </p:nvSpPr>
        <p:spPr>
          <a:xfrm>
            <a:off x="622860" y="2114930"/>
            <a:ext cx="2787605"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p:txBody>
      </p:sp>
      <p:sp>
        <p:nvSpPr>
          <p:cNvPr id="6" name="Segnaposto testo 12">
            <a:extLst>
              <a:ext uri="{FF2B5EF4-FFF2-40B4-BE49-F238E27FC236}">
                <a16:creationId xmlns:a16="http://schemas.microsoft.com/office/drawing/2014/main" id="{6D542223-A76C-D34A-9887-2B22D2EAD825}"/>
              </a:ext>
            </a:extLst>
          </p:cNvPr>
          <p:cNvSpPr>
            <a:spLocks noGrp="1"/>
          </p:cNvSpPr>
          <p:nvPr>
            <p:ph type="body" sz="quarter" idx="62" hasCustomPrompt="1"/>
          </p:nvPr>
        </p:nvSpPr>
        <p:spPr>
          <a:xfrm>
            <a:off x="5194521" y="2114929"/>
            <a:ext cx="2787605"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p:txBody>
      </p:sp>
    </p:spTree>
    <p:extLst>
      <p:ext uri="{BB962C8B-B14F-4D97-AF65-F5344CB8AC3E}">
        <p14:creationId xmlns:p14="http://schemas.microsoft.com/office/powerpoint/2010/main" val="429152371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0_Text+Title - 2 Columns">
    <p:spTree>
      <p:nvGrpSpPr>
        <p:cNvPr id="1" name=""/>
        <p:cNvGrpSpPr/>
        <p:nvPr/>
      </p:nvGrpSpPr>
      <p:grpSpPr>
        <a:xfrm>
          <a:off x="0" y="0"/>
          <a:ext cx="0" cy="0"/>
          <a:chOff x="0" y="0"/>
          <a:chExt cx="0" cy="0"/>
        </a:xfrm>
      </p:grpSpPr>
      <p:sp>
        <p:nvSpPr>
          <p:cNvPr id="7" name="Segnaposto testo 10">
            <a:extLst>
              <a:ext uri="{FF2B5EF4-FFF2-40B4-BE49-F238E27FC236}">
                <a16:creationId xmlns:a16="http://schemas.microsoft.com/office/drawing/2014/main" id="{C2C11437-9436-A848-9E8F-DC55463B3195}"/>
              </a:ext>
            </a:extLst>
          </p:cNvPr>
          <p:cNvSpPr>
            <a:spLocks noGrp="1"/>
          </p:cNvSpPr>
          <p:nvPr>
            <p:ph type="body" sz="quarter" idx="11" hasCustomPrompt="1"/>
          </p:nvPr>
        </p:nvSpPr>
        <p:spPr>
          <a:xfrm>
            <a:off x="794355" y="347326"/>
            <a:ext cx="2840686" cy="852824"/>
          </a:xfrm>
          <a:prstGeom prst="rect">
            <a:avLst/>
          </a:prstGeom>
        </p:spPr>
        <p:txBody>
          <a:bodyPr/>
          <a:lstStyle>
            <a:lvl1pPr marL="0" indent="0">
              <a:buNone/>
              <a:defRPr sz="2400" b="0" i="0" cap="all" baseline="0">
                <a:solidFill>
                  <a:schemeClr val="accent1"/>
                </a:solidFill>
                <a:latin typeface="+mj-lt"/>
              </a:defRPr>
            </a:lvl1pPr>
          </a:lstStyle>
          <a:p>
            <a:pPr lvl="0"/>
            <a:r>
              <a:rPr lang="en-US" noProof="0" dirty="0"/>
              <a:t>EXAMPLE TITLE</a:t>
            </a:r>
            <a:br>
              <a:rPr lang="en-US" noProof="0" dirty="0"/>
            </a:br>
            <a:r>
              <a:rPr lang="en-US" noProof="0" dirty="0"/>
              <a:t>MAX 2 Lines</a:t>
            </a:r>
          </a:p>
        </p:txBody>
      </p:sp>
      <p:pic>
        <p:nvPicPr>
          <p:cNvPr id="5" name="Immagine 2">
            <a:extLst>
              <a:ext uri="{FF2B5EF4-FFF2-40B4-BE49-F238E27FC236}">
                <a16:creationId xmlns:a16="http://schemas.microsoft.com/office/drawing/2014/main" id="{D3E826E6-A64E-9445-B3BB-0BEE7DE150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10" name="Picture Placeholder 13">
            <a:extLst>
              <a:ext uri="{FF2B5EF4-FFF2-40B4-BE49-F238E27FC236}">
                <a16:creationId xmlns:a16="http://schemas.microsoft.com/office/drawing/2014/main" id="{8DAEF4DB-E94C-6A4C-93D0-1259AA9B8641}"/>
              </a:ext>
            </a:extLst>
          </p:cNvPr>
          <p:cNvSpPr>
            <a:spLocks noGrp="1"/>
          </p:cNvSpPr>
          <p:nvPr>
            <p:ph type="pic" sz="quarter" idx="60"/>
          </p:nvPr>
        </p:nvSpPr>
        <p:spPr>
          <a:xfrm>
            <a:off x="5220732"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8" name="Segnaposto testo 12">
            <a:extLst>
              <a:ext uri="{FF2B5EF4-FFF2-40B4-BE49-F238E27FC236}">
                <a16:creationId xmlns:a16="http://schemas.microsoft.com/office/drawing/2014/main" id="{F66D0184-A87D-7F49-B5A5-EB88CD480A11}"/>
              </a:ext>
            </a:extLst>
          </p:cNvPr>
          <p:cNvSpPr>
            <a:spLocks noGrp="1"/>
          </p:cNvSpPr>
          <p:nvPr>
            <p:ph type="body" sz="quarter" idx="61" hasCustomPrompt="1"/>
          </p:nvPr>
        </p:nvSpPr>
        <p:spPr>
          <a:xfrm>
            <a:off x="794355" y="1798616"/>
            <a:ext cx="2624930"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p:txBody>
      </p:sp>
    </p:spTree>
    <p:extLst>
      <p:ext uri="{BB962C8B-B14F-4D97-AF65-F5344CB8AC3E}">
        <p14:creationId xmlns:p14="http://schemas.microsoft.com/office/powerpoint/2010/main" val="156009893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LE_Titl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FBDFF2-9A5C-4443-9104-5BC249D75E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1" y="6352"/>
            <a:ext cx="9131300" cy="5130800"/>
          </a:xfrm>
          <a:prstGeom prst="rect">
            <a:avLst/>
          </a:prstGeom>
        </p:spPr>
      </p:pic>
      <p:pic>
        <p:nvPicPr>
          <p:cNvPr id="11" name="Immagine 10">
            <a:extLst>
              <a:ext uri="{FF2B5EF4-FFF2-40B4-BE49-F238E27FC236}">
                <a16:creationId xmlns:a16="http://schemas.microsoft.com/office/drawing/2014/main" id="{0DA8E9C6-1B86-8243-B05F-670172270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1"/>
            <a:ext cx="4532400" cy="1464968"/>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dirty="0"/>
              <a:t>MASTER TITLE </a:t>
            </a:r>
            <a:br>
              <a:rPr lang="en-US" dirty="0"/>
            </a:br>
            <a:r>
              <a:rPr lang="en-US" dirty="0"/>
              <a:t>MAX 2 LINES</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it-IT" dirty="0"/>
              <a:t>CLICK TO EDIT SUBTITLE</a:t>
            </a:r>
          </a:p>
        </p:txBody>
      </p:sp>
    </p:spTree>
    <p:extLst>
      <p:ext uri="{BB962C8B-B14F-4D97-AF65-F5344CB8AC3E}">
        <p14:creationId xmlns:p14="http://schemas.microsoft.com/office/powerpoint/2010/main" val="3852496091"/>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ext+Title - 2 Columns">
    <p:spTree>
      <p:nvGrpSpPr>
        <p:cNvPr id="1" name=""/>
        <p:cNvGrpSpPr/>
        <p:nvPr/>
      </p:nvGrpSpPr>
      <p:grpSpPr>
        <a:xfrm>
          <a:off x="0" y="0"/>
          <a:ext cx="0" cy="0"/>
          <a:chOff x="0" y="0"/>
          <a:chExt cx="0" cy="0"/>
        </a:xfrm>
      </p:grpSpPr>
      <p:sp>
        <p:nvSpPr>
          <p:cNvPr id="6" name="Segnaposto testo 10">
            <a:extLst>
              <a:ext uri="{FF2B5EF4-FFF2-40B4-BE49-F238E27FC236}">
                <a16:creationId xmlns:a16="http://schemas.microsoft.com/office/drawing/2014/main" id="{99FD2E4C-2C9B-EA41-A247-865CA7BA4691}"/>
              </a:ext>
            </a:extLst>
          </p:cNvPr>
          <p:cNvSpPr>
            <a:spLocks noGrp="1"/>
          </p:cNvSpPr>
          <p:nvPr>
            <p:ph type="body" sz="quarter" idx="11" hasCustomPrompt="1"/>
          </p:nvPr>
        </p:nvSpPr>
        <p:spPr>
          <a:xfrm>
            <a:off x="4677177" y="347328"/>
            <a:ext cx="4080874" cy="459982"/>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 Max 1 line</a:t>
            </a:r>
          </a:p>
        </p:txBody>
      </p:sp>
      <p:sp>
        <p:nvSpPr>
          <p:cNvPr id="4" name="Picture Placeholder 13">
            <a:extLst>
              <a:ext uri="{FF2B5EF4-FFF2-40B4-BE49-F238E27FC236}">
                <a16:creationId xmlns:a16="http://schemas.microsoft.com/office/drawing/2014/main" id="{750972F6-7EB1-7447-9AF1-A0F264B51996}"/>
              </a:ext>
            </a:extLst>
          </p:cNvPr>
          <p:cNvSpPr>
            <a:spLocks noGrp="1"/>
          </p:cNvSpPr>
          <p:nvPr>
            <p:ph type="pic" sz="quarter" idx="60"/>
          </p:nvPr>
        </p:nvSpPr>
        <p:spPr>
          <a:xfrm>
            <a:off x="397101" y="0"/>
            <a:ext cx="3923268"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5" name="Segnaposto testo 12">
            <a:extLst>
              <a:ext uri="{FF2B5EF4-FFF2-40B4-BE49-F238E27FC236}">
                <a16:creationId xmlns:a16="http://schemas.microsoft.com/office/drawing/2014/main" id="{D5458D62-D3CC-9C46-89D0-9929EA7C5E5B}"/>
              </a:ext>
            </a:extLst>
          </p:cNvPr>
          <p:cNvSpPr>
            <a:spLocks noGrp="1"/>
          </p:cNvSpPr>
          <p:nvPr>
            <p:ph type="body" sz="quarter" idx="61" hasCustomPrompt="1"/>
          </p:nvPr>
        </p:nvSpPr>
        <p:spPr>
          <a:xfrm>
            <a:off x="4677177" y="1307931"/>
            <a:ext cx="4080874"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it-IT" dirty="0" err="1"/>
              <a:t>Bullet</a:t>
            </a:r>
            <a:r>
              <a:rPr lang="it-IT" dirty="0"/>
              <a:t> </a:t>
            </a:r>
            <a:r>
              <a:rPr lang="it-IT" dirty="0" err="1"/>
              <a:t>number</a:t>
            </a:r>
            <a:r>
              <a:rPr lang="it-IT" dirty="0"/>
              <a:t> 1 </a:t>
            </a: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endParaRPr lang="it-IT" dirty="0"/>
          </a:p>
          <a:p>
            <a:pPr lvl="1"/>
            <a:r>
              <a:rPr lang="en-US" noProof="0" dirty="0"/>
              <a:t>Bullet</a:t>
            </a:r>
            <a:r>
              <a:rPr lang="it-IT" dirty="0"/>
              <a:t> 2</a:t>
            </a:r>
          </a:p>
          <a:p>
            <a:pPr lvl="2"/>
            <a:r>
              <a:rPr lang="it-IT" dirty="0" err="1"/>
              <a:t>Bullet</a:t>
            </a:r>
            <a:r>
              <a:rPr lang="it-IT" dirty="0"/>
              <a:t> 3</a:t>
            </a:r>
          </a:p>
          <a:p>
            <a:pPr lvl="3"/>
            <a:r>
              <a:rPr lang="it-IT" dirty="0" err="1"/>
              <a:t>Bullet</a:t>
            </a:r>
            <a:r>
              <a:rPr lang="it-IT" dirty="0"/>
              <a:t> 4</a:t>
            </a:r>
          </a:p>
        </p:txBody>
      </p:sp>
    </p:spTree>
    <p:extLst>
      <p:ext uri="{BB962C8B-B14F-4D97-AF65-F5344CB8AC3E}">
        <p14:creationId xmlns:p14="http://schemas.microsoft.com/office/powerpoint/2010/main" val="310245384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1_Text+Title - 2 Columns">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4A698ED-922B-244B-B386-B29C4CD19AF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5950" y="0"/>
            <a:ext cx="3923268" cy="5143500"/>
          </a:xfrm>
          <a:prstGeom prst="rect">
            <a:avLst/>
          </a:prstGeom>
        </p:spPr>
      </p:pic>
      <p:sp>
        <p:nvSpPr>
          <p:cNvPr id="5" name="Segnaposto testo 10">
            <a:extLst>
              <a:ext uri="{FF2B5EF4-FFF2-40B4-BE49-F238E27FC236}">
                <a16:creationId xmlns:a16="http://schemas.microsoft.com/office/drawing/2014/main" id="{9DA15E8D-2F5C-174C-B7FD-EDDA01DFA412}"/>
              </a:ext>
            </a:extLst>
          </p:cNvPr>
          <p:cNvSpPr>
            <a:spLocks noGrp="1"/>
          </p:cNvSpPr>
          <p:nvPr>
            <p:ph type="body" sz="quarter" idx="11" hasCustomPrompt="1"/>
          </p:nvPr>
        </p:nvSpPr>
        <p:spPr>
          <a:xfrm>
            <a:off x="4677177" y="347328"/>
            <a:ext cx="4080874" cy="459982"/>
          </a:xfrm>
          <a:prstGeom prst="rect">
            <a:avLst/>
          </a:prstGeom>
        </p:spPr>
        <p:txBody>
          <a:bodyPr/>
          <a:lstStyle>
            <a:lvl1pPr marL="0" indent="0">
              <a:buNone/>
              <a:defRPr sz="2400" b="0" i="0" cap="all" baseline="0">
                <a:solidFill>
                  <a:schemeClr val="accent1"/>
                </a:solidFill>
                <a:latin typeface="+mj-lt"/>
              </a:defRPr>
            </a:lvl1pPr>
          </a:lstStyle>
          <a:p>
            <a:pPr lvl="0"/>
            <a:r>
              <a:rPr lang="en-US" noProof="0"/>
              <a:t>EXAMPLE TITLE max 1 line</a:t>
            </a:r>
          </a:p>
        </p:txBody>
      </p:sp>
      <p:sp>
        <p:nvSpPr>
          <p:cNvPr id="7" name="Segnaposto testo 12">
            <a:extLst>
              <a:ext uri="{FF2B5EF4-FFF2-40B4-BE49-F238E27FC236}">
                <a16:creationId xmlns:a16="http://schemas.microsoft.com/office/drawing/2014/main" id="{41B84CF4-C5D5-3E4A-BE6F-CB2E3E4C8BF3}"/>
              </a:ext>
            </a:extLst>
          </p:cNvPr>
          <p:cNvSpPr>
            <a:spLocks noGrp="1"/>
          </p:cNvSpPr>
          <p:nvPr>
            <p:ph type="body" sz="quarter" idx="61" hasCustomPrompt="1"/>
          </p:nvPr>
        </p:nvSpPr>
        <p:spPr>
          <a:xfrm>
            <a:off x="4677177" y="1307931"/>
            <a:ext cx="4080874" cy="2527637"/>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3"/>
              </a:buBlip>
              <a:tabLst/>
              <a:defRPr sz="1400" b="0" i="0">
                <a:solidFill>
                  <a:schemeClr val="tx2">
                    <a:lumMod val="50000"/>
                  </a:schemeClr>
                </a:solidFill>
                <a:latin typeface="+mn-lt"/>
              </a:defRPr>
            </a:lvl1pPr>
            <a:lvl2pPr marL="513737" indent="-170849">
              <a:lnSpc>
                <a:spcPct val="100000"/>
              </a:lnSpc>
              <a:buFontTx/>
              <a:buBlip>
                <a:blip r:embed="rId3"/>
              </a:buBlip>
              <a:defRPr sz="1100" b="0" i="0">
                <a:latin typeface="Trebuchet MS" panose="020B0703020202090204" pitchFamily="34" charset="0"/>
              </a:defRPr>
            </a:lvl2pPr>
            <a:lvl3pPr marL="857219" indent="-171444">
              <a:lnSpc>
                <a:spcPct val="100000"/>
              </a:lnSpc>
              <a:buFontTx/>
              <a:buBlip>
                <a:blip r:embed="rId3"/>
              </a:buBlip>
              <a:defRPr b="0" i="0">
                <a:latin typeface="Trebuchet MS" panose="020B0703020202090204" pitchFamily="34" charset="0"/>
              </a:defRPr>
            </a:lvl3pPr>
            <a:lvl4pPr marL="1200108" indent="-171444">
              <a:lnSpc>
                <a:spcPct val="100000"/>
              </a:lnSpc>
              <a:buFontTx/>
              <a:buBlip>
                <a:blip r:embed="rId3"/>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115487861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Text+Title - 2 Columns">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4E209A45-D415-AD44-9B2C-1A1F89780DEF}"/>
              </a:ext>
            </a:extLst>
          </p:cNvPr>
          <p:cNvSpPr>
            <a:spLocks noGrp="1"/>
          </p:cNvSpPr>
          <p:nvPr>
            <p:ph type="pic" sz="quarter" idx="60"/>
          </p:nvPr>
        </p:nvSpPr>
        <p:spPr>
          <a:xfrm>
            <a:off x="391128" y="2589759"/>
            <a:ext cx="8752872" cy="2553742"/>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5" name="Segnaposto testo 10">
            <a:extLst>
              <a:ext uri="{FF2B5EF4-FFF2-40B4-BE49-F238E27FC236}">
                <a16:creationId xmlns:a16="http://schemas.microsoft.com/office/drawing/2014/main" id="{120CD1AA-E666-EA47-878F-C093EDE3234A}"/>
              </a:ext>
            </a:extLst>
          </p:cNvPr>
          <p:cNvSpPr>
            <a:spLocks noGrp="1"/>
          </p:cNvSpPr>
          <p:nvPr>
            <p:ph type="body" sz="quarter" idx="11" hasCustomPrompt="1"/>
          </p:nvPr>
        </p:nvSpPr>
        <p:spPr>
          <a:xfrm>
            <a:off x="622860" y="234813"/>
            <a:ext cx="7378438" cy="7367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EXAMPLE OF A LONG TITLE LOREM IPSUM DOLOR SIT Max 2 lines</a:t>
            </a:r>
          </a:p>
        </p:txBody>
      </p:sp>
      <p:sp>
        <p:nvSpPr>
          <p:cNvPr id="7" name="Segnaposto testo 12">
            <a:extLst>
              <a:ext uri="{FF2B5EF4-FFF2-40B4-BE49-F238E27FC236}">
                <a16:creationId xmlns:a16="http://schemas.microsoft.com/office/drawing/2014/main" id="{F35E5754-217C-2846-8DED-28C0B1FC9E8E}"/>
              </a:ext>
            </a:extLst>
          </p:cNvPr>
          <p:cNvSpPr>
            <a:spLocks noGrp="1"/>
          </p:cNvSpPr>
          <p:nvPr>
            <p:ph type="body" sz="quarter" idx="61" hasCustomPrompt="1"/>
          </p:nvPr>
        </p:nvSpPr>
        <p:spPr>
          <a:xfrm>
            <a:off x="622858" y="1185854"/>
            <a:ext cx="7378437" cy="117016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4423555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DEFAULT-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21036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3_Text+Title - 2 Columns">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A02F7F5F-7874-A94A-804E-21BF814E76F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0348" y="2571750"/>
            <a:ext cx="8753652" cy="2571750"/>
          </a:xfrm>
          <a:prstGeom prst="rect">
            <a:avLst/>
          </a:prstGeom>
        </p:spPr>
      </p:pic>
      <p:sp>
        <p:nvSpPr>
          <p:cNvPr id="7" name="Segnaposto testo 10">
            <a:extLst>
              <a:ext uri="{FF2B5EF4-FFF2-40B4-BE49-F238E27FC236}">
                <a16:creationId xmlns:a16="http://schemas.microsoft.com/office/drawing/2014/main" id="{B306F5F1-9588-F746-915C-59C3BC974B33}"/>
              </a:ext>
            </a:extLst>
          </p:cNvPr>
          <p:cNvSpPr>
            <a:spLocks noGrp="1"/>
          </p:cNvSpPr>
          <p:nvPr>
            <p:ph type="body" sz="quarter" idx="11" hasCustomPrompt="1"/>
          </p:nvPr>
        </p:nvSpPr>
        <p:spPr>
          <a:xfrm>
            <a:off x="622860" y="234814"/>
            <a:ext cx="7789620" cy="601211"/>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EXAMPLE OF A LONG TITLE LOREM IPSUM DOLOR SIT.</a:t>
            </a:r>
          </a:p>
        </p:txBody>
      </p:sp>
      <p:pic>
        <p:nvPicPr>
          <p:cNvPr id="5" name="Immagine 2">
            <a:extLst>
              <a:ext uri="{FF2B5EF4-FFF2-40B4-BE49-F238E27FC236}">
                <a16:creationId xmlns:a16="http://schemas.microsoft.com/office/drawing/2014/main" id="{04C91610-6640-864C-BC1F-6D36BB0058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8" name="Segnaposto testo 12">
            <a:extLst>
              <a:ext uri="{FF2B5EF4-FFF2-40B4-BE49-F238E27FC236}">
                <a16:creationId xmlns:a16="http://schemas.microsoft.com/office/drawing/2014/main" id="{1999B5C0-91C2-BC45-A230-5B602708C325}"/>
              </a:ext>
            </a:extLst>
          </p:cNvPr>
          <p:cNvSpPr>
            <a:spLocks noGrp="1"/>
          </p:cNvSpPr>
          <p:nvPr>
            <p:ph type="body" sz="quarter" idx="61" hasCustomPrompt="1"/>
          </p:nvPr>
        </p:nvSpPr>
        <p:spPr>
          <a:xfrm>
            <a:off x="622858" y="1185854"/>
            <a:ext cx="7789620" cy="1170168"/>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4"/>
              </a:buBlip>
              <a:tabLst/>
              <a:defRPr sz="1400" b="0" i="0">
                <a:solidFill>
                  <a:schemeClr val="tx2">
                    <a:lumMod val="50000"/>
                  </a:schemeClr>
                </a:solidFill>
                <a:latin typeface="+mn-lt"/>
              </a:defRPr>
            </a:lvl1pPr>
            <a:lvl2pPr marL="513737" indent="-170849">
              <a:lnSpc>
                <a:spcPct val="100000"/>
              </a:lnSpc>
              <a:buFontTx/>
              <a:buBlip>
                <a:blip r:embed="rId4"/>
              </a:buBlip>
              <a:defRPr sz="1100" b="0" i="0">
                <a:latin typeface="Trebuchet MS" panose="020B0703020202090204" pitchFamily="34" charset="0"/>
              </a:defRPr>
            </a:lvl2pPr>
            <a:lvl3pPr marL="857219" indent="-171444">
              <a:lnSpc>
                <a:spcPct val="100000"/>
              </a:lnSpc>
              <a:buFontTx/>
              <a:buBlip>
                <a:blip r:embed="rId4"/>
              </a:buBlip>
              <a:defRPr b="0" i="0">
                <a:latin typeface="Trebuchet MS" panose="020B0703020202090204" pitchFamily="34" charset="0"/>
              </a:defRPr>
            </a:lvl3pPr>
            <a:lvl4pPr marL="1200108" indent="-171444">
              <a:lnSpc>
                <a:spcPct val="100000"/>
              </a:lnSpc>
              <a:buFontTx/>
              <a:buBlip>
                <a:blip r:embed="rId4"/>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p:txBody>
      </p:sp>
    </p:spTree>
    <p:extLst>
      <p:ext uri="{BB962C8B-B14F-4D97-AF65-F5344CB8AC3E}">
        <p14:creationId xmlns:p14="http://schemas.microsoft.com/office/powerpoint/2010/main" val="280618675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LE_Full_Screen">
    <p:spTree>
      <p:nvGrpSpPr>
        <p:cNvPr id="1" name=""/>
        <p:cNvGrpSpPr/>
        <p:nvPr/>
      </p:nvGrpSpPr>
      <p:grpSpPr>
        <a:xfrm>
          <a:off x="0" y="0"/>
          <a:ext cx="0" cy="0"/>
          <a:chOff x="0" y="0"/>
          <a:chExt cx="0" cy="0"/>
        </a:xfrm>
      </p:grpSpPr>
      <p:sp>
        <p:nvSpPr>
          <p:cNvPr id="6" name="Picture Placeholder 13">
            <a:extLst>
              <a:ext uri="{FF2B5EF4-FFF2-40B4-BE49-F238E27FC236}">
                <a16:creationId xmlns:a16="http://schemas.microsoft.com/office/drawing/2014/main" id="{BE1C9A0C-9D1B-DA4B-8FB0-EF4D69C315B7}"/>
              </a:ext>
            </a:extLst>
          </p:cNvPr>
          <p:cNvSpPr>
            <a:spLocks noGrp="1"/>
          </p:cNvSpPr>
          <p:nvPr>
            <p:ph type="pic" sz="quarter" idx="60"/>
          </p:nvPr>
        </p:nvSpPr>
        <p:spPr>
          <a:xfrm>
            <a:off x="395416" y="0"/>
            <a:ext cx="8748584" cy="5143500"/>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Tree>
    <p:extLst>
      <p:ext uri="{BB962C8B-B14F-4D97-AF65-F5344CB8AC3E}">
        <p14:creationId xmlns:p14="http://schemas.microsoft.com/office/powerpoint/2010/main" val="241320803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am 1">
    <p:spTree>
      <p:nvGrpSpPr>
        <p:cNvPr id="1" name=""/>
        <p:cNvGrpSpPr/>
        <p:nvPr/>
      </p:nvGrpSpPr>
      <p:grpSpPr>
        <a:xfrm>
          <a:off x="0" y="0"/>
          <a:ext cx="0" cy="0"/>
          <a:chOff x="0" y="0"/>
          <a:chExt cx="0" cy="0"/>
        </a:xfrm>
      </p:grpSpPr>
      <p:sp>
        <p:nvSpPr>
          <p:cNvPr id="11" name="Picture Placeholder 7"/>
          <p:cNvSpPr>
            <a:spLocks noGrp="1"/>
          </p:cNvSpPr>
          <p:nvPr>
            <p:ph type="pic" sz="quarter" idx="66"/>
          </p:nvPr>
        </p:nvSpPr>
        <p:spPr>
          <a:xfrm>
            <a:off x="3646093"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12" name="Picture Placeholder 7"/>
          <p:cNvSpPr>
            <a:spLocks noGrp="1"/>
          </p:cNvSpPr>
          <p:nvPr>
            <p:ph type="pic" sz="quarter" idx="67"/>
          </p:nvPr>
        </p:nvSpPr>
        <p:spPr>
          <a:xfrm>
            <a:off x="5995516"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13" name="Picture Placeholder 7"/>
          <p:cNvSpPr>
            <a:spLocks noGrp="1"/>
          </p:cNvSpPr>
          <p:nvPr>
            <p:ph type="pic" sz="quarter" idx="68"/>
          </p:nvPr>
        </p:nvSpPr>
        <p:spPr>
          <a:xfrm>
            <a:off x="1296669" y="1526325"/>
            <a:ext cx="1873892" cy="1873405"/>
          </a:xfrm>
          <a:prstGeom prst="ellipse">
            <a:avLst/>
          </a:prstGeom>
          <a:solidFill>
            <a:schemeClr val="bg1">
              <a:lumMod val="95000"/>
            </a:schemeClr>
          </a:solidFill>
          <a:effectLst/>
        </p:spPr>
        <p:txBody>
          <a:bodyPr wrap="square">
            <a:no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4" name="TextBox 3">
            <a:extLst>
              <a:ext uri="{FF2B5EF4-FFF2-40B4-BE49-F238E27FC236}">
                <a16:creationId xmlns:a16="http://schemas.microsoft.com/office/drawing/2014/main" id="{16671F55-7961-774C-B95B-A2A38DDD608A}"/>
              </a:ext>
            </a:extLst>
          </p:cNvPr>
          <p:cNvSpPr txBox="1"/>
          <p:nvPr/>
        </p:nvSpPr>
        <p:spPr>
          <a:xfrm>
            <a:off x="122666" y="200722"/>
            <a:ext cx="184731" cy="300082"/>
          </a:xfrm>
          <a:prstGeom prst="rect">
            <a:avLst/>
          </a:prstGeom>
          <a:noFill/>
        </p:spPr>
        <p:txBody>
          <a:bodyPr wrap="none" rtlCol="0">
            <a:spAutoFit/>
          </a:bodyPr>
          <a:lstStyle/>
          <a:p>
            <a:endParaRPr lang="it-IT" sz="1350" b="0" i="0" dirty="0">
              <a:latin typeface="Trebuchet MS" panose="020B0703020202090204" pitchFamily="34" charset="0"/>
            </a:endParaRPr>
          </a:p>
        </p:txBody>
      </p:sp>
      <p:sp>
        <p:nvSpPr>
          <p:cNvPr id="7" name="Segnaposto testo 10">
            <a:extLst>
              <a:ext uri="{FF2B5EF4-FFF2-40B4-BE49-F238E27FC236}">
                <a16:creationId xmlns:a16="http://schemas.microsoft.com/office/drawing/2014/main" id="{4572BF74-A071-6347-B6CF-D75D5B1E2A4E}"/>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spTree>
    <p:extLst>
      <p:ext uri="{BB962C8B-B14F-4D97-AF65-F5344CB8AC3E}">
        <p14:creationId xmlns:p14="http://schemas.microsoft.com/office/powerpoint/2010/main" val="91172496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am 2">
    <p:spTree>
      <p:nvGrpSpPr>
        <p:cNvPr id="1" name=""/>
        <p:cNvGrpSpPr/>
        <p:nvPr/>
      </p:nvGrpSpPr>
      <p:grpSpPr>
        <a:xfrm>
          <a:off x="0" y="0"/>
          <a:ext cx="0" cy="0"/>
          <a:chOff x="0" y="0"/>
          <a:chExt cx="0" cy="0"/>
        </a:xfrm>
      </p:grpSpPr>
      <p:sp>
        <p:nvSpPr>
          <p:cNvPr id="25" name="Picture Placeholder 13"/>
          <p:cNvSpPr>
            <a:spLocks noGrp="1"/>
          </p:cNvSpPr>
          <p:nvPr>
            <p:ph type="pic" sz="quarter" idx="65"/>
          </p:nvPr>
        </p:nvSpPr>
        <p:spPr>
          <a:xfrm>
            <a:off x="3198415"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26" name="Picture Placeholder 13"/>
          <p:cNvSpPr>
            <a:spLocks noGrp="1"/>
          </p:cNvSpPr>
          <p:nvPr>
            <p:ph type="pic" sz="quarter" idx="66"/>
          </p:nvPr>
        </p:nvSpPr>
        <p:spPr>
          <a:xfrm>
            <a:off x="4963222"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27" name="Picture Placeholder 13"/>
          <p:cNvSpPr>
            <a:spLocks noGrp="1"/>
          </p:cNvSpPr>
          <p:nvPr>
            <p:ph type="pic" sz="quarter" idx="67"/>
          </p:nvPr>
        </p:nvSpPr>
        <p:spPr>
          <a:xfrm>
            <a:off x="6729423"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28" name="Picture Placeholder 13"/>
          <p:cNvSpPr>
            <a:spLocks noGrp="1"/>
          </p:cNvSpPr>
          <p:nvPr>
            <p:ph type="pic" sz="quarter" idx="68"/>
          </p:nvPr>
        </p:nvSpPr>
        <p:spPr>
          <a:xfrm>
            <a:off x="1432213" y="1276352"/>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29" name="Picture Placeholder 13"/>
          <p:cNvSpPr>
            <a:spLocks noGrp="1"/>
          </p:cNvSpPr>
          <p:nvPr>
            <p:ph type="pic" sz="quarter" idx="61"/>
          </p:nvPr>
        </p:nvSpPr>
        <p:spPr>
          <a:xfrm>
            <a:off x="3198415"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0" name="Picture Placeholder 13"/>
          <p:cNvSpPr>
            <a:spLocks noGrp="1"/>
          </p:cNvSpPr>
          <p:nvPr>
            <p:ph type="pic" sz="quarter" idx="62"/>
          </p:nvPr>
        </p:nvSpPr>
        <p:spPr>
          <a:xfrm>
            <a:off x="4963222"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1" name="Picture Placeholder 13"/>
          <p:cNvSpPr>
            <a:spLocks noGrp="1"/>
          </p:cNvSpPr>
          <p:nvPr>
            <p:ph type="pic" sz="quarter" idx="63"/>
          </p:nvPr>
        </p:nvSpPr>
        <p:spPr>
          <a:xfrm>
            <a:off x="6729423"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2" name="Picture Placeholder 13"/>
          <p:cNvSpPr>
            <a:spLocks noGrp="1"/>
          </p:cNvSpPr>
          <p:nvPr>
            <p:ph type="pic" sz="quarter" idx="64"/>
          </p:nvPr>
        </p:nvSpPr>
        <p:spPr>
          <a:xfrm>
            <a:off x="1432213" y="3191573"/>
            <a:ext cx="1238108" cy="1333965"/>
          </a:xfrm>
          <a:prstGeom prst="rect">
            <a:avLst/>
          </a:prstGeom>
          <a:solidFill>
            <a:schemeClr val="bg1">
              <a:lumMod val="95000"/>
            </a:schemeClr>
          </a:solidFill>
          <a:effectLst/>
        </p:spPr>
        <p:txBody>
          <a:bodyPr>
            <a:normAutofit/>
          </a:bodyPr>
          <a:lstStyle>
            <a:lvl1pPr marL="0" indent="0">
              <a:buNone/>
              <a:defRPr sz="97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11" name="Segnaposto testo 10">
            <a:extLst>
              <a:ext uri="{FF2B5EF4-FFF2-40B4-BE49-F238E27FC236}">
                <a16:creationId xmlns:a16="http://schemas.microsoft.com/office/drawing/2014/main" id="{E9638EC8-1336-344D-A3AF-CE78CB66EE8E}"/>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spTree>
    <p:extLst>
      <p:ext uri="{BB962C8B-B14F-4D97-AF65-F5344CB8AC3E}">
        <p14:creationId xmlns:p14="http://schemas.microsoft.com/office/powerpoint/2010/main" val="114184295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etetive landscape">
    <p:spTree>
      <p:nvGrpSpPr>
        <p:cNvPr id="1" name=""/>
        <p:cNvGrpSpPr/>
        <p:nvPr/>
      </p:nvGrpSpPr>
      <p:grpSpPr>
        <a:xfrm>
          <a:off x="0" y="0"/>
          <a:ext cx="0" cy="0"/>
          <a:chOff x="0" y="0"/>
          <a:chExt cx="0" cy="0"/>
        </a:xfrm>
      </p:grpSpPr>
      <p:sp>
        <p:nvSpPr>
          <p:cNvPr id="28" name="Picture Placeholder 7"/>
          <p:cNvSpPr>
            <a:spLocks noGrp="1"/>
          </p:cNvSpPr>
          <p:nvPr>
            <p:ph type="pic" sz="quarter" idx="70"/>
          </p:nvPr>
        </p:nvSpPr>
        <p:spPr>
          <a:xfrm>
            <a:off x="4732828"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29" name="Picture Placeholder 7"/>
          <p:cNvSpPr>
            <a:spLocks noGrp="1"/>
          </p:cNvSpPr>
          <p:nvPr>
            <p:ph type="pic" sz="quarter" idx="71"/>
          </p:nvPr>
        </p:nvSpPr>
        <p:spPr>
          <a:xfrm>
            <a:off x="5728576" y="174930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1" name="Picture Placeholder 7"/>
          <p:cNvSpPr>
            <a:spLocks noGrp="1"/>
          </p:cNvSpPr>
          <p:nvPr>
            <p:ph type="pic" sz="quarter" idx="75"/>
          </p:nvPr>
        </p:nvSpPr>
        <p:spPr>
          <a:xfrm>
            <a:off x="1804102"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2" name="Picture Placeholder 7"/>
          <p:cNvSpPr>
            <a:spLocks noGrp="1"/>
          </p:cNvSpPr>
          <p:nvPr>
            <p:ph type="pic" sz="quarter" idx="76"/>
          </p:nvPr>
        </p:nvSpPr>
        <p:spPr>
          <a:xfrm>
            <a:off x="2798550"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3" name="Picture Placeholder 7"/>
          <p:cNvSpPr>
            <a:spLocks noGrp="1"/>
          </p:cNvSpPr>
          <p:nvPr>
            <p:ph type="pic" sz="quarter" idx="77"/>
          </p:nvPr>
        </p:nvSpPr>
        <p:spPr>
          <a:xfrm>
            <a:off x="3737082" y="174193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4" name="Picture Placeholder 7"/>
          <p:cNvSpPr>
            <a:spLocks noGrp="1"/>
          </p:cNvSpPr>
          <p:nvPr>
            <p:ph type="pic" sz="quarter" idx="72"/>
          </p:nvPr>
        </p:nvSpPr>
        <p:spPr>
          <a:xfrm>
            <a:off x="1804102"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5" name="Picture Placeholder 7"/>
          <p:cNvSpPr>
            <a:spLocks noGrp="1"/>
          </p:cNvSpPr>
          <p:nvPr>
            <p:ph type="pic" sz="quarter" idx="73"/>
          </p:nvPr>
        </p:nvSpPr>
        <p:spPr>
          <a:xfrm>
            <a:off x="2798550"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6" name="Picture Placeholder 7"/>
          <p:cNvSpPr>
            <a:spLocks noGrp="1"/>
          </p:cNvSpPr>
          <p:nvPr>
            <p:ph type="pic" sz="quarter" idx="74"/>
          </p:nvPr>
        </p:nvSpPr>
        <p:spPr>
          <a:xfrm>
            <a:off x="3737082"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7" name="Picture Placeholder 7"/>
          <p:cNvSpPr>
            <a:spLocks noGrp="1"/>
          </p:cNvSpPr>
          <p:nvPr>
            <p:ph type="pic" sz="quarter" idx="78"/>
          </p:nvPr>
        </p:nvSpPr>
        <p:spPr>
          <a:xfrm>
            <a:off x="6667108" y="1749303"/>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39" name="Picture Placeholder 7"/>
          <p:cNvSpPr>
            <a:spLocks noGrp="1"/>
          </p:cNvSpPr>
          <p:nvPr>
            <p:ph type="pic" sz="quarter" idx="79"/>
          </p:nvPr>
        </p:nvSpPr>
        <p:spPr>
          <a:xfrm>
            <a:off x="6667108"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15" name="Picture Placeholder 7">
            <a:extLst>
              <a:ext uri="{FF2B5EF4-FFF2-40B4-BE49-F238E27FC236}">
                <a16:creationId xmlns:a16="http://schemas.microsoft.com/office/drawing/2014/main" id="{6098F787-75F3-2D40-B2B6-B321379B476B}"/>
              </a:ext>
            </a:extLst>
          </p:cNvPr>
          <p:cNvSpPr>
            <a:spLocks noGrp="1"/>
          </p:cNvSpPr>
          <p:nvPr>
            <p:ph type="pic" sz="quarter" idx="80"/>
          </p:nvPr>
        </p:nvSpPr>
        <p:spPr>
          <a:xfrm>
            <a:off x="4732828"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16" name="Picture Placeholder 7">
            <a:extLst>
              <a:ext uri="{FF2B5EF4-FFF2-40B4-BE49-F238E27FC236}">
                <a16:creationId xmlns:a16="http://schemas.microsoft.com/office/drawing/2014/main" id="{31B70CC7-0BCE-EC47-9514-59E256DBFD7A}"/>
              </a:ext>
            </a:extLst>
          </p:cNvPr>
          <p:cNvSpPr>
            <a:spLocks noGrp="1"/>
          </p:cNvSpPr>
          <p:nvPr>
            <p:ph type="pic" sz="quarter" idx="81"/>
          </p:nvPr>
        </p:nvSpPr>
        <p:spPr>
          <a:xfrm>
            <a:off x="5728576" y="3289348"/>
            <a:ext cx="784904" cy="784700"/>
          </a:xfrm>
          <a:prstGeom prst="ellipse">
            <a:avLst/>
          </a:prstGeom>
          <a:solidFill>
            <a:schemeClr val="bg1">
              <a:lumMod val="95000"/>
            </a:schemeClr>
          </a:solidFill>
          <a:effectLst/>
        </p:spPr>
        <p:txBody>
          <a:bodyPr wrap="square">
            <a:noAutofit/>
          </a:bodyPr>
          <a:lstStyle>
            <a:lvl1pPr marL="0" indent="0">
              <a:buNone/>
              <a:defRPr sz="825" b="0" i="0">
                <a:ln>
                  <a:noFill/>
                </a:ln>
                <a:solidFill>
                  <a:schemeClr val="bg1">
                    <a:lumMod val="85000"/>
                  </a:schemeClr>
                </a:solidFill>
                <a:latin typeface="Trebuchet MS" panose="020B0703020202090204" pitchFamily="34" charset="0"/>
                <a:ea typeface="Trebuchet MS" panose="020B0703020202090204" pitchFamily="34" charset="0"/>
                <a:cs typeface="Trebuchet MS" panose="020B0703020202090204" pitchFamily="34" charset="0"/>
              </a:defRPr>
            </a:lvl1pPr>
          </a:lstStyle>
          <a:p>
            <a:pPr lvl="0"/>
            <a:r>
              <a:rPr lang="it-IT" noProof="0"/>
              <a:t>Fare clic sull'icona per inserire un'immagine</a:t>
            </a:r>
            <a:endParaRPr lang="en-US" noProof="0" dirty="0"/>
          </a:p>
        </p:txBody>
      </p:sp>
      <p:sp>
        <p:nvSpPr>
          <p:cNvPr id="17" name="Segnaposto testo 10">
            <a:extLst>
              <a:ext uri="{FF2B5EF4-FFF2-40B4-BE49-F238E27FC236}">
                <a16:creationId xmlns:a16="http://schemas.microsoft.com/office/drawing/2014/main" id="{F42EBB75-1332-E44D-8CE5-68E9ABFD7563}"/>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spTree>
    <p:extLst>
      <p:ext uri="{BB962C8B-B14F-4D97-AF65-F5344CB8AC3E}">
        <p14:creationId xmlns:p14="http://schemas.microsoft.com/office/powerpoint/2010/main" val="270458763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30_DEFAULT-mas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E664B5-6FEC-7B4F-8F99-7AE0F67DB83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126"/>
            <a:ext cx="9144000" cy="5129252"/>
          </a:xfrm>
          <a:prstGeom prst="rect">
            <a:avLst/>
          </a:prstGeom>
        </p:spPr>
      </p:pic>
      <p:sp>
        <p:nvSpPr>
          <p:cNvPr id="4" name="CasellaDiTesto 3">
            <a:extLst>
              <a:ext uri="{FF2B5EF4-FFF2-40B4-BE49-F238E27FC236}">
                <a16:creationId xmlns:a16="http://schemas.microsoft.com/office/drawing/2014/main" id="{977EA06D-D37F-9949-8EAA-4D610EA9DE16}"/>
              </a:ext>
            </a:extLst>
          </p:cNvPr>
          <p:cNvSpPr txBox="1"/>
          <p:nvPr/>
        </p:nvSpPr>
        <p:spPr>
          <a:xfrm>
            <a:off x="50021" y="4898347"/>
            <a:ext cx="5055381" cy="215444"/>
          </a:xfrm>
          <a:prstGeom prst="rect">
            <a:avLst/>
          </a:prstGeom>
          <a:noFill/>
        </p:spPr>
        <p:txBody>
          <a:bodyPr wrap="square" rtlCol="0">
            <a:spAutoFit/>
          </a:bodyPr>
          <a:lstStyle/>
          <a:p>
            <a:r>
              <a:rPr lang="en-US" sz="800" b="1" i="0" kern="1200" dirty="0">
                <a:solidFill>
                  <a:schemeClr val="accent1">
                    <a:lumMod val="40000"/>
                    <a:lumOff val="60000"/>
                  </a:schemeClr>
                </a:solidFill>
                <a:effectLst/>
                <a:latin typeface="+mn-lt"/>
                <a:ea typeface="+mn-ea"/>
                <a:cs typeface="+mn-cs"/>
              </a:rPr>
              <a:t>The Alcatel-Lucent name and logo are trademarks of Nokia used under license by ALE.</a:t>
            </a:r>
            <a:endParaRPr lang="en-US" sz="800" dirty="0">
              <a:solidFill>
                <a:schemeClr val="accent1">
                  <a:lumMod val="40000"/>
                  <a:lumOff val="60000"/>
                </a:schemeClr>
              </a:solidFill>
              <a:latin typeface="+mn-lt"/>
            </a:endParaRPr>
          </a:p>
        </p:txBody>
      </p:sp>
      <p:pic>
        <p:nvPicPr>
          <p:cNvPr id="3" name="Immagine 2">
            <a:extLst>
              <a:ext uri="{FF2B5EF4-FFF2-40B4-BE49-F238E27FC236}">
                <a16:creationId xmlns:a16="http://schemas.microsoft.com/office/drawing/2014/main" id="{64EA5021-7E71-BC43-B958-D55603B9A8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
        <p:nvSpPr>
          <p:cNvPr id="6" name="Title 1">
            <a:extLst>
              <a:ext uri="{FF2B5EF4-FFF2-40B4-BE49-F238E27FC236}">
                <a16:creationId xmlns:a16="http://schemas.microsoft.com/office/drawing/2014/main" id="{97E6030F-C286-9641-A0A3-8C8DDC414F7C}"/>
              </a:ext>
            </a:extLst>
          </p:cNvPr>
          <p:cNvSpPr>
            <a:spLocks noGrp="1"/>
          </p:cNvSpPr>
          <p:nvPr>
            <p:ph type="ctrTitle" hasCustomPrompt="1"/>
          </p:nvPr>
        </p:nvSpPr>
        <p:spPr>
          <a:xfrm>
            <a:off x="478800" y="727202"/>
            <a:ext cx="4532400" cy="772471"/>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dirty="0"/>
              <a:t>Back cover</a:t>
            </a:r>
          </a:p>
        </p:txBody>
      </p:sp>
    </p:spTree>
    <p:extLst>
      <p:ext uri="{BB962C8B-B14F-4D97-AF65-F5344CB8AC3E}">
        <p14:creationId xmlns:p14="http://schemas.microsoft.com/office/powerpoint/2010/main" val="303812146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ALE_Title_3">
    <p:spTree>
      <p:nvGrpSpPr>
        <p:cNvPr id="1" name=""/>
        <p:cNvGrpSpPr/>
        <p:nvPr/>
      </p:nvGrpSpPr>
      <p:grpSpPr>
        <a:xfrm>
          <a:off x="0" y="0"/>
          <a:ext cx="0" cy="0"/>
          <a:chOff x="0" y="0"/>
          <a:chExt cx="0" cy="0"/>
        </a:xfrm>
      </p:grpSpPr>
      <p:pic>
        <p:nvPicPr>
          <p:cNvPr id="9" name="Immagine 6">
            <a:extLst>
              <a:ext uri="{FF2B5EF4-FFF2-40B4-BE49-F238E27FC236}">
                <a16:creationId xmlns:a16="http://schemas.microsoft.com/office/drawing/2014/main" id="{71E4C305-FE3D-C04F-8281-D47D58A4E0D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93" y="0"/>
            <a:ext cx="9141619" cy="5143500"/>
          </a:xfrm>
          <a:prstGeom prst="rect">
            <a:avLst/>
          </a:prstGeom>
        </p:spPr>
      </p:pic>
      <p:pic>
        <p:nvPicPr>
          <p:cNvPr id="11" name="Immagine 10">
            <a:extLst>
              <a:ext uri="{FF2B5EF4-FFF2-40B4-BE49-F238E27FC236}">
                <a16:creationId xmlns:a16="http://schemas.microsoft.com/office/drawing/2014/main" id="{0DA8E9C6-1B86-8243-B05F-6701722702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6" name="Title 1">
            <a:extLst>
              <a:ext uri="{FF2B5EF4-FFF2-40B4-BE49-F238E27FC236}">
                <a16:creationId xmlns:a16="http://schemas.microsoft.com/office/drawing/2014/main" id="{1406887E-C08B-8844-8130-668C6335F942}"/>
              </a:ext>
            </a:extLst>
          </p:cNvPr>
          <p:cNvSpPr>
            <a:spLocks noGrp="1"/>
          </p:cNvSpPr>
          <p:nvPr>
            <p:ph type="ctrTitle" hasCustomPrompt="1"/>
          </p:nvPr>
        </p:nvSpPr>
        <p:spPr>
          <a:xfrm>
            <a:off x="478800" y="727202"/>
            <a:ext cx="4532400" cy="772471"/>
          </a:xfrm>
          <a:prstGeom prst="rect">
            <a:avLst/>
          </a:prstGeom>
          <a:noFill/>
        </p:spPr>
        <p:txBody>
          <a:bodyPr lIns="82800" tIns="39600" rIns="82800" bIns="39600" anchor="t" anchorCtr="0">
            <a:spAutoFit/>
          </a:bodyPr>
          <a:lstStyle>
            <a:lvl1pPr algn="l">
              <a:defRPr sz="5000" b="0" i="0" cap="all" baseline="0">
                <a:solidFill>
                  <a:schemeClr val="bg1"/>
                </a:solidFill>
                <a:latin typeface="Trebuchet MS" panose="020B0703020202090204" pitchFamily="34" charset="0"/>
              </a:defRPr>
            </a:lvl1pPr>
          </a:lstStyle>
          <a:p>
            <a:r>
              <a:rPr lang="en-US" dirty="0"/>
              <a:t>Master title</a:t>
            </a:r>
          </a:p>
        </p:txBody>
      </p:sp>
      <p:sp>
        <p:nvSpPr>
          <p:cNvPr id="10" name="Text Placeholder 2">
            <a:extLst>
              <a:ext uri="{FF2B5EF4-FFF2-40B4-BE49-F238E27FC236}">
                <a16:creationId xmlns:a16="http://schemas.microsoft.com/office/drawing/2014/main" id="{78072FF4-35FC-9A4D-8BD0-28109FAD0BD4}"/>
              </a:ext>
            </a:extLst>
          </p:cNvPr>
          <p:cNvSpPr>
            <a:spLocks noGrp="1"/>
          </p:cNvSpPr>
          <p:nvPr>
            <p:ph type="body" idx="1" hasCustomPrompt="1"/>
          </p:nvPr>
        </p:nvSpPr>
        <p:spPr>
          <a:xfrm>
            <a:off x="478800" y="2293200"/>
            <a:ext cx="7617796" cy="1125140"/>
          </a:xfrm>
          <a:prstGeom prst="rect">
            <a:avLst/>
          </a:prstGeom>
        </p:spPr>
        <p:txBody>
          <a:bodyPr>
            <a:normAutofit/>
          </a:bodyPr>
          <a:lstStyle>
            <a:lvl1pPr marL="0" indent="0">
              <a:buNone/>
              <a:defRPr sz="1200" b="0" i="0" cap="all" spc="230" baseline="0">
                <a:solidFill>
                  <a:schemeClr val="bg1"/>
                </a:solidFill>
                <a:latin typeface="Trebuchet MS" panose="020B0703020202090204" pitchFamily="34" charset="0"/>
              </a:defRPr>
            </a:lvl1pPr>
            <a:lvl2pPr marL="342887" indent="0">
              <a:buNone/>
              <a:defRPr sz="1500">
                <a:solidFill>
                  <a:schemeClr val="tx1">
                    <a:tint val="75000"/>
                  </a:schemeClr>
                </a:solidFill>
              </a:defRPr>
            </a:lvl2pPr>
            <a:lvl3pPr marL="685776" indent="0">
              <a:buNone/>
              <a:defRPr sz="1350">
                <a:solidFill>
                  <a:schemeClr val="tx1">
                    <a:tint val="75000"/>
                  </a:schemeClr>
                </a:solidFill>
              </a:defRPr>
            </a:lvl3pPr>
            <a:lvl4pPr marL="1028664" indent="0">
              <a:buNone/>
              <a:defRPr sz="1200">
                <a:solidFill>
                  <a:schemeClr val="tx1">
                    <a:tint val="75000"/>
                  </a:schemeClr>
                </a:solidFill>
              </a:defRPr>
            </a:lvl4pPr>
            <a:lvl5pPr marL="1371553" indent="0">
              <a:buNone/>
              <a:defRPr sz="1200">
                <a:solidFill>
                  <a:schemeClr val="tx1">
                    <a:tint val="75000"/>
                  </a:schemeClr>
                </a:solidFill>
              </a:defRPr>
            </a:lvl5pPr>
            <a:lvl6pPr marL="1714440" indent="0">
              <a:buNone/>
              <a:defRPr sz="1200">
                <a:solidFill>
                  <a:schemeClr val="tx1">
                    <a:tint val="75000"/>
                  </a:schemeClr>
                </a:solidFill>
              </a:defRPr>
            </a:lvl6pPr>
            <a:lvl7pPr marL="2057327" indent="0">
              <a:buNone/>
              <a:defRPr sz="1200">
                <a:solidFill>
                  <a:schemeClr val="tx1">
                    <a:tint val="75000"/>
                  </a:schemeClr>
                </a:solidFill>
              </a:defRPr>
            </a:lvl7pPr>
            <a:lvl8pPr marL="2400216" indent="0">
              <a:buNone/>
              <a:defRPr sz="1200">
                <a:solidFill>
                  <a:schemeClr val="tx1">
                    <a:tint val="75000"/>
                  </a:schemeClr>
                </a:solidFill>
              </a:defRPr>
            </a:lvl8pPr>
            <a:lvl9pPr marL="2743105" indent="0">
              <a:buNone/>
              <a:defRPr sz="1200">
                <a:solidFill>
                  <a:schemeClr val="tx1">
                    <a:tint val="75000"/>
                  </a:schemeClr>
                </a:solidFill>
              </a:defRPr>
            </a:lvl9pPr>
          </a:lstStyle>
          <a:p>
            <a:pPr lvl="0"/>
            <a:r>
              <a:rPr lang="it-IT" dirty="0"/>
              <a:t>CLICK TO EDIT SUBTITLE</a:t>
            </a:r>
          </a:p>
        </p:txBody>
      </p:sp>
    </p:spTree>
    <p:extLst>
      <p:ext uri="{BB962C8B-B14F-4D97-AF65-F5344CB8AC3E}">
        <p14:creationId xmlns:p14="http://schemas.microsoft.com/office/powerpoint/2010/main" val="60071236"/>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DEFAULT-master title 100y">
    <p:spTree>
      <p:nvGrpSpPr>
        <p:cNvPr id="1" name=""/>
        <p:cNvGrpSpPr/>
        <p:nvPr/>
      </p:nvGrpSpPr>
      <p:grpSpPr>
        <a:xfrm>
          <a:off x="0" y="0"/>
          <a:ext cx="0" cy="0"/>
          <a:chOff x="0" y="0"/>
          <a:chExt cx="0" cy="0"/>
        </a:xfrm>
      </p:grpSpPr>
      <p:sp>
        <p:nvSpPr>
          <p:cNvPr id="3" name="Segnaposto testo 10">
            <a:extLst>
              <a:ext uri="{FF2B5EF4-FFF2-40B4-BE49-F238E27FC236}">
                <a16:creationId xmlns:a16="http://schemas.microsoft.com/office/drawing/2014/main" id="{278445E9-AA88-F348-993B-B952A3B3DD67}"/>
              </a:ext>
            </a:extLst>
          </p:cNvPr>
          <p:cNvSpPr>
            <a:spLocks noGrp="1"/>
          </p:cNvSpPr>
          <p:nvPr>
            <p:ph type="body" sz="quarter" idx="69" hasCustomPrompt="1"/>
          </p:nvPr>
        </p:nvSpPr>
        <p:spPr>
          <a:xfrm>
            <a:off x="622860" y="234813"/>
            <a:ext cx="7378438" cy="431938"/>
          </a:xfrm>
          <a:prstGeom prst="rect">
            <a:avLst/>
          </a:prstGeom>
        </p:spPr>
        <p:txBody>
          <a:bodyPr/>
          <a:lstStyle>
            <a:lvl1pPr marL="0" indent="0">
              <a:buNone/>
              <a:defRPr sz="2400" b="0" i="0" cap="all" baseline="0">
                <a:solidFill>
                  <a:schemeClr val="accent1"/>
                </a:solidFill>
                <a:latin typeface="+mj-lt"/>
              </a:defRPr>
            </a:lvl1pPr>
          </a:lstStyle>
          <a:p>
            <a:r>
              <a:rPr lang="en-US" noProof="0">
                <a:solidFill>
                  <a:schemeClr val="accent1"/>
                </a:solidFill>
              </a:rPr>
              <a:t>TITLE LOREM IPSUM DOLOR SIT </a:t>
            </a:r>
          </a:p>
        </p:txBody>
      </p:sp>
      <p:pic>
        <p:nvPicPr>
          <p:cNvPr id="4" name="Immagine 6">
            <a:extLst>
              <a:ext uri="{FF2B5EF4-FFF2-40B4-BE49-F238E27FC236}">
                <a16:creationId xmlns:a16="http://schemas.microsoft.com/office/drawing/2014/main" id="{8A1E263F-473F-234C-85C2-A5FF376C9A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5939" y="4479995"/>
            <a:ext cx="1230441" cy="626028"/>
          </a:xfrm>
          <a:prstGeom prst="rect">
            <a:avLst/>
          </a:prstGeom>
        </p:spPr>
      </p:pic>
    </p:spTree>
    <p:extLst>
      <p:ext uri="{BB962C8B-B14F-4D97-AF65-F5344CB8AC3E}">
        <p14:creationId xmlns:p14="http://schemas.microsoft.com/office/powerpoint/2010/main" val="253740906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_Bullet_Point_Description 100y">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34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6" name="Segnaposto testo 10">
            <a:extLst>
              <a:ext uri="{FF2B5EF4-FFF2-40B4-BE49-F238E27FC236}">
                <a16:creationId xmlns:a16="http://schemas.microsoft.com/office/drawing/2014/main" id="{08DDE2E6-567C-C44E-9C27-ED21D917438F}"/>
              </a:ext>
            </a:extLst>
          </p:cNvPr>
          <p:cNvSpPr>
            <a:spLocks noGrp="1"/>
          </p:cNvSpPr>
          <p:nvPr>
            <p:ph type="body" sz="quarter" idx="11" hasCustomPrompt="1"/>
          </p:nvPr>
        </p:nvSpPr>
        <p:spPr>
          <a:xfrm>
            <a:off x="622859" y="228522"/>
            <a:ext cx="2646258" cy="743028"/>
          </a:xfrm>
          <a:prstGeom prst="rect">
            <a:avLst/>
          </a:prstGeom>
        </p:spPr>
        <p:txBody>
          <a:bodyPr/>
          <a:lstStyle>
            <a:lvl1pPr marL="0" indent="0">
              <a:buNone/>
              <a:defRPr sz="2400" b="0" i="0" cap="all" baseline="0">
                <a:solidFill>
                  <a:schemeClr val="bg1"/>
                </a:solidFill>
                <a:latin typeface="+mj-lt"/>
              </a:defRPr>
            </a:lvl1pPr>
          </a:lstStyle>
          <a:p>
            <a:pPr lvl="0"/>
            <a:r>
              <a:rPr lang="en-US" noProof="0"/>
              <a:t>EXAMPLE TITLE</a:t>
            </a:r>
            <a:br>
              <a:rPr lang="en-US" noProof="0"/>
            </a:br>
            <a:r>
              <a:rPr lang="en-US" noProof="0"/>
              <a:t>MAX 2 Lines</a:t>
            </a:r>
          </a:p>
        </p:txBody>
      </p:sp>
      <p:sp>
        <p:nvSpPr>
          <p:cNvPr id="8" name="Segnaposto testo 4">
            <a:extLst>
              <a:ext uri="{FF2B5EF4-FFF2-40B4-BE49-F238E27FC236}">
                <a16:creationId xmlns:a16="http://schemas.microsoft.com/office/drawing/2014/main" id="{C8A60FFB-46B3-E349-B840-50BA3514D2E6}"/>
              </a:ext>
            </a:extLst>
          </p:cNvPr>
          <p:cNvSpPr>
            <a:spLocks noGrp="1"/>
          </p:cNvSpPr>
          <p:nvPr>
            <p:ph type="body" sz="quarter" idx="13" hasCustomPrompt="1"/>
          </p:nvPr>
        </p:nvSpPr>
        <p:spPr>
          <a:xfrm>
            <a:off x="622862" y="1940539"/>
            <a:ext cx="2683773" cy="2213256"/>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noProof="0"/>
              <a:t>Lorem ipsum dolor sit amet dolor consectetur adipis elit quam. Lorem ipsum dolor sit amet dolor consectetur adipiscing elit quam.</a:t>
            </a:r>
          </a:p>
          <a:p>
            <a:pPr lvl="0"/>
            <a:endParaRPr lang="en-US" noProof="0"/>
          </a:p>
        </p:txBody>
      </p:sp>
      <p:sp>
        <p:nvSpPr>
          <p:cNvPr id="7" name="Segnaposto testo 12">
            <a:extLst>
              <a:ext uri="{FF2B5EF4-FFF2-40B4-BE49-F238E27FC236}">
                <a16:creationId xmlns:a16="http://schemas.microsoft.com/office/drawing/2014/main" id="{26E851CC-B57E-874E-B33D-600FB6B4A1CE}"/>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sz="900"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a:t>
            </a:r>
          </a:p>
          <a:p>
            <a:pPr lvl="1"/>
            <a:r>
              <a:rPr lang="en-US" noProof="0"/>
              <a:t>Bullet 2</a:t>
            </a:r>
          </a:p>
          <a:p>
            <a:pPr lvl="2"/>
            <a:r>
              <a:rPr lang="en-US" noProof="0"/>
              <a:t>Bullet 3</a:t>
            </a:r>
          </a:p>
          <a:p>
            <a:pPr lvl="3"/>
            <a:r>
              <a:rPr lang="en-US" noProof="0"/>
              <a:t>Bullet 4</a:t>
            </a:r>
          </a:p>
          <a:p>
            <a:r>
              <a:rPr lang="en-US" noProof="0"/>
              <a:t>Bullet number 2</a:t>
            </a:r>
          </a:p>
          <a:p>
            <a:r>
              <a:rPr lang="en-US" noProof="0"/>
              <a:t>Bullet number 3</a:t>
            </a:r>
          </a:p>
          <a:p>
            <a:r>
              <a:rPr lang="en-US" noProof="0"/>
              <a:t>Bullet number 4</a:t>
            </a:r>
          </a:p>
          <a:p>
            <a:r>
              <a:rPr lang="en-US" noProof="0"/>
              <a:t>Bullet number 5</a:t>
            </a:r>
          </a:p>
        </p:txBody>
      </p:sp>
      <p:pic>
        <p:nvPicPr>
          <p:cNvPr id="9" name="Immagine 8">
            <a:extLst>
              <a:ext uri="{FF2B5EF4-FFF2-40B4-BE49-F238E27FC236}">
                <a16:creationId xmlns:a16="http://schemas.microsoft.com/office/drawing/2014/main" id="{55B06B8E-74B9-436B-AD39-C1E23B9F26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4471" y="4339806"/>
            <a:ext cx="1599826" cy="875767"/>
          </a:xfrm>
          <a:prstGeom prst="rect">
            <a:avLst/>
          </a:prstGeom>
        </p:spPr>
      </p:pic>
    </p:spTree>
    <p:extLst>
      <p:ext uri="{BB962C8B-B14F-4D97-AF65-F5344CB8AC3E}">
        <p14:creationId xmlns:p14="http://schemas.microsoft.com/office/powerpoint/2010/main" val="428008105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100y_layout 1">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5073EE3-6725-4269-B82D-4ED2AA8ED22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1000" y="0"/>
            <a:ext cx="8761810" cy="5143500"/>
          </a:xfrm>
          <a:prstGeom prst="rect">
            <a:avLst/>
          </a:prstGeom>
        </p:spPr>
      </p:pic>
      <p:pic>
        <p:nvPicPr>
          <p:cNvPr id="3" name="Immagine 2">
            <a:extLst>
              <a:ext uri="{FF2B5EF4-FFF2-40B4-BE49-F238E27FC236}">
                <a16:creationId xmlns:a16="http://schemas.microsoft.com/office/drawing/2014/main" id="{93CB266A-5D47-4FA8-A8B0-0EDF91202AB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4471" y="4339806"/>
            <a:ext cx="1599826" cy="875767"/>
          </a:xfrm>
          <a:prstGeom prst="rect">
            <a:avLst/>
          </a:prstGeom>
        </p:spPr>
      </p:pic>
      <p:pic>
        <p:nvPicPr>
          <p:cNvPr id="4" name="Immagine 3">
            <a:extLst>
              <a:ext uri="{FF2B5EF4-FFF2-40B4-BE49-F238E27FC236}">
                <a16:creationId xmlns:a16="http://schemas.microsoft.com/office/drawing/2014/main" id="{857821BB-7D5E-42BC-AB4A-D72B96B54D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30475" y="125490"/>
            <a:ext cx="1628387" cy="483038"/>
          </a:xfrm>
          <a:prstGeom prst="rect">
            <a:avLst/>
          </a:prstGeom>
        </p:spPr>
      </p:pic>
      <p:sp>
        <p:nvSpPr>
          <p:cNvPr id="5" name="Segnaposto testo 10">
            <a:extLst>
              <a:ext uri="{FF2B5EF4-FFF2-40B4-BE49-F238E27FC236}">
                <a16:creationId xmlns:a16="http://schemas.microsoft.com/office/drawing/2014/main" id="{9F250F6C-510B-4B4E-87BE-35B9511AC689}"/>
              </a:ext>
            </a:extLst>
          </p:cNvPr>
          <p:cNvSpPr>
            <a:spLocks noGrp="1"/>
          </p:cNvSpPr>
          <p:nvPr>
            <p:ph type="body" sz="quarter" idx="61" hasCustomPrompt="1"/>
          </p:nvPr>
        </p:nvSpPr>
        <p:spPr>
          <a:xfrm>
            <a:off x="1008725" y="1886062"/>
            <a:ext cx="7134957" cy="2133488"/>
          </a:xfrm>
          <a:prstGeom prst="rect">
            <a:avLst/>
          </a:prstGeom>
        </p:spPr>
        <p:txBody>
          <a:bodyPr/>
          <a:lstStyle>
            <a:lvl1pPr marL="0" indent="0">
              <a:lnSpc>
                <a:spcPts val="1763"/>
              </a:lnSpc>
              <a:buNone/>
              <a:defRPr sz="1400" b="0" i="0">
                <a:solidFill>
                  <a:schemeClr val="bg1"/>
                </a:solidFill>
                <a:latin typeface="Trebuchet MS" panose="020B0703020202090204" pitchFamily="34" charset="0"/>
              </a:defRPr>
            </a:lvl1pPr>
            <a:lvl2pPr>
              <a:defRPr>
                <a:solidFill>
                  <a:schemeClr val="tx1">
                    <a:lumMod val="50000"/>
                  </a:schemeClr>
                </a:solidFill>
                <a:latin typeface="+mn-lt"/>
              </a:defRPr>
            </a:lvl2pPr>
            <a:lvl3pPr>
              <a:defRPr>
                <a:solidFill>
                  <a:schemeClr val="tx1">
                    <a:lumMod val="50000"/>
                  </a:schemeClr>
                </a:solidFill>
                <a:latin typeface="+mn-lt"/>
              </a:defRPr>
            </a:lvl3pPr>
            <a:lvl4pPr>
              <a:defRPr>
                <a:solidFill>
                  <a:schemeClr val="tx1">
                    <a:lumMod val="50000"/>
                  </a:schemeClr>
                </a:solidFill>
                <a:latin typeface="+mn-lt"/>
              </a:defRPr>
            </a:lvl4pPr>
            <a:lvl5pPr>
              <a:defRPr>
                <a:solidFill>
                  <a:schemeClr val="tx1">
                    <a:lumMod val="50000"/>
                  </a:schemeClr>
                </a:solidFill>
                <a:latin typeface="+mn-lt"/>
              </a:defRPr>
            </a:lvl5pPr>
          </a:lstStyle>
          <a:p>
            <a:pPr lvl="0"/>
            <a:r>
              <a:rPr lang="en-US"/>
              <a:t>Insert text here…lorem ipsum dolor sit amet, consectetur adipiscing elit. Quisque maximus quam vehicula tellus fringilla, at pellentesque neque fringilla. Quisque maximus quam vehicula. Lorem ipsum dolor sit amet, consectetur adipiscing elit. Quisque maximus </a:t>
            </a:r>
            <a:r>
              <a:rPr lang="en-US" noProof="0"/>
              <a:t>quam</a:t>
            </a:r>
            <a:r>
              <a:rPr lang="en-US"/>
              <a:t> vehicula tellus fringilla, at pellentesque neque fringilla. Quisque maximus quam vehicula. Lorem ipsum dolor sit amet, consectetur adipiscing elit. Quisque maximus quam vehicula tellus fringilla, at pellentesque neque fringilla. Quisque maximus quam vehicula. Lorem ipsum dolor sit amet, consectetur adipiscing elit. Quisque maximus quam vehicula tellus fringilla, at pellentesque neque fringilla. Quisque maximus quam vehicula.</a:t>
            </a:r>
            <a:endParaRPr lang="en-US" dirty="0"/>
          </a:p>
        </p:txBody>
      </p:sp>
      <p:sp>
        <p:nvSpPr>
          <p:cNvPr id="6" name="Titolo 8">
            <a:extLst>
              <a:ext uri="{FF2B5EF4-FFF2-40B4-BE49-F238E27FC236}">
                <a16:creationId xmlns:a16="http://schemas.microsoft.com/office/drawing/2014/main" id="{16F46EB3-373B-4461-9573-51734CE2E36C}"/>
              </a:ext>
            </a:extLst>
          </p:cNvPr>
          <p:cNvSpPr>
            <a:spLocks noGrp="1"/>
          </p:cNvSpPr>
          <p:nvPr>
            <p:ph type="title" hasCustomPrompt="1"/>
          </p:nvPr>
        </p:nvSpPr>
        <p:spPr>
          <a:xfrm>
            <a:off x="1008883" y="1107927"/>
            <a:ext cx="3501188" cy="736321"/>
          </a:xfrm>
          <a:prstGeom prst="rect">
            <a:avLst/>
          </a:prstGeom>
        </p:spPr>
        <p:txBody>
          <a:bodyPr/>
          <a:lstStyle>
            <a:lvl1pPr>
              <a:defRPr sz="2400" b="0" i="0">
                <a:solidFill>
                  <a:schemeClr val="bg1"/>
                </a:solidFill>
                <a:latin typeface="Trebuchet MS" panose="020B0703020202090204" pitchFamily="34" charset="0"/>
              </a:defRPr>
            </a:lvl1pPr>
          </a:lstStyle>
          <a:p>
            <a:r>
              <a:rPr lang="en-US" noProof="0"/>
              <a:t>EXAMPLE TITLE</a:t>
            </a:r>
          </a:p>
        </p:txBody>
      </p:sp>
    </p:spTree>
    <p:extLst>
      <p:ext uri="{BB962C8B-B14F-4D97-AF65-F5344CB8AC3E}">
        <p14:creationId xmlns:p14="http://schemas.microsoft.com/office/powerpoint/2010/main" val="180055234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ayout_100years_2">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68736AB-ABA7-49D1-A7B4-5E457E536A85}"/>
              </a:ext>
            </a:extLst>
          </p:cNvPr>
          <p:cNvPicPr>
            <a:picLocks noChangeAspect="1"/>
          </p:cNvPicPr>
          <p:nvPr/>
        </p:nvPicPr>
        <p:blipFill rotWithShape="1">
          <a:blip r:embed="rId2" cstate="email">
            <a:alphaModFix/>
            <a:duotone>
              <a:schemeClr val="accent1">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381003" y="0"/>
            <a:ext cx="8766475" cy="5143500"/>
          </a:xfrm>
          <a:prstGeom prst="rect">
            <a:avLst/>
          </a:prstGeom>
        </p:spPr>
      </p:pic>
      <p:pic>
        <p:nvPicPr>
          <p:cNvPr id="4" name="Immagine 3">
            <a:extLst>
              <a:ext uri="{FF2B5EF4-FFF2-40B4-BE49-F238E27FC236}">
                <a16:creationId xmlns:a16="http://schemas.microsoft.com/office/drawing/2014/main" id="{24FE6FEC-96C1-4462-BC03-6EFF4BBC12B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24471" y="4339806"/>
            <a:ext cx="1599826" cy="875767"/>
          </a:xfrm>
          <a:prstGeom prst="rect">
            <a:avLst/>
          </a:prstGeom>
        </p:spPr>
      </p:pic>
      <p:sp>
        <p:nvSpPr>
          <p:cNvPr id="5" name="Titolo 8">
            <a:extLst>
              <a:ext uri="{FF2B5EF4-FFF2-40B4-BE49-F238E27FC236}">
                <a16:creationId xmlns:a16="http://schemas.microsoft.com/office/drawing/2014/main" id="{88A5DF47-DD42-46E2-A56B-1E40CC4B22FD}"/>
              </a:ext>
            </a:extLst>
          </p:cNvPr>
          <p:cNvSpPr>
            <a:spLocks noGrp="1"/>
          </p:cNvSpPr>
          <p:nvPr>
            <p:ph type="title" hasCustomPrompt="1"/>
          </p:nvPr>
        </p:nvSpPr>
        <p:spPr>
          <a:xfrm>
            <a:off x="1008883" y="1107927"/>
            <a:ext cx="3501188" cy="736321"/>
          </a:xfrm>
          <a:prstGeom prst="rect">
            <a:avLst/>
          </a:prstGeom>
        </p:spPr>
        <p:txBody>
          <a:bodyPr/>
          <a:lstStyle>
            <a:lvl1pPr>
              <a:defRPr sz="2400" b="0" i="0">
                <a:solidFill>
                  <a:schemeClr val="bg1"/>
                </a:solidFill>
                <a:latin typeface="Trebuchet MS" panose="020B0703020202090204" pitchFamily="34" charset="0"/>
              </a:defRPr>
            </a:lvl1pPr>
          </a:lstStyle>
          <a:p>
            <a:r>
              <a:rPr lang="en-US" noProof="0"/>
              <a:t>EXAMPLE TITLE</a:t>
            </a:r>
          </a:p>
        </p:txBody>
      </p:sp>
      <p:sp>
        <p:nvSpPr>
          <p:cNvPr id="6" name="Segnaposto testo 10">
            <a:extLst>
              <a:ext uri="{FF2B5EF4-FFF2-40B4-BE49-F238E27FC236}">
                <a16:creationId xmlns:a16="http://schemas.microsoft.com/office/drawing/2014/main" id="{EF386734-1933-48AA-9D87-C6A1AC309587}"/>
              </a:ext>
            </a:extLst>
          </p:cNvPr>
          <p:cNvSpPr>
            <a:spLocks noGrp="1"/>
          </p:cNvSpPr>
          <p:nvPr>
            <p:ph type="body" sz="quarter" idx="61" hasCustomPrompt="1"/>
          </p:nvPr>
        </p:nvSpPr>
        <p:spPr>
          <a:xfrm>
            <a:off x="1008725" y="1886062"/>
            <a:ext cx="7134957" cy="2133488"/>
          </a:xfrm>
          <a:prstGeom prst="rect">
            <a:avLst/>
          </a:prstGeom>
        </p:spPr>
        <p:txBody>
          <a:bodyPr/>
          <a:lstStyle>
            <a:lvl1pPr marL="0" indent="0">
              <a:lnSpc>
                <a:spcPts val="1763"/>
              </a:lnSpc>
              <a:buNone/>
              <a:defRPr sz="1400" b="0" i="0">
                <a:solidFill>
                  <a:schemeClr val="bg1"/>
                </a:solidFill>
                <a:latin typeface="Trebuchet MS" panose="020B0703020202090204" pitchFamily="34" charset="0"/>
              </a:defRPr>
            </a:lvl1pPr>
            <a:lvl2pPr>
              <a:defRPr>
                <a:solidFill>
                  <a:schemeClr val="tx1">
                    <a:lumMod val="50000"/>
                  </a:schemeClr>
                </a:solidFill>
                <a:latin typeface="+mn-lt"/>
              </a:defRPr>
            </a:lvl2pPr>
            <a:lvl3pPr>
              <a:defRPr>
                <a:solidFill>
                  <a:schemeClr val="tx1">
                    <a:lumMod val="50000"/>
                  </a:schemeClr>
                </a:solidFill>
                <a:latin typeface="+mn-lt"/>
              </a:defRPr>
            </a:lvl3pPr>
            <a:lvl4pPr>
              <a:defRPr>
                <a:solidFill>
                  <a:schemeClr val="tx1">
                    <a:lumMod val="50000"/>
                  </a:schemeClr>
                </a:solidFill>
                <a:latin typeface="+mn-lt"/>
              </a:defRPr>
            </a:lvl4pPr>
            <a:lvl5pPr>
              <a:defRPr>
                <a:solidFill>
                  <a:schemeClr val="tx1">
                    <a:lumMod val="50000"/>
                  </a:schemeClr>
                </a:solidFill>
                <a:latin typeface="+mn-lt"/>
              </a:defRPr>
            </a:lvl5pPr>
          </a:lstStyle>
          <a:p>
            <a:pPr lvl="0"/>
            <a:r>
              <a:rPr lang="en-US"/>
              <a:t>Insert text here…lorem ipsum dolor sit amet, consectetur adipiscing elit. Quisque maximus quam vehicula tellus fringilla, at pellentesque neque fringilla. Quisque maximus quam vehicula. Lorem ipsum dolor sit amet, consectetur adipiscing elit. Quisque maximus </a:t>
            </a:r>
            <a:r>
              <a:rPr lang="en-US" noProof="0"/>
              <a:t>quam</a:t>
            </a:r>
            <a:r>
              <a:rPr lang="en-US"/>
              <a:t> vehicula tellus fringilla, at pellentesque neque fringilla. Quisque maximus quam vehicula. Lorem ipsum dolor sit amet, consectetur adipiscing elit. Quisque maximus quam vehicula tellus fringilla, at pellentesque neque fringilla. Quisque maximus quam vehicula. Lorem ipsum dolor sit amet, consectetur adipiscing elit. Quisque maximus quam vehicula tellus fringilla, at pellentesque neque fringilla. Quisque maximus quam vehicula.</a:t>
            </a:r>
            <a:endParaRPr lang="en-US" dirty="0"/>
          </a:p>
        </p:txBody>
      </p:sp>
    </p:spTree>
    <p:extLst>
      <p:ext uri="{BB962C8B-B14F-4D97-AF65-F5344CB8AC3E}">
        <p14:creationId xmlns:p14="http://schemas.microsoft.com/office/powerpoint/2010/main" val="338897726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2_DEFAULT-mast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E34E3EB-6924-2B4E-84D0-B2AC05248957}"/>
              </a:ext>
            </a:extLst>
          </p:cNvPr>
          <p:cNvSpPr txBox="1">
            <a:spLocks/>
          </p:cNvSpPr>
          <p:nvPr/>
        </p:nvSpPr>
        <p:spPr>
          <a:xfrm>
            <a:off x="943222" y="534916"/>
            <a:ext cx="1113368" cy="154484"/>
          </a:xfrm>
          <a:prstGeom prst="rect">
            <a:avLst/>
          </a:prstGeom>
        </p:spPr>
        <p:txBody>
          <a:bodyPr>
            <a:noAutofit/>
          </a:bodyPr>
          <a:lstStyle/>
          <a:p>
            <a:pPr>
              <a:lnSpc>
                <a:spcPct val="150000"/>
              </a:lnSpc>
              <a:spcBef>
                <a:spcPct val="0"/>
              </a:spcBef>
            </a:pPr>
            <a:r>
              <a:rPr lang="en-US" sz="938" b="0" i="0" dirty="0">
                <a:latin typeface="Trebuchet MS" pitchFamily="34" charset="0"/>
                <a:cs typeface="Arial" pitchFamily="34" charset="0"/>
              </a:rPr>
              <a:t>Primary Colors</a:t>
            </a:r>
          </a:p>
        </p:txBody>
      </p:sp>
      <p:sp>
        <p:nvSpPr>
          <p:cNvPr id="5" name="Title 1">
            <a:extLst>
              <a:ext uri="{FF2B5EF4-FFF2-40B4-BE49-F238E27FC236}">
                <a16:creationId xmlns:a16="http://schemas.microsoft.com/office/drawing/2014/main" id="{DCB20BAE-DC1B-FA47-B0A5-BF83890BCFD6}"/>
              </a:ext>
            </a:extLst>
          </p:cNvPr>
          <p:cNvSpPr txBox="1">
            <a:spLocks/>
          </p:cNvSpPr>
          <p:nvPr/>
        </p:nvSpPr>
        <p:spPr>
          <a:xfrm>
            <a:off x="943221" y="1488486"/>
            <a:ext cx="1200670" cy="154930"/>
          </a:xfrm>
          <a:prstGeom prst="rect">
            <a:avLst/>
          </a:prstGeom>
        </p:spPr>
        <p:txBody>
          <a:bodyPr>
            <a:noAutofit/>
          </a:bodyPr>
          <a:lstStyle/>
          <a:p>
            <a:pPr>
              <a:lnSpc>
                <a:spcPct val="150000"/>
              </a:lnSpc>
              <a:spcBef>
                <a:spcPct val="0"/>
              </a:spcBef>
            </a:pPr>
            <a:r>
              <a:rPr lang="en-US" sz="938" b="0" i="0" dirty="0">
                <a:latin typeface="Trebuchet MS" pitchFamily="34" charset="0"/>
                <a:cs typeface="Arial" pitchFamily="34" charset="0"/>
              </a:rPr>
              <a:t>Secondary Colors</a:t>
            </a:r>
          </a:p>
        </p:txBody>
      </p:sp>
      <p:sp>
        <p:nvSpPr>
          <p:cNvPr id="37" name="Title 1">
            <a:extLst>
              <a:ext uri="{FF2B5EF4-FFF2-40B4-BE49-F238E27FC236}">
                <a16:creationId xmlns:a16="http://schemas.microsoft.com/office/drawing/2014/main" id="{20EAB028-6B46-2B48-8A8C-0E4DA9AB3E06}"/>
              </a:ext>
            </a:extLst>
          </p:cNvPr>
          <p:cNvSpPr txBox="1">
            <a:spLocks/>
          </p:cNvSpPr>
          <p:nvPr/>
        </p:nvSpPr>
        <p:spPr>
          <a:xfrm>
            <a:off x="943221" y="2308650"/>
            <a:ext cx="1067820" cy="154930"/>
          </a:xfrm>
          <a:prstGeom prst="rect">
            <a:avLst/>
          </a:prstGeom>
        </p:spPr>
        <p:txBody>
          <a:bodyPr>
            <a:noAutofit/>
          </a:bodyPr>
          <a:lstStyle/>
          <a:p>
            <a:pPr>
              <a:lnSpc>
                <a:spcPct val="150000"/>
              </a:lnSpc>
              <a:spcBef>
                <a:spcPct val="0"/>
              </a:spcBef>
            </a:pPr>
            <a:r>
              <a:rPr lang="en-US" sz="938" b="0" i="0" dirty="0">
                <a:latin typeface="Trebuchet MS" pitchFamily="34" charset="0"/>
                <a:cs typeface="Arial" pitchFamily="34" charset="0"/>
              </a:rPr>
              <a:t>Accent  Colors</a:t>
            </a:r>
          </a:p>
        </p:txBody>
      </p:sp>
      <p:sp>
        <p:nvSpPr>
          <p:cNvPr id="8" name="Oval 67">
            <a:extLst>
              <a:ext uri="{FF2B5EF4-FFF2-40B4-BE49-F238E27FC236}">
                <a16:creationId xmlns:a16="http://schemas.microsoft.com/office/drawing/2014/main" id="{AA91968F-AE8E-9748-9C0A-3C27CDD56F38}"/>
              </a:ext>
            </a:extLst>
          </p:cNvPr>
          <p:cNvSpPr/>
          <p:nvPr/>
        </p:nvSpPr>
        <p:spPr bwMode="auto">
          <a:xfrm>
            <a:off x="2390699" y="454816"/>
            <a:ext cx="563442" cy="54921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9" name="Content Placeholder 61">
            <a:extLst>
              <a:ext uri="{FF2B5EF4-FFF2-40B4-BE49-F238E27FC236}">
                <a16:creationId xmlns:a16="http://schemas.microsoft.com/office/drawing/2014/main" id="{596751FD-CF89-9D4B-BAE0-A69EC6FD207B}"/>
              </a:ext>
            </a:extLst>
          </p:cNvPr>
          <p:cNvSpPr txBox="1">
            <a:spLocks/>
          </p:cNvSpPr>
          <p:nvPr/>
        </p:nvSpPr>
        <p:spPr bwMode="auto">
          <a:xfrm>
            <a:off x="2531652" y="527007"/>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102</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57</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183</a:t>
            </a:r>
          </a:p>
        </p:txBody>
      </p:sp>
      <p:sp>
        <p:nvSpPr>
          <p:cNvPr id="11" name="Oval 73">
            <a:extLst>
              <a:ext uri="{FF2B5EF4-FFF2-40B4-BE49-F238E27FC236}">
                <a16:creationId xmlns:a16="http://schemas.microsoft.com/office/drawing/2014/main" id="{9035DA12-746D-D44B-A494-6AED6F4D6656}"/>
              </a:ext>
            </a:extLst>
          </p:cNvPr>
          <p:cNvSpPr/>
          <p:nvPr/>
        </p:nvSpPr>
        <p:spPr bwMode="auto">
          <a:xfrm>
            <a:off x="3741694" y="454816"/>
            <a:ext cx="563441" cy="54921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12" name="Content Placeholder 61">
            <a:extLst>
              <a:ext uri="{FF2B5EF4-FFF2-40B4-BE49-F238E27FC236}">
                <a16:creationId xmlns:a16="http://schemas.microsoft.com/office/drawing/2014/main" id="{80B36747-99CC-AD49-83E0-F5F28D51E66B}"/>
              </a:ext>
            </a:extLst>
          </p:cNvPr>
          <p:cNvSpPr txBox="1">
            <a:spLocks/>
          </p:cNvSpPr>
          <p:nvPr/>
        </p:nvSpPr>
        <p:spPr bwMode="auto">
          <a:xfrm>
            <a:off x="3882646" y="527007"/>
            <a:ext cx="493691"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0</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0</a:t>
            </a:r>
          </a:p>
        </p:txBody>
      </p:sp>
      <p:sp>
        <p:nvSpPr>
          <p:cNvPr id="14" name="Oval 79">
            <a:extLst>
              <a:ext uri="{FF2B5EF4-FFF2-40B4-BE49-F238E27FC236}">
                <a16:creationId xmlns:a16="http://schemas.microsoft.com/office/drawing/2014/main" id="{812FC81B-C3CC-B546-95B8-8227FBCE313E}"/>
              </a:ext>
            </a:extLst>
          </p:cNvPr>
          <p:cNvSpPr/>
          <p:nvPr/>
        </p:nvSpPr>
        <p:spPr bwMode="auto">
          <a:xfrm>
            <a:off x="5092682" y="454816"/>
            <a:ext cx="563442" cy="549213"/>
          </a:xfrm>
          <a:prstGeom prst="ellipse">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15" name="Content Placeholder 61">
            <a:extLst>
              <a:ext uri="{FF2B5EF4-FFF2-40B4-BE49-F238E27FC236}">
                <a16:creationId xmlns:a16="http://schemas.microsoft.com/office/drawing/2014/main" id="{52004F41-7D97-5F45-90D2-F46A46EFC2DF}"/>
              </a:ext>
            </a:extLst>
          </p:cNvPr>
          <p:cNvSpPr txBox="1">
            <a:spLocks/>
          </p:cNvSpPr>
          <p:nvPr/>
        </p:nvSpPr>
        <p:spPr bwMode="auto">
          <a:xfrm>
            <a:off x="5233635" y="527007"/>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pt-BR" sz="750" b="0" i="0" dirty="0">
                <a:latin typeface="Trebuchet MS" pitchFamily="34" charset="0"/>
                <a:cs typeface="Arial" pitchFamily="34" charset="0"/>
              </a:rPr>
              <a:t>R: 255</a:t>
            </a:r>
          </a:p>
          <a:p>
            <a:pPr marL="48997" indent="-48997">
              <a:lnSpc>
                <a:spcPct val="120000"/>
              </a:lnSpc>
              <a:spcBef>
                <a:spcPct val="0"/>
              </a:spcBef>
              <a:buClr>
                <a:schemeClr val="tx2"/>
              </a:buClr>
            </a:pPr>
            <a:r>
              <a:rPr lang="pt-BR" sz="750" b="0" i="0" dirty="0">
                <a:latin typeface="Trebuchet MS" pitchFamily="34" charset="0"/>
                <a:cs typeface="Arial" pitchFamily="34" charset="0"/>
              </a:rPr>
              <a:t>G: 255</a:t>
            </a:r>
          </a:p>
          <a:p>
            <a:pPr marL="48997" indent="-48997">
              <a:lnSpc>
                <a:spcPct val="120000"/>
              </a:lnSpc>
              <a:spcBef>
                <a:spcPct val="0"/>
              </a:spcBef>
              <a:buClr>
                <a:schemeClr val="tx2"/>
              </a:buClr>
            </a:pPr>
            <a:r>
              <a:rPr lang="pt-BR" sz="750" b="0" i="0" dirty="0">
                <a:latin typeface="Trebuchet MS" pitchFamily="34" charset="0"/>
                <a:cs typeface="Arial" pitchFamily="34" charset="0"/>
              </a:rPr>
              <a:t>B: 255</a:t>
            </a:r>
          </a:p>
        </p:txBody>
      </p:sp>
      <p:sp>
        <p:nvSpPr>
          <p:cNvPr id="17" name="Oval 85">
            <a:extLst>
              <a:ext uri="{FF2B5EF4-FFF2-40B4-BE49-F238E27FC236}">
                <a16:creationId xmlns:a16="http://schemas.microsoft.com/office/drawing/2014/main" id="{CA31CE21-AFA3-0740-BA8F-2BCA8D857BC9}"/>
              </a:ext>
            </a:extLst>
          </p:cNvPr>
          <p:cNvSpPr>
            <a:spLocks noChangeArrowheads="1"/>
          </p:cNvSpPr>
          <p:nvPr/>
        </p:nvSpPr>
        <p:spPr bwMode="auto">
          <a:xfrm>
            <a:off x="6443677" y="454816"/>
            <a:ext cx="563441" cy="54921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solidFill>
                <a:schemeClr val="lt1"/>
              </a:solidFill>
              <a:latin typeface="Trebuchet MS" pitchFamily="34" charset="0"/>
            </a:endParaRPr>
          </a:p>
        </p:txBody>
      </p:sp>
      <p:sp>
        <p:nvSpPr>
          <p:cNvPr id="18" name="Content Placeholder 61">
            <a:extLst>
              <a:ext uri="{FF2B5EF4-FFF2-40B4-BE49-F238E27FC236}">
                <a16:creationId xmlns:a16="http://schemas.microsoft.com/office/drawing/2014/main" id="{5E5E9C23-8691-6344-8B71-B27EAB668B77}"/>
              </a:ext>
            </a:extLst>
          </p:cNvPr>
          <p:cNvSpPr txBox="1">
            <a:spLocks/>
          </p:cNvSpPr>
          <p:nvPr/>
        </p:nvSpPr>
        <p:spPr bwMode="auto">
          <a:xfrm>
            <a:off x="6585167" y="527073"/>
            <a:ext cx="493155" cy="469470"/>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127</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127</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127</a:t>
            </a:r>
          </a:p>
        </p:txBody>
      </p:sp>
      <p:sp>
        <p:nvSpPr>
          <p:cNvPr id="20" name="Oval 107">
            <a:extLst>
              <a:ext uri="{FF2B5EF4-FFF2-40B4-BE49-F238E27FC236}">
                <a16:creationId xmlns:a16="http://schemas.microsoft.com/office/drawing/2014/main" id="{75A1547C-8573-E446-8571-896B28A06044}"/>
              </a:ext>
            </a:extLst>
          </p:cNvPr>
          <p:cNvSpPr/>
          <p:nvPr/>
        </p:nvSpPr>
        <p:spPr bwMode="auto">
          <a:xfrm>
            <a:off x="2390699" y="1369340"/>
            <a:ext cx="563442" cy="549213"/>
          </a:xfrm>
          <a:prstGeom prst="ellipse">
            <a:avLst/>
          </a:prstGeom>
          <a:solidFill>
            <a:schemeClr val="accent6"/>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21" name="Content Placeholder 61">
            <a:extLst>
              <a:ext uri="{FF2B5EF4-FFF2-40B4-BE49-F238E27FC236}">
                <a16:creationId xmlns:a16="http://schemas.microsoft.com/office/drawing/2014/main" id="{6817EEEA-5DC2-F347-971F-E15CCC1A3089}"/>
              </a:ext>
            </a:extLst>
          </p:cNvPr>
          <p:cNvSpPr txBox="1">
            <a:spLocks/>
          </p:cNvSpPr>
          <p:nvPr/>
        </p:nvSpPr>
        <p:spPr bwMode="auto">
          <a:xfrm>
            <a:off x="2531652" y="1441531"/>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146</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27</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155</a:t>
            </a:r>
          </a:p>
        </p:txBody>
      </p:sp>
      <p:sp>
        <p:nvSpPr>
          <p:cNvPr id="23" name="Oval 92">
            <a:extLst>
              <a:ext uri="{FF2B5EF4-FFF2-40B4-BE49-F238E27FC236}">
                <a16:creationId xmlns:a16="http://schemas.microsoft.com/office/drawing/2014/main" id="{B5CC1AE3-0BDF-1744-8EA5-96F2A32BD1F5}"/>
              </a:ext>
            </a:extLst>
          </p:cNvPr>
          <p:cNvSpPr/>
          <p:nvPr/>
        </p:nvSpPr>
        <p:spPr bwMode="auto">
          <a:xfrm>
            <a:off x="7794666" y="454817"/>
            <a:ext cx="563442" cy="549213"/>
          </a:xfrm>
          <a:prstGeom prst="ellipse">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24" name="Content Placeholder 61">
            <a:extLst>
              <a:ext uri="{FF2B5EF4-FFF2-40B4-BE49-F238E27FC236}">
                <a16:creationId xmlns:a16="http://schemas.microsoft.com/office/drawing/2014/main" id="{0E846BB6-0E32-8C45-A496-4F4C4B01C6AF}"/>
              </a:ext>
            </a:extLst>
          </p:cNvPr>
          <p:cNvSpPr txBox="1">
            <a:spLocks/>
          </p:cNvSpPr>
          <p:nvPr/>
        </p:nvSpPr>
        <p:spPr bwMode="auto">
          <a:xfrm>
            <a:off x="7935619" y="527007"/>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194</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194</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194</a:t>
            </a:r>
          </a:p>
        </p:txBody>
      </p:sp>
      <p:sp>
        <p:nvSpPr>
          <p:cNvPr id="26" name="Oval 103">
            <a:extLst>
              <a:ext uri="{FF2B5EF4-FFF2-40B4-BE49-F238E27FC236}">
                <a16:creationId xmlns:a16="http://schemas.microsoft.com/office/drawing/2014/main" id="{CC6BDBA9-8387-BF4F-923E-6E4B9B32BFF8}"/>
              </a:ext>
            </a:extLst>
          </p:cNvPr>
          <p:cNvSpPr/>
          <p:nvPr/>
        </p:nvSpPr>
        <p:spPr bwMode="auto">
          <a:xfrm>
            <a:off x="3741692" y="1369342"/>
            <a:ext cx="563440" cy="54921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27" name="Content Placeholder 61">
            <a:extLst>
              <a:ext uri="{FF2B5EF4-FFF2-40B4-BE49-F238E27FC236}">
                <a16:creationId xmlns:a16="http://schemas.microsoft.com/office/drawing/2014/main" id="{E3E444A4-8D24-5742-8395-941E16F020D8}"/>
              </a:ext>
            </a:extLst>
          </p:cNvPr>
          <p:cNvSpPr txBox="1">
            <a:spLocks/>
          </p:cNvSpPr>
          <p:nvPr/>
        </p:nvSpPr>
        <p:spPr bwMode="auto">
          <a:xfrm>
            <a:off x="3882649" y="1441531"/>
            <a:ext cx="493691"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185</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225</a:t>
            </a:r>
          </a:p>
        </p:txBody>
      </p:sp>
      <p:sp>
        <p:nvSpPr>
          <p:cNvPr id="29" name="Oval 115">
            <a:extLst>
              <a:ext uri="{FF2B5EF4-FFF2-40B4-BE49-F238E27FC236}">
                <a16:creationId xmlns:a16="http://schemas.microsoft.com/office/drawing/2014/main" id="{E0B2B849-02E9-CA45-BDCB-C6F0CFB26C3B}"/>
              </a:ext>
            </a:extLst>
          </p:cNvPr>
          <p:cNvSpPr/>
          <p:nvPr/>
        </p:nvSpPr>
        <p:spPr bwMode="auto">
          <a:xfrm>
            <a:off x="5092684" y="1369342"/>
            <a:ext cx="563442" cy="549213"/>
          </a:xfrm>
          <a:prstGeom prst="ellipse">
            <a:avLst/>
          </a:prstGeom>
          <a:solidFill>
            <a:srgbClr val="34B2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30" name="Content Placeholder 61">
            <a:extLst>
              <a:ext uri="{FF2B5EF4-FFF2-40B4-BE49-F238E27FC236}">
                <a16:creationId xmlns:a16="http://schemas.microsoft.com/office/drawing/2014/main" id="{A29C7A80-8279-8946-A37B-40795A91C7A5}"/>
              </a:ext>
            </a:extLst>
          </p:cNvPr>
          <p:cNvSpPr txBox="1">
            <a:spLocks/>
          </p:cNvSpPr>
          <p:nvPr/>
        </p:nvSpPr>
        <p:spPr bwMode="auto">
          <a:xfrm>
            <a:off x="5233637" y="1441531"/>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pt-BR" sz="750" b="0" i="0" dirty="0">
                <a:solidFill>
                  <a:schemeClr val="bg1"/>
                </a:solidFill>
                <a:latin typeface="Trebuchet MS" pitchFamily="34" charset="0"/>
                <a:cs typeface="Arial" pitchFamily="34" charset="0"/>
              </a:rPr>
              <a:t>R: 52</a:t>
            </a:r>
          </a:p>
          <a:p>
            <a:pPr marL="48997" indent="-48997">
              <a:lnSpc>
                <a:spcPct val="120000"/>
              </a:lnSpc>
              <a:spcBef>
                <a:spcPct val="0"/>
              </a:spcBef>
              <a:buClr>
                <a:schemeClr val="tx2"/>
              </a:buClr>
            </a:pPr>
            <a:r>
              <a:rPr lang="pt-BR" sz="750" b="0" i="0" dirty="0">
                <a:solidFill>
                  <a:schemeClr val="bg1"/>
                </a:solidFill>
                <a:latin typeface="Trebuchet MS" pitchFamily="34" charset="0"/>
                <a:cs typeface="Arial" pitchFamily="34" charset="0"/>
              </a:rPr>
              <a:t>G:178</a:t>
            </a:r>
          </a:p>
          <a:p>
            <a:pPr marL="48997" indent="-48997">
              <a:lnSpc>
                <a:spcPct val="120000"/>
              </a:lnSpc>
              <a:spcBef>
                <a:spcPct val="0"/>
              </a:spcBef>
              <a:buClr>
                <a:schemeClr val="tx2"/>
              </a:buClr>
            </a:pPr>
            <a:r>
              <a:rPr lang="pt-BR" sz="750" b="0" i="0" dirty="0">
                <a:solidFill>
                  <a:schemeClr val="bg1"/>
                </a:solidFill>
                <a:latin typeface="Trebuchet MS" pitchFamily="34" charset="0"/>
                <a:cs typeface="Arial" pitchFamily="34" charset="0"/>
              </a:rPr>
              <a:t>B: 51</a:t>
            </a:r>
          </a:p>
        </p:txBody>
      </p:sp>
      <p:sp>
        <p:nvSpPr>
          <p:cNvPr id="32" name="Oval 120">
            <a:extLst>
              <a:ext uri="{FF2B5EF4-FFF2-40B4-BE49-F238E27FC236}">
                <a16:creationId xmlns:a16="http://schemas.microsoft.com/office/drawing/2014/main" id="{0C311D80-FD06-A548-A7BC-2AB4558B0E1B}"/>
              </a:ext>
            </a:extLst>
          </p:cNvPr>
          <p:cNvSpPr>
            <a:spLocks noChangeArrowheads="1"/>
          </p:cNvSpPr>
          <p:nvPr/>
        </p:nvSpPr>
        <p:spPr bwMode="auto">
          <a:xfrm>
            <a:off x="6443678" y="1369340"/>
            <a:ext cx="563441" cy="549213"/>
          </a:xfrm>
          <a:prstGeom prst="ellipse">
            <a:avLst/>
          </a:prstGeom>
          <a:solidFill>
            <a:schemeClr val="bg2"/>
          </a:solidFill>
          <a:ln w="25400" algn="ctr">
            <a:noFill/>
            <a:round/>
            <a:headEnd/>
            <a:tailEnd/>
          </a:ln>
        </p:spPr>
        <p:txBody>
          <a:bodyPr anchor="ctr"/>
          <a:lstStyle/>
          <a:p>
            <a:pPr algn="ctr" fontAlgn="auto">
              <a:spcBef>
                <a:spcPts val="0"/>
              </a:spcBef>
              <a:spcAft>
                <a:spcPts val="0"/>
              </a:spcAft>
              <a:defRPr/>
            </a:pPr>
            <a:endParaRPr lang="en-US" sz="506" dirty="0">
              <a:solidFill>
                <a:schemeClr val="accent5"/>
              </a:solidFill>
              <a:latin typeface="Trebuchet MS" pitchFamily="34" charset="0"/>
            </a:endParaRPr>
          </a:p>
        </p:txBody>
      </p:sp>
      <p:sp>
        <p:nvSpPr>
          <p:cNvPr id="33" name="Content Placeholder 61">
            <a:extLst>
              <a:ext uri="{FF2B5EF4-FFF2-40B4-BE49-F238E27FC236}">
                <a16:creationId xmlns:a16="http://schemas.microsoft.com/office/drawing/2014/main" id="{2B0E6609-923B-A64C-9A4E-2679806F6A56}"/>
              </a:ext>
            </a:extLst>
          </p:cNvPr>
          <p:cNvSpPr txBox="1">
            <a:spLocks/>
          </p:cNvSpPr>
          <p:nvPr/>
        </p:nvSpPr>
        <p:spPr bwMode="auto">
          <a:xfrm>
            <a:off x="6513964" y="1449083"/>
            <a:ext cx="493155" cy="469470"/>
          </a:xfrm>
          <a:prstGeom prst="rect">
            <a:avLst/>
          </a:prstGeom>
          <a:noFill/>
          <a:ln w="9525">
            <a:noFill/>
            <a:miter lim="800000"/>
            <a:headEnd/>
            <a:tailEnd/>
          </a:ln>
        </p:spPr>
        <p:txBody>
          <a:bodyPr lIns="17145" tIns="0" rIns="0" bIns="0"/>
          <a:lstStyle/>
          <a:p>
            <a:pPr marL="48997" indent="-48997">
              <a:lnSpc>
                <a:spcPts val="400"/>
              </a:lnSpc>
              <a:spcBef>
                <a:spcPct val="0"/>
              </a:spcBef>
              <a:buClr>
                <a:schemeClr val="tx2"/>
              </a:buClr>
            </a:pPr>
            <a:r>
              <a:rPr lang="en-US" sz="338" b="0" i="0" dirty="0">
                <a:solidFill>
                  <a:schemeClr val="bg1"/>
                </a:solidFill>
                <a:latin typeface="Trebuchet MS" pitchFamily="34" charset="0"/>
                <a:cs typeface="Arial" pitchFamily="34" charset="0"/>
              </a:rPr>
              <a:t>R: 207</a:t>
            </a:r>
          </a:p>
          <a:p>
            <a:pPr marL="48997" indent="-48997">
              <a:lnSpc>
                <a:spcPts val="400"/>
              </a:lnSpc>
              <a:spcBef>
                <a:spcPct val="0"/>
              </a:spcBef>
              <a:buClr>
                <a:schemeClr val="tx2"/>
              </a:buClr>
            </a:pPr>
            <a:r>
              <a:rPr lang="en-US" sz="338" b="0" i="0" dirty="0">
                <a:solidFill>
                  <a:schemeClr val="bg1"/>
                </a:solidFill>
                <a:latin typeface="Trebuchet MS" pitchFamily="34" charset="0"/>
                <a:cs typeface="Arial" pitchFamily="34" charset="0"/>
              </a:rPr>
              <a:t>G: 0</a:t>
            </a:r>
          </a:p>
          <a:p>
            <a:pPr marL="48997" indent="-48997">
              <a:lnSpc>
                <a:spcPts val="400"/>
              </a:lnSpc>
              <a:spcBef>
                <a:spcPct val="0"/>
              </a:spcBef>
              <a:buClr>
                <a:schemeClr val="tx2"/>
              </a:buClr>
            </a:pPr>
            <a:r>
              <a:rPr lang="en-US" sz="338" b="0" i="0" dirty="0">
                <a:solidFill>
                  <a:schemeClr val="bg1"/>
                </a:solidFill>
                <a:latin typeface="Trebuchet MS" pitchFamily="34" charset="0"/>
                <a:cs typeface="Arial" pitchFamily="34" charset="0"/>
              </a:rPr>
              <a:t>B: 114</a:t>
            </a:r>
          </a:p>
        </p:txBody>
      </p:sp>
      <p:sp>
        <p:nvSpPr>
          <p:cNvPr id="35" name="Oval 128">
            <a:extLst>
              <a:ext uri="{FF2B5EF4-FFF2-40B4-BE49-F238E27FC236}">
                <a16:creationId xmlns:a16="http://schemas.microsoft.com/office/drawing/2014/main" id="{BAF50D95-B42D-3946-BB35-54E60883818D}"/>
              </a:ext>
            </a:extLst>
          </p:cNvPr>
          <p:cNvSpPr/>
          <p:nvPr/>
        </p:nvSpPr>
        <p:spPr bwMode="auto">
          <a:xfrm>
            <a:off x="7794666" y="1369342"/>
            <a:ext cx="563442" cy="549213"/>
          </a:xfrm>
          <a:prstGeom prst="ellipse">
            <a:avLst/>
          </a:prstGeom>
          <a:solidFill>
            <a:srgbClr val="FF45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36" name="Content Placeholder 61">
            <a:extLst>
              <a:ext uri="{FF2B5EF4-FFF2-40B4-BE49-F238E27FC236}">
                <a16:creationId xmlns:a16="http://schemas.microsoft.com/office/drawing/2014/main" id="{18C96A05-440C-2D4A-9583-F80CFCF496D2}"/>
              </a:ext>
            </a:extLst>
          </p:cNvPr>
          <p:cNvSpPr txBox="1">
            <a:spLocks/>
          </p:cNvSpPr>
          <p:nvPr/>
        </p:nvSpPr>
        <p:spPr bwMode="auto">
          <a:xfrm>
            <a:off x="7935619" y="1441531"/>
            <a:ext cx="493692"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255</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69</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0</a:t>
            </a:r>
          </a:p>
        </p:txBody>
      </p:sp>
      <p:sp>
        <p:nvSpPr>
          <p:cNvPr id="40" name="Oval 45">
            <a:extLst>
              <a:ext uri="{FF2B5EF4-FFF2-40B4-BE49-F238E27FC236}">
                <a16:creationId xmlns:a16="http://schemas.microsoft.com/office/drawing/2014/main" id="{4F573844-1083-384D-8F96-ADE8EA45791A}"/>
              </a:ext>
            </a:extLst>
          </p:cNvPr>
          <p:cNvSpPr/>
          <p:nvPr/>
        </p:nvSpPr>
        <p:spPr bwMode="auto">
          <a:xfrm>
            <a:off x="2394289" y="2197307"/>
            <a:ext cx="563444" cy="549213"/>
          </a:xfrm>
          <a:prstGeom prst="ellipse">
            <a:avLst/>
          </a:prstGeom>
          <a:solidFill>
            <a:srgbClr val="D30547"/>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41" name="Content Placeholder 61">
            <a:extLst>
              <a:ext uri="{FF2B5EF4-FFF2-40B4-BE49-F238E27FC236}">
                <a16:creationId xmlns:a16="http://schemas.microsoft.com/office/drawing/2014/main" id="{5F7630C0-FB00-C04D-B903-1377E1A4906B}"/>
              </a:ext>
            </a:extLst>
          </p:cNvPr>
          <p:cNvSpPr txBox="1">
            <a:spLocks/>
          </p:cNvSpPr>
          <p:nvPr/>
        </p:nvSpPr>
        <p:spPr bwMode="auto">
          <a:xfrm>
            <a:off x="2557941" y="2269498"/>
            <a:ext cx="493694"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211</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5</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71</a:t>
            </a:r>
          </a:p>
        </p:txBody>
      </p:sp>
      <p:sp>
        <p:nvSpPr>
          <p:cNvPr id="43" name="Oval 48">
            <a:extLst>
              <a:ext uri="{FF2B5EF4-FFF2-40B4-BE49-F238E27FC236}">
                <a16:creationId xmlns:a16="http://schemas.microsoft.com/office/drawing/2014/main" id="{EDD584CE-6954-9141-BB66-303BC6E625AA}"/>
              </a:ext>
            </a:extLst>
          </p:cNvPr>
          <p:cNvSpPr/>
          <p:nvPr/>
        </p:nvSpPr>
        <p:spPr bwMode="auto">
          <a:xfrm>
            <a:off x="3745272" y="2197307"/>
            <a:ext cx="563442" cy="549213"/>
          </a:xfrm>
          <a:prstGeom prst="ellipse">
            <a:avLst/>
          </a:prstGeom>
          <a:solidFill>
            <a:srgbClr val="0085C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44" name="Content Placeholder 61">
            <a:extLst>
              <a:ext uri="{FF2B5EF4-FFF2-40B4-BE49-F238E27FC236}">
                <a16:creationId xmlns:a16="http://schemas.microsoft.com/office/drawing/2014/main" id="{C90F4C20-2698-F049-B44F-20371B12D96F}"/>
              </a:ext>
            </a:extLst>
          </p:cNvPr>
          <p:cNvSpPr txBox="1">
            <a:spLocks/>
          </p:cNvSpPr>
          <p:nvPr/>
        </p:nvSpPr>
        <p:spPr bwMode="auto">
          <a:xfrm>
            <a:off x="3908926" y="2269497"/>
            <a:ext cx="493693"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133</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202</a:t>
            </a:r>
          </a:p>
        </p:txBody>
      </p:sp>
      <p:sp>
        <p:nvSpPr>
          <p:cNvPr id="45" name="Oval 51">
            <a:extLst>
              <a:ext uri="{FF2B5EF4-FFF2-40B4-BE49-F238E27FC236}">
                <a16:creationId xmlns:a16="http://schemas.microsoft.com/office/drawing/2014/main" id="{1ED4BF2E-4A71-984D-8963-72D51CEB89CF}"/>
              </a:ext>
            </a:extLst>
          </p:cNvPr>
          <p:cNvSpPr/>
          <p:nvPr/>
        </p:nvSpPr>
        <p:spPr bwMode="auto">
          <a:xfrm>
            <a:off x="5083268" y="2188975"/>
            <a:ext cx="563442" cy="549213"/>
          </a:xfrm>
          <a:prstGeom prst="ellipse">
            <a:avLst/>
          </a:prstGeom>
          <a:solidFill>
            <a:srgbClr val="00B2AA"/>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26132" tIns="13066" rIns="26132" bIns="13066" anchor="ctr"/>
          <a:lstStyle/>
          <a:p>
            <a:pPr algn="ctr" fontAlgn="auto">
              <a:spcBef>
                <a:spcPts val="0"/>
              </a:spcBef>
              <a:spcAft>
                <a:spcPts val="0"/>
              </a:spcAft>
              <a:defRPr/>
            </a:pPr>
            <a:endParaRPr lang="en-US" sz="506" dirty="0">
              <a:latin typeface="Trebuchet MS" pitchFamily="34" charset="0"/>
            </a:endParaRPr>
          </a:p>
        </p:txBody>
      </p:sp>
      <p:sp>
        <p:nvSpPr>
          <p:cNvPr id="46" name="Content Placeholder 61">
            <a:extLst>
              <a:ext uri="{FF2B5EF4-FFF2-40B4-BE49-F238E27FC236}">
                <a16:creationId xmlns:a16="http://schemas.microsoft.com/office/drawing/2014/main" id="{2EA507FB-7238-A847-BE9D-79C0BF54C716}"/>
              </a:ext>
            </a:extLst>
          </p:cNvPr>
          <p:cNvSpPr txBox="1">
            <a:spLocks/>
          </p:cNvSpPr>
          <p:nvPr/>
        </p:nvSpPr>
        <p:spPr bwMode="auto">
          <a:xfrm>
            <a:off x="5249906" y="2255119"/>
            <a:ext cx="493691" cy="469172"/>
          </a:xfrm>
          <a:prstGeom prst="rect">
            <a:avLst/>
          </a:prstGeom>
          <a:noFill/>
          <a:ln w="9525">
            <a:noFill/>
            <a:miter lim="800000"/>
            <a:headEnd/>
            <a:tailEnd/>
          </a:ln>
        </p:spPr>
        <p:txBody>
          <a:bodyPr lIns="13066"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178</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170</a:t>
            </a:r>
          </a:p>
        </p:txBody>
      </p:sp>
      <p:sp>
        <p:nvSpPr>
          <p:cNvPr id="31" name="Oval 45">
            <a:extLst>
              <a:ext uri="{FF2B5EF4-FFF2-40B4-BE49-F238E27FC236}">
                <a16:creationId xmlns:a16="http://schemas.microsoft.com/office/drawing/2014/main" id="{7DB78EAE-85CB-F34F-8AB7-8F571E1834D2}"/>
              </a:ext>
            </a:extLst>
          </p:cNvPr>
          <p:cNvSpPr/>
          <p:nvPr/>
        </p:nvSpPr>
        <p:spPr bwMode="auto">
          <a:xfrm>
            <a:off x="2394289" y="3478474"/>
            <a:ext cx="563444" cy="549213"/>
          </a:xfrm>
          <a:prstGeom prst="ellipse">
            <a:avLst/>
          </a:prstGeom>
          <a:solidFill>
            <a:srgbClr val="0FB9DE"/>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34" name="Oval 45">
            <a:extLst>
              <a:ext uri="{FF2B5EF4-FFF2-40B4-BE49-F238E27FC236}">
                <a16:creationId xmlns:a16="http://schemas.microsoft.com/office/drawing/2014/main" id="{957F28E2-C9D2-7E4B-AC45-068890D01F08}"/>
              </a:ext>
            </a:extLst>
          </p:cNvPr>
          <p:cNvSpPr/>
          <p:nvPr/>
        </p:nvSpPr>
        <p:spPr bwMode="auto">
          <a:xfrm>
            <a:off x="3164548" y="3478474"/>
            <a:ext cx="563444" cy="549213"/>
          </a:xfrm>
          <a:prstGeom prst="ellipse">
            <a:avLst/>
          </a:prstGeom>
          <a:solidFill>
            <a:srgbClr val="10B2A9"/>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38" name="Oval 45">
            <a:extLst>
              <a:ext uri="{FF2B5EF4-FFF2-40B4-BE49-F238E27FC236}">
                <a16:creationId xmlns:a16="http://schemas.microsoft.com/office/drawing/2014/main" id="{CFED2BC0-9D4B-D34C-BFB8-5DF5E884EF20}"/>
              </a:ext>
            </a:extLst>
          </p:cNvPr>
          <p:cNvSpPr/>
          <p:nvPr/>
        </p:nvSpPr>
        <p:spPr bwMode="auto">
          <a:xfrm>
            <a:off x="3934806" y="3478474"/>
            <a:ext cx="563444" cy="549213"/>
          </a:xfrm>
          <a:prstGeom prst="ellipse">
            <a:avLst/>
          </a:prstGeom>
          <a:solidFill>
            <a:srgbClr val="CE0A7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39" name="Oval 45">
            <a:extLst>
              <a:ext uri="{FF2B5EF4-FFF2-40B4-BE49-F238E27FC236}">
                <a16:creationId xmlns:a16="http://schemas.microsoft.com/office/drawing/2014/main" id="{2F713872-4CF7-EA46-A3C3-6609BC12322F}"/>
              </a:ext>
            </a:extLst>
          </p:cNvPr>
          <p:cNvSpPr/>
          <p:nvPr/>
        </p:nvSpPr>
        <p:spPr bwMode="auto">
          <a:xfrm>
            <a:off x="4705063" y="3478474"/>
            <a:ext cx="563444" cy="549213"/>
          </a:xfrm>
          <a:prstGeom prst="ellipse">
            <a:avLst/>
          </a:prstGeom>
          <a:solidFill>
            <a:srgbClr val="E04718"/>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42" name="Oval 45">
            <a:extLst>
              <a:ext uri="{FF2B5EF4-FFF2-40B4-BE49-F238E27FC236}">
                <a16:creationId xmlns:a16="http://schemas.microsoft.com/office/drawing/2014/main" id="{4E8579A4-C1F6-164C-86E1-28D404CCA5A8}"/>
              </a:ext>
            </a:extLst>
          </p:cNvPr>
          <p:cNvSpPr/>
          <p:nvPr/>
        </p:nvSpPr>
        <p:spPr bwMode="auto">
          <a:xfrm>
            <a:off x="5475321" y="3478474"/>
            <a:ext cx="563444" cy="549213"/>
          </a:xfrm>
          <a:prstGeom prst="ellipse">
            <a:avLst/>
          </a:prstGeom>
          <a:solidFill>
            <a:srgbClr val="07294B"/>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506" dirty="0">
              <a:latin typeface="Trebuchet MS" pitchFamily="34" charset="0"/>
            </a:endParaRPr>
          </a:p>
        </p:txBody>
      </p:sp>
      <p:sp>
        <p:nvSpPr>
          <p:cNvPr id="48" name="Content Placeholder 61">
            <a:extLst>
              <a:ext uri="{FF2B5EF4-FFF2-40B4-BE49-F238E27FC236}">
                <a16:creationId xmlns:a16="http://schemas.microsoft.com/office/drawing/2014/main" id="{0CBB73ED-ABCC-7640-9F2A-933FA07FA523}"/>
              </a:ext>
            </a:extLst>
          </p:cNvPr>
          <p:cNvSpPr txBox="1">
            <a:spLocks/>
          </p:cNvSpPr>
          <p:nvPr/>
        </p:nvSpPr>
        <p:spPr bwMode="auto">
          <a:xfrm>
            <a:off x="2541216"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185</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225</a:t>
            </a:r>
          </a:p>
        </p:txBody>
      </p:sp>
      <p:sp>
        <p:nvSpPr>
          <p:cNvPr id="50" name="Content Placeholder 61">
            <a:extLst>
              <a:ext uri="{FF2B5EF4-FFF2-40B4-BE49-F238E27FC236}">
                <a16:creationId xmlns:a16="http://schemas.microsoft.com/office/drawing/2014/main" id="{536E1E03-7259-364F-9F44-657D8DC1B07B}"/>
              </a:ext>
            </a:extLst>
          </p:cNvPr>
          <p:cNvSpPr txBox="1">
            <a:spLocks/>
          </p:cNvSpPr>
          <p:nvPr/>
        </p:nvSpPr>
        <p:spPr bwMode="auto">
          <a:xfrm>
            <a:off x="3311474"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0</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178</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169</a:t>
            </a:r>
          </a:p>
        </p:txBody>
      </p:sp>
      <p:sp>
        <p:nvSpPr>
          <p:cNvPr id="51" name="Content Placeholder 61">
            <a:extLst>
              <a:ext uri="{FF2B5EF4-FFF2-40B4-BE49-F238E27FC236}">
                <a16:creationId xmlns:a16="http://schemas.microsoft.com/office/drawing/2014/main" id="{7ED1EA16-7195-1247-BDCB-D3DBD5AA8B0B}"/>
              </a:ext>
            </a:extLst>
          </p:cNvPr>
          <p:cNvSpPr txBox="1">
            <a:spLocks/>
          </p:cNvSpPr>
          <p:nvPr/>
        </p:nvSpPr>
        <p:spPr bwMode="auto">
          <a:xfrm>
            <a:off x="4086234"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207</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0</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114</a:t>
            </a:r>
          </a:p>
        </p:txBody>
      </p:sp>
      <p:sp>
        <p:nvSpPr>
          <p:cNvPr id="52" name="Content Placeholder 61">
            <a:extLst>
              <a:ext uri="{FF2B5EF4-FFF2-40B4-BE49-F238E27FC236}">
                <a16:creationId xmlns:a16="http://schemas.microsoft.com/office/drawing/2014/main" id="{8CC43C56-8E11-7348-996A-3E3A6622561E}"/>
              </a:ext>
            </a:extLst>
          </p:cNvPr>
          <p:cNvSpPr txBox="1">
            <a:spLocks/>
          </p:cNvSpPr>
          <p:nvPr/>
        </p:nvSpPr>
        <p:spPr bwMode="auto">
          <a:xfrm>
            <a:off x="4856492"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225</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69</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0</a:t>
            </a:r>
          </a:p>
        </p:txBody>
      </p:sp>
      <p:sp>
        <p:nvSpPr>
          <p:cNvPr id="53" name="Content Placeholder 61">
            <a:extLst>
              <a:ext uri="{FF2B5EF4-FFF2-40B4-BE49-F238E27FC236}">
                <a16:creationId xmlns:a16="http://schemas.microsoft.com/office/drawing/2014/main" id="{8FBFE0F2-5BAD-A045-85E4-D11AC97B3861}"/>
              </a:ext>
            </a:extLst>
          </p:cNvPr>
          <p:cNvSpPr txBox="1">
            <a:spLocks/>
          </p:cNvSpPr>
          <p:nvPr/>
        </p:nvSpPr>
        <p:spPr bwMode="auto">
          <a:xfrm>
            <a:off x="5646713" y="3550665"/>
            <a:ext cx="346129" cy="469172"/>
          </a:xfrm>
          <a:prstGeom prst="rect">
            <a:avLst/>
          </a:prstGeom>
          <a:noFill/>
          <a:ln w="9525">
            <a:noFill/>
            <a:miter lim="800000"/>
            <a:headEnd/>
            <a:tailEnd/>
          </a:ln>
        </p:spPr>
        <p:txBody>
          <a:bodyPr lIns="17145" tIns="0" rIns="0" bIns="0"/>
          <a:lstStyle/>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R: 7</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G: 41</a:t>
            </a:r>
          </a:p>
          <a:p>
            <a:pPr marL="48997" indent="-48997">
              <a:lnSpc>
                <a:spcPct val="120000"/>
              </a:lnSpc>
              <a:spcBef>
                <a:spcPct val="0"/>
              </a:spcBef>
              <a:buClr>
                <a:schemeClr val="tx2"/>
              </a:buClr>
            </a:pPr>
            <a:r>
              <a:rPr lang="en-US" sz="750" b="0" i="0" dirty="0">
                <a:solidFill>
                  <a:schemeClr val="bg1"/>
                </a:solidFill>
                <a:latin typeface="Trebuchet MS" pitchFamily="34" charset="0"/>
                <a:cs typeface="Arial" pitchFamily="34" charset="0"/>
              </a:rPr>
              <a:t>B: 77</a:t>
            </a:r>
          </a:p>
        </p:txBody>
      </p:sp>
      <p:sp>
        <p:nvSpPr>
          <p:cNvPr id="54" name="Title 1">
            <a:extLst>
              <a:ext uri="{FF2B5EF4-FFF2-40B4-BE49-F238E27FC236}">
                <a16:creationId xmlns:a16="http://schemas.microsoft.com/office/drawing/2014/main" id="{0D831429-67BA-AB49-B1A3-ACD3AB3C1662}"/>
              </a:ext>
            </a:extLst>
          </p:cNvPr>
          <p:cNvSpPr txBox="1">
            <a:spLocks/>
          </p:cNvSpPr>
          <p:nvPr/>
        </p:nvSpPr>
        <p:spPr>
          <a:xfrm>
            <a:off x="943221" y="3639117"/>
            <a:ext cx="1067820" cy="154930"/>
          </a:xfrm>
          <a:prstGeom prst="rect">
            <a:avLst/>
          </a:prstGeom>
        </p:spPr>
        <p:txBody>
          <a:bodyPr>
            <a:noAutofit/>
          </a:bodyPr>
          <a:lstStyle/>
          <a:p>
            <a:pPr>
              <a:lnSpc>
                <a:spcPct val="150000"/>
              </a:lnSpc>
              <a:spcBef>
                <a:spcPct val="0"/>
              </a:spcBef>
            </a:pPr>
            <a:r>
              <a:rPr lang="en-US" sz="938" b="0" i="0" dirty="0">
                <a:latin typeface="Trebuchet MS" pitchFamily="34" charset="0"/>
                <a:cs typeface="Arial" pitchFamily="34" charset="0"/>
              </a:rPr>
              <a:t>Verticals</a:t>
            </a:r>
          </a:p>
        </p:txBody>
      </p:sp>
    </p:spTree>
    <p:extLst>
      <p:ext uri="{BB962C8B-B14F-4D97-AF65-F5344CB8AC3E}">
        <p14:creationId xmlns:p14="http://schemas.microsoft.com/office/powerpoint/2010/main" val="358142046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DEFAULT-master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CC806-8351-492E-B2AD-4AB6159A9A7A}"/>
              </a:ext>
            </a:extLst>
          </p:cNvPr>
          <p:cNvSpPr>
            <a:spLocks noGrp="1"/>
          </p:cNvSpPr>
          <p:nvPr>
            <p:ph type="title" hasCustomPrompt="1"/>
          </p:nvPr>
        </p:nvSpPr>
        <p:spPr>
          <a:xfrm>
            <a:off x="709126" y="234814"/>
            <a:ext cx="7744409" cy="431937"/>
          </a:xfrm>
          <a:prstGeom prst="rect">
            <a:avLst/>
          </a:prstGeom>
        </p:spPr>
        <p:txBody>
          <a:bodyPr/>
          <a:lstStyle>
            <a:lvl1pPr>
              <a:defRPr lang="en-US" sz="2400" b="0" i="0" kern="1200" cap="all" baseline="0" smtClean="0">
                <a:solidFill>
                  <a:schemeClr val="accent1"/>
                </a:solidFill>
                <a:latin typeface="+mj-lt"/>
                <a:ea typeface="Montserrat Hairline" charset="0"/>
                <a:cs typeface="Montserrat Hairline" charset="0"/>
              </a:defRPr>
            </a:lvl1pPr>
          </a:lstStyle>
          <a:p>
            <a:r>
              <a:rPr lang="en-GB" noProof="0">
                <a:solidFill>
                  <a:schemeClr val="accent1"/>
                </a:solidFill>
              </a:rPr>
              <a:t>TITLE LOREM IPSUM DOLOR SIT </a:t>
            </a:r>
          </a:p>
        </p:txBody>
      </p:sp>
    </p:spTree>
    <p:extLst>
      <p:ext uri="{BB962C8B-B14F-4D97-AF65-F5344CB8AC3E}">
        <p14:creationId xmlns:p14="http://schemas.microsoft.com/office/powerpoint/2010/main" val="20309052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1000" y="0"/>
            <a:ext cx="8763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10" name="Segnaposto testo 10">
            <a:extLst>
              <a:ext uri="{FF2B5EF4-FFF2-40B4-BE49-F238E27FC236}">
                <a16:creationId xmlns:a16="http://schemas.microsoft.com/office/drawing/2014/main" id="{D4C51964-29CD-1F49-BB18-0E8E2086B967}"/>
              </a:ext>
            </a:extLst>
          </p:cNvPr>
          <p:cNvSpPr>
            <a:spLocks noGrp="1"/>
          </p:cNvSpPr>
          <p:nvPr>
            <p:ph type="body" sz="quarter" idx="11" hasCustomPrompt="1"/>
          </p:nvPr>
        </p:nvSpPr>
        <p:spPr>
          <a:xfrm>
            <a:off x="1302032" y="1885951"/>
            <a:ext cx="6539941" cy="533400"/>
          </a:xfrm>
          <a:prstGeom prst="rect">
            <a:avLst/>
          </a:prstGeom>
        </p:spPr>
        <p:txBody>
          <a:bodyPr/>
          <a:lstStyle>
            <a:lvl1pPr marL="0" indent="0" algn="ctr">
              <a:buNone/>
              <a:defRPr sz="2400" b="0" i="0" cap="all" baseline="0">
                <a:solidFill>
                  <a:schemeClr val="bg1"/>
                </a:solidFill>
                <a:latin typeface="+mj-lt"/>
              </a:defRPr>
            </a:lvl1pPr>
          </a:lstStyle>
          <a:p>
            <a:pPr lvl="0"/>
            <a:r>
              <a:rPr lang="en-US" noProof="0" dirty="0"/>
              <a:t>SECTION</a:t>
            </a:r>
            <a:r>
              <a:rPr lang="it-IT" dirty="0"/>
              <a:t> TITLE</a:t>
            </a:r>
          </a:p>
        </p:txBody>
      </p:sp>
      <p:pic>
        <p:nvPicPr>
          <p:cNvPr id="6" name="Immagine 5">
            <a:extLst>
              <a:ext uri="{FF2B5EF4-FFF2-40B4-BE49-F238E27FC236}">
                <a16:creationId xmlns:a16="http://schemas.microsoft.com/office/drawing/2014/main" id="{2F8DEAE1-4040-254E-A667-C878DF47D8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72400" y="4705351"/>
            <a:ext cx="1260646" cy="373952"/>
          </a:xfrm>
          <a:prstGeom prst="rect">
            <a:avLst/>
          </a:prstGeom>
        </p:spPr>
      </p:pic>
      <p:cxnSp>
        <p:nvCxnSpPr>
          <p:cNvPr id="4" name="Connettore 1 3">
            <a:extLst>
              <a:ext uri="{FF2B5EF4-FFF2-40B4-BE49-F238E27FC236}">
                <a16:creationId xmlns:a16="http://schemas.microsoft.com/office/drawing/2014/main" id="{72FF0492-B612-9B43-AFEF-98AC9B1253D6}"/>
              </a:ext>
            </a:extLst>
          </p:cNvPr>
          <p:cNvCxnSpPr/>
          <p:nvPr/>
        </p:nvCxnSpPr>
        <p:spPr>
          <a:xfrm>
            <a:off x="4267200" y="2571750"/>
            <a:ext cx="838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Segnaposto testo 10">
            <a:extLst>
              <a:ext uri="{FF2B5EF4-FFF2-40B4-BE49-F238E27FC236}">
                <a16:creationId xmlns:a16="http://schemas.microsoft.com/office/drawing/2014/main" id="{FCB01C11-23D0-504E-9C51-0E9558100EB2}"/>
              </a:ext>
            </a:extLst>
          </p:cNvPr>
          <p:cNvSpPr>
            <a:spLocks noGrp="1"/>
          </p:cNvSpPr>
          <p:nvPr>
            <p:ph type="body" sz="quarter" idx="12" hasCustomPrompt="1"/>
          </p:nvPr>
        </p:nvSpPr>
        <p:spPr>
          <a:xfrm>
            <a:off x="1302032" y="2688590"/>
            <a:ext cx="6539941" cy="533400"/>
          </a:xfrm>
          <a:prstGeom prst="rect">
            <a:avLst/>
          </a:prstGeom>
        </p:spPr>
        <p:txBody>
          <a:bodyPr/>
          <a:lstStyle>
            <a:lvl1pPr marL="0" indent="0" algn="ctr">
              <a:buNone/>
              <a:defRPr sz="1200" b="0" i="0" cap="all" baseline="0">
                <a:solidFill>
                  <a:schemeClr val="bg1"/>
                </a:solidFill>
                <a:latin typeface="Trebuchet MS" panose="020B0703020202090204" pitchFamily="34" charset="0"/>
              </a:defRPr>
            </a:lvl1pPr>
          </a:lstStyle>
          <a:p>
            <a:pPr lvl="0"/>
            <a:r>
              <a:rPr lang="it-IT" dirty="0"/>
              <a:t>SECTION SUBTITLE</a:t>
            </a:r>
          </a:p>
        </p:txBody>
      </p:sp>
    </p:spTree>
    <p:extLst>
      <p:ext uri="{BB962C8B-B14F-4D97-AF65-F5344CB8AC3E}">
        <p14:creationId xmlns:p14="http://schemas.microsoft.com/office/powerpoint/2010/main" val="21203268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Agenda_Bullet_Point">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34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6" name="Segnaposto testo 10">
            <a:extLst>
              <a:ext uri="{FF2B5EF4-FFF2-40B4-BE49-F238E27FC236}">
                <a16:creationId xmlns:a16="http://schemas.microsoft.com/office/drawing/2014/main" id="{08DDE2E6-567C-C44E-9C27-ED21D917438F}"/>
              </a:ext>
            </a:extLst>
          </p:cNvPr>
          <p:cNvSpPr>
            <a:spLocks noGrp="1"/>
          </p:cNvSpPr>
          <p:nvPr>
            <p:ph type="body" sz="quarter" idx="11" hasCustomPrompt="1"/>
          </p:nvPr>
        </p:nvSpPr>
        <p:spPr>
          <a:xfrm>
            <a:off x="622859" y="228522"/>
            <a:ext cx="2646258" cy="743028"/>
          </a:xfrm>
          <a:prstGeom prst="rect">
            <a:avLst/>
          </a:prstGeom>
        </p:spPr>
        <p:txBody>
          <a:bodyPr/>
          <a:lstStyle>
            <a:lvl1pPr marL="0" indent="0">
              <a:buNone/>
              <a:defRPr sz="2400" b="0" i="0" cap="all" baseline="0">
                <a:solidFill>
                  <a:schemeClr val="bg1"/>
                </a:solidFill>
                <a:latin typeface="+mj-lt"/>
              </a:defRPr>
            </a:lvl1pPr>
          </a:lstStyle>
          <a:p>
            <a:pPr lvl="0"/>
            <a:r>
              <a:rPr lang="en-US" noProof="0" dirty="0"/>
              <a:t>EXAMPLE TITLE</a:t>
            </a:r>
            <a:br>
              <a:rPr lang="it-IT" dirty="0"/>
            </a:br>
            <a:r>
              <a:rPr lang="it-IT" dirty="0"/>
              <a:t>MAX 2 Lines</a:t>
            </a:r>
          </a:p>
        </p:txBody>
      </p:sp>
      <p:sp>
        <p:nvSpPr>
          <p:cNvPr id="8" name="Segnaposto testo 4">
            <a:extLst>
              <a:ext uri="{FF2B5EF4-FFF2-40B4-BE49-F238E27FC236}">
                <a16:creationId xmlns:a16="http://schemas.microsoft.com/office/drawing/2014/main" id="{C8A60FFB-46B3-E349-B840-50BA3514D2E6}"/>
              </a:ext>
            </a:extLst>
          </p:cNvPr>
          <p:cNvSpPr>
            <a:spLocks noGrp="1"/>
          </p:cNvSpPr>
          <p:nvPr>
            <p:ph type="body" sz="quarter" idx="13" hasCustomPrompt="1"/>
          </p:nvPr>
        </p:nvSpPr>
        <p:spPr>
          <a:xfrm>
            <a:off x="622862" y="1940539"/>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lvl="0"/>
            <a:endParaRPr lang="en-US" dirty="0"/>
          </a:p>
        </p:txBody>
      </p:sp>
      <p:sp>
        <p:nvSpPr>
          <p:cNvPr id="7" name="Segnaposto testo 12">
            <a:extLst>
              <a:ext uri="{FF2B5EF4-FFF2-40B4-BE49-F238E27FC236}">
                <a16:creationId xmlns:a16="http://schemas.microsoft.com/office/drawing/2014/main" id="{26E851CC-B57E-874E-B33D-600FB6B4A1CE}"/>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4332" indent="-171444">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sz="900"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a:t>
            </a:r>
          </a:p>
          <a:p>
            <a:pPr lvl="1"/>
            <a:r>
              <a:rPr lang="en-US" noProof="0"/>
              <a:t>Bullet 2</a:t>
            </a:r>
          </a:p>
          <a:p>
            <a:pPr lvl="2"/>
            <a:r>
              <a:rPr lang="en-US" noProof="0"/>
              <a:t>Bullet 3</a:t>
            </a:r>
          </a:p>
          <a:p>
            <a:pPr lvl="3"/>
            <a:r>
              <a:rPr lang="en-US" noProof="0"/>
              <a:t>Bullet 4</a:t>
            </a:r>
          </a:p>
          <a:p>
            <a:r>
              <a:rPr lang="en-US" noProof="0"/>
              <a:t>Bullet number 2</a:t>
            </a:r>
          </a:p>
          <a:p>
            <a:r>
              <a:rPr lang="en-US" noProof="0"/>
              <a:t>Bullet number 3</a:t>
            </a:r>
          </a:p>
          <a:p>
            <a:r>
              <a:rPr lang="en-US" noProof="0"/>
              <a:t>Bullet number 4</a:t>
            </a:r>
          </a:p>
          <a:p>
            <a:r>
              <a:rPr lang="en-US" noProof="0"/>
              <a:t>Bullet number 5</a:t>
            </a:r>
          </a:p>
        </p:txBody>
      </p:sp>
    </p:spTree>
    <p:extLst>
      <p:ext uri="{BB962C8B-B14F-4D97-AF65-F5344CB8AC3E}">
        <p14:creationId xmlns:p14="http://schemas.microsoft.com/office/powerpoint/2010/main" val="40724188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Bullet_Point 3 lines title">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77721" y="0"/>
            <a:ext cx="3453058"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13" name="Segnaposto testo 12">
            <a:extLst>
              <a:ext uri="{FF2B5EF4-FFF2-40B4-BE49-F238E27FC236}">
                <a16:creationId xmlns:a16="http://schemas.microsoft.com/office/drawing/2014/main" id="{FD80E0B3-E28F-4644-B1AA-3329A54DCC5A}"/>
              </a:ext>
            </a:extLst>
          </p:cNvPr>
          <p:cNvSpPr>
            <a:spLocks noGrp="1"/>
          </p:cNvSpPr>
          <p:nvPr>
            <p:ph type="body" sz="quarter" idx="12" hasCustomPrompt="1"/>
          </p:nvPr>
        </p:nvSpPr>
        <p:spPr>
          <a:xfrm>
            <a:off x="4301007" y="989709"/>
            <a:ext cx="3772883"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dirty="0"/>
              <a:t>Bullet number 1</a:t>
            </a:r>
          </a:p>
          <a:p>
            <a:pPr lvl="1"/>
            <a:r>
              <a:rPr lang="en-US" noProof="0" dirty="0"/>
              <a:t>Bullet 2</a:t>
            </a:r>
          </a:p>
          <a:p>
            <a:pPr lvl="2"/>
            <a:r>
              <a:rPr lang="en-US" noProof="0" dirty="0"/>
              <a:t>Bullet 3</a:t>
            </a:r>
          </a:p>
          <a:p>
            <a:pPr lvl="3"/>
            <a:r>
              <a:rPr lang="en-US" noProof="0" dirty="0"/>
              <a:t>Bullet 4</a:t>
            </a:r>
          </a:p>
          <a:p>
            <a:r>
              <a:rPr lang="en-US" noProof="0" dirty="0"/>
              <a:t>Bullet number 2</a:t>
            </a:r>
          </a:p>
          <a:p>
            <a:r>
              <a:rPr lang="en-US" noProof="0" dirty="0"/>
              <a:t>Bullet number 3</a:t>
            </a:r>
          </a:p>
          <a:p>
            <a:r>
              <a:rPr lang="en-US" noProof="0" dirty="0"/>
              <a:t>Bullet number 4</a:t>
            </a:r>
          </a:p>
          <a:p>
            <a:r>
              <a:rPr lang="en-US" noProof="0" dirty="0"/>
              <a:t>Bullet number 5</a:t>
            </a:r>
          </a:p>
        </p:txBody>
      </p:sp>
      <p:sp>
        <p:nvSpPr>
          <p:cNvPr id="5" name="Segnaposto testo 4">
            <a:extLst>
              <a:ext uri="{FF2B5EF4-FFF2-40B4-BE49-F238E27FC236}">
                <a16:creationId xmlns:a16="http://schemas.microsoft.com/office/drawing/2014/main" id="{8ECB8A2D-CEF9-1E45-8799-3166D71A2A74}"/>
              </a:ext>
            </a:extLst>
          </p:cNvPr>
          <p:cNvSpPr>
            <a:spLocks noGrp="1"/>
          </p:cNvSpPr>
          <p:nvPr>
            <p:ph type="body" sz="quarter" idx="13" hasCustomPrompt="1"/>
          </p:nvPr>
        </p:nvSpPr>
        <p:spPr>
          <a:xfrm>
            <a:off x="622862" y="1940539"/>
            <a:ext cx="2683773" cy="2910483"/>
          </a:xfrm>
          <a:prstGeom prst="rect">
            <a:avLst/>
          </a:prstGeom>
        </p:spPr>
        <p:txBody>
          <a:bodyPr/>
          <a:lstStyle>
            <a:lvl1pPr marL="0" marR="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sz="1400" b="0" i="0">
                <a:solidFill>
                  <a:schemeClr val="bg2"/>
                </a:solidFill>
                <a:latin typeface="+mn-lt"/>
              </a:defRPr>
            </a:lvl1pPr>
            <a:lvl2pPr>
              <a:defRPr sz="1500">
                <a:latin typeface="+mn-lt"/>
              </a:defRPr>
            </a:lvl2pPr>
            <a:lvl3pPr>
              <a:defRPr sz="1500">
                <a:latin typeface="+mn-lt"/>
              </a:defRPr>
            </a:lvl3pPr>
            <a:lvl4pPr>
              <a:defRPr sz="1500">
                <a:latin typeface="+mn-lt"/>
              </a:defRPr>
            </a:lvl4pPr>
            <a:lvl5pPr>
              <a:defRPr sz="1500">
                <a:latin typeface="+mn-lt"/>
              </a:defRPr>
            </a:lvl5pPr>
          </a:lstStyle>
          <a:p>
            <a:pPr marL="0" marR="0" lvl="0" indent="0" algn="l" defTabSz="685181" rtl="0" eaLnBrk="0" fontAlgn="base" latinLnBrk="0" hangingPunct="0">
              <a:lnSpc>
                <a:spcPct val="120000"/>
              </a:lnSpc>
              <a:spcBef>
                <a:spcPts val="750"/>
              </a:spcBef>
              <a:spcAft>
                <a:spcPct val="0"/>
              </a:spcAft>
              <a:buClrTx/>
              <a:buSzTx/>
              <a:buFont typeface="Arial" panose="020B0604020202020204" pitchFamily="34" charset="0"/>
              <a:buNone/>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lvl="0"/>
            <a:endParaRPr lang="en-US" dirty="0"/>
          </a:p>
        </p:txBody>
      </p:sp>
      <p:sp>
        <p:nvSpPr>
          <p:cNvPr id="10" name="Segnaposto testo 10">
            <a:extLst>
              <a:ext uri="{FF2B5EF4-FFF2-40B4-BE49-F238E27FC236}">
                <a16:creationId xmlns:a16="http://schemas.microsoft.com/office/drawing/2014/main" id="{D4C51964-29CD-1F49-BB18-0E8E2086B967}"/>
              </a:ext>
            </a:extLst>
          </p:cNvPr>
          <p:cNvSpPr>
            <a:spLocks noGrp="1"/>
          </p:cNvSpPr>
          <p:nvPr>
            <p:ph type="body" sz="quarter" idx="11" hasCustomPrompt="1"/>
          </p:nvPr>
        </p:nvSpPr>
        <p:spPr>
          <a:xfrm>
            <a:off x="622859" y="228523"/>
            <a:ext cx="2646258" cy="1162646"/>
          </a:xfrm>
          <a:prstGeom prst="rect">
            <a:avLst/>
          </a:prstGeom>
        </p:spPr>
        <p:txBody>
          <a:bodyPr/>
          <a:lstStyle>
            <a:lvl1pPr marL="0" indent="0">
              <a:lnSpc>
                <a:spcPct val="100000"/>
              </a:lnSpc>
              <a:buNone/>
              <a:defRPr sz="2400" b="0" i="0" cap="all" baseline="0">
                <a:solidFill>
                  <a:schemeClr val="bg1"/>
                </a:solidFill>
                <a:latin typeface="+mj-lt"/>
              </a:defRPr>
            </a:lvl1pPr>
          </a:lstStyle>
          <a:p>
            <a:pPr lvl="0"/>
            <a:r>
              <a:rPr lang="en-US" noProof="0" dirty="0"/>
              <a:t>EXAMPLE TITLE</a:t>
            </a:r>
            <a:br>
              <a:rPr lang="en-US" noProof="0" dirty="0"/>
            </a:br>
            <a:r>
              <a:rPr lang="en-US" noProof="0" dirty="0"/>
              <a:t>MAX 3           Lines</a:t>
            </a:r>
          </a:p>
        </p:txBody>
      </p:sp>
    </p:spTree>
    <p:extLst>
      <p:ext uri="{BB962C8B-B14F-4D97-AF65-F5344CB8AC3E}">
        <p14:creationId xmlns:p14="http://schemas.microsoft.com/office/powerpoint/2010/main" val="30458721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3 line title + bullets">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D83AAF22-7F68-DC42-9185-DC5C36D7998E}"/>
              </a:ext>
            </a:extLst>
          </p:cNvPr>
          <p:cNvSpPr>
            <a:spLocks noGrp="1"/>
          </p:cNvSpPr>
          <p:nvPr>
            <p:ph type="body" sz="quarter" idx="11" hasCustomPrompt="1"/>
          </p:nvPr>
        </p:nvSpPr>
        <p:spPr>
          <a:xfrm>
            <a:off x="622860" y="234813"/>
            <a:ext cx="7378438" cy="1162646"/>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br>
              <a:rPr lang="en-US" noProof="0" dirty="0">
                <a:solidFill>
                  <a:schemeClr val="accent1"/>
                </a:solidFill>
              </a:rPr>
            </a:br>
            <a:r>
              <a:rPr lang="en-US" noProof="0" dirty="0">
                <a:solidFill>
                  <a:schemeClr val="accent1"/>
                </a:solidFill>
              </a:rPr>
              <a:t>Max 3 </a:t>
            </a:r>
            <a:r>
              <a:rPr lang="en-US" noProof="0" dirty="0" err="1">
                <a:solidFill>
                  <a:schemeClr val="accent1"/>
                </a:solidFill>
              </a:rPr>
              <a:t>lineS</a:t>
            </a:r>
            <a:endParaRPr lang="en-US" noProof="0" dirty="0">
              <a:solidFill>
                <a:schemeClr val="accent1"/>
              </a:solidFill>
            </a:endParaRPr>
          </a:p>
        </p:txBody>
      </p:sp>
      <p:sp>
        <p:nvSpPr>
          <p:cNvPr id="5" name="Segnaposto testo 12">
            <a:extLst>
              <a:ext uri="{FF2B5EF4-FFF2-40B4-BE49-F238E27FC236}">
                <a16:creationId xmlns:a16="http://schemas.microsoft.com/office/drawing/2014/main" id="{774C9491-8FFD-DD4B-866F-5502F6691625}"/>
              </a:ext>
            </a:extLst>
          </p:cNvPr>
          <p:cNvSpPr>
            <a:spLocks noGrp="1"/>
          </p:cNvSpPr>
          <p:nvPr>
            <p:ph type="body" sz="quarter" idx="12" hasCustomPrompt="1"/>
          </p:nvPr>
        </p:nvSpPr>
        <p:spPr>
          <a:xfrm>
            <a:off x="622860" y="1581150"/>
            <a:ext cx="7378438"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a:t>Bullet number 1 Lorem ipsum dolor sit amet dolor consectetur adipis elit quam. Lorem ipsum dolor sit amet dolor consectetur </a:t>
            </a:r>
          </a:p>
          <a:p>
            <a:pPr lvl="1"/>
            <a:r>
              <a:rPr lang="en-US" noProof="0"/>
              <a:t>Bullet 2</a:t>
            </a:r>
          </a:p>
          <a:p>
            <a:pPr lvl="2"/>
            <a:r>
              <a:rPr lang="en-US" noProof="0"/>
              <a:t>Bullet 3</a:t>
            </a:r>
          </a:p>
          <a:p>
            <a:pPr lvl="3"/>
            <a:r>
              <a:rPr lang="en-US" noProof="0"/>
              <a:t>Bullet 4</a:t>
            </a:r>
          </a:p>
          <a:p>
            <a:r>
              <a:rPr lang="en-US" noProof="0"/>
              <a:t>Bullet number 2 Lorem ipsum dolor sit amet dolor consectetur adipis elit quam. Lorem ipsum dolor sit amet dolor consectetur </a:t>
            </a:r>
          </a:p>
          <a:p>
            <a:r>
              <a:rPr lang="en-US" noProof="0"/>
              <a:t>Bullet number 3 Lorem ipsum dolor sit amet dolor consectetur adipis elit quam. Lorem ipsum dolor sit amet dolor consectetur </a:t>
            </a:r>
          </a:p>
        </p:txBody>
      </p:sp>
    </p:spTree>
    <p:extLst>
      <p:ext uri="{BB962C8B-B14F-4D97-AF65-F5344CB8AC3E}">
        <p14:creationId xmlns:p14="http://schemas.microsoft.com/office/powerpoint/2010/main" val="155063310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Paragraph+Title+Subtitle">
    <p:spTree>
      <p:nvGrpSpPr>
        <p:cNvPr id="1" name=""/>
        <p:cNvGrpSpPr/>
        <p:nvPr/>
      </p:nvGrpSpPr>
      <p:grpSpPr>
        <a:xfrm>
          <a:off x="0" y="0"/>
          <a:ext cx="0" cy="0"/>
          <a:chOff x="0" y="0"/>
          <a:chExt cx="0" cy="0"/>
        </a:xfrm>
      </p:grpSpPr>
      <p:sp>
        <p:nvSpPr>
          <p:cNvPr id="4" name="Segnaposto testo 10">
            <a:extLst>
              <a:ext uri="{FF2B5EF4-FFF2-40B4-BE49-F238E27FC236}">
                <a16:creationId xmlns:a16="http://schemas.microsoft.com/office/drawing/2014/main" id="{29E69EC6-82E8-154A-A9F5-058ABBEA4473}"/>
              </a:ext>
            </a:extLst>
          </p:cNvPr>
          <p:cNvSpPr>
            <a:spLocks noGrp="1"/>
          </p:cNvSpPr>
          <p:nvPr>
            <p:ph type="body" sz="quarter" idx="12" hasCustomPrompt="1"/>
          </p:nvPr>
        </p:nvSpPr>
        <p:spPr>
          <a:xfrm>
            <a:off x="622860" y="702475"/>
            <a:ext cx="7711242" cy="300083"/>
          </a:xfrm>
          <a:prstGeom prst="rect">
            <a:avLst/>
          </a:prstGeom>
        </p:spPr>
        <p:txBody>
          <a:bodyPr/>
          <a:lstStyle>
            <a:lvl1pPr marL="0" indent="0">
              <a:buNone/>
              <a:defRPr sz="1800" b="0" i="0">
                <a:solidFill>
                  <a:schemeClr val="accent1"/>
                </a:solidFill>
                <a:latin typeface="+mj-lt"/>
              </a:defRPr>
            </a:lvl1pPr>
          </a:lstStyle>
          <a:p>
            <a:r>
              <a:rPr lang="en-US" noProof="0" dirty="0">
                <a:solidFill>
                  <a:schemeClr val="accent1"/>
                </a:solidFill>
              </a:rPr>
              <a:t>THIS IS A SUBTITLE YOU CAN USE</a:t>
            </a:r>
            <a:r>
              <a:rPr lang="it-IT" dirty="0">
                <a:solidFill>
                  <a:schemeClr val="accent1"/>
                </a:solidFill>
              </a:rPr>
              <a:t>.</a:t>
            </a:r>
          </a:p>
        </p:txBody>
      </p:sp>
      <p:sp>
        <p:nvSpPr>
          <p:cNvPr id="7" name="Segnaposto testo 10">
            <a:extLst>
              <a:ext uri="{FF2B5EF4-FFF2-40B4-BE49-F238E27FC236}">
                <a16:creationId xmlns:a16="http://schemas.microsoft.com/office/drawing/2014/main" id="{F93B3F42-FB07-4A4E-BC48-B440C85EC207}"/>
              </a:ext>
            </a:extLst>
          </p:cNvPr>
          <p:cNvSpPr>
            <a:spLocks noGrp="1"/>
          </p:cNvSpPr>
          <p:nvPr>
            <p:ph type="body" sz="quarter" idx="11" hasCustomPrompt="1"/>
          </p:nvPr>
        </p:nvSpPr>
        <p:spPr>
          <a:xfrm>
            <a:off x="622862" y="234812"/>
            <a:ext cx="7711243" cy="454366"/>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p>
        </p:txBody>
      </p:sp>
      <p:sp>
        <p:nvSpPr>
          <p:cNvPr id="5" name="Segnaposto testo 12">
            <a:extLst>
              <a:ext uri="{FF2B5EF4-FFF2-40B4-BE49-F238E27FC236}">
                <a16:creationId xmlns:a16="http://schemas.microsoft.com/office/drawing/2014/main" id="{4F0A8992-BDB6-5243-B94F-EF38E649407D}"/>
              </a:ext>
            </a:extLst>
          </p:cNvPr>
          <p:cNvSpPr>
            <a:spLocks noGrp="1"/>
          </p:cNvSpPr>
          <p:nvPr>
            <p:ph type="body" sz="quarter" idx="13" hasCustomPrompt="1"/>
          </p:nvPr>
        </p:nvSpPr>
        <p:spPr>
          <a:xfrm>
            <a:off x="622859" y="1276939"/>
            <a:ext cx="7711241" cy="3164086"/>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2"/>
              </a:buBlip>
              <a:tabLst/>
              <a:defRPr sz="1400" b="0" i="0">
                <a:solidFill>
                  <a:schemeClr val="tx2">
                    <a:lumMod val="50000"/>
                  </a:schemeClr>
                </a:solidFill>
                <a:latin typeface="+mn-lt"/>
              </a:defRPr>
            </a:lvl1pPr>
            <a:lvl2pPr marL="513737" indent="-170849">
              <a:lnSpc>
                <a:spcPct val="100000"/>
              </a:lnSpc>
              <a:buFontTx/>
              <a:buBlip>
                <a:blip r:embed="rId2"/>
              </a:buBlip>
              <a:defRPr sz="1100" b="0" i="0">
                <a:latin typeface="Trebuchet MS" panose="020B0703020202090204" pitchFamily="34" charset="0"/>
              </a:defRPr>
            </a:lvl2pPr>
            <a:lvl3pPr marL="857219" indent="-171444">
              <a:lnSpc>
                <a:spcPct val="100000"/>
              </a:lnSpc>
              <a:buFontTx/>
              <a:buBlip>
                <a:blip r:embed="rId2"/>
              </a:buBlip>
              <a:defRPr b="0" i="0">
                <a:latin typeface="Trebuchet MS" panose="020B0703020202090204" pitchFamily="34" charset="0"/>
              </a:defRPr>
            </a:lvl3pPr>
            <a:lvl4pPr marL="1200108" indent="-171444">
              <a:lnSpc>
                <a:spcPct val="100000"/>
              </a:lnSpc>
              <a:buFontTx/>
              <a:buBlip>
                <a:blip r:embed="rId2"/>
              </a:buBlip>
              <a:defRPr sz="700" b="0" i="0">
                <a:latin typeface="Trebuchet MS" panose="020B0703020202090204" pitchFamily="34" charset="0"/>
              </a:defRPr>
            </a:lvl4pPr>
          </a:lstStyle>
          <a:p>
            <a:r>
              <a:rPr lang="en-US" noProof="0" dirty="0"/>
              <a:t>Bullet number 1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pPr lvl="1"/>
            <a:r>
              <a:rPr lang="en-US" noProof="0" dirty="0"/>
              <a:t>Bullet 2</a:t>
            </a:r>
          </a:p>
          <a:p>
            <a:pPr lvl="2"/>
            <a:r>
              <a:rPr lang="en-US" noProof="0" dirty="0"/>
              <a:t>Bullet 3</a:t>
            </a:r>
          </a:p>
          <a:p>
            <a:pPr lvl="3"/>
            <a:r>
              <a:rPr lang="en-US" noProof="0" dirty="0"/>
              <a:t>Bullet 4</a:t>
            </a:r>
          </a:p>
          <a:p>
            <a:r>
              <a:rPr lang="en-US" noProof="0" dirty="0"/>
              <a:t>Bullet number 2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a:p>
            <a:r>
              <a:rPr lang="en-US" noProof="0" dirty="0"/>
              <a:t>Bullet number 3 Lorem ipsum dolor sit </a:t>
            </a:r>
            <a:r>
              <a:rPr lang="en-US" noProof="0" dirty="0" err="1"/>
              <a:t>amet</a:t>
            </a:r>
            <a:r>
              <a:rPr lang="en-US" noProof="0" dirty="0"/>
              <a:t> dolor </a:t>
            </a:r>
            <a:r>
              <a:rPr lang="en-US" noProof="0" dirty="0" err="1"/>
              <a:t>consectetur</a:t>
            </a:r>
            <a:r>
              <a:rPr lang="en-US" noProof="0" dirty="0"/>
              <a:t> </a:t>
            </a:r>
            <a:r>
              <a:rPr lang="en-US" noProof="0" dirty="0" err="1"/>
              <a:t>adipis</a:t>
            </a:r>
            <a:r>
              <a:rPr lang="en-US" noProof="0" dirty="0"/>
              <a:t> </a:t>
            </a:r>
            <a:r>
              <a:rPr lang="en-US" noProof="0" dirty="0" err="1"/>
              <a:t>elit</a:t>
            </a:r>
            <a:r>
              <a:rPr lang="en-US" noProof="0" dirty="0"/>
              <a:t> </a:t>
            </a:r>
            <a:r>
              <a:rPr lang="en-US" noProof="0" dirty="0" err="1"/>
              <a:t>quam</a:t>
            </a:r>
            <a:r>
              <a:rPr lang="en-US" noProof="0" dirty="0"/>
              <a:t>. Lorem ipsum dolor sit </a:t>
            </a:r>
            <a:r>
              <a:rPr lang="en-US" noProof="0" dirty="0" err="1"/>
              <a:t>amet</a:t>
            </a:r>
            <a:r>
              <a:rPr lang="en-US" noProof="0" dirty="0"/>
              <a:t> dolor </a:t>
            </a:r>
            <a:r>
              <a:rPr lang="en-US" noProof="0" dirty="0" err="1"/>
              <a:t>consectetur</a:t>
            </a:r>
            <a:r>
              <a:rPr lang="en-US" noProof="0" dirty="0"/>
              <a:t> </a:t>
            </a:r>
          </a:p>
        </p:txBody>
      </p:sp>
    </p:spTree>
    <p:extLst>
      <p:ext uri="{BB962C8B-B14F-4D97-AF65-F5344CB8AC3E}">
        <p14:creationId xmlns:p14="http://schemas.microsoft.com/office/powerpoint/2010/main" val="39320384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aragraph+Title_PurpleBackgroun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6F80ECF6-49D6-4148-B244-F41B573ACAD5}"/>
              </a:ext>
            </a:extLst>
          </p:cNvPr>
          <p:cNvSpPr/>
          <p:nvPr/>
        </p:nvSpPr>
        <p:spPr>
          <a:xfrm>
            <a:off x="387383" y="1175658"/>
            <a:ext cx="8756619" cy="39678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506" dirty="0"/>
          </a:p>
        </p:txBody>
      </p:sp>
      <p:sp>
        <p:nvSpPr>
          <p:cNvPr id="5" name="Segnaposto testo 10">
            <a:extLst>
              <a:ext uri="{FF2B5EF4-FFF2-40B4-BE49-F238E27FC236}">
                <a16:creationId xmlns:a16="http://schemas.microsoft.com/office/drawing/2014/main" id="{FF0909CB-4175-DD4F-A2B3-EDE43ACB4034}"/>
              </a:ext>
            </a:extLst>
          </p:cNvPr>
          <p:cNvSpPr>
            <a:spLocks noGrp="1"/>
          </p:cNvSpPr>
          <p:nvPr>
            <p:ph type="body" sz="quarter" idx="11" hasCustomPrompt="1"/>
          </p:nvPr>
        </p:nvSpPr>
        <p:spPr>
          <a:xfrm>
            <a:off x="622860" y="234814"/>
            <a:ext cx="7378438" cy="729015"/>
          </a:xfrm>
          <a:prstGeom prst="rect">
            <a:avLst/>
          </a:prstGeom>
        </p:spPr>
        <p:txBody>
          <a:bodyPr/>
          <a:lstStyle>
            <a:lvl1pPr marL="0" indent="0">
              <a:buNone/>
              <a:defRPr sz="2400" b="0" i="0" cap="all" baseline="0">
                <a:solidFill>
                  <a:schemeClr val="accent1"/>
                </a:solidFill>
                <a:latin typeface="+mj-lt"/>
              </a:defRPr>
            </a:lvl1pPr>
          </a:lstStyle>
          <a:p>
            <a:r>
              <a:rPr lang="en-US" noProof="0" dirty="0">
                <a:solidFill>
                  <a:schemeClr val="accent1"/>
                </a:solidFill>
              </a:rPr>
              <a:t>EXAMPLE OF A LONG TITLE LOREM IPSUM DOLOR SIT.</a:t>
            </a:r>
          </a:p>
        </p:txBody>
      </p:sp>
      <p:sp>
        <p:nvSpPr>
          <p:cNvPr id="6" name="Segnaposto testo 4">
            <a:extLst>
              <a:ext uri="{FF2B5EF4-FFF2-40B4-BE49-F238E27FC236}">
                <a16:creationId xmlns:a16="http://schemas.microsoft.com/office/drawing/2014/main" id="{94287171-2CFE-B445-A9A5-DFD46F6767D0}"/>
              </a:ext>
            </a:extLst>
          </p:cNvPr>
          <p:cNvSpPr>
            <a:spLocks noGrp="1"/>
          </p:cNvSpPr>
          <p:nvPr>
            <p:ph type="body" sz="quarter" idx="13" hasCustomPrompt="1"/>
          </p:nvPr>
        </p:nvSpPr>
        <p:spPr>
          <a:xfrm>
            <a:off x="622860" y="1704337"/>
            <a:ext cx="7378438" cy="2910483"/>
          </a:xfrm>
          <a:prstGeom prst="rect">
            <a:avLst/>
          </a:prstGeom>
        </p:spPr>
        <p:txBody>
          <a:bodyPr/>
          <a:lstStyle>
            <a:lvl1pPr marL="285750" marR="0" indent="-285750" algn="l" defTabSz="685181" rtl="0" eaLnBrk="0" fontAlgn="base" latinLnBrk="0" hangingPunct="0">
              <a:lnSpc>
                <a:spcPct val="100000"/>
              </a:lnSpc>
              <a:spcBef>
                <a:spcPts val="750"/>
              </a:spcBef>
              <a:spcAft>
                <a:spcPct val="0"/>
              </a:spcAft>
              <a:buClrTx/>
              <a:buSzPct val="150000"/>
              <a:buFontTx/>
              <a:buBlip>
                <a:blip r:embed="rId2"/>
              </a:buBlip>
              <a:tabLst/>
              <a:defRPr sz="1400" b="0" i="0">
                <a:solidFill>
                  <a:schemeClr val="bg1"/>
                </a:solidFill>
                <a:latin typeface="+mn-lt"/>
              </a:defRPr>
            </a:lvl1pPr>
            <a:lvl2pPr marL="513737" indent="-285750">
              <a:lnSpc>
                <a:spcPct val="100000"/>
              </a:lnSpc>
              <a:buClr>
                <a:schemeClr val="bg1"/>
              </a:buClr>
              <a:buSzPct val="150000"/>
              <a:buFontTx/>
              <a:buBlip>
                <a:blip r:embed="rId2"/>
              </a:buBlip>
              <a:defRPr sz="1400">
                <a:solidFill>
                  <a:schemeClr val="bg1"/>
                </a:solidFill>
                <a:latin typeface="+mn-lt"/>
              </a:defRPr>
            </a:lvl2pPr>
            <a:lvl3pPr marL="856625" indent="-285750">
              <a:lnSpc>
                <a:spcPct val="100000"/>
              </a:lnSpc>
              <a:buSzPct val="150000"/>
              <a:buFontTx/>
              <a:buBlip>
                <a:blip r:embed="rId2"/>
              </a:buBlip>
              <a:defRPr sz="1400">
                <a:solidFill>
                  <a:schemeClr val="bg1"/>
                </a:solidFill>
                <a:latin typeface="+mn-lt"/>
              </a:defRPr>
            </a:lvl3pPr>
            <a:lvl4pPr>
              <a:defRPr sz="1500">
                <a:solidFill>
                  <a:schemeClr val="bg1"/>
                </a:solidFill>
                <a:latin typeface="+mn-lt"/>
              </a:defRPr>
            </a:lvl4pPr>
            <a:lvl5pPr>
              <a:defRPr sz="1500">
                <a:solidFill>
                  <a:schemeClr val="bg1"/>
                </a:solidFill>
                <a:latin typeface="+mn-lt"/>
              </a:defRPr>
            </a:lvl5pPr>
            <a:lvl6pPr>
              <a:defRPr>
                <a:solidFill>
                  <a:schemeClr val="bg1"/>
                </a:solidFill>
              </a:defRPr>
            </a:lvl6pPr>
            <a:lvl7pPr>
              <a:defRPr>
                <a:solidFill>
                  <a:schemeClr val="bg1"/>
                </a:solidFill>
              </a:defRPr>
            </a:lvl7pPr>
            <a:lvl8pPr>
              <a:defRPr>
                <a:solidFill>
                  <a:schemeClr val="bg1"/>
                </a:solidFill>
              </a:defRPr>
            </a:lvl8pPr>
            <a:lvl9pPr marL="2628225" indent="0">
              <a:buNone/>
              <a:defRPr/>
            </a:lvl9pPr>
          </a:lstStyle>
          <a:p>
            <a:pPr marL="285740" marR="0" lvl="0" indent="-285740" algn="l" defTabSz="685181" rtl="0" eaLnBrk="0" fontAlgn="base" latinLnBrk="0" hangingPunct="0">
              <a:lnSpc>
                <a:spcPct val="120000"/>
              </a:lnSpc>
              <a:spcBef>
                <a:spcPts val="750"/>
              </a:spcBef>
              <a:spcAft>
                <a:spcPct val="0"/>
              </a:spcAft>
              <a:buClrTx/>
              <a:buSzTx/>
              <a:tabLst/>
              <a:defRPr/>
            </a:pPr>
            <a:r>
              <a:rPr lang="en-US" dirty="0"/>
              <a:t>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a:t>
            </a:r>
            <a:r>
              <a:rPr lang="en-US" dirty="0" err="1"/>
              <a:t>si</a:t>
            </a:r>
            <a:r>
              <a:rPr lang="en-US" dirty="0"/>
              <a: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coadnsectetur</a:t>
            </a:r>
            <a:r>
              <a:rPr lang="en-US" dirty="0"/>
              <a:t> </a:t>
            </a:r>
            <a:r>
              <a:rPr lang="en-US" dirty="0" err="1"/>
              <a:t>adipis</a:t>
            </a:r>
            <a:r>
              <a:rPr lang="en-US" dirty="0"/>
              <a:t> </a:t>
            </a:r>
            <a:r>
              <a:rPr lang="en-US" dirty="0" err="1"/>
              <a:t>elit</a:t>
            </a:r>
            <a:r>
              <a:rPr lang="en-US" dirty="0"/>
              <a:t> </a:t>
            </a:r>
            <a:r>
              <a:rPr lang="en-US" dirty="0" err="1"/>
              <a:t>quam</a:t>
            </a:r>
            <a:r>
              <a:rPr lang="en-US" dirty="0"/>
              <a:t>. Lorem ipsum dolor sit </a:t>
            </a:r>
            <a:r>
              <a:rPr lang="en-US" dirty="0" err="1"/>
              <a:t>amet</a:t>
            </a:r>
            <a:r>
              <a:rPr lang="en-US" dirty="0"/>
              <a:t> dolor </a:t>
            </a:r>
            <a:r>
              <a:rPr lang="en-US" dirty="0" err="1"/>
              <a:t>consectetur</a:t>
            </a:r>
            <a:r>
              <a:rPr lang="en-US" dirty="0"/>
              <a:t> </a:t>
            </a:r>
            <a:r>
              <a:rPr lang="en-US" dirty="0" err="1"/>
              <a:t>adipiscing</a:t>
            </a:r>
            <a:r>
              <a:rPr lang="en-US" dirty="0"/>
              <a:t> </a:t>
            </a:r>
            <a:r>
              <a:rPr lang="en-US" dirty="0" err="1"/>
              <a:t>elit</a:t>
            </a:r>
            <a:r>
              <a:rPr lang="en-US" dirty="0"/>
              <a:t> </a:t>
            </a:r>
            <a:r>
              <a:rPr lang="en-US" dirty="0" err="1"/>
              <a:t>quam</a:t>
            </a:r>
            <a:r>
              <a:rPr lang="en-US" dirty="0"/>
              <a:t>.</a:t>
            </a:r>
          </a:p>
          <a:p>
            <a:pPr marL="513727" marR="0" lvl="1" indent="-285740" algn="l" defTabSz="685181" rtl="0" eaLnBrk="0" fontAlgn="base" latinLnBrk="0" hangingPunct="0">
              <a:lnSpc>
                <a:spcPct val="120000"/>
              </a:lnSpc>
              <a:spcBef>
                <a:spcPts val="750"/>
              </a:spcBef>
              <a:spcAft>
                <a:spcPct val="0"/>
              </a:spcAft>
              <a:buClrTx/>
              <a:buSzTx/>
              <a:tabLst/>
              <a:defRPr/>
            </a:pPr>
            <a:r>
              <a:rPr lang="en-US" dirty="0"/>
              <a:t>Bullet</a:t>
            </a:r>
          </a:p>
          <a:p>
            <a:pPr marL="856615" marR="0" lvl="2" indent="-285740" algn="l" defTabSz="685181" rtl="0" eaLnBrk="0" fontAlgn="base" latinLnBrk="0" hangingPunct="0">
              <a:lnSpc>
                <a:spcPct val="120000"/>
              </a:lnSpc>
              <a:spcBef>
                <a:spcPts val="750"/>
              </a:spcBef>
              <a:spcAft>
                <a:spcPct val="0"/>
              </a:spcAft>
              <a:buClrTx/>
              <a:buSzTx/>
              <a:tabLst/>
              <a:defRPr/>
            </a:pPr>
            <a:r>
              <a:rPr lang="en-US" dirty="0"/>
              <a:t>Bullet</a:t>
            </a:r>
          </a:p>
          <a:p>
            <a:pPr lvl="0"/>
            <a:endParaRPr lang="en-US" dirty="0"/>
          </a:p>
        </p:txBody>
      </p:sp>
      <p:pic>
        <p:nvPicPr>
          <p:cNvPr id="7" name="Immagine 2">
            <a:extLst>
              <a:ext uri="{FF2B5EF4-FFF2-40B4-BE49-F238E27FC236}">
                <a16:creationId xmlns:a16="http://schemas.microsoft.com/office/drawing/2014/main" id="{C5F68592-3183-3947-AA4C-BA2F86BE9D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53660" y="4700161"/>
            <a:ext cx="1310234" cy="388562"/>
          </a:xfrm>
          <a:prstGeom prst="rect">
            <a:avLst/>
          </a:prstGeom>
        </p:spPr>
      </p:pic>
    </p:spTree>
    <p:extLst>
      <p:ext uri="{BB962C8B-B14F-4D97-AF65-F5344CB8AC3E}">
        <p14:creationId xmlns:p14="http://schemas.microsoft.com/office/powerpoint/2010/main" val="3892507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CE1AA43B-D98B-CD40-9147-B613B4B6FC7B}"/>
              </a:ext>
            </a:extLst>
          </p:cNvPr>
          <p:cNvPicPr>
            <a:picLocks noChangeAspect="1"/>
          </p:cNvPicPr>
          <p:nvPr/>
        </p:nvPicPr>
        <p:blipFill>
          <a:blip r:embed="rId37">
            <a:extLst>
              <a:ext uri="{28A0092B-C50C-407E-A947-70E740481C1C}">
                <a14:useLocalDpi xmlns:a14="http://schemas.microsoft.com/office/drawing/2010/main"/>
              </a:ext>
            </a:extLst>
          </a:blip>
          <a:stretch>
            <a:fillRect/>
          </a:stretch>
        </p:blipFill>
        <p:spPr>
          <a:xfrm>
            <a:off x="1" y="0"/>
            <a:ext cx="390627" cy="5143500"/>
          </a:xfrm>
          <a:prstGeom prst="rect">
            <a:avLst/>
          </a:prstGeom>
        </p:spPr>
      </p:pic>
      <p:sp>
        <p:nvSpPr>
          <p:cNvPr id="12" name="Rectangle 11">
            <a:extLst>
              <a:ext uri="{FF2B5EF4-FFF2-40B4-BE49-F238E27FC236}">
                <a16:creationId xmlns:a16="http://schemas.microsoft.com/office/drawing/2014/main" id="{80C4818E-CAB1-B64D-918B-E854B7A10CD9}"/>
              </a:ext>
            </a:extLst>
          </p:cNvPr>
          <p:cNvSpPr>
            <a:spLocks noChangeArrowheads="1"/>
          </p:cNvSpPr>
          <p:nvPr/>
        </p:nvSpPr>
        <p:spPr bwMode="auto">
          <a:xfrm rot="16200000">
            <a:off x="-366762" y="4416316"/>
            <a:ext cx="1095296" cy="18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3" tIns="34277" rIns="68553" bIns="34277">
            <a:spAutoFit/>
          </a:bodyPr>
          <a:lstStyle/>
          <a:p>
            <a:pPr eaLnBrk="1" hangingPunct="1">
              <a:lnSpc>
                <a:spcPts val="1022"/>
              </a:lnSpc>
            </a:pPr>
            <a:fld id="{F692BF02-090E-7843-8599-7E12879DD6E4}" type="datetime6">
              <a:rPr lang="en-GB" altLang="it-IT" sz="800" b="0" i="0" noProof="0" smtClean="0">
                <a:solidFill>
                  <a:schemeClr val="bg1"/>
                </a:solidFill>
                <a:latin typeface="+mn-lt"/>
                <a:ea typeface="Open Sans"/>
                <a:cs typeface="Open Sans"/>
              </a:rPr>
              <a:pPr eaLnBrk="1" hangingPunct="1">
                <a:lnSpc>
                  <a:spcPts val="1022"/>
                </a:lnSpc>
              </a:pPr>
              <a:t>November 23</a:t>
            </a:fld>
            <a:endParaRPr lang="en-GB" altLang="it-IT" sz="800" b="0" i="0" noProof="0" dirty="0">
              <a:solidFill>
                <a:schemeClr val="bg1"/>
              </a:solidFill>
              <a:latin typeface="+mn-lt"/>
              <a:ea typeface="Open Sans"/>
              <a:cs typeface="Open Sans"/>
            </a:endParaRPr>
          </a:p>
        </p:txBody>
      </p:sp>
      <p:sp>
        <p:nvSpPr>
          <p:cNvPr id="14" name="TextBox 7">
            <a:extLst>
              <a:ext uri="{FF2B5EF4-FFF2-40B4-BE49-F238E27FC236}">
                <a16:creationId xmlns:a16="http://schemas.microsoft.com/office/drawing/2014/main" id="{E250BCD7-11EF-F94B-BA95-C117E0695993}"/>
              </a:ext>
            </a:extLst>
          </p:cNvPr>
          <p:cNvSpPr txBox="1">
            <a:spLocks noChangeArrowheads="1"/>
          </p:cNvSpPr>
          <p:nvPr/>
        </p:nvSpPr>
        <p:spPr bwMode="auto">
          <a:xfrm>
            <a:off x="49848" y="2375893"/>
            <a:ext cx="351671" cy="3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6" tIns="34283" rIns="68566" bIns="34283">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213" fontAlgn="base">
              <a:spcBef>
                <a:spcPct val="0"/>
              </a:spcBef>
              <a:spcAft>
                <a:spcPct val="0"/>
              </a:spcAft>
              <a:defRPr sz="3600">
                <a:solidFill>
                  <a:schemeClr val="tx1"/>
                </a:solidFill>
                <a:latin typeface="Lato Light" charset="0"/>
              </a:defRPr>
            </a:lvl6pPr>
            <a:lvl7pPr marL="2971800" indent="-228600" defTabSz="1827213" fontAlgn="base">
              <a:spcBef>
                <a:spcPct val="0"/>
              </a:spcBef>
              <a:spcAft>
                <a:spcPct val="0"/>
              </a:spcAft>
              <a:defRPr sz="3600">
                <a:solidFill>
                  <a:schemeClr val="tx1"/>
                </a:solidFill>
                <a:latin typeface="Lato Light" charset="0"/>
              </a:defRPr>
            </a:lvl7pPr>
            <a:lvl8pPr marL="3429000" indent="-228600" defTabSz="1827213" fontAlgn="base">
              <a:spcBef>
                <a:spcPct val="0"/>
              </a:spcBef>
              <a:spcAft>
                <a:spcPct val="0"/>
              </a:spcAft>
              <a:defRPr sz="3600">
                <a:solidFill>
                  <a:schemeClr val="tx1"/>
                </a:solidFill>
                <a:latin typeface="Lato Light" charset="0"/>
              </a:defRPr>
            </a:lvl8pPr>
            <a:lvl9pPr marL="3886200" indent="-228600" defTabSz="1827213" fontAlgn="base">
              <a:spcBef>
                <a:spcPct val="0"/>
              </a:spcBef>
              <a:spcAft>
                <a:spcPct val="0"/>
              </a:spcAft>
              <a:defRPr sz="3600">
                <a:solidFill>
                  <a:schemeClr val="tx1"/>
                </a:solidFill>
                <a:latin typeface="Lato Light" charset="0"/>
              </a:defRPr>
            </a:lvl9pPr>
          </a:lstStyle>
          <a:p>
            <a:pPr algn="ctr" eaLnBrk="1" hangingPunct="1">
              <a:defRPr/>
            </a:pPr>
            <a:fld id="{37FCE6F6-7639-1C4C-B8BB-AFCC00C085BA}" type="slidenum">
              <a:rPr lang="id-ID" altLang="en-US" sz="1000" b="0" i="0" smtClean="0">
                <a:solidFill>
                  <a:schemeClr val="bg1"/>
                </a:solidFill>
                <a:latin typeface="Trebuchet MS" panose="020B0703020202090204" pitchFamily="34" charset="0"/>
                <a:ea typeface="Open Sans Semibold" charset="0"/>
                <a:cs typeface="Open Sans Semibold" charset="0"/>
              </a:rPr>
              <a:pPr algn="ctr" eaLnBrk="1" hangingPunct="1">
                <a:defRPr/>
              </a:pPr>
              <a:t>‹N°›</a:t>
            </a:fld>
            <a:endParaRPr lang="id-ID" altLang="en-US" sz="1000" b="0" i="0">
              <a:solidFill>
                <a:schemeClr val="bg1"/>
              </a:solidFill>
              <a:latin typeface="Trebuchet MS" panose="020B0703020202090204" pitchFamily="34" charset="0"/>
              <a:ea typeface="Open Sans Semibold" charset="0"/>
              <a:cs typeface="Open Sans Semibold" charset="0"/>
            </a:endParaRPr>
          </a:p>
          <a:p>
            <a:pPr algn="ctr" eaLnBrk="1" hangingPunct="1">
              <a:defRPr/>
            </a:pPr>
            <a:r>
              <a:rPr lang="id-ID" altLang="en-US" sz="1000" b="0" i="0" dirty="0">
                <a:solidFill>
                  <a:schemeClr val="bg1"/>
                </a:solidFill>
                <a:latin typeface="Trebuchet MS" panose="020B0703020202090204" pitchFamily="34" charset="0"/>
                <a:ea typeface="Open Sans Semibold" charset="0"/>
                <a:cs typeface="Open Sans Semibold" charset="0"/>
              </a:rPr>
              <a:t> </a:t>
            </a:r>
          </a:p>
        </p:txBody>
      </p:sp>
      <p:pic>
        <p:nvPicPr>
          <p:cNvPr id="4" name="Immagine 3">
            <a:extLst>
              <a:ext uri="{FF2B5EF4-FFF2-40B4-BE49-F238E27FC236}">
                <a16:creationId xmlns:a16="http://schemas.microsoft.com/office/drawing/2014/main" id="{51F4E8C7-A3A0-494A-8445-33C2654B31F0}"/>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762243" y="4704590"/>
            <a:ext cx="1270241" cy="376701"/>
          </a:xfrm>
          <a:prstGeom prst="rect">
            <a:avLst/>
          </a:prstGeom>
        </p:spPr>
      </p:pic>
    </p:spTree>
    <p:extLst>
      <p:ext uri="{BB962C8B-B14F-4D97-AF65-F5344CB8AC3E}">
        <p14:creationId xmlns:p14="http://schemas.microsoft.com/office/powerpoint/2010/main" val="30506965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9" r:id="rId15"/>
    <p:sldLayoutId id="2147483721" r:id="rId16"/>
    <p:sldLayoutId id="2147483723" r:id="rId17"/>
    <p:sldLayoutId id="2147483724" r:id="rId18"/>
    <p:sldLayoutId id="2147483727" r:id="rId19"/>
    <p:sldLayoutId id="2147483728" r:id="rId20"/>
    <p:sldLayoutId id="2147483729" r:id="rId21"/>
    <p:sldLayoutId id="2147483730" r:id="rId22"/>
    <p:sldLayoutId id="2147483731" r:id="rId23"/>
    <p:sldLayoutId id="2147483732" r:id="rId24"/>
    <p:sldLayoutId id="214748375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7" r:id="rId35"/>
  </p:sldLayoutIdLst>
  <p:transition/>
  <p:hf sldNum="0" hdr="0" ftr="0"/>
  <p:txStyles>
    <p:titleStyle>
      <a:lvl1pPr algn="l" defTabSz="685181" rtl="0" eaLnBrk="1" fontAlgn="base" hangingPunct="1">
        <a:lnSpc>
          <a:spcPct val="90000"/>
        </a:lnSpc>
        <a:spcBef>
          <a:spcPct val="0"/>
        </a:spcBef>
        <a:spcAft>
          <a:spcPct val="0"/>
        </a:spcAft>
        <a:defRPr lang="en-US" sz="1650" kern="1200">
          <a:solidFill>
            <a:schemeClr val="tx1"/>
          </a:solidFill>
          <a:latin typeface="Montserrat Hairline" charset="0"/>
          <a:ea typeface="Montserrat Hairline" charset="0"/>
          <a:cs typeface="Montserrat Hairline" charset="0"/>
        </a:defRPr>
      </a:lvl1pPr>
      <a:lvl2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2pPr>
      <a:lvl3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3pPr>
      <a:lvl4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4pPr>
      <a:lvl5pPr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5pPr>
      <a:lvl6pPr marL="171444"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6pPr>
      <a:lvl7pPr marL="342887"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7pPr>
      <a:lvl8pPr marL="514332"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8pPr>
      <a:lvl9pPr marL="685776" algn="l" defTabSz="685181" rtl="0" eaLnBrk="1" fontAlgn="base" hangingPunct="1">
        <a:lnSpc>
          <a:spcPct val="90000"/>
        </a:lnSpc>
        <a:spcBef>
          <a:spcPct val="0"/>
        </a:spcBef>
        <a:spcAft>
          <a:spcPct val="0"/>
        </a:spcAft>
        <a:defRPr sz="1650">
          <a:solidFill>
            <a:schemeClr val="tx1"/>
          </a:solidFill>
          <a:latin typeface="Montserrat Hairline" charset="0"/>
          <a:ea typeface="Montserrat Hairline" charset="0"/>
          <a:cs typeface="Montserrat Hairline" charset="0"/>
        </a:defRPr>
      </a:lvl9pPr>
    </p:titleStyle>
    <p:bodyStyle>
      <a:lvl1pPr marL="170849" indent="-170849" algn="l" defTabSz="685181" rtl="0" eaLnBrk="1" fontAlgn="base" hangingPunct="1">
        <a:lnSpc>
          <a:spcPct val="90000"/>
        </a:lnSpc>
        <a:spcBef>
          <a:spcPts val="750"/>
        </a:spcBef>
        <a:spcAft>
          <a:spcPct val="0"/>
        </a:spcAft>
        <a:buFont typeface="Arial" panose="020B0604020202020204" pitchFamily="34" charset="0"/>
        <a:buChar char="•"/>
        <a:defRPr lang="en-US" sz="1350" kern="1200" dirty="0">
          <a:solidFill>
            <a:schemeClr val="tx1"/>
          </a:solidFill>
          <a:latin typeface="Montserrat Hairline" charset="0"/>
          <a:ea typeface="Montserrat Hairline" charset="0"/>
          <a:cs typeface="Montserrat Hairline" charset="0"/>
        </a:defRPr>
      </a:lvl1pPr>
      <a:lvl2pPr marL="513737" indent="-170849" algn="l" defTabSz="685181" rtl="0" eaLnBrk="1" fontAlgn="base" hangingPunct="1">
        <a:lnSpc>
          <a:spcPct val="90000"/>
        </a:lnSpc>
        <a:spcBef>
          <a:spcPts val="375"/>
        </a:spcBef>
        <a:spcAft>
          <a:spcPct val="0"/>
        </a:spcAft>
        <a:buFont typeface="Arial" panose="020B0604020202020204" pitchFamily="34" charset="0"/>
        <a:buChar char="•"/>
        <a:defRPr lang="en-US" sz="1050" kern="1200" dirty="0">
          <a:solidFill>
            <a:schemeClr val="tx1"/>
          </a:solidFill>
          <a:latin typeface="Montserrat Hairline" charset="0"/>
          <a:ea typeface="Montserrat Hairline" charset="0"/>
          <a:cs typeface="Montserrat Hairline" charset="0"/>
        </a:defRPr>
      </a:lvl2pPr>
      <a:lvl3pPr marL="856625" indent="-170849" algn="l" defTabSz="685181" rtl="0" eaLnBrk="1" fontAlgn="base" hangingPunct="1">
        <a:lnSpc>
          <a:spcPct val="90000"/>
        </a:lnSpc>
        <a:spcBef>
          <a:spcPts val="375"/>
        </a:spcBef>
        <a:spcAft>
          <a:spcPct val="0"/>
        </a:spcAft>
        <a:buFont typeface="Arial" panose="020B0604020202020204" pitchFamily="34" charset="0"/>
        <a:buChar char="•"/>
        <a:defRPr lang="en-US" sz="900" kern="1200" dirty="0">
          <a:solidFill>
            <a:schemeClr val="tx1"/>
          </a:solidFill>
          <a:latin typeface="Montserrat Hairline" charset="0"/>
          <a:ea typeface="Montserrat Hairline" charset="0"/>
          <a:cs typeface="Montserrat Hairline" charset="0"/>
        </a:defRPr>
      </a:lvl3pPr>
      <a:lvl4pPr marL="1199513"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39" rtl="0" eaLnBrk="1" latinLnBrk="0" hangingPunct="1">
        <a:defRPr sz="1350" kern="1200">
          <a:solidFill>
            <a:schemeClr val="tx1"/>
          </a:solidFill>
          <a:latin typeface="+mn-lt"/>
          <a:ea typeface="+mn-ea"/>
          <a:cs typeface="+mn-cs"/>
        </a:defRPr>
      </a:lvl1pPr>
      <a:lvl2pPr marL="342820" algn="l" defTabSz="685639" rtl="0" eaLnBrk="1" latinLnBrk="0" hangingPunct="1">
        <a:defRPr sz="1350" kern="1200">
          <a:solidFill>
            <a:schemeClr val="tx1"/>
          </a:solidFill>
          <a:latin typeface="+mn-lt"/>
          <a:ea typeface="+mn-ea"/>
          <a:cs typeface="+mn-cs"/>
        </a:defRPr>
      </a:lvl2pPr>
      <a:lvl3pPr marL="685639" algn="l" defTabSz="685639" rtl="0" eaLnBrk="1" latinLnBrk="0" hangingPunct="1">
        <a:defRPr sz="1350" kern="1200">
          <a:solidFill>
            <a:schemeClr val="tx1"/>
          </a:solidFill>
          <a:latin typeface="+mn-lt"/>
          <a:ea typeface="+mn-ea"/>
          <a:cs typeface="+mn-cs"/>
        </a:defRPr>
      </a:lvl3pPr>
      <a:lvl4pPr marL="1028459" algn="l" defTabSz="685639" rtl="0" eaLnBrk="1" latinLnBrk="0" hangingPunct="1">
        <a:defRPr sz="1350" kern="1200">
          <a:solidFill>
            <a:schemeClr val="tx1"/>
          </a:solidFill>
          <a:latin typeface="+mn-lt"/>
          <a:ea typeface="+mn-ea"/>
          <a:cs typeface="+mn-cs"/>
        </a:defRPr>
      </a:lvl4pPr>
      <a:lvl5pPr marL="1371278" algn="l" defTabSz="685639" rtl="0" eaLnBrk="1" latinLnBrk="0" hangingPunct="1">
        <a:defRPr sz="1350" kern="1200">
          <a:solidFill>
            <a:schemeClr val="tx1"/>
          </a:solidFill>
          <a:latin typeface="+mn-lt"/>
          <a:ea typeface="+mn-ea"/>
          <a:cs typeface="+mn-cs"/>
        </a:defRPr>
      </a:lvl5pPr>
      <a:lvl6pPr marL="1714097" algn="l" defTabSz="685639" rtl="0" eaLnBrk="1" latinLnBrk="0" hangingPunct="1">
        <a:defRPr sz="1350" kern="1200">
          <a:solidFill>
            <a:schemeClr val="tx1"/>
          </a:solidFill>
          <a:latin typeface="+mn-lt"/>
          <a:ea typeface="+mn-ea"/>
          <a:cs typeface="+mn-cs"/>
        </a:defRPr>
      </a:lvl6pPr>
      <a:lvl7pPr marL="2056916" algn="l" defTabSz="685639" rtl="0" eaLnBrk="1" latinLnBrk="0" hangingPunct="1">
        <a:defRPr sz="1350" kern="1200">
          <a:solidFill>
            <a:schemeClr val="tx1"/>
          </a:solidFill>
          <a:latin typeface="+mn-lt"/>
          <a:ea typeface="+mn-ea"/>
          <a:cs typeface="+mn-cs"/>
        </a:defRPr>
      </a:lvl7pPr>
      <a:lvl8pPr marL="2399736" algn="l" defTabSz="685639" rtl="0" eaLnBrk="1" latinLnBrk="0" hangingPunct="1">
        <a:defRPr sz="1350" kern="1200">
          <a:solidFill>
            <a:schemeClr val="tx1"/>
          </a:solidFill>
          <a:latin typeface="+mn-lt"/>
          <a:ea typeface="+mn-ea"/>
          <a:cs typeface="+mn-cs"/>
        </a:defRPr>
      </a:lvl8pPr>
      <a:lvl9pPr marL="2742556" algn="l" defTabSz="685639"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5.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hyperlink" Target="http://www.duoc.cl/biblioteca/crai/san-bernardo" TargetMode="External"/><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 Id="rId6" Type="http://schemas.openxmlformats.org/officeDocument/2006/relationships/hyperlink" Target="http://www.duoc.cl/biblioteca/crai/san-bernardo" TargetMode="External"/><Relationship Id="rId5" Type="http://schemas.openxmlformats.org/officeDocument/2006/relationships/image" Target="../media/image49.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hyperlink" Target="http://enterprise.alcatel-lucent.com/?product=IPDesktopSoftphone&amp;page=overview" TargetMode="External"/><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16.png"/><Relationship Id="rId4" Type="http://schemas.openxmlformats.org/officeDocument/2006/relationships/hyperlink" Target="https://www.al-enterprise.com/en/products/applications/ale-softphone"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linkedin.com/company/alcatellucententerprise" TargetMode="External"/><Relationship Id="rId3" Type="http://schemas.openxmlformats.org/officeDocument/2006/relationships/hyperlink" Target="https://www.al-enterprise.com/" TargetMode="External"/><Relationship Id="rId7"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hyperlink" Target="http://facebook.com/ALUEnterprise" TargetMode="External"/><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hyperlink" Target="http://youtube.com/user/enterpriseALU" TargetMode="External"/><Relationship Id="rId4" Type="http://schemas.openxmlformats.org/officeDocument/2006/relationships/hyperlink" Target="http://twitter.com/ALUEnterprise" TargetMode="External"/><Relationship Id="rId9" Type="http://schemas.openxmlformats.org/officeDocument/2006/relationships/image" Target="../media/image8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0.jpeg"/><Relationship Id="rId5" Type="http://schemas.openxmlformats.org/officeDocument/2006/relationships/image" Target="../media/image7.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5.sv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926F43A-4090-9443-A07E-175DEF85AA60}"/>
              </a:ext>
            </a:extLst>
          </p:cNvPr>
          <p:cNvSpPr>
            <a:spLocks noGrp="1"/>
          </p:cNvSpPr>
          <p:nvPr>
            <p:ph type="ctrTitle"/>
          </p:nvPr>
        </p:nvSpPr>
        <p:spPr>
          <a:xfrm>
            <a:off x="478798" y="727201"/>
            <a:ext cx="8322301" cy="1852766"/>
          </a:xfrm>
        </p:spPr>
        <p:txBody>
          <a:bodyPr/>
          <a:lstStyle/>
          <a:p>
            <a:r>
              <a:rPr lang="en-GB" sz="2800" dirty="0"/>
              <a:t>OmniPCX Enterprise purple</a:t>
            </a:r>
            <a:br>
              <a:rPr lang="en-GB" dirty="0"/>
            </a:br>
            <a:br>
              <a:rPr lang="en-GB" dirty="0"/>
            </a:br>
            <a:r>
              <a:rPr lang="en-GB" dirty="0"/>
              <a:t>ALE softphone</a:t>
            </a:r>
          </a:p>
        </p:txBody>
      </p:sp>
      <p:sp>
        <p:nvSpPr>
          <p:cNvPr id="5" name="Rectangle 11">
            <a:extLst>
              <a:ext uri="{FF2B5EF4-FFF2-40B4-BE49-F238E27FC236}">
                <a16:creationId xmlns:a16="http://schemas.microsoft.com/office/drawing/2014/main" id="{F5C2894C-019E-4EA1-B89D-FD89B6E6F03B}"/>
              </a:ext>
            </a:extLst>
          </p:cNvPr>
          <p:cNvSpPr>
            <a:spLocks noChangeArrowheads="1"/>
          </p:cNvSpPr>
          <p:nvPr/>
        </p:nvSpPr>
        <p:spPr bwMode="auto">
          <a:xfrm>
            <a:off x="478800" y="4517760"/>
            <a:ext cx="3302794" cy="37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53" tIns="34277" rIns="68553" bIns="34277">
            <a:spAutoFit/>
          </a:bodyPr>
          <a:lstStyle/>
          <a:p>
            <a:pPr>
              <a:spcBef>
                <a:spcPts val="150"/>
              </a:spcBef>
            </a:pPr>
            <a:r>
              <a:rPr lang="en-US" altLang="it-IT" sz="900" cap="all" noProof="1">
                <a:solidFill>
                  <a:schemeClr val="bg1"/>
                </a:solidFill>
                <a:latin typeface="+mj-lt"/>
                <a:ea typeface="Open Sans Light"/>
                <a:cs typeface="Open Sans Light"/>
              </a:rPr>
              <a:t>customer presentation </a:t>
            </a:r>
          </a:p>
          <a:p>
            <a:pPr>
              <a:spcBef>
                <a:spcPts val="150"/>
              </a:spcBef>
            </a:pPr>
            <a:r>
              <a:rPr lang="en-US" altLang="it-IT" sz="900" cap="all" noProof="1">
                <a:solidFill>
                  <a:schemeClr val="bg1"/>
                </a:solidFill>
                <a:latin typeface="+mj-lt"/>
                <a:ea typeface="Open Sans Light"/>
                <a:cs typeface="Open Sans Light"/>
              </a:rPr>
              <a:t>november 2023</a:t>
            </a:r>
            <a:endParaRPr lang="en-US" altLang="it-IT" sz="900" cap="all" noProof="1">
              <a:solidFill>
                <a:schemeClr val="bg1"/>
              </a:solidFill>
              <a:latin typeface="+mj-lt"/>
              <a:ea typeface="Open Sans"/>
              <a:cs typeface="Open Sans"/>
            </a:endParaRPr>
          </a:p>
        </p:txBody>
      </p:sp>
      <p:pic>
        <p:nvPicPr>
          <p:cNvPr id="6" name="Image 5">
            <a:extLst>
              <a:ext uri="{FF2B5EF4-FFF2-40B4-BE49-F238E27FC236}">
                <a16:creationId xmlns:a16="http://schemas.microsoft.com/office/drawing/2014/main" id="{74A010CA-33F3-4070-9F29-8D3DDD661A06}"/>
              </a:ext>
            </a:extLst>
          </p:cNvPr>
          <p:cNvPicPr>
            <a:picLocks noChangeAspect="1"/>
          </p:cNvPicPr>
          <p:nvPr/>
        </p:nvPicPr>
        <p:blipFill>
          <a:blip r:embed="rId3"/>
          <a:stretch>
            <a:fillRect/>
          </a:stretch>
        </p:blipFill>
        <p:spPr>
          <a:xfrm>
            <a:off x="6226881" y="2131945"/>
            <a:ext cx="2574218" cy="2571750"/>
          </a:xfrm>
          <a:prstGeom prst="rect">
            <a:avLst/>
          </a:prstGeom>
        </p:spPr>
      </p:pic>
    </p:spTree>
    <p:extLst>
      <p:ext uri="{BB962C8B-B14F-4D97-AF65-F5344CB8AC3E}">
        <p14:creationId xmlns:p14="http://schemas.microsoft.com/office/powerpoint/2010/main" val="284399161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122B-2341-4E48-8780-95737AAF3817}"/>
              </a:ext>
            </a:extLst>
          </p:cNvPr>
          <p:cNvSpPr>
            <a:spLocks noGrp="1"/>
          </p:cNvSpPr>
          <p:nvPr>
            <p:ph type="title"/>
          </p:nvPr>
        </p:nvSpPr>
        <p:spPr/>
        <p:txBody>
          <a:bodyPr/>
          <a:lstStyle/>
          <a:p>
            <a:r>
              <a:rPr lang="en-US" dirty="0"/>
              <a:t>Incoming call on PC</a:t>
            </a:r>
          </a:p>
        </p:txBody>
      </p:sp>
      <p:pic>
        <p:nvPicPr>
          <p:cNvPr id="3" name="Picture 2">
            <a:extLst>
              <a:ext uri="{FF2B5EF4-FFF2-40B4-BE49-F238E27FC236}">
                <a16:creationId xmlns:a16="http://schemas.microsoft.com/office/drawing/2014/main" id="{C8BB71D5-86E1-4C7D-BCD1-AAF9DE25F372}"/>
              </a:ext>
            </a:extLst>
          </p:cNvPr>
          <p:cNvPicPr>
            <a:picLocks noChangeAspect="1"/>
          </p:cNvPicPr>
          <p:nvPr/>
        </p:nvPicPr>
        <p:blipFill>
          <a:blip r:embed="rId2"/>
          <a:stretch>
            <a:fillRect/>
          </a:stretch>
        </p:blipFill>
        <p:spPr>
          <a:xfrm>
            <a:off x="949449" y="1229560"/>
            <a:ext cx="1311373" cy="2880000"/>
          </a:xfrm>
          <a:prstGeom prst="rect">
            <a:avLst/>
          </a:prstGeom>
        </p:spPr>
      </p:pic>
      <p:sp>
        <p:nvSpPr>
          <p:cNvPr id="4" name="Rectangle 17">
            <a:extLst>
              <a:ext uri="{FF2B5EF4-FFF2-40B4-BE49-F238E27FC236}">
                <a16:creationId xmlns:a16="http://schemas.microsoft.com/office/drawing/2014/main" id="{ACDDED88-1FCE-4288-881F-283C6FE4B65F}"/>
              </a:ext>
            </a:extLst>
          </p:cNvPr>
          <p:cNvSpPr>
            <a:spLocks noChangeArrowheads="1"/>
          </p:cNvSpPr>
          <p:nvPr/>
        </p:nvSpPr>
        <p:spPr bwMode="auto">
          <a:xfrm>
            <a:off x="3020565" y="2932160"/>
            <a:ext cx="21253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Answer the incoming call</a:t>
            </a:r>
          </a:p>
        </p:txBody>
      </p:sp>
      <p:cxnSp>
        <p:nvCxnSpPr>
          <p:cNvPr id="5" name="Straight Arrow Connector 4">
            <a:extLst>
              <a:ext uri="{FF2B5EF4-FFF2-40B4-BE49-F238E27FC236}">
                <a16:creationId xmlns:a16="http://schemas.microsoft.com/office/drawing/2014/main" id="{3A383D84-39BE-4BA7-A174-1ECDDB531D62}"/>
              </a:ext>
            </a:extLst>
          </p:cNvPr>
          <p:cNvCxnSpPr>
            <a:cxnSpLocks/>
          </p:cNvCxnSpPr>
          <p:nvPr/>
        </p:nvCxnSpPr>
        <p:spPr bwMode="auto">
          <a:xfrm flipV="1">
            <a:off x="1772204" y="3083995"/>
            <a:ext cx="1161275" cy="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6" name="Straight Arrow Connector 5">
            <a:extLst>
              <a:ext uri="{FF2B5EF4-FFF2-40B4-BE49-F238E27FC236}">
                <a16:creationId xmlns:a16="http://schemas.microsoft.com/office/drawing/2014/main" id="{84A99B3D-C1BB-4B59-8F80-05C3A11EB800}"/>
              </a:ext>
            </a:extLst>
          </p:cNvPr>
          <p:cNvCxnSpPr>
            <a:cxnSpLocks/>
          </p:cNvCxnSpPr>
          <p:nvPr/>
        </p:nvCxnSpPr>
        <p:spPr bwMode="auto">
          <a:xfrm>
            <a:off x="2091590" y="3675879"/>
            <a:ext cx="750222" cy="0"/>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7" name="Rectangle 17">
            <a:extLst>
              <a:ext uri="{FF2B5EF4-FFF2-40B4-BE49-F238E27FC236}">
                <a16:creationId xmlns:a16="http://schemas.microsoft.com/office/drawing/2014/main" id="{DF505E92-9F42-489C-AB5B-5E53D8D77221}"/>
              </a:ext>
            </a:extLst>
          </p:cNvPr>
          <p:cNvSpPr>
            <a:spLocks noChangeArrowheads="1"/>
          </p:cNvSpPr>
          <p:nvPr/>
        </p:nvSpPr>
        <p:spPr bwMode="auto">
          <a:xfrm>
            <a:off x="3020565" y="3461286"/>
            <a:ext cx="295953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sz="1000" dirty="0">
                <a:solidFill>
                  <a:schemeClr val="accent1"/>
                </a:solidFill>
              </a:rPr>
              <a:t>Decline the incoming call and </a:t>
            </a:r>
            <a:br>
              <a:rPr lang="en-US" sz="1000" dirty="0">
                <a:solidFill>
                  <a:schemeClr val="accent1"/>
                </a:solidFill>
              </a:rPr>
            </a:br>
            <a:r>
              <a:rPr lang="en-US" sz="1000" dirty="0">
                <a:solidFill>
                  <a:schemeClr val="accent1"/>
                </a:solidFill>
              </a:rPr>
              <a:t>forward it to your voicemail box</a:t>
            </a:r>
            <a:br>
              <a:rPr lang="en-US" sz="1000" dirty="0">
                <a:solidFill>
                  <a:schemeClr val="accent1"/>
                </a:solidFill>
              </a:rPr>
            </a:br>
            <a:r>
              <a:rPr lang="en-US" sz="1000" dirty="0">
                <a:solidFill>
                  <a:schemeClr val="accent1"/>
                </a:solidFill>
              </a:rPr>
              <a:t>(when available)</a:t>
            </a:r>
            <a:endParaRPr lang="en-US" altLang="en-US" sz="1000" dirty="0">
              <a:solidFill>
                <a:schemeClr val="accent1"/>
              </a:solidFill>
            </a:endParaRPr>
          </a:p>
        </p:txBody>
      </p:sp>
      <p:sp>
        <p:nvSpPr>
          <p:cNvPr id="16" name="Rectangle 17">
            <a:extLst>
              <a:ext uri="{FF2B5EF4-FFF2-40B4-BE49-F238E27FC236}">
                <a16:creationId xmlns:a16="http://schemas.microsoft.com/office/drawing/2014/main" id="{FE23C108-0D67-472B-899B-CC65DAA6995B}"/>
              </a:ext>
            </a:extLst>
          </p:cNvPr>
          <p:cNvSpPr>
            <a:spLocks noChangeArrowheads="1"/>
          </p:cNvSpPr>
          <p:nvPr/>
        </p:nvSpPr>
        <p:spPr bwMode="auto">
          <a:xfrm>
            <a:off x="2712090" y="2029250"/>
            <a:ext cx="33528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15000"/>
              </a:spcBef>
              <a:buClr>
                <a:schemeClr val="bg1"/>
              </a:buClr>
            </a:pPr>
            <a:r>
              <a:rPr lang="en-US" altLang="en-US" sz="1000" dirty="0">
                <a:solidFill>
                  <a:schemeClr val="accent1"/>
                </a:solidFill>
              </a:rPr>
              <a:t>Divert call to the destination number entered,</a:t>
            </a:r>
            <a:br>
              <a:rPr lang="en-US" altLang="en-US" sz="1000" dirty="0">
                <a:solidFill>
                  <a:schemeClr val="accent1"/>
                </a:solidFill>
              </a:rPr>
            </a:br>
            <a:r>
              <a:rPr lang="en-US" altLang="en-US" sz="1000" dirty="0">
                <a:solidFill>
                  <a:schemeClr val="accent1"/>
                </a:solidFill>
              </a:rPr>
              <a:t>or to predefined numbers</a:t>
            </a:r>
          </a:p>
        </p:txBody>
      </p:sp>
      <p:sp>
        <p:nvSpPr>
          <p:cNvPr id="18" name="Rectangle 17">
            <a:extLst>
              <a:ext uri="{FF2B5EF4-FFF2-40B4-BE49-F238E27FC236}">
                <a16:creationId xmlns:a16="http://schemas.microsoft.com/office/drawing/2014/main" id="{AD12D44B-9CB3-467C-854D-1AAC2B329F08}"/>
              </a:ext>
            </a:extLst>
          </p:cNvPr>
          <p:cNvSpPr>
            <a:spLocks noChangeArrowheads="1"/>
          </p:cNvSpPr>
          <p:nvPr/>
        </p:nvSpPr>
        <p:spPr bwMode="auto">
          <a:xfrm>
            <a:off x="6456600" y="1166837"/>
            <a:ext cx="8325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Back</a:t>
            </a:r>
          </a:p>
        </p:txBody>
      </p:sp>
      <p:grpSp>
        <p:nvGrpSpPr>
          <p:cNvPr id="32" name="Group 31">
            <a:extLst>
              <a:ext uri="{FF2B5EF4-FFF2-40B4-BE49-F238E27FC236}">
                <a16:creationId xmlns:a16="http://schemas.microsoft.com/office/drawing/2014/main" id="{0A5A1520-FB4D-4EDB-880F-AEEC16E08FAA}"/>
              </a:ext>
            </a:extLst>
          </p:cNvPr>
          <p:cNvGrpSpPr/>
          <p:nvPr/>
        </p:nvGrpSpPr>
        <p:grpSpPr>
          <a:xfrm>
            <a:off x="6907868" y="1135745"/>
            <a:ext cx="1311373" cy="2906454"/>
            <a:chOff x="1121983" y="1725154"/>
            <a:chExt cx="1311373" cy="2906454"/>
          </a:xfrm>
        </p:grpSpPr>
        <p:pic>
          <p:nvPicPr>
            <p:cNvPr id="12" name="Picture 11">
              <a:extLst>
                <a:ext uri="{FF2B5EF4-FFF2-40B4-BE49-F238E27FC236}">
                  <a16:creationId xmlns:a16="http://schemas.microsoft.com/office/drawing/2014/main" id="{89D98BC2-0855-4004-AB9D-C46648E1280D}"/>
                </a:ext>
              </a:extLst>
            </p:cNvPr>
            <p:cNvPicPr>
              <a:picLocks noChangeAspect="1"/>
            </p:cNvPicPr>
            <p:nvPr/>
          </p:nvPicPr>
          <p:blipFill>
            <a:blip r:embed="rId3"/>
            <a:stretch>
              <a:fillRect/>
            </a:stretch>
          </p:blipFill>
          <p:spPr>
            <a:xfrm>
              <a:off x="1121983" y="1725154"/>
              <a:ext cx="1311373" cy="2906454"/>
            </a:xfrm>
            <a:prstGeom prst="rect">
              <a:avLst/>
            </a:prstGeom>
          </p:spPr>
        </p:pic>
        <p:pic>
          <p:nvPicPr>
            <p:cNvPr id="21" name="Picture 20">
              <a:extLst>
                <a:ext uri="{FF2B5EF4-FFF2-40B4-BE49-F238E27FC236}">
                  <a16:creationId xmlns:a16="http://schemas.microsoft.com/office/drawing/2014/main" id="{8CFCD669-59A6-406E-9CF2-F3A09E59C0F8}"/>
                </a:ext>
              </a:extLst>
            </p:cNvPr>
            <p:cNvPicPr>
              <a:picLocks noChangeAspect="1"/>
            </p:cNvPicPr>
            <p:nvPr/>
          </p:nvPicPr>
          <p:blipFill>
            <a:blip r:embed="rId4"/>
            <a:stretch>
              <a:fillRect/>
            </a:stretch>
          </p:blipFill>
          <p:spPr>
            <a:xfrm>
              <a:off x="1131554" y="1886765"/>
              <a:ext cx="285354" cy="299273"/>
            </a:xfrm>
            <a:prstGeom prst="rect">
              <a:avLst/>
            </a:prstGeom>
          </p:spPr>
        </p:pic>
      </p:grpSp>
      <p:cxnSp>
        <p:nvCxnSpPr>
          <p:cNvPr id="14" name="Straight Arrow Connector 13">
            <a:extLst>
              <a:ext uri="{FF2B5EF4-FFF2-40B4-BE49-F238E27FC236}">
                <a16:creationId xmlns:a16="http://schemas.microsoft.com/office/drawing/2014/main" id="{201F9644-90B8-4E6C-BC48-3F0E9BE689D6}"/>
              </a:ext>
            </a:extLst>
          </p:cNvPr>
          <p:cNvCxnSpPr>
            <a:cxnSpLocks/>
          </p:cNvCxnSpPr>
          <p:nvPr/>
        </p:nvCxnSpPr>
        <p:spPr bwMode="auto">
          <a:xfrm>
            <a:off x="2234967" y="1279187"/>
            <a:ext cx="785598" cy="2917"/>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17" name="Rectangle 17">
            <a:extLst>
              <a:ext uri="{FF2B5EF4-FFF2-40B4-BE49-F238E27FC236}">
                <a16:creationId xmlns:a16="http://schemas.microsoft.com/office/drawing/2014/main" id="{4527BE18-A9B6-46B7-806C-0916935EF7C4}"/>
              </a:ext>
            </a:extLst>
          </p:cNvPr>
          <p:cNvSpPr>
            <a:spLocks noChangeArrowheads="1"/>
          </p:cNvSpPr>
          <p:nvPr/>
        </p:nvSpPr>
        <p:spPr bwMode="auto">
          <a:xfrm>
            <a:off x="3020565" y="1135745"/>
            <a:ext cx="2933227" cy="730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Close the incoming call window. </a:t>
            </a:r>
          </a:p>
          <a:p>
            <a:pPr eaLnBrk="0" hangingPunct="0">
              <a:spcBef>
                <a:spcPct val="15000"/>
              </a:spcBef>
              <a:buClr>
                <a:schemeClr val="bg1"/>
              </a:buClr>
            </a:pPr>
            <a:r>
              <a:rPr lang="en-US" altLang="en-US" sz="1000" b="1" dirty="0">
                <a:solidFill>
                  <a:schemeClr val="accent1"/>
                </a:solidFill>
              </a:rPr>
              <a:t>The PC no longer rings, but all other devices, such as a desk phone </a:t>
            </a:r>
            <a:r>
              <a:rPr lang="en-US" altLang="en-US" sz="1000" b="1" u="sng" dirty="0">
                <a:solidFill>
                  <a:schemeClr val="accent1"/>
                </a:solidFill>
              </a:rPr>
              <a:t>in case of multi-devices</a:t>
            </a:r>
            <a:r>
              <a:rPr lang="en-US" altLang="en-US" sz="1000" b="1" dirty="0">
                <a:solidFill>
                  <a:schemeClr val="accent1"/>
                </a:solidFill>
              </a:rPr>
              <a:t>, continue to ring.</a:t>
            </a:r>
          </a:p>
        </p:txBody>
      </p:sp>
      <p:cxnSp>
        <p:nvCxnSpPr>
          <p:cNvPr id="19" name="Straight Arrow Connector 18">
            <a:extLst>
              <a:ext uri="{FF2B5EF4-FFF2-40B4-BE49-F238E27FC236}">
                <a16:creationId xmlns:a16="http://schemas.microsoft.com/office/drawing/2014/main" id="{92692A9A-CFAB-401C-8395-6712074A07A3}"/>
              </a:ext>
            </a:extLst>
          </p:cNvPr>
          <p:cNvCxnSpPr>
            <a:cxnSpLocks/>
          </p:cNvCxnSpPr>
          <p:nvPr/>
        </p:nvCxnSpPr>
        <p:spPr bwMode="auto">
          <a:xfrm flipH="1">
            <a:off x="6512341" y="1446992"/>
            <a:ext cx="405098" cy="0"/>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20" name="Connector: Elbow 19">
            <a:extLst>
              <a:ext uri="{FF2B5EF4-FFF2-40B4-BE49-F238E27FC236}">
                <a16:creationId xmlns:a16="http://schemas.microsoft.com/office/drawing/2014/main" id="{2E01A9A7-9CDA-437B-B434-2D6A186407CD}"/>
              </a:ext>
            </a:extLst>
          </p:cNvPr>
          <p:cNvCxnSpPr>
            <a:cxnSpLocks/>
          </p:cNvCxnSpPr>
          <p:nvPr/>
        </p:nvCxnSpPr>
        <p:spPr>
          <a:xfrm rot="10800000" flipV="1">
            <a:off x="1307432" y="2478504"/>
            <a:ext cx="5600436" cy="1042737"/>
          </a:xfrm>
          <a:prstGeom prst="bentConnector3">
            <a:avLst>
              <a:gd name="adj1" fmla="val 100271"/>
            </a:avLst>
          </a:prstGeom>
          <a:ln>
            <a:solidFill>
              <a:schemeClr val="accent5">
                <a:lumMod val="75000"/>
              </a:schemeClr>
            </a:solidFill>
            <a:headEnd type="arrow" w="med" len="med"/>
            <a:tailEnd type="none" w="med" len="med"/>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969792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A75E8-B98B-4530-9824-DD890BC21F67}"/>
              </a:ext>
            </a:extLst>
          </p:cNvPr>
          <p:cNvSpPr>
            <a:spLocks noGrp="1"/>
          </p:cNvSpPr>
          <p:nvPr>
            <p:ph type="title"/>
          </p:nvPr>
        </p:nvSpPr>
        <p:spPr/>
        <p:txBody>
          <a:bodyPr/>
          <a:lstStyle/>
          <a:p>
            <a:r>
              <a:rPr lang="en-GB" dirty="0"/>
              <a:t>Conversation</a:t>
            </a:r>
          </a:p>
        </p:txBody>
      </p:sp>
      <p:pic>
        <p:nvPicPr>
          <p:cNvPr id="4" name="Picture 3" descr="Graphical user interface, text, application&#10;&#10;Description automatically generated">
            <a:extLst>
              <a:ext uri="{FF2B5EF4-FFF2-40B4-BE49-F238E27FC236}">
                <a16:creationId xmlns:a16="http://schemas.microsoft.com/office/drawing/2014/main" id="{8A2B90DE-B946-45D5-BDCF-F370B207DF3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45563" y="1131750"/>
            <a:ext cx="1502634" cy="2880000"/>
          </a:xfrm>
          <a:prstGeom prst="rect">
            <a:avLst/>
          </a:prstGeom>
          <a:effectLst>
            <a:outerShdw blurRad="50800" dist="38100" dir="2700000" algn="tl" rotWithShape="0">
              <a:prstClr val="black">
                <a:alpha val="40000"/>
              </a:prstClr>
            </a:outerShdw>
          </a:effectLst>
        </p:spPr>
      </p:pic>
      <p:sp>
        <p:nvSpPr>
          <p:cNvPr id="5" name="Rectangle 17">
            <a:extLst>
              <a:ext uri="{FF2B5EF4-FFF2-40B4-BE49-F238E27FC236}">
                <a16:creationId xmlns:a16="http://schemas.microsoft.com/office/drawing/2014/main" id="{51F519E9-55F2-4035-859C-CBE9180646F2}"/>
              </a:ext>
            </a:extLst>
          </p:cNvPr>
          <p:cNvSpPr>
            <a:spLocks noChangeArrowheads="1"/>
          </p:cNvSpPr>
          <p:nvPr/>
        </p:nvSpPr>
        <p:spPr bwMode="auto">
          <a:xfrm>
            <a:off x="772949" y="2749932"/>
            <a:ext cx="23808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spcBef>
                <a:spcPct val="15000"/>
              </a:spcBef>
              <a:buClr>
                <a:schemeClr val="bg1"/>
              </a:buClr>
            </a:pPr>
            <a:r>
              <a:rPr lang="en-US" altLang="en-US" sz="1000" dirty="0">
                <a:solidFill>
                  <a:schemeClr val="accent1"/>
                </a:solidFill>
              </a:rPr>
              <a:t>Put the call on hold/retrieve the call</a:t>
            </a:r>
          </a:p>
        </p:txBody>
      </p:sp>
      <p:cxnSp>
        <p:nvCxnSpPr>
          <p:cNvPr id="6" name="Straight Arrow Connector 5">
            <a:extLst>
              <a:ext uri="{FF2B5EF4-FFF2-40B4-BE49-F238E27FC236}">
                <a16:creationId xmlns:a16="http://schemas.microsoft.com/office/drawing/2014/main" id="{5CD46E1A-B2ED-4275-81A4-026373539B60}"/>
              </a:ext>
            </a:extLst>
          </p:cNvPr>
          <p:cNvCxnSpPr>
            <a:cxnSpLocks/>
          </p:cNvCxnSpPr>
          <p:nvPr/>
        </p:nvCxnSpPr>
        <p:spPr bwMode="auto">
          <a:xfrm flipH="1" flipV="1">
            <a:off x="3119344" y="2882758"/>
            <a:ext cx="1147356" cy="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9" name="Rectangle 17">
            <a:extLst>
              <a:ext uri="{FF2B5EF4-FFF2-40B4-BE49-F238E27FC236}">
                <a16:creationId xmlns:a16="http://schemas.microsoft.com/office/drawing/2014/main" id="{FEB8D27E-4B2E-4E6A-A6EE-4B1F92905008}"/>
              </a:ext>
            </a:extLst>
          </p:cNvPr>
          <p:cNvSpPr>
            <a:spLocks noChangeArrowheads="1"/>
          </p:cNvSpPr>
          <p:nvPr/>
        </p:nvSpPr>
        <p:spPr bwMode="auto">
          <a:xfrm>
            <a:off x="539443" y="3342311"/>
            <a:ext cx="26143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algn="r" eaLnBrk="0" hangingPunct="0">
              <a:spcBef>
                <a:spcPct val="15000"/>
              </a:spcBef>
              <a:buClr>
                <a:schemeClr val="bg1"/>
              </a:buClr>
              <a:buFont typeface="Wingdings" panose="05000000000000000000" pitchFamily="2" charset="2"/>
              <a:buChar char="q"/>
            </a:pPr>
            <a:r>
              <a:rPr lang="en-US" altLang="en-US" sz="1000" dirty="0">
                <a:solidFill>
                  <a:schemeClr val="accent1"/>
                </a:solidFill>
              </a:rPr>
              <a:t>Transfer the call to another person  </a:t>
            </a:r>
          </a:p>
        </p:txBody>
      </p:sp>
      <p:cxnSp>
        <p:nvCxnSpPr>
          <p:cNvPr id="10" name="Straight Arrow Connector 9">
            <a:extLst>
              <a:ext uri="{FF2B5EF4-FFF2-40B4-BE49-F238E27FC236}">
                <a16:creationId xmlns:a16="http://schemas.microsoft.com/office/drawing/2014/main" id="{F4957D8B-B5C4-4A95-A934-314AB3E53C79}"/>
              </a:ext>
            </a:extLst>
          </p:cNvPr>
          <p:cNvCxnSpPr>
            <a:cxnSpLocks/>
          </p:cNvCxnSpPr>
          <p:nvPr/>
        </p:nvCxnSpPr>
        <p:spPr bwMode="auto">
          <a:xfrm flipH="1">
            <a:off x="3119344" y="3484693"/>
            <a:ext cx="1245537" cy="0"/>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9CAE4A08-F9F4-4F72-B1D9-2D5E16C45F9F}"/>
              </a:ext>
            </a:extLst>
          </p:cNvPr>
          <p:cNvCxnSpPr>
            <a:cxnSpLocks/>
          </p:cNvCxnSpPr>
          <p:nvPr/>
        </p:nvCxnSpPr>
        <p:spPr bwMode="auto">
          <a:xfrm>
            <a:off x="4929199" y="3484693"/>
            <a:ext cx="848364" cy="0"/>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74DD509F-2AE7-43A3-B6B2-AF770B4A0BC7}"/>
              </a:ext>
            </a:extLst>
          </p:cNvPr>
          <p:cNvCxnSpPr>
            <a:cxnSpLocks/>
          </p:cNvCxnSpPr>
          <p:nvPr/>
        </p:nvCxnSpPr>
        <p:spPr bwMode="auto">
          <a:xfrm>
            <a:off x="5078684" y="3033591"/>
            <a:ext cx="698879" cy="0"/>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16" name="Straight Arrow Connector 15">
            <a:extLst>
              <a:ext uri="{FF2B5EF4-FFF2-40B4-BE49-F238E27FC236}">
                <a16:creationId xmlns:a16="http://schemas.microsoft.com/office/drawing/2014/main" id="{4189FD99-772D-4839-9481-DC46A82D35EA}"/>
              </a:ext>
            </a:extLst>
          </p:cNvPr>
          <p:cNvCxnSpPr>
            <a:cxnSpLocks/>
          </p:cNvCxnSpPr>
          <p:nvPr/>
        </p:nvCxnSpPr>
        <p:spPr bwMode="auto">
          <a:xfrm>
            <a:off x="4680753" y="2864789"/>
            <a:ext cx="1096810" cy="8253"/>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18" name="Straight Arrow Connector 17">
            <a:extLst>
              <a:ext uri="{FF2B5EF4-FFF2-40B4-BE49-F238E27FC236}">
                <a16:creationId xmlns:a16="http://schemas.microsoft.com/office/drawing/2014/main" id="{FC322D26-E4FC-4F5A-9ACE-EF79803A80BF}"/>
              </a:ext>
            </a:extLst>
          </p:cNvPr>
          <p:cNvCxnSpPr>
            <a:cxnSpLocks/>
          </p:cNvCxnSpPr>
          <p:nvPr/>
        </p:nvCxnSpPr>
        <p:spPr bwMode="auto">
          <a:xfrm flipV="1">
            <a:off x="4775805" y="2571750"/>
            <a:ext cx="1001758" cy="309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20" name="Rectangle 17">
            <a:extLst>
              <a:ext uri="{FF2B5EF4-FFF2-40B4-BE49-F238E27FC236}">
                <a16:creationId xmlns:a16="http://schemas.microsoft.com/office/drawing/2014/main" id="{7E36C7D9-70D3-4616-B844-64F4DDDBD1BB}"/>
              </a:ext>
            </a:extLst>
          </p:cNvPr>
          <p:cNvSpPr>
            <a:spLocks noChangeArrowheads="1"/>
          </p:cNvSpPr>
          <p:nvPr/>
        </p:nvSpPr>
        <p:spPr bwMode="auto">
          <a:xfrm>
            <a:off x="5797865" y="2341568"/>
            <a:ext cx="29720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When necessary, during the conversation open the numeric keypad for numeric processing</a:t>
            </a:r>
          </a:p>
        </p:txBody>
      </p:sp>
      <p:sp>
        <p:nvSpPr>
          <p:cNvPr id="21" name="Rectangle 17">
            <a:extLst>
              <a:ext uri="{FF2B5EF4-FFF2-40B4-BE49-F238E27FC236}">
                <a16:creationId xmlns:a16="http://schemas.microsoft.com/office/drawing/2014/main" id="{DA1C2F30-1990-4DBF-98C9-6837F339745E}"/>
              </a:ext>
            </a:extLst>
          </p:cNvPr>
          <p:cNvSpPr>
            <a:spLocks noChangeArrowheads="1"/>
          </p:cNvSpPr>
          <p:nvPr/>
        </p:nvSpPr>
        <p:spPr bwMode="auto">
          <a:xfrm>
            <a:off x="5797865" y="2741678"/>
            <a:ext cx="26525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Activate/deactivate the loudspeaker</a:t>
            </a:r>
          </a:p>
        </p:txBody>
      </p:sp>
      <p:sp>
        <p:nvSpPr>
          <p:cNvPr id="22" name="Rectangle 17">
            <a:extLst>
              <a:ext uri="{FF2B5EF4-FFF2-40B4-BE49-F238E27FC236}">
                <a16:creationId xmlns:a16="http://schemas.microsoft.com/office/drawing/2014/main" id="{F5C1B737-8C16-49C9-84F8-AF11B6568B4E}"/>
              </a:ext>
            </a:extLst>
          </p:cNvPr>
          <p:cNvSpPr>
            <a:spLocks noChangeArrowheads="1"/>
          </p:cNvSpPr>
          <p:nvPr/>
        </p:nvSpPr>
        <p:spPr bwMode="auto">
          <a:xfrm>
            <a:off x="5797865" y="2949289"/>
            <a:ext cx="201348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Mute/unmute the audio</a:t>
            </a:r>
          </a:p>
        </p:txBody>
      </p:sp>
      <p:sp>
        <p:nvSpPr>
          <p:cNvPr id="24" name="Rectangle 17">
            <a:extLst>
              <a:ext uri="{FF2B5EF4-FFF2-40B4-BE49-F238E27FC236}">
                <a16:creationId xmlns:a16="http://schemas.microsoft.com/office/drawing/2014/main" id="{FA943FB8-AB19-4BF1-8AEB-97B116C2FE36}"/>
              </a:ext>
            </a:extLst>
          </p:cNvPr>
          <p:cNvSpPr>
            <a:spLocks noChangeArrowheads="1"/>
          </p:cNvSpPr>
          <p:nvPr/>
        </p:nvSpPr>
        <p:spPr bwMode="auto">
          <a:xfrm>
            <a:off x="5797865" y="3366250"/>
            <a:ext cx="336643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End the active call/conference with all participants</a:t>
            </a:r>
          </a:p>
        </p:txBody>
      </p:sp>
      <p:cxnSp>
        <p:nvCxnSpPr>
          <p:cNvPr id="38" name="Straight Arrow Connector 37">
            <a:extLst>
              <a:ext uri="{FF2B5EF4-FFF2-40B4-BE49-F238E27FC236}">
                <a16:creationId xmlns:a16="http://schemas.microsoft.com/office/drawing/2014/main" id="{54867F4C-EAA7-4A51-8D31-57390A62E596}"/>
              </a:ext>
            </a:extLst>
          </p:cNvPr>
          <p:cNvCxnSpPr>
            <a:cxnSpLocks/>
          </p:cNvCxnSpPr>
          <p:nvPr/>
        </p:nvCxnSpPr>
        <p:spPr bwMode="auto">
          <a:xfrm flipH="1">
            <a:off x="3119344" y="1903504"/>
            <a:ext cx="1245538" cy="0"/>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39" name="Rectangle 17">
            <a:extLst>
              <a:ext uri="{FF2B5EF4-FFF2-40B4-BE49-F238E27FC236}">
                <a16:creationId xmlns:a16="http://schemas.microsoft.com/office/drawing/2014/main" id="{6E1BBC6F-1588-41AA-A366-74F8A4F366AF}"/>
              </a:ext>
            </a:extLst>
          </p:cNvPr>
          <p:cNvSpPr>
            <a:spLocks noChangeArrowheads="1"/>
          </p:cNvSpPr>
          <p:nvPr/>
        </p:nvSpPr>
        <p:spPr bwMode="auto">
          <a:xfrm>
            <a:off x="474123" y="1684178"/>
            <a:ext cx="26796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spcBef>
                <a:spcPct val="15000"/>
              </a:spcBef>
              <a:buClr>
                <a:schemeClr val="bg1"/>
              </a:buClr>
            </a:pPr>
            <a:r>
              <a:rPr lang="en-US" sz="1000" dirty="0">
                <a:solidFill>
                  <a:schemeClr val="accent1"/>
                </a:solidFill>
              </a:rPr>
              <a:t>Information about your contact, such as number, name, company, and job title</a:t>
            </a:r>
            <a:endParaRPr lang="en-US" altLang="en-US" sz="1000" dirty="0">
              <a:solidFill>
                <a:schemeClr val="accent1"/>
              </a:solidFill>
            </a:endParaRPr>
          </a:p>
        </p:txBody>
      </p:sp>
      <p:pic>
        <p:nvPicPr>
          <p:cNvPr id="3" name="Picture 2">
            <a:extLst>
              <a:ext uri="{FF2B5EF4-FFF2-40B4-BE49-F238E27FC236}">
                <a16:creationId xmlns:a16="http://schemas.microsoft.com/office/drawing/2014/main" id="{39EABC32-09AB-4664-9370-BE071F96208E}"/>
              </a:ext>
            </a:extLst>
          </p:cNvPr>
          <p:cNvPicPr>
            <a:picLocks noChangeAspect="1"/>
          </p:cNvPicPr>
          <p:nvPr/>
        </p:nvPicPr>
        <p:blipFill>
          <a:blip r:embed="rId3"/>
          <a:stretch>
            <a:fillRect/>
          </a:stretch>
        </p:blipFill>
        <p:spPr>
          <a:xfrm>
            <a:off x="4505955" y="1684004"/>
            <a:ext cx="338219" cy="345416"/>
          </a:xfrm>
          <a:prstGeom prst="rect">
            <a:avLst/>
          </a:prstGeom>
        </p:spPr>
      </p:pic>
      <p:cxnSp>
        <p:nvCxnSpPr>
          <p:cNvPr id="19" name="Straight Arrow Connector 18">
            <a:extLst>
              <a:ext uri="{FF2B5EF4-FFF2-40B4-BE49-F238E27FC236}">
                <a16:creationId xmlns:a16="http://schemas.microsoft.com/office/drawing/2014/main" id="{B2B6E4A9-D371-4FB6-A000-689342248909}"/>
              </a:ext>
            </a:extLst>
          </p:cNvPr>
          <p:cNvCxnSpPr>
            <a:cxnSpLocks/>
          </p:cNvCxnSpPr>
          <p:nvPr/>
        </p:nvCxnSpPr>
        <p:spPr bwMode="auto">
          <a:xfrm flipV="1">
            <a:off x="5158245" y="1685312"/>
            <a:ext cx="639620" cy="10202"/>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23" name="Rectangle 17">
            <a:extLst>
              <a:ext uri="{FF2B5EF4-FFF2-40B4-BE49-F238E27FC236}">
                <a16:creationId xmlns:a16="http://schemas.microsoft.com/office/drawing/2014/main" id="{348560D9-86D8-4D2A-8E07-5B8A085BF06C}"/>
              </a:ext>
            </a:extLst>
          </p:cNvPr>
          <p:cNvSpPr>
            <a:spLocks noChangeArrowheads="1"/>
          </p:cNvSpPr>
          <p:nvPr/>
        </p:nvSpPr>
        <p:spPr bwMode="auto">
          <a:xfrm>
            <a:off x="5794981" y="1560893"/>
            <a:ext cx="263699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VoIP network quality indicator</a:t>
            </a:r>
          </a:p>
        </p:txBody>
      </p:sp>
      <p:pic>
        <p:nvPicPr>
          <p:cNvPr id="8" name="Image 7">
            <a:extLst>
              <a:ext uri="{FF2B5EF4-FFF2-40B4-BE49-F238E27FC236}">
                <a16:creationId xmlns:a16="http://schemas.microsoft.com/office/drawing/2014/main" id="{21BE3AE3-F7C5-4C34-9C02-4ABA2C9E5D7A}"/>
              </a:ext>
            </a:extLst>
          </p:cNvPr>
          <p:cNvPicPr>
            <a:picLocks noChangeAspect="1"/>
          </p:cNvPicPr>
          <p:nvPr/>
        </p:nvPicPr>
        <p:blipFill>
          <a:blip r:embed="rId4"/>
          <a:stretch>
            <a:fillRect/>
          </a:stretch>
        </p:blipFill>
        <p:spPr>
          <a:xfrm>
            <a:off x="4239050" y="2517960"/>
            <a:ext cx="263887" cy="258087"/>
          </a:xfrm>
          <a:prstGeom prst="rect">
            <a:avLst/>
          </a:prstGeom>
        </p:spPr>
      </p:pic>
      <p:cxnSp>
        <p:nvCxnSpPr>
          <p:cNvPr id="25" name="Straight Arrow Connector 17">
            <a:extLst>
              <a:ext uri="{FF2B5EF4-FFF2-40B4-BE49-F238E27FC236}">
                <a16:creationId xmlns:a16="http://schemas.microsoft.com/office/drawing/2014/main" id="{CCFF291B-C4AB-4379-ABE5-F26B43A1B284}"/>
              </a:ext>
            </a:extLst>
          </p:cNvPr>
          <p:cNvCxnSpPr>
            <a:cxnSpLocks/>
          </p:cNvCxnSpPr>
          <p:nvPr/>
        </p:nvCxnSpPr>
        <p:spPr bwMode="auto">
          <a:xfrm flipH="1">
            <a:off x="3463337" y="2551179"/>
            <a:ext cx="821636" cy="0"/>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27" name="Rectangle 17">
            <a:extLst>
              <a:ext uri="{FF2B5EF4-FFF2-40B4-BE49-F238E27FC236}">
                <a16:creationId xmlns:a16="http://schemas.microsoft.com/office/drawing/2014/main" id="{D35E357F-009C-4273-B610-4D51C832317A}"/>
              </a:ext>
            </a:extLst>
          </p:cNvPr>
          <p:cNvSpPr>
            <a:spLocks noChangeArrowheads="1"/>
          </p:cNvSpPr>
          <p:nvPr/>
        </p:nvSpPr>
        <p:spPr bwMode="auto">
          <a:xfrm>
            <a:off x="2556456" y="2414012"/>
            <a:ext cx="93733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spcBef>
                <a:spcPct val="15000"/>
              </a:spcBef>
              <a:buClr>
                <a:schemeClr val="bg1"/>
              </a:buClr>
            </a:pPr>
            <a:r>
              <a:rPr lang="en-US" altLang="en-US" sz="1000" dirty="0">
                <a:solidFill>
                  <a:schemeClr val="accent1"/>
                </a:solidFill>
              </a:rPr>
              <a:t>Add video</a:t>
            </a:r>
          </a:p>
        </p:txBody>
      </p:sp>
    </p:spTree>
    <p:extLst>
      <p:ext uri="{BB962C8B-B14F-4D97-AF65-F5344CB8AC3E}">
        <p14:creationId xmlns:p14="http://schemas.microsoft.com/office/powerpoint/2010/main" val="9402192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A75E8-B98B-4530-9824-DD890BC21F67}"/>
              </a:ext>
            </a:extLst>
          </p:cNvPr>
          <p:cNvSpPr>
            <a:spLocks noGrp="1"/>
          </p:cNvSpPr>
          <p:nvPr>
            <p:ph type="title"/>
          </p:nvPr>
        </p:nvSpPr>
        <p:spPr/>
        <p:txBody>
          <a:bodyPr/>
          <a:lstStyle/>
          <a:p>
            <a:r>
              <a:rPr lang="en-GB" dirty="0"/>
              <a:t>Make a second call</a:t>
            </a:r>
          </a:p>
        </p:txBody>
      </p:sp>
      <p:pic>
        <p:nvPicPr>
          <p:cNvPr id="7" name="Picture 6" descr="Graphical user interface, text, application&#10;&#10;Description automatically generated">
            <a:extLst>
              <a:ext uri="{FF2B5EF4-FFF2-40B4-BE49-F238E27FC236}">
                <a16:creationId xmlns:a16="http://schemas.microsoft.com/office/drawing/2014/main" id="{9E4A6092-2707-4541-A053-A49FAC3BF26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64098" y="1732461"/>
            <a:ext cx="4114286" cy="2880000"/>
          </a:xfrm>
          <a:prstGeom prst="rect">
            <a:avLst/>
          </a:prstGeom>
        </p:spPr>
      </p:pic>
      <p:sp>
        <p:nvSpPr>
          <p:cNvPr id="23" name="Rectangle 17">
            <a:extLst>
              <a:ext uri="{FF2B5EF4-FFF2-40B4-BE49-F238E27FC236}">
                <a16:creationId xmlns:a16="http://schemas.microsoft.com/office/drawing/2014/main" id="{D670953B-1032-45DD-9675-B50AC8E09BCA}"/>
              </a:ext>
            </a:extLst>
          </p:cNvPr>
          <p:cNvSpPr>
            <a:spLocks noChangeArrowheads="1"/>
          </p:cNvSpPr>
          <p:nvPr/>
        </p:nvSpPr>
        <p:spPr bwMode="auto">
          <a:xfrm>
            <a:off x="524270" y="915737"/>
            <a:ext cx="82191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spcBef>
                <a:spcPct val="15000"/>
              </a:spcBef>
              <a:buClr>
                <a:schemeClr val="bg1"/>
              </a:buClr>
              <a:buFont typeface="Wingdings" panose="05000000000000000000" pitchFamily="2" charset="2"/>
              <a:buChar char="q"/>
            </a:pPr>
            <a:r>
              <a:rPr lang="en-US" altLang="en-US" sz="1200" dirty="0">
                <a:solidFill>
                  <a:schemeClr val="tx1">
                    <a:lumMod val="95000"/>
                    <a:lumOff val="5000"/>
                  </a:schemeClr>
                </a:solidFill>
              </a:rPr>
              <a:t>During an active call, you can make a second call using any of the options provided: dial a number, from contacts, call logs, or search by name.</a:t>
            </a:r>
          </a:p>
        </p:txBody>
      </p:sp>
      <p:pic>
        <p:nvPicPr>
          <p:cNvPr id="8" name="Picture 7">
            <a:extLst>
              <a:ext uri="{FF2B5EF4-FFF2-40B4-BE49-F238E27FC236}">
                <a16:creationId xmlns:a16="http://schemas.microsoft.com/office/drawing/2014/main" id="{5348BE6C-C278-4D35-861E-ECFFEEF14ED0}"/>
              </a:ext>
            </a:extLst>
          </p:cNvPr>
          <p:cNvPicPr>
            <a:picLocks noChangeAspect="1"/>
          </p:cNvPicPr>
          <p:nvPr/>
        </p:nvPicPr>
        <p:blipFill>
          <a:blip r:embed="rId3"/>
          <a:stretch>
            <a:fillRect/>
          </a:stretch>
        </p:blipFill>
        <p:spPr>
          <a:xfrm>
            <a:off x="1652678" y="2833058"/>
            <a:ext cx="1981071" cy="269467"/>
          </a:xfrm>
          <a:prstGeom prst="rect">
            <a:avLst/>
          </a:prstGeom>
        </p:spPr>
      </p:pic>
      <p:pic>
        <p:nvPicPr>
          <p:cNvPr id="25" name="Picture 24" descr="Logo&#10;&#10;Description automatically generated">
            <a:extLst>
              <a:ext uri="{FF2B5EF4-FFF2-40B4-BE49-F238E27FC236}">
                <a16:creationId xmlns:a16="http://schemas.microsoft.com/office/drawing/2014/main" id="{445C651C-8DA2-4B3B-B217-894CC37EA9CD}"/>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rot="21248085">
            <a:off x="3292778" y="2915197"/>
            <a:ext cx="467760" cy="598419"/>
          </a:xfrm>
          <a:prstGeom prst="rect">
            <a:avLst/>
          </a:prstGeom>
        </p:spPr>
      </p:pic>
      <p:pic>
        <p:nvPicPr>
          <p:cNvPr id="26" name="Picture 25" descr="Logo&#10;&#10;Description automatically generated">
            <a:extLst>
              <a:ext uri="{FF2B5EF4-FFF2-40B4-BE49-F238E27FC236}">
                <a16:creationId xmlns:a16="http://schemas.microsoft.com/office/drawing/2014/main" id="{CD3D1281-222A-466D-B22D-AC5F2755C61B}"/>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rot="21248085">
            <a:off x="2850593" y="1741055"/>
            <a:ext cx="467760" cy="598419"/>
          </a:xfrm>
          <a:prstGeom prst="rect">
            <a:avLst/>
          </a:prstGeom>
        </p:spPr>
      </p:pic>
      <p:pic>
        <p:nvPicPr>
          <p:cNvPr id="27" name="Picture 26" descr="Logo&#10;&#10;Description automatically generated">
            <a:extLst>
              <a:ext uri="{FF2B5EF4-FFF2-40B4-BE49-F238E27FC236}">
                <a16:creationId xmlns:a16="http://schemas.microsoft.com/office/drawing/2014/main" id="{8119E2C3-E747-4092-973C-7979AB2FB444}"/>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rot="21248085">
            <a:off x="4115103" y="1817181"/>
            <a:ext cx="467760" cy="598419"/>
          </a:xfrm>
          <a:prstGeom prst="rect">
            <a:avLst/>
          </a:prstGeom>
        </p:spPr>
      </p:pic>
      <p:sp>
        <p:nvSpPr>
          <p:cNvPr id="15" name="Rectangle 17">
            <a:extLst>
              <a:ext uri="{FF2B5EF4-FFF2-40B4-BE49-F238E27FC236}">
                <a16:creationId xmlns:a16="http://schemas.microsoft.com/office/drawing/2014/main" id="{9C95A9BB-C8E7-4A9E-8AF6-E905A60055B2}"/>
              </a:ext>
            </a:extLst>
          </p:cNvPr>
          <p:cNvSpPr>
            <a:spLocks noChangeArrowheads="1"/>
          </p:cNvSpPr>
          <p:nvPr/>
        </p:nvSpPr>
        <p:spPr bwMode="auto">
          <a:xfrm>
            <a:off x="3331407" y="1455047"/>
            <a:ext cx="283546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spcBef>
                <a:spcPct val="15000"/>
              </a:spcBef>
              <a:buClr>
                <a:schemeClr val="bg1"/>
              </a:buClr>
              <a:buFont typeface="Wingdings" panose="05000000000000000000" pitchFamily="2" charset="2"/>
              <a:buChar char="q"/>
            </a:pPr>
            <a:r>
              <a:rPr lang="en-US" altLang="en-US" sz="1000" dirty="0">
                <a:solidFill>
                  <a:schemeClr val="accent1"/>
                </a:solidFill>
              </a:rPr>
              <a:t>Example of conversation on PC </a:t>
            </a:r>
          </a:p>
        </p:txBody>
      </p:sp>
      <p:pic>
        <p:nvPicPr>
          <p:cNvPr id="4" name="Picture 3" descr="A picture containing text, electronics, screenshot&#10;&#10;Description automatically generated">
            <a:extLst>
              <a:ext uri="{FF2B5EF4-FFF2-40B4-BE49-F238E27FC236}">
                <a16:creationId xmlns:a16="http://schemas.microsoft.com/office/drawing/2014/main" id="{D884D181-0FD8-449F-9961-2260EBF0FA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07901" y="2070388"/>
            <a:ext cx="1344000" cy="2520000"/>
          </a:xfrm>
          <a:prstGeom prst="rect">
            <a:avLst/>
          </a:prstGeom>
        </p:spPr>
      </p:pic>
      <p:sp>
        <p:nvSpPr>
          <p:cNvPr id="14" name="Rectangle 17">
            <a:extLst>
              <a:ext uri="{FF2B5EF4-FFF2-40B4-BE49-F238E27FC236}">
                <a16:creationId xmlns:a16="http://schemas.microsoft.com/office/drawing/2014/main" id="{E31EEA1D-25E5-427C-9B2C-8E6D64CEE02E}"/>
              </a:ext>
            </a:extLst>
          </p:cNvPr>
          <p:cNvSpPr>
            <a:spLocks noChangeArrowheads="1"/>
          </p:cNvSpPr>
          <p:nvPr/>
        </p:nvSpPr>
        <p:spPr bwMode="auto">
          <a:xfrm>
            <a:off x="7825109" y="1486266"/>
            <a:ext cx="1109583"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spcBef>
                <a:spcPct val="15000"/>
              </a:spcBef>
              <a:buClr>
                <a:schemeClr val="bg1"/>
              </a:buClr>
              <a:buFont typeface="Wingdings" panose="05000000000000000000" pitchFamily="2" charset="2"/>
              <a:buChar char="q"/>
            </a:pPr>
            <a:r>
              <a:rPr lang="en-US" altLang="en-US" sz="1000" dirty="0">
                <a:solidFill>
                  <a:schemeClr val="accent1"/>
                </a:solidFill>
              </a:rPr>
              <a:t>Example of conversation on Android</a:t>
            </a:r>
          </a:p>
        </p:txBody>
      </p:sp>
      <p:pic>
        <p:nvPicPr>
          <p:cNvPr id="16" name="Picture 15" descr="Graphical user interface, text, application&#10;&#10;Description automatically generated">
            <a:extLst>
              <a:ext uri="{FF2B5EF4-FFF2-40B4-BE49-F238E27FC236}">
                <a16:creationId xmlns:a16="http://schemas.microsoft.com/office/drawing/2014/main" id="{B758F37C-F711-4801-89C1-24630AFBA8C5}"/>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448634" y="1734301"/>
            <a:ext cx="1436467" cy="2880000"/>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1D9C4654-756B-FA40-923D-16E7272E066D}"/>
              </a:ext>
            </a:extLst>
          </p:cNvPr>
          <p:cNvPicPr>
            <a:picLocks noChangeAspect="1"/>
          </p:cNvPicPr>
          <p:nvPr/>
        </p:nvPicPr>
        <p:blipFill>
          <a:blip r:embed="rId8"/>
          <a:stretch>
            <a:fillRect/>
          </a:stretch>
        </p:blipFill>
        <p:spPr>
          <a:xfrm>
            <a:off x="5720065" y="2076286"/>
            <a:ext cx="1107194" cy="2423526"/>
          </a:xfrm>
          <a:prstGeom prst="rect">
            <a:avLst/>
          </a:prstGeom>
        </p:spPr>
      </p:pic>
      <p:sp>
        <p:nvSpPr>
          <p:cNvPr id="13" name="Arrow: Right 12">
            <a:extLst>
              <a:ext uri="{FF2B5EF4-FFF2-40B4-BE49-F238E27FC236}">
                <a16:creationId xmlns:a16="http://schemas.microsoft.com/office/drawing/2014/main" id="{AEBFF70B-9707-4E90-AEE0-DE4FBA4316A3}"/>
              </a:ext>
            </a:extLst>
          </p:cNvPr>
          <p:cNvSpPr/>
          <p:nvPr/>
        </p:nvSpPr>
        <p:spPr>
          <a:xfrm>
            <a:off x="5001170" y="3214406"/>
            <a:ext cx="447464" cy="11598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550447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B0E2A56-5386-4C9F-A02D-6D139CE14A4E}"/>
              </a:ext>
            </a:extLst>
          </p:cNvPr>
          <p:cNvPicPr>
            <a:picLocks noChangeAspect="1"/>
          </p:cNvPicPr>
          <p:nvPr/>
        </p:nvPicPr>
        <p:blipFill>
          <a:blip r:embed="rId2"/>
          <a:stretch>
            <a:fillRect/>
          </a:stretch>
        </p:blipFill>
        <p:spPr>
          <a:xfrm>
            <a:off x="2208541" y="1907919"/>
            <a:ext cx="1235710" cy="2880000"/>
          </a:xfrm>
          <a:prstGeom prst="rect">
            <a:avLst/>
          </a:prstGeom>
        </p:spPr>
      </p:pic>
      <p:sp>
        <p:nvSpPr>
          <p:cNvPr id="2" name="Title 1">
            <a:extLst>
              <a:ext uri="{FF2B5EF4-FFF2-40B4-BE49-F238E27FC236}">
                <a16:creationId xmlns:a16="http://schemas.microsoft.com/office/drawing/2014/main" id="{32AC02A1-D1ED-4520-813E-189D5BE6F4D7}"/>
              </a:ext>
            </a:extLst>
          </p:cNvPr>
          <p:cNvSpPr>
            <a:spLocks noGrp="1"/>
          </p:cNvSpPr>
          <p:nvPr>
            <p:ph type="title"/>
          </p:nvPr>
        </p:nvSpPr>
        <p:spPr/>
        <p:txBody>
          <a:bodyPr/>
          <a:lstStyle/>
          <a:p>
            <a:r>
              <a:rPr lang="en-US" dirty="0"/>
              <a:t>Manage Three-party conversation</a:t>
            </a:r>
          </a:p>
        </p:txBody>
      </p:sp>
      <p:cxnSp>
        <p:nvCxnSpPr>
          <p:cNvPr id="5" name="Straight Arrow Connector 4">
            <a:extLst>
              <a:ext uri="{FF2B5EF4-FFF2-40B4-BE49-F238E27FC236}">
                <a16:creationId xmlns:a16="http://schemas.microsoft.com/office/drawing/2014/main" id="{E1D76718-E4D4-4655-B207-2854773099B1}"/>
              </a:ext>
            </a:extLst>
          </p:cNvPr>
          <p:cNvCxnSpPr>
            <a:cxnSpLocks/>
          </p:cNvCxnSpPr>
          <p:nvPr/>
        </p:nvCxnSpPr>
        <p:spPr bwMode="auto">
          <a:xfrm flipV="1">
            <a:off x="3235699" y="3850863"/>
            <a:ext cx="1279763" cy="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6" name="Rectangle 17">
            <a:extLst>
              <a:ext uri="{FF2B5EF4-FFF2-40B4-BE49-F238E27FC236}">
                <a16:creationId xmlns:a16="http://schemas.microsoft.com/office/drawing/2014/main" id="{67358826-9D1C-4FA0-A55D-73070165B617}"/>
              </a:ext>
            </a:extLst>
          </p:cNvPr>
          <p:cNvSpPr>
            <a:spLocks noChangeArrowheads="1"/>
          </p:cNvSpPr>
          <p:nvPr/>
        </p:nvSpPr>
        <p:spPr bwMode="auto">
          <a:xfrm>
            <a:off x="4522267" y="3745097"/>
            <a:ext cx="25866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Transfer the call to the other participant</a:t>
            </a:r>
          </a:p>
        </p:txBody>
      </p:sp>
      <p:sp>
        <p:nvSpPr>
          <p:cNvPr id="7" name="Rectangle 17">
            <a:extLst>
              <a:ext uri="{FF2B5EF4-FFF2-40B4-BE49-F238E27FC236}">
                <a16:creationId xmlns:a16="http://schemas.microsoft.com/office/drawing/2014/main" id="{1B322E73-2870-4A82-853F-E33021BC3183}"/>
              </a:ext>
            </a:extLst>
          </p:cNvPr>
          <p:cNvSpPr>
            <a:spLocks noChangeArrowheads="1"/>
          </p:cNvSpPr>
          <p:nvPr/>
        </p:nvSpPr>
        <p:spPr bwMode="auto">
          <a:xfrm>
            <a:off x="709126" y="961435"/>
            <a:ext cx="7879517"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200" dirty="0">
                <a:solidFill>
                  <a:schemeClr val="tx1">
                    <a:lumMod val="95000"/>
                    <a:lumOff val="5000"/>
                  </a:schemeClr>
                </a:solidFill>
              </a:rPr>
              <a:t>When you have two simultaneous conversations you can perform different actions:</a:t>
            </a:r>
          </a:p>
          <a:p>
            <a:pPr marL="171450" indent="-171450" eaLnBrk="0" hangingPunct="0">
              <a:spcBef>
                <a:spcPct val="15000"/>
              </a:spcBef>
              <a:buFontTx/>
              <a:buChar char="-"/>
            </a:pPr>
            <a:r>
              <a:rPr lang="en-US" altLang="en-US" sz="1200" dirty="0">
                <a:solidFill>
                  <a:schemeClr val="tx1">
                    <a:lumMod val="95000"/>
                    <a:lumOff val="5000"/>
                  </a:schemeClr>
                </a:solidFill>
              </a:rPr>
              <a:t>Switch between participants. One is active the other one is on hold. Both can be on hold when needed</a:t>
            </a:r>
          </a:p>
          <a:p>
            <a:pPr marL="171450" indent="-171450" eaLnBrk="0" hangingPunct="0">
              <a:spcBef>
                <a:spcPct val="15000"/>
              </a:spcBef>
              <a:buFontTx/>
              <a:buChar char="-"/>
            </a:pPr>
            <a:r>
              <a:rPr lang="en-US" altLang="en-US" sz="1200" dirty="0">
                <a:solidFill>
                  <a:schemeClr val="tx1">
                    <a:lumMod val="95000"/>
                    <a:lumOff val="5000"/>
                  </a:schemeClr>
                </a:solidFill>
              </a:rPr>
              <a:t>Transfer the active call to the other participant. You are no longer in the conversation</a:t>
            </a:r>
          </a:p>
          <a:p>
            <a:pPr marL="171450" indent="-171450" eaLnBrk="0" hangingPunct="0">
              <a:spcBef>
                <a:spcPct val="15000"/>
              </a:spcBef>
              <a:buFontTx/>
              <a:buChar char="-"/>
            </a:pPr>
            <a:r>
              <a:rPr lang="en-US" altLang="en-US" sz="1200" dirty="0">
                <a:solidFill>
                  <a:schemeClr val="tx1">
                    <a:lumMod val="95000"/>
                    <a:lumOff val="5000"/>
                  </a:schemeClr>
                </a:solidFill>
              </a:rPr>
              <a:t>Merge the calls in a three-party conference</a:t>
            </a:r>
          </a:p>
          <a:p>
            <a:pPr eaLnBrk="0" hangingPunct="0">
              <a:spcBef>
                <a:spcPct val="15000"/>
              </a:spcBef>
              <a:buClr>
                <a:schemeClr val="bg1"/>
              </a:buClr>
            </a:pPr>
            <a:r>
              <a:rPr lang="en-US" altLang="en-US" sz="1200" dirty="0">
                <a:solidFill>
                  <a:schemeClr val="tx1">
                    <a:lumMod val="95000"/>
                    <a:lumOff val="5000"/>
                  </a:schemeClr>
                </a:solidFill>
              </a:rPr>
              <a:t> </a:t>
            </a:r>
          </a:p>
        </p:txBody>
      </p:sp>
      <p:cxnSp>
        <p:nvCxnSpPr>
          <p:cNvPr id="10" name="Straight Arrow Connector 9">
            <a:extLst>
              <a:ext uri="{FF2B5EF4-FFF2-40B4-BE49-F238E27FC236}">
                <a16:creationId xmlns:a16="http://schemas.microsoft.com/office/drawing/2014/main" id="{ECF1C658-AB75-4EB0-8ECC-A41249DDD5FE}"/>
              </a:ext>
            </a:extLst>
          </p:cNvPr>
          <p:cNvCxnSpPr>
            <a:cxnSpLocks/>
          </p:cNvCxnSpPr>
          <p:nvPr/>
        </p:nvCxnSpPr>
        <p:spPr bwMode="auto">
          <a:xfrm flipV="1">
            <a:off x="3354331" y="4227510"/>
            <a:ext cx="1101555" cy="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11" name="Rectangle 17">
            <a:extLst>
              <a:ext uri="{FF2B5EF4-FFF2-40B4-BE49-F238E27FC236}">
                <a16:creationId xmlns:a16="http://schemas.microsoft.com/office/drawing/2014/main" id="{17C132EE-1FE5-430B-8C1F-3A895A7404EC}"/>
              </a:ext>
            </a:extLst>
          </p:cNvPr>
          <p:cNvSpPr>
            <a:spLocks noChangeArrowheads="1"/>
          </p:cNvSpPr>
          <p:nvPr/>
        </p:nvSpPr>
        <p:spPr bwMode="auto">
          <a:xfrm>
            <a:off x="4529526" y="4115680"/>
            <a:ext cx="257942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GB" altLang="en-US" sz="1000" dirty="0">
                <a:solidFill>
                  <a:schemeClr val="accent1"/>
                </a:solidFill>
              </a:rPr>
              <a:t>Switch between the participants and make the contact (in blue colour) active. The other participant will be put on hold.</a:t>
            </a:r>
          </a:p>
        </p:txBody>
      </p:sp>
      <p:sp>
        <p:nvSpPr>
          <p:cNvPr id="13" name="Left Brace 12">
            <a:extLst>
              <a:ext uri="{FF2B5EF4-FFF2-40B4-BE49-F238E27FC236}">
                <a16:creationId xmlns:a16="http://schemas.microsoft.com/office/drawing/2014/main" id="{BF2EC4B0-50BD-443A-BAE1-075CA50E296A}"/>
              </a:ext>
            </a:extLst>
          </p:cNvPr>
          <p:cNvSpPr/>
          <p:nvPr/>
        </p:nvSpPr>
        <p:spPr>
          <a:xfrm>
            <a:off x="1870462" y="3954059"/>
            <a:ext cx="272820" cy="75916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7B8F237-97B2-4CDC-8B50-FF499021C36E}"/>
              </a:ext>
            </a:extLst>
          </p:cNvPr>
          <p:cNvCxnSpPr>
            <a:cxnSpLocks/>
          </p:cNvCxnSpPr>
          <p:nvPr/>
        </p:nvCxnSpPr>
        <p:spPr bwMode="auto">
          <a:xfrm flipV="1">
            <a:off x="2682543" y="2731090"/>
            <a:ext cx="1832919" cy="1014007"/>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16" name="Rectangle 17">
            <a:extLst>
              <a:ext uri="{FF2B5EF4-FFF2-40B4-BE49-F238E27FC236}">
                <a16:creationId xmlns:a16="http://schemas.microsoft.com/office/drawing/2014/main" id="{4D83160B-B557-40A4-BE4F-26E20BD3D223}"/>
              </a:ext>
            </a:extLst>
          </p:cNvPr>
          <p:cNvSpPr>
            <a:spLocks noChangeArrowheads="1"/>
          </p:cNvSpPr>
          <p:nvPr/>
        </p:nvSpPr>
        <p:spPr bwMode="auto">
          <a:xfrm>
            <a:off x="4522267" y="2604934"/>
            <a:ext cx="24218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000" dirty="0">
                <a:solidFill>
                  <a:schemeClr val="accent1"/>
                </a:solidFill>
              </a:rPr>
              <a:t>Activate a three-party conference</a:t>
            </a:r>
          </a:p>
        </p:txBody>
      </p:sp>
      <p:sp>
        <p:nvSpPr>
          <p:cNvPr id="19" name="Rectangle 17">
            <a:extLst>
              <a:ext uri="{FF2B5EF4-FFF2-40B4-BE49-F238E27FC236}">
                <a16:creationId xmlns:a16="http://schemas.microsoft.com/office/drawing/2014/main" id="{7B57727D-01B8-444C-976C-913E56D7FFB9}"/>
              </a:ext>
            </a:extLst>
          </p:cNvPr>
          <p:cNvSpPr>
            <a:spLocks noChangeArrowheads="1"/>
          </p:cNvSpPr>
          <p:nvPr/>
        </p:nvSpPr>
        <p:spPr bwMode="auto">
          <a:xfrm>
            <a:off x="709126" y="4129059"/>
            <a:ext cx="12109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spcBef>
                <a:spcPct val="15000"/>
              </a:spcBef>
              <a:buClr>
                <a:schemeClr val="bg1"/>
              </a:buClr>
            </a:pPr>
            <a:r>
              <a:rPr lang="en-GB" altLang="en-US" sz="1000" dirty="0">
                <a:solidFill>
                  <a:srgbClr val="307AD0"/>
                </a:solidFill>
              </a:rPr>
              <a:t>Contact on hold (blue colour)</a:t>
            </a:r>
          </a:p>
        </p:txBody>
      </p:sp>
      <p:sp>
        <p:nvSpPr>
          <p:cNvPr id="20" name="Rectangle 17">
            <a:extLst>
              <a:ext uri="{FF2B5EF4-FFF2-40B4-BE49-F238E27FC236}">
                <a16:creationId xmlns:a16="http://schemas.microsoft.com/office/drawing/2014/main" id="{15199638-DEFA-41AB-B3EB-B39EB50F622C}"/>
              </a:ext>
            </a:extLst>
          </p:cNvPr>
          <p:cNvSpPr>
            <a:spLocks noChangeArrowheads="1"/>
          </p:cNvSpPr>
          <p:nvPr/>
        </p:nvSpPr>
        <p:spPr bwMode="auto">
          <a:xfrm>
            <a:off x="156233" y="2707913"/>
            <a:ext cx="17438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0" hangingPunct="0">
              <a:spcBef>
                <a:spcPct val="15000"/>
              </a:spcBef>
              <a:buClr>
                <a:schemeClr val="bg1"/>
              </a:buClr>
            </a:pPr>
            <a:r>
              <a:rPr lang="en-GB" altLang="en-US" sz="1000" dirty="0">
                <a:solidFill>
                  <a:schemeClr val="accent1"/>
                </a:solidFill>
              </a:rPr>
              <a:t>Contact in conversation with me (purple colour)</a:t>
            </a:r>
          </a:p>
        </p:txBody>
      </p:sp>
      <p:sp>
        <p:nvSpPr>
          <p:cNvPr id="21" name="Left Brace 20">
            <a:extLst>
              <a:ext uri="{FF2B5EF4-FFF2-40B4-BE49-F238E27FC236}">
                <a16:creationId xmlns:a16="http://schemas.microsoft.com/office/drawing/2014/main" id="{93B5BBEE-BB49-4024-B9FE-2E66AE2E6D64}"/>
              </a:ext>
            </a:extLst>
          </p:cNvPr>
          <p:cNvSpPr/>
          <p:nvPr/>
        </p:nvSpPr>
        <p:spPr>
          <a:xfrm>
            <a:off x="1870462" y="1957402"/>
            <a:ext cx="272820" cy="189469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Rectangle 17">
            <a:extLst>
              <a:ext uri="{FF2B5EF4-FFF2-40B4-BE49-F238E27FC236}">
                <a16:creationId xmlns:a16="http://schemas.microsoft.com/office/drawing/2014/main" id="{D4459319-69C4-2FF8-CD91-BEA3B20CEA9B}"/>
              </a:ext>
            </a:extLst>
          </p:cNvPr>
          <p:cNvSpPr>
            <a:spLocks noChangeArrowheads="1"/>
          </p:cNvSpPr>
          <p:nvPr/>
        </p:nvSpPr>
        <p:spPr bwMode="auto">
          <a:xfrm>
            <a:off x="7273538" y="1844417"/>
            <a:ext cx="167709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spcBef>
                <a:spcPct val="15000"/>
              </a:spcBef>
              <a:buClr>
                <a:schemeClr val="bg1"/>
              </a:buClr>
              <a:buFont typeface="Wingdings" panose="05000000000000000000" pitchFamily="2" charset="2"/>
              <a:buChar char="q"/>
            </a:pPr>
            <a:r>
              <a:rPr lang="en-US" altLang="en-US" sz="1000" dirty="0">
                <a:solidFill>
                  <a:schemeClr val="accent1"/>
                </a:solidFill>
              </a:rPr>
              <a:t>Example on Android</a:t>
            </a:r>
          </a:p>
        </p:txBody>
      </p:sp>
      <p:pic>
        <p:nvPicPr>
          <p:cNvPr id="8" name="Picture 3" descr="Graphical user interface, application&#10;&#10;Description automatically generated">
            <a:extLst>
              <a:ext uri="{FF2B5EF4-FFF2-40B4-BE49-F238E27FC236}">
                <a16:creationId xmlns:a16="http://schemas.microsoft.com/office/drawing/2014/main" id="{7191F76A-DBCD-6D2F-BF46-5C38D4F1B5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25638" y="2087897"/>
            <a:ext cx="1344000" cy="2520000"/>
          </a:xfrm>
          <a:prstGeom prst="rect">
            <a:avLst/>
          </a:prstGeom>
        </p:spPr>
      </p:pic>
    </p:spTree>
    <p:extLst>
      <p:ext uri="{BB962C8B-B14F-4D97-AF65-F5344CB8AC3E}">
        <p14:creationId xmlns:p14="http://schemas.microsoft.com/office/powerpoint/2010/main" val="32924246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Video call</a:t>
            </a:r>
          </a:p>
        </p:txBody>
      </p:sp>
      <p:pic>
        <p:nvPicPr>
          <p:cNvPr id="3" name="Image 2">
            <a:extLst>
              <a:ext uri="{FF2B5EF4-FFF2-40B4-BE49-F238E27FC236}">
                <a16:creationId xmlns:a16="http://schemas.microsoft.com/office/drawing/2014/main" id="{38FF4681-03B3-4AB6-A7E2-D06C29E5A9DC}"/>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395539" y="2571750"/>
            <a:ext cx="2330178" cy="1631125"/>
          </a:xfrm>
          <a:prstGeom prst="rect">
            <a:avLst/>
          </a:prstGeom>
        </p:spPr>
      </p:pic>
      <p:pic>
        <p:nvPicPr>
          <p:cNvPr id="5" name="Image 4">
            <a:extLst>
              <a:ext uri="{FF2B5EF4-FFF2-40B4-BE49-F238E27FC236}">
                <a16:creationId xmlns:a16="http://schemas.microsoft.com/office/drawing/2014/main" id="{F0016EB9-F859-4154-A60D-31402A73BD3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737362" y="1234949"/>
            <a:ext cx="4239894" cy="2967926"/>
          </a:xfrm>
          <a:prstGeom prst="rect">
            <a:avLst/>
          </a:prstGeom>
        </p:spPr>
      </p:pic>
      <p:sp>
        <p:nvSpPr>
          <p:cNvPr id="7" name="ZoneTexte 6">
            <a:extLst>
              <a:ext uri="{FF2B5EF4-FFF2-40B4-BE49-F238E27FC236}">
                <a16:creationId xmlns:a16="http://schemas.microsoft.com/office/drawing/2014/main" id="{84D440E9-D0EC-46F6-80EB-827D8DA192F6}"/>
              </a:ext>
            </a:extLst>
          </p:cNvPr>
          <p:cNvSpPr txBox="1"/>
          <p:nvPr/>
        </p:nvSpPr>
        <p:spPr>
          <a:xfrm>
            <a:off x="6612556" y="4202875"/>
            <a:ext cx="2263761" cy="523220"/>
          </a:xfrm>
          <a:prstGeom prst="rect">
            <a:avLst/>
          </a:prstGeom>
          <a:noFill/>
        </p:spPr>
        <p:txBody>
          <a:bodyPr wrap="none" rtlCol="0">
            <a:spAutoFit/>
          </a:bodyPr>
          <a:lstStyle/>
          <a:p>
            <a:r>
              <a:rPr lang="en-US" sz="1400" dirty="0">
                <a:solidFill>
                  <a:schemeClr val="bg1"/>
                </a:solidFill>
                <a:highlight>
                  <a:srgbClr val="5A4492"/>
                </a:highlight>
              </a:rPr>
              <a:t>Minimized view</a:t>
            </a:r>
          </a:p>
          <a:p>
            <a:r>
              <a:rPr lang="en-US" sz="1400" dirty="0"/>
              <a:t>Non-invasive conversation</a:t>
            </a:r>
          </a:p>
        </p:txBody>
      </p:sp>
      <p:sp>
        <p:nvSpPr>
          <p:cNvPr id="11" name="ZoneTexte 10">
            <a:extLst>
              <a:ext uri="{FF2B5EF4-FFF2-40B4-BE49-F238E27FC236}">
                <a16:creationId xmlns:a16="http://schemas.microsoft.com/office/drawing/2014/main" id="{D30A08CB-4022-417D-B1A2-9C1D10848B2B}"/>
              </a:ext>
            </a:extLst>
          </p:cNvPr>
          <p:cNvSpPr txBox="1"/>
          <p:nvPr/>
        </p:nvSpPr>
        <p:spPr>
          <a:xfrm>
            <a:off x="6180876" y="1711999"/>
            <a:ext cx="1940211" cy="523220"/>
          </a:xfrm>
          <a:prstGeom prst="rect">
            <a:avLst/>
          </a:prstGeom>
          <a:noFill/>
        </p:spPr>
        <p:txBody>
          <a:bodyPr wrap="none" rtlCol="0">
            <a:spAutoFit/>
          </a:bodyPr>
          <a:lstStyle/>
          <a:p>
            <a:r>
              <a:rPr lang="en-US" sz="1400" dirty="0">
                <a:solidFill>
                  <a:schemeClr val="bg1"/>
                </a:solidFill>
                <a:highlight>
                  <a:srgbClr val="5A4492"/>
                </a:highlight>
              </a:rPr>
              <a:t>High quality video</a:t>
            </a:r>
          </a:p>
          <a:p>
            <a:r>
              <a:rPr lang="en-US" sz="1400" dirty="0"/>
              <a:t>Support of H.264/AVC</a:t>
            </a:r>
          </a:p>
        </p:txBody>
      </p:sp>
      <p:sp>
        <p:nvSpPr>
          <p:cNvPr id="12" name="ZoneTexte 11">
            <a:extLst>
              <a:ext uri="{FF2B5EF4-FFF2-40B4-BE49-F238E27FC236}">
                <a16:creationId xmlns:a16="http://schemas.microsoft.com/office/drawing/2014/main" id="{E4E3423D-8B20-46F7-9A3D-A064EBF1CA97}"/>
              </a:ext>
            </a:extLst>
          </p:cNvPr>
          <p:cNvSpPr txBox="1"/>
          <p:nvPr/>
        </p:nvSpPr>
        <p:spPr>
          <a:xfrm>
            <a:off x="1006058" y="695958"/>
            <a:ext cx="3472425" cy="523220"/>
          </a:xfrm>
          <a:prstGeom prst="rect">
            <a:avLst/>
          </a:prstGeom>
          <a:noFill/>
        </p:spPr>
        <p:txBody>
          <a:bodyPr wrap="none" rtlCol="0">
            <a:spAutoFit/>
          </a:bodyPr>
          <a:lstStyle/>
          <a:p>
            <a:r>
              <a:rPr lang="en-US" sz="1400" dirty="0">
                <a:solidFill>
                  <a:schemeClr val="bg1"/>
                </a:solidFill>
                <a:highlight>
                  <a:srgbClr val="5A4492"/>
                </a:highlight>
              </a:rPr>
              <a:t>Add video to an ongoing audio call</a:t>
            </a:r>
          </a:p>
          <a:p>
            <a:r>
              <a:rPr lang="en-US" sz="1400" dirty="0"/>
              <a:t>See your contact for a better interaction</a:t>
            </a:r>
          </a:p>
        </p:txBody>
      </p:sp>
      <p:sp>
        <p:nvSpPr>
          <p:cNvPr id="13" name="ZoneTexte 12">
            <a:extLst>
              <a:ext uri="{FF2B5EF4-FFF2-40B4-BE49-F238E27FC236}">
                <a16:creationId xmlns:a16="http://schemas.microsoft.com/office/drawing/2014/main" id="{B30CC127-8C36-4E6D-9284-3BCF304218DE}"/>
              </a:ext>
            </a:extLst>
          </p:cNvPr>
          <p:cNvSpPr txBox="1"/>
          <p:nvPr/>
        </p:nvSpPr>
        <p:spPr>
          <a:xfrm>
            <a:off x="1006058" y="4209204"/>
            <a:ext cx="4498347" cy="523220"/>
          </a:xfrm>
          <a:prstGeom prst="rect">
            <a:avLst/>
          </a:prstGeom>
          <a:noFill/>
        </p:spPr>
        <p:txBody>
          <a:bodyPr wrap="none" rtlCol="0">
            <a:spAutoFit/>
          </a:bodyPr>
          <a:lstStyle/>
          <a:p>
            <a:r>
              <a:rPr lang="en-US" sz="1400" dirty="0">
                <a:solidFill>
                  <a:schemeClr val="bg1"/>
                </a:solidFill>
                <a:highlight>
                  <a:srgbClr val="5A4492"/>
                </a:highlight>
              </a:rPr>
              <a:t>Plug &amp; play video</a:t>
            </a:r>
          </a:p>
          <a:p>
            <a:r>
              <a:rPr lang="en-US" sz="1400" dirty="0"/>
              <a:t>Detection and auto-configuration of USB video device</a:t>
            </a:r>
          </a:p>
        </p:txBody>
      </p:sp>
      <p:sp>
        <p:nvSpPr>
          <p:cNvPr id="14" name="ZoneTexte 13">
            <a:extLst>
              <a:ext uri="{FF2B5EF4-FFF2-40B4-BE49-F238E27FC236}">
                <a16:creationId xmlns:a16="http://schemas.microsoft.com/office/drawing/2014/main" id="{848621FB-A157-4441-AB45-B2A981D437D2}"/>
              </a:ext>
            </a:extLst>
          </p:cNvPr>
          <p:cNvSpPr txBox="1"/>
          <p:nvPr/>
        </p:nvSpPr>
        <p:spPr>
          <a:xfrm>
            <a:off x="4680735" y="689178"/>
            <a:ext cx="4052713" cy="523220"/>
          </a:xfrm>
          <a:prstGeom prst="rect">
            <a:avLst/>
          </a:prstGeom>
          <a:noFill/>
        </p:spPr>
        <p:txBody>
          <a:bodyPr wrap="none" rtlCol="0">
            <a:spAutoFit/>
          </a:bodyPr>
          <a:lstStyle/>
          <a:p>
            <a:r>
              <a:rPr lang="en-US" sz="1400" dirty="0">
                <a:solidFill>
                  <a:schemeClr val="bg1"/>
                </a:solidFill>
                <a:highlight>
                  <a:srgbClr val="5A4492"/>
                </a:highlight>
              </a:rPr>
              <a:t>Start a direct video call to a contact</a:t>
            </a:r>
          </a:p>
          <a:p>
            <a:r>
              <a:rPr lang="en-US" sz="1400" dirty="0"/>
              <a:t>After a first successful video escalation attempt</a:t>
            </a:r>
          </a:p>
        </p:txBody>
      </p:sp>
    </p:spTree>
    <p:extLst>
      <p:ext uri="{BB962C8B-B14F-4D97-AF65-F5344CB8AC3E}">
        <p14:creationId xmlns:p14="http://schemas.microsoft.com/office/powerpoint/2010/main" val="3037204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41258244-D1C3-6AFB-B0B9-AFEC06B395E6}"/>
              </a:ext>
            </a:extLst>
          </p:cNvPr>
          <p:cNvPicPr>
            <a:picLocks noChangeAspect="1"/>
          </p:cNvPicPr>
          <p:nvPr/>
        </p:nvPicPr>
        <p:blipFill>
          <a:blip r:embed="rId2"/>
          <a:stretch>
            <a:fillRect/>
          </a:stretch>
        </p:blipFill>
        <p:spPr>
          <a:xfrm>
            <a:off x="5137836" y="1082755"/>
            <a:ext cx="2866248" cy="2341886"/>
          </a:xfrm>
          <a:prstGeom prst="rect">
            <a:avLst/>
          </a:prstGeom>
          <a:effectLst>
            <a:outerShdw blurRad="50800" dist="38100" dir="2700000" algn="tl" rotWithShape="0">
              <a:prstClr val="black">
                <a:alpha val="40000"/>
              </a:prstClr>
            </a:outerShdw>
          </a:effectLst>
        </p:spPr>
      </p:pic>
      <p:pic>
        <p:nvPicPr>
          <p:cNvPr id="4" name="Image 3">
            <a:extLst>
              <a:ext uri="{FF2B5EF4-FFF2-40B4-BE49-F238E27FC236}">
                <a16:creationId xmlns:a16="http://schemas.microsoft.com/office/drawing/2014/main" id="{A450A2F4-A1E8-4233-9440-C8CE74998652}"/>
              </a:ext>
            </a:extLst>
          </p:cNvPr>
          <p:cNvPicPr>
            <a:picLocks noChangeAspect="1"/>
          </p:cNvPicPr>
          <p:nvPr/>
        </p:nvPicPr>
        <p:blipFill>
          <a:blip r:embed="rId3"/>
          <a:srcRect/>
          <a:stretch/>
        </p:blipFill>
        <p:spPr>
          <a:xfrm>
            <a:off x="917060" y="1082755"/>
            <a:ext cx="2746769" cy="2341886"/>
          </a:xfrm>
          <a:prstGeom prst="rect">
            <a:avLst/>
          </a:prstGeom>
          <a:effectLst>
            <a:outerShdw blurRad="50800" dist="38100" dir="2700000" algn="tl" rotWithShape="0">
              <a:prstClr val="black">
                <a:alpha val="40000"/>
              </a:prstClr>
            </a:outerShdw>
          </a:effectLst>
        </p:spPr>
      </p:pic>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Call history</a:t>
            </a:r>
          </a:p>
        </p:txBody>
      </p:sp>
      <p:sp>
        <p:nvSpPr>
          <p:cNvPr id="7" name="ZoneTexte 6">
            <a:extLst>
              <a:ext uri="{FF2B5EF4-FFF2-40B4-BE49-F238E27FC236}">
                <a16:creationId xmlns:a16="http://schemas.microsoft.com/office/drawing/2014/main" id="{D31F61E1-55EC-4B9D-8F17-B89C194A4DE1}"/>
              </a:ext>
            </a:extLst>
          </p:cNvPr>
          <p:cNvSpPr txBox="1"/>
          <p:nvPr/>
        </p:nvSpPr>
        <p:spPr>
          <a:xfrm>
            <a:off x="917060" y="3613049"/>
            <a:ext cx="3347343" cy="954107"/>
          </a:xfrm>
          <a:prstGeom prst="rect">
            <a:avLst/>
          </a:prstGeom>
          <a:noFill/>
        </p:spPr>
        <p:txBody>
          <a:bodyPr wrap="square" rtlCol="0">
            <a:spAutoFit/>
          </a:bodyPr>
          <a:lstStyle/>
          <a:p>
            <a:r>
              <a:rPr lang="en-US" sz="1400" dirty="0">
                <a:solidFill>
                  <a:schemeClr val="bg1"/>
                </a:solidFill>
                <a:highlight>
                  <a:srgbClr val="5A4492"/>
                </a:highlight>
              </a:rPr>
              <a:t>History of previous calls</a:t>
            </a:r>
          </a:p>
          <a:p>
            <a:r>
              <a:rPr lang="en-US" sz="1400" dirty="0"/>
              <a:t>Filtered by missed, unsuccessful, incoming, outgoing, conference and video calls</a:t>
            </a:r>
          </a:p>
        </p:txBody>
      </p:sp>
      <p:sp>
        <p:nvSpPr>
          <p:cNvPr id="8" name="ZoneTexte 7">
            <a:extLst>
              <a:ext uri="{FF2B5EF4-FFF2-40B4-BE49-F238E27FC236}">
                <a16:creationId xmlns:a16="http://schemas.microsoft.com/office/drawing/2014/main" id="{FF613763-B064-4B85-8F4C-1AA38EA51098}"/>
              </a:ext>
            </a:extLst>
          </p:cNvPr>
          <p:cNvSpPr txBox="1"/>
          <p:nvPr/>
        </p:nvSpPr>
        <p:spPr>
          <a:xfrm>
            <a:off x="5137836" y="3613049"/>
            <a:ext cx="3584745" cy="738664"/>
          </a:xfrm>
          <a:prstGeom prst="rect">
            <a:avLst/>
          </a:prstGeom>
          <a:noFill/>
        </p:spPr>
        <p:txBody>
          <a:bodyPr wrap="square" rtlCol="0">
            <a:spAutoFit/>
          </a:bodyPr>
          <a:lstStyle/>
          <a:p>
            <a:r>
              <a:rPr lang="en-US" sz="1400" dirty="0">
                <a:solidFill>
                  <a:schemeClr val="bg1"/>
                </a:solidFill>
                <a:highlight>
                  <a:srgbClr val="5A4492"/>
                </a:highlight>
              </a:rPr>
              <a:t>Call log for a contact</a:t>
            </a:r>
          </a:p>
          <a:p>
            <a:r>
              <a:rPr lang="en-US" sz="1400" dirty="0"/>
              <a:t>See all previous interactions with details from the contact card</a:t>
            </a:r>
          </a:p>
        </p:txBody>
      </p:sp>
      <p:sp>
        <p:nvSpPr>
          <p:cNvPr id="10" name="Rectangle : coins arrondis 9">
            <a:extLst>
              <a:ext uri="{FF2B5EF4-FFF2-40B4-BE49-F238E27FC236}">
                <a16:creationId xmlns:a16="http://schemas.microsoft.com/office/drawing/2014/main" id="{7F85B8BD-0837-4231-B9A6-634C558E8B6D}"/>
              </a:ext>
            </a:extLst>
          </p:cNvPr>
          <p:cNvSpPr/>
          <p:nvPr/>
        </p:nvSpPr>
        <p:spPr>
          <a:xfrm>
            <a:off x="7096623" y="1975727"/>
            <a:ext cx="984931" cy="1525119"/>
          </a:xfrm>
          <a:prstGeom prst="roundRect">
            <a:avLst/>
          </a:prstGeom>
          <a:noFill/>
          <a:ln>
            <a:solidFill>
              <a:srgbClr val="BF3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385249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Programmable keys</a:t>
            </a:r>
          </a:p>
        </p:txBody>
      </p:sp>
      <p:pic>
        <p:nvPicPr>
          <p:cNvPr id="3" name="Picture 4">
            <a:extLst>
              <a:ext uri="{FF2B5EF4-FFF2-40B4-BE49-F238E27FC236}">
                <a16:creationId xmlns:a16="http://schemas.microsoft.com/office/drawing/2014/main" id="{08C2D94A-CA9E-47AD-8C76-C506BD8388D6}"/>
              </a:ext>
            </a:extLst>
          </p:cNvPr>
          <p:cNvPicPr>
            <a:picLocks noChangeAspect="1"/>
          </p:cNvPicPr>
          <p:nvPr/>
        </p:nvPicPr>
        <p:blipFill>
          <a:blip r:embed="rId2"/>
          <a:stretch>
            <a:fillRect/>
          </a:stretch>
        </p:blipFill>
        <p:spPr>
          <a:xfrm>
            <a:off x="1158842" y="828138"/>
            <a:ext cx="3413157" cy="3073539"/>
          </a:xfrm>
          <a:prstGeom prst="rect">
            <a:avLst/>
          </a:prstGeom>
          <a:effectLst>
            <a:outerShdw blurRad="50800" dist="38100" dir="2700000" algn="tl" rotWithShape="0">
              <a:prstClr val="black">
                <a:alpha val="40000"/>
              </a:prstClr>
            </a:outerShdw>
          </a:effectLst>
        </p:spPr>
      </p:pic>
      <p:grpSp>
        <p:nvGrpSpPr>
          <p:cNvPr id="4" name="Group 6">
            <a:extLst>
              <a:ext uri="{FF2B5EF4-FFF2-40B4-BE49-F238E27FC236}">
                <a16:creationId xmlns:a16="http://schemas.microsoft.com/office/drawing/2014/main" id="{FF7BB1BE-77D1-42BF-B44D-4BADECA41E55}"/>
              </a:ext>
            </a:extLst>
          </p:cNvPr>
          <p:cNvGrpSpPr/>
          <p:nvPr/>
        </p:nvGrpSpPr>
        <p:grpSpPr>
          <a:xfrm>
            <a:off x="5044457" y="828138"/>
            <a:ext cx="3392070" cy="3073539"/>
            <a:chOff x="5044458" y="1087219"/>
            <a:chExt cx="3392070" cy="3073539"/>
          </a:xfrm>
        </p:grpSpPr>
        <p:pic>
          <p:nvPicPr>
            <p:cNvPr id="5" name="Picture 3">
              <a:extLst>
                <a:ext uri="{FF2B5EF4-FFF2-40B4-BE49-F238E27FC236}">
                  <a16:creationId xmlns:a16="http://schemas.microsoft.com/office/drawing/2014/main" id="{45AEC768-67C7-4660-897F-DBB1BDF9F34F}"/>
                </a:ext>
              </a:extLst>
            </p:cNvPr>
            <p:cNvPicPr>
              <a:picLocks noChangeAspect="1"/>
            </p:cNvPicPr>
            <p:nvPr/>
          </p:nvPicPr>
          <p:blipFill>
            <a:blip r:embed="rId3"/>
            <a:stretch>
              <a:fillRect/>
            </a:stretch>
          </p:blipFill>
          <p:spPr>
            <a:xfrm>
              <a:off x="5044458" y="1087219"/>
              <a:ext cx="3392070" cy="3073539"/>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BCED2AE-DE58-4FD6-A9F7-6527464C2A8A}"/>
                </a:ext>
              </a:extLst>
            </p:cNvPr>
            <p:cNvPicPr>
              <a:picLocks noChangeAspect="1"/>
            </p:cNvPicPr>
            <p:nvPr/>
          </p:nvPicPr>
          <p:blipFill>
            <a:blip r:embed="rId4"/>
            <a:stretch>
              <a:fillRect/>
            </a:stretch>
          </p:blipFill>
          <p:spPr>
            <a:xfrm>
              <a:off x="5100618" y="3827647"/>
              <a:ext cx="169882" cy="152308"/>
            </a:xfrm>
            <a:prstGeom prst="rect">
              <a:avLst/>
            </a:prstGeom>
            <a:effectLst>
              <a:outerShdw blurRad="50800" dist="38100" dir="2700000" algn="tl" rotWithShape="0">
                <a:prstClr val="black">
                  <a:alpha val="40000"/>
                </a:prstClr>
              </a:outerShdw>
            </a:effectLst>
          </p:spPr>
        </p:pic>
      </p:grpSp>
      <p:pic>
        <p:nvPicPr>
          <p:cNvPr id="7" name="Picture 7" descr="Logo&#10;&#10;Description automatically generated">
            <a:extLst>
              <a:ext uri="{FF2B5EF4-FFF2-40B4-BE49-F238E27FC236}">
                <a16:creationId xmlns:a16="http://schemas.microsoft.com/office/drawing/2014/main" id="{A56922D5-FBAD-446B-8315-3230C7239831}"/>
              </a:ext>
            </a:extLst>
          </p:cNvPr>
          <p:cNvPicPr>
            <a:picLocks noChangeAspect="1"/>
          </p:cNvPicPr>
          <p:nvPr/>
        </p:nvPicPr>
        <p:blipFill>
          <a:blip r:embed="rId5">
            <a:duotone>
              <a:schemeClr val="accent1">
                <a:shade val="45000"/>
                <a:satMod val="135000"/>
              </a:schemeClr>
              <a:prstClr val="white"/>
            </a:duotone>
            <a:extLst>
              <a:ext uri="{837473B0-CC2E-450A-ABE3-18F120FF3D39}">
                <a1611:picAttrSrcUrl xmlns:a1611="http://schemas.microsoft.com/office/drawing/2016/11/main" r:id="rId6"/>
              </a:ext>
            </a:extLst>
          </a:blip>
          <a:stretch>
            <a:fillRect/>
          </a:stretch>
        </p:blipFill>
        <p:spPr>
          <a:xfrm rot="6602509">
            <a:off x="688733" y="1623843"/>
            <a:ext cx="467760" cy="598419"/>
          </a:xfrm>
          <a:prstGeom prst="rect">
            <a:avLst/>
          </a:prstGeom>
        </p:spPr>
      </p:pic>
      <p:pic>
        <p:nvPicPr>
          <p:cNvPr id="8" name="Picture 8" descr="Logo&#10;&#10;Description automatically generated">
            <a:extLst>
              <a:ext uri="{FF2B5EF4-FFF2-40B4-BE49-F238E27FC236}">
                <a16:creationId xmlns:a16="http://schemas.microsoft.com/office/drawing/2014/main" id="{03D1F7F2-F6A9-4148-89CC-F1068D5B91C5}"/>
              </a:ext>
            </a:extLst>
          </p:cNvPr>
          <p:cNvPicPr>
            <a:picLocks noChangeAspect="1"/>
          </p:cNvPicPr>
          <p:nvPr/>
        </p:nvPicPr>
        <p:blipFill>
          <a:blip r:embed="rId5">
            <a:duotone>
              <a:schemeClr val="accent1">
                <a:shade val="45000"/>
                <a:satMod val="135000"/>
              </a:schemeClr>
              <a:prstClr val="white"/>
            </a:duotone>
            <a:extLst>
              <a:ext uri="{837473B0-CC2E-450A-ABE3-18F120FF3D39}">
                <a1611:picAttrSrcUrl xmlns:a1611="http://schemas.microsoft.com/office/drawing/2016/11/main" r:id="rId6"/>
              </a:ext>
            </a:extLst>
          </a:blip>
          <a:stretch>
            <a:fillRect/>
          </a:stretch>
        </p:blipFill>
        <p:spPr>
          <a:xfrm rot="21248085">
            <a:off x="2830736" y="1216035"/>
            <a:ext cx="467760" cy="598419"/>
          </a:xfrm>
          <a:prstGeom prst="rect">
            <a:avLst/>
          </a:prstGeom>
        </p:spPr>
      </p:pic>
      <p:sp>
        <p:nvSpPr>
          <p:cNvPr id="10" name="TextBox 9">
            <a:extLst>
              <a:ext uri="{FF2B5EF4-FFF2-40B4-BE49-F238E27FC236}">
                <a16:creationId xmlns:a16="http://schemas.microsoft.com/office/drawing/2014/main" id="{8BFFAAA1-9B52-4AD6-A85B-AFF6A1ACD863}"/>
              </a:ext>
            </a:extLst>
          </p:cNvPr>
          <p:cNvSpPr txBox="1"/>
          <p:nvPr/>
        </p:nvSpPr>
        <p:spPr>
          <a:xfrm>
            <a:off x="646575" y="1773011"/>
            <a:ext cx="276038" cy="300082"/>
          </a:xfrm>
          <a:prstGeom prst="rect">
            <a:avLst/>
          </a:prstGeom>
          <a:noFill/>
        </p:spPr>
        <p:txBody>
          <a:bodyPr wrap="none" rtlCol="0">
            <a:spAutoFit/>
          </a:bodyPr>
          <a:lstStyle/>
          <a:p>
            <a:r>
              <a:rPr lang="en-GB" dirty="0">
                <a:solidFill>
                  <a:srgbClr val="A392BB"/>
                </a:solidFill>
              </a:rPr>
              <a:t>1</a:t>
            </a:r>
          </a:p>
        </p:txBody>
      </p:sp>
      <p:sp>
        <p:nvSpPr>
          <p:cNvPr id="11" name="TextBox 10">
            <a:extLst>
              <a:ext uri="{FF2B5EF4-FFF2-40B4-BE49-F238E27FC236}">
                <a16:creationId xmlns:a16="http://schemas.microsoft.com/office/drawing/2014/main" id="{2C132CFF-B630-402C-A2F8-A60AAF937A71}"/>
              </a:ext>
            </a:extLst>
          </p:cNvPr>
          <p:cNvSpPr txBox="1"/>
          <p:nvPr/>
        </p:nvSpPr>
        <p:spPr>
          <a:xfrm>
            <a:off x="2994318" y="1472929"/>
            <a:ext cx="276038" cy="300082"/>
          </a:xfrm>
          <a:prstGeom prst="rect">
            <a:avLst/>
          </a:prstGeom>
          <a:noFill/>
        </p:spPr>
        <p:txBody>
          <a:bodyPr wrap="none" rtlCol="0">
            <a:spAutoFit/>
          </a:bodyPr>
          <a:lstStyle/>
          <a:p>
            <a:r>
              <a:rPr lang="en-GB" dirty="0">
                <a:solidFill>
                  <a:srgbClr val="A392BB"/>
                </a:solidFill>
              </a:rPr>
              <a:t>2</a:t>
            </a:r>
          </a:p>
        </p:txBody>
      </p:sp>
      <p:sp>
        <p:nvSpPr>
          <p:cNvPr id="12" name="ZoneTexte 11">
            <a:extLst>
              <a:ext uri="{FF2B5EF4-FFF2-40B4-BE49-F238E27FC236}">
                <a16:creationId xmlns:a16="http://schemas.microsoft.com/office/drawing/2014/main" id="{AC7A97CA-C0A9-4A57-A29A-F6CD2C3C5692}"/>
              </a:ext>
            </a:extLst>
          </p:cNvPr>
          <p:cNvSpPr txBox="1"/>
          <p:nvPr/>
        </p:nvSpPr>
        <p:spPr>
          <a:xfrm>
            <a:off x="1191748" y="3951649"/>
            <a:ext cx="3580549" cy="954107"/>
          </a:xfrm>
          <a:prstGeom prst="rect">
            <a:avLst/>
          </a:prstGeom>
          <a:noFill/>
        </p:spPr>
        <p:txBody>
          <a:bodyPr wrap="square" rtlCol="0">
            <a:spAutoFit/>
          </a:bodyPr>
          <a:lstStyle/>
          <a:p>
            <a:r>
              <a:rPr lang="en-US" sz="1400" dirty="0">
                <a:solidFill>
                  <a:schemeClr val="bg1"/>
                </a:solidFill>
                <a:highlight>
                  <a:srgbClr val="5A4492"/>
                </a:highlight>
              </a:rPr>
              <a:t>Quick access to personalized keys</a:t>
            </a:r>
          </a:p>
          <a:p>
            <a:r>
              <a:rPr lang="en-US" sz="1400" dirty="0"/>
              <a:t>Prefix keys, Shortcuts, Supervision keys</a:t>
            </a:r>
          </a:p>
          <a:p>
            <a:endParaRPr lang="en-US" sz="1400" dirty="0"/>
          </a:p>
          <a:p>
            <a:r>
              <a:rPr lang="en-US" sz="1400" dirty="0"/>
              <a:t>Managed by the user or the administrator</a:t>
            </a:r>
          </a:p>
        </p:txBody>
      </p:sp>
      <p:sp>
        <p:nvSpPr>
          <p:cNvPr id="13" name="ZoneTexte 12">
            <a:extLst>
              <a:ext uri="{FF2B5EF4-FFF2-40B4-BE49-F238E27FC236}">
                <a16:creationId xmlns:a16="http://schemas.microsoft.com/office/drawing/2014/main" id="{8324A02C-9768-4339-BAC5-5E9A5C4CDDA8}"/>
              </a:ext>
            </a:extLst>
          </p:cNvPr>
          <p:cNvSpPr txBox="1"/>
          <p:nvPr/>
        </p:nvSpPr>
        <p:spPr>
          <a:xfrm>
            <a:off x="5100617" y="3951649"/>
            <a:ext cx="3347343" cy="738664"/>
          </a:xfrm>
          <a:prstGeom prst="rect">
            <a:avLst/>
          </a:prstGeom>
          <a:noFill/>
        </p:spPr>
        <p:txBody>
          <a:bodyPr wrap="square" rtlCol="0">
            <a:spAutoFit/>
          </a:bodyPr>
          <a:lstStyle/>
          <a:p>
            <a:r>
              <a:rPr lang="en-US" sz="1400" dirty="0">
                <a:solidFill>
                  <a:schemeClr val="bg1"/>
                </a:solidFill>
                <a:highlight>
                  <a:srgbClr val="5A4492"/>
                </a:highlight>
              </a:rPr>
              <a:t>Identified pre-defined icons</a:t>
            </a:r>
          </a:p>
          <a:p>
            <a:r>
              <a:rPr lang="en-US" sz="1400" dirty="0"/>
              <a:t>Number, forward, voicemail, pickup group, meet-me, emergency etc.</a:t>
            </a:r>
          </a:p>
        </p:txBody>
      </p:sp>
      <p:pic>
        <p:nvPicPr>
          <p:cNvPr id="14" name="Picture 8" descr="Logo&#10;&#10;Description automatically generated">
            <a:extLst>
              <a:ext uri="{FF2B5EF4-FFF2-40B4-BE49-F238E27FC236}">
                <a16:creationId xmlns:a16="http://schemas.microsoft.com/office/drawing/2014/main" id="{D7CFC4AD-3B15-4418-B2CF-EB8D1FFF0090}"/>
              </a:ext>
            </a:extLst>
          </p:cNvPr>
          <p:cNvPicPr>
            <a:picLocks noChangeAspect="1"/>
          </p:cNvPicPr>
          <p:nvPr/>
        </p:nvPicPr>
        <p:blipFill>
          <a:blip r:embed="rId5">
            <a:duotone>
              <a:schemeClr val="accent1">
                <a:shade val="45000"/>
                <a:satMod val="135000"/>
              </a:schemeClr>
              <a:prstClr val="white"/>
            </a:duotone>
            <a:extLst>
              <a:ext uri="{837473B0-CC2E-450A-ABE3-18F120FF3D39}">
                <a1611:picAttrSrcUrl xmlns:a1611="http://schemas.microsoft.com/office/drawing/2016/11/main" r:id="rId6"/>
              </a:ext>
            </a:extLst>
          </a:blip>
          <a:stretch>
            <a:fillRect/>
          </a:stretch>
        </p:blipFill>
        <p:spPr>
          <a:xfrm rot="21248085">
            <a:off x="6942395" y="2837204"/>
            <a:ext cx="467760" cy="598419"/>
          </a:xfrm>
          <a:prstGeom prst="rect">
            <a:avLst/>
          </a:prstGeom>
        </p:spPr>
      </p:pic>
      <p:sp>
        <p:nvSpPr>
          <p:cNvPr id="15" name="TextBox 10">
            <a:extLst>
              <a:ext uri="{FF2B5EF4-FFF2-40B4-BE49-F238E27FC236}">
                <a16:creationId xmlns:a16="http://schemas.microsoft.com/office/drawing/2014/main" id="{99D08D6E-6A4C-447B-BDE9-3DBED2E2046A}"/>
              </a:ext>
            </a:extLst>
          </p:cNvPr>
          <p:cNvSpPr txBox="1"/>
          <p:nvPr/>
        </p:nvSpPr>
        <p:spPr>
          <a:xfrm>
            <a:off x="7105977" y="3094098"/>
            <a:ext cx="276038" cy="300082"/>
          </a:xfrm>
          <a:prstGeom prst="rect">
            <a:avLst/>
          </a:prstGeom>
          <a:noFill/>
        </p:spPr>
        <p:txBody>
          <a:bodyPr wrap="none" rtlCol="0">
            <a:spAutoFit/>
          </a:bodyPr>
          <a:lstStyle/>
          <a:p>
            <a:r>
              <a:rPr lang="en-GB" dirty="0">
                <a:solidFill>
                  <a:srgbClr val="A392BB"/>
                </a:solidFill>
              </a:rPr>
              <a:t>3</a:t>
            </a:r>
          </a:p>
        </p:txBody>
      </p:sp>
    </p:spTree>
    <p:extLst>
      <p:ext uri="{BB962C8B-B14F-4D97-AF65-F5344CB8AC3E}">
        <p14:creationId xmlns:p14="http://schemas.microsoft.com/office/powerpoint/2010/main" val="20435701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Programmable keys example</a:t>
            </a:r>
          </a:p>
        </p:txBody>
      </p:sp>
      <p:sp>
        <p:nvSpPr>
          <p:cNvPr id="8" name="ZoneTexte 7">
            <a:extLst>
              <a:ext uri="{FF2B5EF4-FFF2-40B4-BE49-F238E27FC236}">
                <a16:creationId xmlns:a16="http://schemas.microsoft.com/office/drawing/2014/main" id="{32F5AAE0-F347-4795-B46C-A8DD79B78E43}"/>
              </a:ext>
            </a:extLst>
          </p:cNvPr>
          <p:cNvSpPr txBox="1"/>
          <p:nvPr/>
        </p:nvSpPr>
        <p:spPr>
          <a:xfrm>
            <a:off x="5916271" y="1419670"/>
            <a:ext cx="2959716" cy="738664"/>
          </a:xfrm>
          <a:prstGeom prst="rect">
            <a:avLst/>
          </a:prstGeom>
          <a:noFill/>
        </p:spPr>
        <p:txBody>
          <a:bodyPr wrap="square" rtlCol="0">
            <a:spAutoFit/>
          </a:bodyPr>
          <a:lstStyle/>
          <a:p>
            <a:r>
              <a:rPr lang="en-US" sz="1400" dirty="0">
                <a:solidFill>
                  <a:schemeClr val="bg1"/>
                </a:solidFill>
                <a:highlight>
                  <a:srgbClr val="5A4492"/>
                </a:highlight>
              </a:rPr>
              <a:t>Multiple visible columns in a page</a:t>
            </a:r>
          </a:p>
          <a:p>
            <a:r>
              <a:rPr lang="en-US" sz="1400" dirty="0"/>
              <a:t>Possibility to view up to 4 columns at the same time</a:t>
            </a:r>
          </a:p>
        </p:txBody>
      </p:sp>
      <p:sp>
        <p:nvSpPr>
          <p:cNvPr id="10" name="ZoneTexte 9">
            <a:extLst>
              <a:ext uri="{FF2B5EF4-FFF2-40B4-BE49-F238E27FC236}">
                <a16:creationId xmlns:a16="http://schemas.microsoft.com/office/drawing/2014/main" id="{9302D8B7-FEE4-4EEB-A934-A0991FC9B8A5}"/>
              </a:ext>
            </a:extLst>
          </p:cNvPr>
          <p:cNvSpPr txBox="1"/>
          <p:nvPr/>
        </p:nvSpPr>
        <p:spPr>
          <a:xfrm>
            <a:off x="5916271" y="2895192"/>
            <a:ext cx="2959716" cy="954107"/>
          </a:xfrm>
          <a:prstGeom prst="rect">
            <a:avLst/>
          </a:prstGeom>
          <a:noFill/>
        </p:spPr>
        <p:txBody>
          <a:bodyPr wrap="square" rtlCol="0">
            <a:spAutoFit/>
          </a:bodyPr>
          <a:lstStyle/>
          <a:p>
            <a:r>
              <a:rPr lang="en-US" sz="1400" dirty="0">
                <a:solidFill>
                  <a:schemeClr val="bg1"/>
                </a:solidFill>
                <a:highlight>
                  <a:srgbClr val="5A4492"/>
                </a:highlight>
              </a:rPr>
              <a:t>Several pages for more keys </a:t>
            </a:r>
          </a:p>
          <a:p>
            <a:r>
              <a:rPr lang="en-US" sz="1400" dirty="0"/>
              <a:t>Up to 5 pages accessible to organize the programmable keys by type, people group/team etc.</a:t>
            </a:r>
          </a:p>
        </p:txBody>
      </p:sp>
      <p:pic>
        <p:nvPicPr>
          <p:cNvPr id="3" name="Image 2">
            <a:extLst>
              <a:ext uri="{FF2B5EF4-FFF2-40B4-BE49-F238E27FC236}">
                <a16:creationId xmlns:a16="http://schemas.microsoft.com/office/drawing/2014/main" id="{B390C9F6-F1B1-4C0A-B7DA-65DB3C9EF827}"/>
              </a:ext>
            </a:extLst>
          </p:cNvPr>
          <p:cNvPicPr>
            <a:picLocks noChangeAspect="1"/>
          </p:cNvPicPr>
          <p:nvPr/>
        </p:nvPicPr>
        <p:blipFill rotWithShape="1">
          <a:blip r:embed="rId2"/>
          <a:srcRect r="5599"/>
          <a:stretch/>
        </p:blipFill>
        <p:spPr>
          <a:xfrm>
            <a:off x="1227025" y="778217"/>
            <a:ext cx="4561775" cy="39243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97372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54D1FA62-FF6F-FE61-CD37-81892C5BAE32}"/>
              </a:ext>
            </a:extLst>
          </p:cNvPr>
          <p:cNvGrpSpPr/>
          <p:nvPr/>
        </p:nvGrpSpPr>
        <p:grpSpPr>
          <a:xfrm>
            <a:off x="3278162" y="1241039"/>
            <a:ext cx="3514305" cy="2567647"/>
            <a:chOff x="3278162" y="963920"/>
            <a:chExt cx="3514305" cy="2567647"/>
          </a:xfrm>
        </p:grpSpPr>
        <p:pic>
          <p:nvPicPr>
            <p:cNvPr id="4" name="Image 3">
              <a:extLst>
                <a:ext uri="{FF2B5EF4-FFF2-40B4-BE49-F238E27FC236}">
                  <a16:creationId xmlns:a16="http://schemas.microsoft.com/office/drawing/2014/main" id="{C186863A-E2B3-4442-8AA5-524BB9D60941}"/>
                </a:ext>
              </a:extLst>
            </p:cNvPr>
            <p:cNvPicPr>
              <a:picLocks noChangeAspect="1"/>
            </p:cNvPicPr>
            <p:nvPr/>
          </p:nvPicPr>
          <p:blipFill>
            <a:blip r:embed="rId2"/>
            <a:stretch>
              <a:fillRect/>
            </a:stretch>
          </p:blipFill>
          <p:spPr>
            <a:xfrm>
              <a:off x="3278162" y="963920"/>
              <a:ext cx="3514305" cy="2567647"/>
            </a:xfrm>
            <a:prstGeom prst="rect">
              <a:avLst/>
            </a:prstGeom>
            <a:effectLst>
              <a:outerShdw blurRad="50800" dist="38100" dir="2700000" algn="tl" rotWithShape="0">
                <a:prstClr val="black">
                  <a:alpha val="40000"/>
                </a:prstClr>
              </a:outerShdw>
            </a:effectLst>
          </p:spPr>
        </p:pic>
        <p:pic>
          <p:nvPicPr>
            <p:cNvPr id="3" name="Picture 7">
              <a:extLst>
                <a:ext uri="{FF2B5EF4-FFF2-40B4-BE49-F238E27FC236}">
                  <a16:creationId xmlns:a16="http://schemas.microsoft.com/office/drawing/2014/main" id="{A721E1F3-7C3D-4399-B7DC-FF13EA450B53}"/>
                </a:ext>
              </a:extLst>
            </p:cNvPr>
            <p:cNvPicPr>
              <a:picLocks noChangeAspect="1"/>
            </p:cNvPicPr>
            <p:nvPr/>
          </p:nvPicPr>
          <p:blipFill>
            <a:blip r:embed="rId3"/>
            <a:stretch>
              <a:fillRect/>
            </a:stretch>
          </p:blipFill>
          <p:spPr>
            <a:xfrm>
              <a:off x="4352836" y="3137893"/>
              <a:ext cx="219164" cy="209635"/>
            </a:xfrm>
            <a:prstGeom prst="rect">
              <a:avLst/>
            </a:prstGeom>
            <a:effectLst>
              <a:outerShdw blurRad="50800" dist="38100" dir="2700000" algn="tl" rotWithShape="0">
                <a:prstClr val="black">
                  <a:alpha val="40000"/>
                </a:prstClr>
              </a:outerShdw>
            </a:effectLst>
          </p:spPr>
        </p:pic>
        <p:pic>
          <p:nvPicPr>
            <p:cNvPr id="5" name="Picture 5">
              <a:extLst>
                <a:ext uri="{FF2B5EF4-FFF2-40B4-BE49-F238E27FC236}">
                  <a16:creationId xmlns:a16="http://schemas.microsoft.com/office/drawing/2014/main" id="{32B9E6B6-39BC-F7FD-F1A8-C98883722A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2423" y="2783706"/>
              <a:ext cx="1572533" cy="331416"/>
            </a:xfrm>
            <a:prstGeom prst="rect">
              <a:avLst/>
            </a:prstGeom>
            <a:effectLst>
              <a:outerShdw blurRad="50800" dist="38100" dir="2700000" algn="tl" rotWithShape="0">
                <a:prstClr val="black">
                  <a:alpha val="40000"/>
                </a:prstClr>
              </a:outerShdw>
            </a:effectLst>
          </p:spPr>
        </p:pic>
      </p:grpSp>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Supervision and call pick-up</a:t>
            </a:r>
          </a:p>
        </p:txBody>
      </p:sp>
      <p:sp>
        <p:nvSpPr>
          <p:cNvPr id="14" name="ZoneTexte 13">
            <a:extLst>
              <a:ext uri="{FF2B5EF4-FFF2-40B4-BE49-F238E27FC236}">
                <a16:creationId xmlns:a16="http://schemas.microsoft.com/office/drawing/2014/main" id="{D582EE61-F06B-4ADA-9D90-9D0A851CEDEC}"/>
              </a:ext>
            </a:extLst>
          </p:cNvPr>
          <p:cNvSpPr txBox="1"/>
          <p:nvPr/>
        </p:nvSpPr>
        <p:spPr>
          <a:xfrm>
            <a:off x="521462" y="1416987"/>
            <a:ext cx="2702525" cy="1384995"/>
          </a:xfrm>
          <a:prstGeom prst="rect">
            <a:avLst/>
          </a:prstGeom>
          <a:noFill/>
        </p:spPr>
        <p:txBody>
          <a:bodyPr wrap="square" rtlCol="0">
            <a:spAutoFit/>
          </a:bodyPr>
          <a:lstStyle/>
          <a:p>
            <a:r>
              <a:rPr lang="en-US" sz="1400" dirty="0">
                <a:solidFill>
                  <a:schemeClr val="bg1"/>
                </a:solidFill>
                <a:highlight>
                  <a:srgbClr val="5A4492"/>
                </a:highlight>
              </a:rPr>
              <a:t>Supervision of other business phone numbers</a:t>
            </a:r>
          </a:p>
          <a:p>
            <a:r>
              <a:rPr lang="en-US" sz="1400" dirty="0"/>
              <a:t>See the telephony status (Free, Ringing, In conversation, Receiving a second call, Out of service)</a:t>
            </a:r>
          </a:p>
        </p:txBody>
      </p:sp>
      <p:sp>
        <p:nvSpPr>
          <p:cNvPr id="15" name="ZoneTexte 14">
            <a:extLst>
              <a:ext uri="{FF2B5EF4-FFF2-40B4-BE49-F238E27FC236}">
                <a16:creationId xmlns:a16="http://schemas.microsoft.com/office/drawing/2014/main" id="{DD5222DD-DEE0-4D2C-9236-3D221D8DC686}"/>
              </a:ext>
            </a:extLst>
          </p:cNvPr>
          <p:cNvSpPr txBox="1"/>
          <p:nvPr/>
        </p:nvSpPr>
        <p:spPr>
          <a:xfrm>
            <a:off x="518212" y="3221267"/>
            <a:ext cx="2495881" cy="738664"/>
          </a:xfrm>
          <a:prstGeom prst="rect">
            <a:avLst/>
          </a:prstGeom>
          <a:noFill/>
        </p:spPr>
        <p:txBody>
          <a:bodyPr wrap="square" rtlCol="0">
            <a:spAutoFit/>
          </a:bodyPr>
          <a:lstStyle/>
          <a:p>
            <a:r>
              <a:rPr lang="en-US" sz="1400" dirty="0">
                <a:solidFill>
                  <a:schemeClr val="bg1"/>
                </a:solidFill>
                <a:highlight>
                  <a:srgbClr val="5A4492"/>
                </a:highlight>
              </a:rPr>
              <a:t>Pick-up an incoming call</a:t>
            </a:r>
          </a:p>
          <a:p>
            <a:r>
              <a:rPr lang="en-US" sz="1400" dirty="0"/>
              <a:t>Supervised contact when the phone is ringing</a:t>
            </a:r>
          </a:p>
        </p:txBody>
      </p:sp>
      <p:sp>
        <p:nvSpPr>
          <p:cNvPr id="18" name="Rectangle 17">
            <a:extLst>
              <a:ext uri="{FF2B5EF4-FFF2-40B4-BE49-F238E27FC236}">
                <a16:creationId xmlns:a16="http://schemas.microsoft.com/office/drawing/2014/main" id="{D7B1BFA7-68D0-481E-BC3E-23C0B6C3642D}"/>
              </a:ext>
            </a:extLst>
          </p:cNvPr>
          <p:cNvSpPr>
            <a:spLocks noChangeArrowheads="1"/>
          </p:cNvSpPr>
          <p:nvPr/>
        </p:nvSpPr>
        <p:spPr bwMode="auto">
          <a:xfrm>
            <a:off x="7342231" y="1753739"/>
            <a:ext cx="105590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cs typeface="Segoe UI" panose="020B0502040204020203" pitchFamily="34" charset="0"/>
              </a:rPr>
              <a:t>Free/Idle</a:t>
            </a:r>
          </a:p>
        </p:txBody>
      </p:sp>
      <p:sp>
        <p:nvSpPr>
          <p:cNvPr id="19" name="Rectangle 17">
            <a:extLst>
              <a:ext uri="{FF2B5EF4-FFF2-40B4-BE49-F238E27FC236}">
                <a16:creationId xmlns:a16="http://schemas.microsoft.com/office/drawing/2014/main" id="{A63CC42C-551F-4EB7-818A-0A050C5873E0}"/>
              </a:ext>
            </a:extLst>
          </p:cNvPr>
          <p:cNvSpPr>
            <a:spLocks noChangeArrowheads="1"/>
          </p:cNvSpPr>
          <p:nvPr/>
        </p:nvSpPr>
        <p:spPr bwMode="auto">
          <a:xfrm>
            <a:off x="7345380" y="2109485"/>
            <a:ext cx="94199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cs typeface="Segoe UI" panose="020B0502040204020203" pitchFamily="34" charset="0"/>
              </a:rPr>
              <a:t>Ringing</a:t>
            </a:r>
          </a:p>
        </p:txBody>
      </p:sp>
      <p:sp>
        <p:nvSpPr>
          <p:cNvPr id="20" name="Rectangle 17">
            <a:extLst>
              <a:ext uri="{FF2B5EF4-FFF2-40B4-BE49-F238E27FC236}">
                <a16:creationId xmlns:a16="http://schemas.microsoft.com/office/drawing/2014/main" id="{F05E7FEA-A524-4D54-AEE8-46DED8A03089}"/>
              </a:ext>
            </a:extLst>
          </p:cNvPr>
          <p:cNvSpPr>
            <a:spLocks noChangeArrowheads="1"/>
          </p:cNvSpPr>
          <p:nvPr/>
        </p:nvSpPr>
        <p:spPr bwMode="auto">
          <a:xfrm>
            <a:off x="7342231" y="2464961"/>
            <a:ext cx="1205814"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cs typeface="Segoe UI" panose="020B0502040204020203" pitchFamily="34" charset="0"/>
              </a:rPr>
              <a:t>In conversation</a:t>
            </a:r>
          </a:p>
        </p:txBody>
      </p:sp>
      <p:sp>
        <p:nvSpPr>
          <p:cNvPr id="21" name="Rectangle 17">
            <a:extLst>
              <a:ext uri="{FF2B5EF4-FFF2-40B4-BE49-F238E27FC236}">
                <a16:creationId xmlns:a16="http://schemas.microsoft.com/office/drawing/2014/main" id="{F0DE7D32-57FA-4A34-BCF7-A83AD9C47A20}"/>
              </a:ext>
            </a:extLst>
          </p:cNvPr>
          <p:cNvSpPr>
            <a:spLocks noChangeArrowheads="1"/>
          </p:cNvSpPr>
          <p:nvPr/>
        </p:nvSpPr>
        <p:spPr bwMode="auto">
          <a:xfrm>
            <a:off x="7345380" y="2817365"/>
            <a:ext cx="17986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cs typeface="Segoe UI" panose="020B0502040204020203" pitchFamily="34" charset="0"/>
              </a:rPr>
              <a:t>In conversation</a:t>
            </a:r>
            <a:br>
              <a:rPr lang="en-US" sz="1000" dirty="0">
                <a:solidFill>
                  <a:schemeClr val="accent1"/>
                </a:solidFill>
                <a:cs typeface="Segoe UI" panose="020B0502040204020203" pitchFamily="34" charset="0"/>
              </a:rPr>
            </a:br>
            <a:r>
              <a:rPr lang="en-US" sz="1000" dirty="0">
                <a:solidFill>
                  <a:schemeClr val="accent1"/>
                </a:solidFill>
                <a:cs typeface="Segoe UI" panose="020B0502040204020203" pitchFamily="34" charset="0"/>
              </a:rPr>
              <a:t>     + a second incoming call      	is presented</a:t>
            </a:r>
          </a:p>
        </p:txBody>
      </p:sp>
      <p:sp>
        <p:nvSpPr>
          <p:cNvPr id="31" name="Rectangle 17">
            <a:extLst>
              <a:ext uri="{FF2B5EF4-FFF2-40B4-BE49-F238E27FC236}">
                <a16:creationId xmlns:a16="http://schemas.microsoft.com/office/drawing/2014/main" id="{49E1DE6F-826B-4E34-9E42-48C521E2C22B}"/>
              </a:ext>
            </a:extLst>
          </p:cNvPr>
          <p:cNvSpPr>
            <a:spLocks noChangeArrowheads="1"/>
          </p:cNvSpPr>
          <p:nvPr/>
        </p:nvSpPr>
        <p:spPr bwMode="auto">
          <a:xfrm>
            <a:off x="5001552" y="4206800"/>
            <a:ext cx="158918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cs typeface="Segoe UI" panose="020B0502040204020203" pitchFamily="34" charset="0"/>
              </a:rPr>
              <a:t>Ringing in another page</a:t>
            </a:r>
          </a:p>
        </p:txBody>
      </p:sp>
      <p:cxnSp>
        <p:nvCxnSpPr>
          <p:cNvPr id="35" name="Straight Arrow Connector 44">
            <a:extLst>
              <a:ext uri="{FF2B5EF4-FFF2-40B4-BE49-F238E27FC236}">
                <a16:creationId xmlns:a16="http://schemas.microsoft.com/office/drawing/2014/main" id="{6F1E955B-B674-4B8F-B9E6-B02ED3223732}"/>
              </a:ext>
            </a:extLst>
          </p:cNvPr>
          <p:cNvCxnSpPr>
            <a:cxnSpLocks/>
          </p:cNvCxnSpPr>
          <p:nvPr/>
        </p:nvCxnSpPr>
        <p:spPr bwMode="auto">
          <a:xfrm flipH="1">
            <a:off x="6344607" y="2232594"/>
            <a:ext cx="997624" cy="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36" name="Straight Arrow Connector 44">
            <a:extLst>
              <a:ext uri="{FF2B5EF4-FFF2-40B4-BE49-F238E27FC236}">
                <a16:creationId xmlns:a16="http://schemas.microsoft.com/office/drawing/2014/main" id="{B05F52E7-B119-4CF1-A9E6-1826752B6530}"/>
              </a:ext>
            </a:extLst>
          </p:cNvPr>
          <p:cNvCxnSpPr>
            <a:cxnSpLocks/>
          </p:cNvCxnSpPr>
          <p:nvPr/>
        </p:nvCxnSpPr>
        <p:spPr bwMode="auto">
          <a:xfrm flipH="1">
            <a:off x="6347756" y="2586535"/>
            <a:ext cx="997624" cy="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37" name="Straight Arrow Connector 44">
            <a:extLst>
              <a:ext uri="{FF2B5EF4-FFF2-40B4-BE49-F238E27FC236}">
                <a16:creationId xmlns:a16="http://schemas.microsoft.com/office/drawing/2014/main" id="{A50B182D-979A-4905-BF72-925FD1742FA9}"/>
              </a:ext>
            </a:extLst>
          </p:cNvPr>
          <p:cNvCxnSpPr>
            <a:cxnSpLocks/>
          </p:cNvCxnSpPr>
          <p:nvPr/>
        </p:nvCxnSpPr>
        <p:spPr bwMode="auto">
          <a:xfrm flipH="1">
            <a:off x="6344607" y="2940475"/>
            <a:ext cx="997624" cy="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22" name="Straight Arrow Connector 44">
            <a:extLst>
              <a:ext uri="{FF2B5EF4-FFF2-40B4-BE49-F238E27FC236}">
                <a16:creationId xmlns:a16="http://schemas.microsoft.com/office/drawing/2014/main" id="{E2E5AB7E-EF69-4B6F-87B5-B4B9C16B97BC}"/>
              </a:ext>
            </a:extLst>
          </p:cNvPr>
          <p:cNvCxnSpPr>
            <a:cxnSpLocks/>
          </p:cNvCxnSpPr>
          <p:nvPr/>
        </p:nvCxnSpPr>
        <p:spPr bwMode="auto">
          <a:xfrm flipH="1">
            <a:off x="6347756" y="1885716"/>
            <a:ext cx="997624" cy="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32" name="Straight Arrow Connector 30">
            <a:extLst>
              <a:ext uri="{FF2B5EF4-FFF2-40B4-BE49-F238E27FC236}">
                <a16:creationId xmlns:a16="http://schemas.microsoft.com/office/drawing/2014/main" id="{3531DB38-FD42-4997-A5D6-B23708D08580}"/>
              </a:ext>
            </a:extLst>
          </p:cNvPr>
          <p:cNvCxnSpPr>
            <a:cxnSpLocks/>
            <a:stCxn id="31" idx="1"/>
          </p:cNvCxnSpPr>
          <p:nvPr/>
        </p:nvCxnSpPr>
        <p:spPr bwMode="auto">
          <a:xfrm flipH="1" flipV="1">
            <a:off x="4501542" y="3624647"/>
            <a:ext cx="500010" cy="705264"/>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7" name="Rectangle 17">
            <a:extLst>
              <a:ext uri="{FF2B5EF4-FFF2-40B4-BE49-F238E27FC236}">
                <a16:creationId xmlns:a16="http://schemas.microsoft.com/office/drawing/2014/main" id="{B2652134-6C46-5320-7C7D-9BAD2004D19E}"/>
              </a:ext>
            </a:extLst>
          </p:cNvPr>
          <p:cNvSpPr>
            <a:spLocks noChangeArrowheads="1"/>
          </p:cNvSpPr>
          <p:nvPr/>
        </p:nvSpPr>
        <p:spPr bwMode="auto">
          <a:xfrm>
            <a:off x="7345380" y="3378426"/>
            <a:ext cx="99762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cs typeface="Segoe UI" panose="020B0502040204020203" pitchFamily="34" charset="0"/>
              </a:rPr>
              <a:t>Out of service</a:t>
            </a:r>
          </a:p>
        </p:txBody>
      </p:sp>
      <p:cxnSp>
        <p:nvCxnSpPr>
          <p:cNvPr id="8" name="Straight Arrow Connector 44">
            <a:extLst>
              <a:ext uri="{FF2B5EF4-FFF2-40B4-BE49-F238E27FC236}">
                <a16:creationId xmlns:a16="http://schemas.microsoft.com/office/drawing/2014/main" id="{FD99C047-49B3-3101-B5D5-BCAAD3363700}"/>
              </a:ext>
            </a:extLst>
          </p:cNvPr>
          <p:cNvCxnSpPr>
            <a:cxnSpLocks/>
            <a:stCxn id="7" idx="1"/>
          </p:cNvCxnSpPr>
          <p:nvPr/>
        </p:nvCxnSpPr>
        <p:spPr bwMode="auto">
          <a:xfrm flipH="1" flipV="1">
            <a:off x="6347830" y="3244003"/>
            <a:ext cx="997550" cy="257534"/>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4932353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95408-297F-476D-A44B-86912FD1B05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32190" b="-32190"/>
          <a:stretch/>
        </p:blipFill>
        <p:spPr>
          <a:xfrm>
            <a:off x="5241964" y="2065518"/>
            <a:ext cx="3429479" cy="2495898"/>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D8A7444-0E2E-41DC-A7DA-A0895F272393}"/>
              </a:ext>
            </a:extLst>
          </p:cNvPr>
          <p:cNvSpPr>
            <a:spLocks noGrp="1"/>
          </p:cNvSpPr>
          <p:nvPr>
            <p:ph type="title"/>
          </p:nvPr>
        </p:nvSpPr>
        <p:spPr/>
        <p:txBody>
          <a:bodyPr/>
          <a:lstStyle/>
          <a:p>
            <a:r>
              <a:rPr lang="en-US" dirty="0"/>
              <a:t>Hunting group</a:t>
            </a:r>
          </a:p>
        </p:txBody>
      </p:sp>
      <p:pic>
        <p:nvPicPr>
          <p:cNvPr id="5" name="Picture 4">
            <a:extLst>
              <a:ext uri="{FF2B5EF4-FFF2-40B4-BE49-F238E27FC236}">
                <a16:creationId xmlns:a16="http://schemas.microsoft.com/office/drawing/2014/main" id="{A571659B-2E6C-44E3-97C7-7D65D5D9E9AF}"/>
              </a:ext>
            </a:extLst>
          </p:cNvPr>
          <p:cNvPicPr>
            <a:picLocks noChangeAspect="1"/>
          </p:cNvPicPr>
          <p:nvPr/>
        </p:nvPicPr>
        <p:blipFill>
          <a:blip r:embed="rId3"/>
          <a:stretch>
            <a:fillRect/>
          </a:stretch>
        </p:blipFill>
        <p:spPr>
          <a:xfrm>
            <a:off x="850147" y="2065518"/>
            <a:ext cx="2379855" cy="1815741"/>
          </a:xfrm>
          <a:prstGeom prst="rect">
            <a:avLst/>
          </a:prstGeom>
          <a:effectLst>
            <a:outerShdw blurRad="50800" dist="38100" dir="2700000" algn="tl" rotWithShape="0">
              <a:prstClr val="black">
                <a:alpha val="40000"/>
              </a:prstClr>
            </a:outerShdw>
          </a:effectLst>
        </p:spPr>
      </p:pic>
      <p:sp>
        <p:nvSpPr>
          <p:cNvPr id="7" name="Rectangle 17">
            <a:extLst>
              <a:ext uri="{FF2B5EF4-FFF2-40B4-BE49-F238E27FC236}">
                <a16:creationId xmlns:a16="http://schemas.microsoft.com/office/drawing/2014/main" id="{5B580FFD-2CD2-4B02-8AC7-2058281B0DEE}"/>
              </a:ext>
            </a:extLst>
          </p:cNvPr>
          <p:cNvSpPr>
            <a:spLocks noChangeArrowheads="1"/>
          </p:cNvSpPr>
          <p:nvPr/>
        </p:nvSpPr>
        <p:spPr bwMode="auto">
          <a:xfrm>
            <a:off x="3341835" y="1683030"/>
            <a:ext cx="21642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fr-FR" sz="1000" dirty="0">
                <a:solidFill>
                  <a:schemeClr val="accent1"/>
                </a:solidFill>
                <a:latin typeface="Trebuchet MS" panose="020B0703020202090204" pitchFamily="34" charset="0"/>
                <a:cs typeface="Segoe UI" panose="020B0502040204020203" pitchFamily="34" charset="0"/>
              </a:rPr>
              <a:t>Flip flop to change the state</a:t>
            </a:r>
            <a:endParaRPr lang="en-US" sz="1000" dirty="0">
              <a:solidFill>
                <a:schemeClr val="accent1"/>
              </a:solidFill>
              <a:latin typeface="Trebuchet MS" panose="020B0703020202090204" pitchFamily="34" charset="0"/>
              <a:cs typeface="Segoe UI" panose="020B0502040204020203" pitchFamily="34" charset="0"/>
            </a:endParaRPr>
          </a:p>
        </p:txBody>
      </p:sp>
      <p:cxnSp>
        <p:nvCxnSpPr>
          <p:cNvPr id="8" name="Straight Arrow Connector 48">
            <a:extLst>
              <a:ext uri="{FF2B5EF4-FFF2-40B4-BE49-F238E27FC236}">
                <a16:creationId xmlns:a16="http://schemas.microsoft.com/office/drawing/2014/main" id="{05463DB1-EF59-4060-AC86-EA5E247EE15D}"/>
              </a:ext>
            </a:extLst>
          </p:cNvPr>
          <p:cNvCxnSpPr>
            <a:cxnSpLocks/>
          </p:cNvCxnSpPr>
          <p:nvPr/>
        </p:nvCxnSpPr>
        <p:spPr bwMode="auto">
          <a:xfrm flipH="1">
            <a:off x="2500835" y="1806140"/>
            <a:ext cx="781795" cy="633831"/>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9" name="Rectangle 8">
            <a:extLst>
              <a:ext uri="{FF2B5EF4-FFF2-40B4-BE49-F238E27FC236}">
                <a16:creationId xmlns:a16="http://schemas.microsoft.com/office/drawing/2014/main" id="{3976C937-873C-4E87-9B71-C8375FBE2CCE}"/>
              </a:ext>
            </a:extLst>
          </p:cNvPr>
          <p:cNvSpPr/>
          <p:nvPr/>
        </p:nvSpPr>
        <p:spPr>
          <a:xfrm>
            <a:off x="405727" y="919656"/>
            <a:ext cx="8035805" cy="461665"/>
          </a:xfrm>
          <a:prstGeom prst="rect">
            <a:avLst/>
          </a:prstGeom>
        </p:spPr>
        <p:txBody>
          <a:bodyPr wrap="square">
            <a:spAutoFit/>
          </a:bodyPr>
          <a:lstStyle/>
          <a:p>
            <a:pPr lvl="1"/>
            <a:r>
              <a:rPr lang="en-US" sz="1200" dirty="0">
                <a:solidFill>
                  <a:schemeClr val="tx2">
                    <a:lumMod val="50000"/>
                  </a:schemeClr>
                </a:solidFill>
              </a:rPr>
              <a:t>A dedicated icon is displayed on the user personal information when the device is member of a parallel hunting group.</a:t>
            </a:r>
          </a:p>
        </p:txBody>
      </p:sp>
      <p:cxnSp>
        <p:nvCxnSpPr>
          <p:cNvPr id="11" name="Straight Arrow Connector 48">
            <a:extLst>
              <a:ext uri="{FF2B5EF4-FFF2-40B4-BE49-F238E27FC236}">
                <a16:creationId xmlns:a16="http://schemas.microsoft.com/office/drawing/2014/main" id="{844CA149-A138-4E0F-AED7-BFB41755E600}"/>
              </a:ext>
            </a:extLst>
          </p:cNvPr>
          <p:cNvCxnSpPr>
            <a:cxnSpLocks/>
          </p:cNvCxnSpPr>
          <p:nvPr/>
        </p:nvCxnSpPr>
        <p:spPr bwMode="auto">
          <a:xfrm>
            <a:off x="5205780" y="1812613"/>
            <a:ext cx="1195020" cy="489833"/>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13" name="Rectangle 17">
            <a:extLst>
              <a:ext uri="{FF2B5EF4-FFF2-40B4-BE49-F238E27FC236}">
                <a16:creationId xmlns:a16="http://schemas.microsoft.com/office/drawing/2014/main" id="{D8D0F38E-21C1-4065-94D9-C8FE7C558080}"/>
              </a:ext>
            </a:extLst>
          </p:cNvPr>
          <p:cNvSpPr>
            <a:spLocks noChangeArrowheads="1"/>
          </p:cNvSpPr>
          <p:nvPr/>
        </p:nvSpPr>
        <p:spPr bwMode="auto">
          <a:xfrm>
            <a:off x="5068202" y="4192084"/>
            <a:ext cx="32271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latin typeface="Trebuchet MS" panose="020B0703020202090204" pitchFamily="34" charset="0"/>
                <a:cs typeface="Segoe UI" panose="020B0502040204020203" pitchFamily="34" charset="0"/>
              </a:rPr>
              <a:t>The user is logged in, can receive group call</a:t>
            </a:r>
            <a:br>
              <a:rPr lang="en-US" sz="1000" dirty="0">
                <a:solidFill>
                  <a:schemeClr val="accent1"/>
                </a:solidFill>
                <a:latin typeface="Trebuchet MS" panose="020B0703020202090204" pitchFamily="34" charset="0"/>
                <a:cs typeface="Segoe UI" panose="020B0502040204020203" pitchFamily="34" charset="0"/>
              </a:rPr>
            </a:br>
            <a:r>
              <a:rPr lang="en-US" sz="1000" dirty="0">
                <a:solidFill>
                  <a:schemeClr val="accent1"/>
                </a:solidFill>
                <a:latin typeface="Trebuchet MS" panose="020B0703020202090204" pitchFamily="34" charset="0"/>
                <a:cs typeface="Segoe UI" panose="020B0502040204020203" pitchFamily="34" charset="0"/>
              </a:rPr>
              <a:t>and see current calls in call log</a:t>
            </a:r>
          </a:p>
        </p:txBody>
      </p:sp>
      <p:sp>
        <p:nvSpPr>
          <p:cNvPr id="14" name="Rectangle 17">
            <a:extLst>
              <a:ext uri="{FF2B5EF4-FFF2-40B4-BE49-F238E27FC236}">
                <a16:creationId xmlns:a16="http://schemas.microsoft.com/office/drawing/2014/main" id="{FF87122D-6695-4F7D-B9E5-824917075C5B}"/>
              </a:ext>
            </a:extLst>
          </p:cNvPr>
          <p:cNvSpPr>
            <a:spLocks noChangeArrowheads="1"/>
          </p:cNvSpPr>
          <p:nvPr/>
        </p:nvSpPr>
        <p:spPr bwMode="auto">
          <a:xfrm>
            <a:off x="472557" y="4184475"/>
            <a:ext cx="32271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latin typeface="Trebuchet MS" panose="020B0703020202090204" pitchFamily="34" charset="0"/>
                <a:cs typeface="Segoe UI" panose="020B0502040204020203" pitchFamily="34" charset="0"/>
              </a:rPr>
              <a:t>The user is logged off and cannot receive group calls or see current calls in call log</a:t>
            </a:r>
          </a:p>
        </p:txBody>
      </p:sp>
    </p:spTree>
    <p:extLst>
      <p:ext uri="{BB962C8B-B14F-4D97-AF65-F5344CB8AC3E}">
        <p14:creationId xmlns:p14="http://schemas.microsoft.com/office/powerpoint/2010/main" val="32099213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FD96A292-42AF-4A9A-9730-78CEA00D4CC3}"/>
              </a:ext>
            </a:extLst>
          </p:cNvPr>
          <p:cNvSpPr>
            <a:spLocks noGrp="1"/>
          </p:cNvSpPr>
          <p:nvPr>
            <p:ph type="body" sz="quarter" idx="11"/>
          </p:nvPr>
        </p:nvSpPr>
        <p:spPr>
          <a:xfrm>
            <a:off x="622858" y="228522"/>
            <a:ext cx="3159869" cy="1573118"/>
          </a:xfrm>
        </p:spPr>
        <p:txBody>
          <a:bodyPr/>
          <a:lstStyle/>
          <a:p>
            <a:r>
              <a:rPr lang="en-US" sz="2000" b="1" dirty="0"/>
              <a:t>Enterprise-grade softphone to manage all your business communications, everywhere.</a:t>
            </a:r>
          </a:p>
        </p:txBody>
      </p:sp>
      <p:sp>
        <p:nvSpPr>
          <p:cNvPr id="3" name="Espace réservé du texte 2">
            <a:extLst>
              <a:ext uri="{FF2B5EF4-FFF2-40B4-BE49-F238E27FC236}">
                <a16:creationId xmlns:a16="http://schemas.microsoft.com/office/drawing/2014/main" id="{945ADAD5-7C90-4C48-A500-1456AF5E26FC}"/>
              </a:ext>
            </a:extLst>
          </p:cNvPr>
          <p:cNvSpPr>
            <a:spLocks noGrp="1"/>
          </p:cNvSpPr>
          <p:nvPr>
            <p:ph type="body" sz="quarter" idx="13"/>
          </p:nvPr>
        </p:nvSpPr>
        <p:spPr>
          <a:xfrm>
            <a:off x="622858" y="1810693"/>
            <a:ext cx="3224212" cy="3185185"/>
          </a:xfrm>
        </p:spPr>
        <p:txBody>
          <a:bodyPr/>
          <a:lstStyle/>
          <a:p>
            <a:r>
              <a:rPr lang="en-US" sz="1200" dirty="0"/>
              <a:t>Alcatel-Lucent Enterprise SoftPhone (ALE SoftPhone) is a unique telephony application available on a laptop, touchscreen, desktop (Microsoft® Windows OS), iPhone and Android smartphone for high quality business conversations.</a:t>
            </a:r>
          </a:p>
          <a:p>
            <a:r>
              <a:rPr lang="en-US" sz="1200" dirty="0"/>
              <a:t>The ALE SoftPhone application provides advanced SIP telephony features and call management of the Alcatel-Lucent OmniPCX® Enterprise Purple.</a:t>
            </a:r>
          </a:p>
          <a:p>
            <a:r>
              <a:rPr lang="en-US" sz="1200" dirty="0"/>
              <a:t>ALE SoftPhone is easy to use, on-site or remotely, with an intuitive and user-friendly interface.</a:t>
            </a:r>
          </a:p>
        </p:txBody>
      </p:sp>
      <p:pic>
        <p:nvPicPr>
          <p:cNvPr id="13" name="Image 12">
            <a:extLst>
              <a:ext uri="{FF2B5EF4-FFF2-40B4-BE49-F238E27FC236}">
                <a16:creationId xmlns:a16="http://schemas.microsoft.com/office/drawing/2014/main" id="{8CF8B14C-FD12-4D51-93AD-CF711E31F69D}"/>
              </a:ext>
            </a:extLst>
          </p:cNvPr>
          <p:cNvPicPr>
            <a:picLocks noChangeAspect="1"/>
          </p:cNvPicPr>
          <p:nvPr/>
        </p:nvPicPr>
        <p:blipFill>
          <a:blip r:embed="rId3"/>
          <a:stretch>
            <a:fillRect/>
          </a:stretch>
        </p:blipFill>
        <p:spPr>
          <a:xfrm>
            <a:off x="6092416" y="3738424"/>
            <a:ext cx="1077929" cy="1077929"/>
          </a:xfrm>
          <a:prstGeom prst="rect">
            <a:avLst/>
          </a:prstGeom>
        </p:spPr>
      </p:pic>
      <p:pic>
        <p:nvPicPr>
          <p:cNvPr id="8" name="Image 7" descr="Une image contenant texte, multimédia, ordinateur portable, Appareil électronique&#10;&#10;Description générée automatiquement">
            <a:extLst>
              <a:ext uri="{FF2B5EF4-FFF2-40B4-BE49-F238E27FC236}">
                <a16:creationId xmlns:a16="http://schemas.microsoft.com/office/drawing/2014/main" id="{52B38AA8-0996-5E7C-1BA2-00D29AFEDBCD}"/>
              </a:ext>
            </a:extLst>
          </p:cNvPr>
          <p:cNvPicPr>
            <a:picLocks noChangeAspect="1"/>
          </p:cNvPicPr>
          <p:nvPr/>
        </p:nvPicPr>
        <p:blipFill>
          <a:blip r:embed="rId4"/>
          <a:stretch>
            <a:fillRect/>
          </a:stretch>
        </p:blipFill>
        <p:spPr>
          <a:xfrm>
            <a:off x="3508673" y="979157"/>
            <a:ext cx="5635327" cy="3185185"/>
          </a:xfrm>
          <a:prstGeom prst="rect">
            <a:avLst/>
          </a:prstGeom>
        </p:spPr>
      </p:pic>
    </p:spTree>
    <p:extLst>
      <p:ext uri="{BB962C8B-B14F-4D97-AF65-F5344CB8AC3E}">
        <p14:creationId xmlns:p14="http://schemas.microsoft.com/office/powerpoint/2010/main" val="112205792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A7444-0E2E-41DC-A7DA-A0895F272393}"/>
              </a:ext>
            </a:extLst>
          </p:cNvPr>
          <p:cNvSpPr>
            <a:spLocks noGrp="1"/>
          </p:cNvSpPr>
          <p:nvPr>
            <p:ph type="title"/>
          </p:nvPr>
        </p:nvSpPr>
        <p:spPr/>
        <p:txBody>
          <a:bodyPr/>
          <a:lstStyle/>
          <a:p>
            <a:r>
              <a:rPr lang="en-US" dirty="0"/>
              <a:t>Hunting group: Group call LOG filtering</a:t>
            </a:r>
          </a:p>
        </p:txBody>
      </p:sp>
      <p:sp>
        <p:nvSpPr>
          <p:cNvPr id="4" name="Rectangle 17">
            <a:extLst>
              <a:ext uri="{FF2B5EF4-FFF2-40B4-BE49-F238E27FC236}">
                <a16:creationId xmlns:a16="http://schemas.microsoft.com/office/drawing/2014/main" id="{4DBDDCD1-E23B-5865-D462-1106E46CB7B8}"/>
              </a:ext>
            </a:extLst>
          </p:cNvPr>
          <p:cNvSpPr>
            <a:spLocks noChangeArrowheads="1"/>
          </p:cNvSpPr>
          <p:nvPr/>
        </p:nvSpPr>
        <p:spPr bwMode="auto">
          <a:xfrm>
            <a:off x="736600" y="1080190"/>
            <a:ext cx="21642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latin typeface="Trebuchet MS" panose="020B0703020202090204" pitchFamily="34" charset="0"/>
                <a:cs typeface="Segoe UI" panose="020B0502040204020203" pitchFamily="34" charset="0"/>
              </a:rPr>
              <a:t>All calls (individual and group)</a:t>
            </a:r>
          </a:p>
        </p:txBody>
      </p:sp>
      <p:pic>
        <p:nvPicPr>
          <p:cNvPr id="8" name="Picture 4">
            <a:extLst>
              <a:ext uri="{FF2B5EF4-FFF2-40B4-BE49-F238E27FC236}">
                <a16:creationId xmlns:a16="http://schemas.microsoft.com/office/drawing/2014/main" id="{0995CCAA-BC99-640D-3B42-50056E5DBF3B}"/>
              </a:ext>
            </a:extLst>
          </p:cNvPr>
          <p:cNvPicPr>
            <a:picLocks noChangeAspect="1"/>
          </p:cNvPicPr>
          <p:nvPr/>
        </p:nvPicPr>
        <p:blipFill>
          <a:blip r:embed="rId2"/>
          <a:stretch>
            <a:fillRect/>
          </a:stretch>
        </p:blipFill>
        <p:spPr>
          <a:xfrm>
            <a:off x="3562844" y="1980122"/>
            <a:ext cx="2355000" cy="2520000"/>
          </a:xfrm>
          <a:prstGeom prst="rect">
            <a:avLst/>
          </a:prstGeom>
          <a:effectLst>
            <a:outerShdw blurRad="50800" dist="38100" dir="2700000" algn="tl" rotWithShape="0">
              <a:prstClr val="black">
                <a:alpha val="40000"/>
              </a:prstClr>
            </a:outerShdw>
          </a:effectLst>
        </p:spPr>
      </p:pic>
      <p:pic>
        <p:nvPicPr>
          <p:cNvPr id="9" name="Picture 6">
            <a:extLst>
              <a:ext uri="{FF2B5EF4-FFF2-40B4-BE49-F238E27FC236}">
                <a16:creationId xmlns:a16="http://schemas.microsoft.com/office/drawing/2014/main" id="{9B61A515-73D2-76F3-93C2-A9C93C30A68C}"/>
              </a:ext>
            </a:extLst>
          </p:cNvPr>
          <p:cNvPicPr>
            <a:picLocks noChangeAspect="1"/>
          </p:cNvPicPr>
          <p:nvPr/>
        </p:nvPicPr>
        <p:blipFill>
          <a:blip r:embed="rId3"/>
          <a:stretch>
            <a:fillRect/>
          </a:stretch>
        </p:blipFill>
        <p:spPr>
          <a:xfrm>
            <a:off x="736600" y="1980122"/>
            <a:ext cx="2552516" cy="2520000"/>
          </a:xfrm>
          <a:prstGeom prst="rect">
            <a:avLst/>
          </a:prstGeom>
          <a:effectLst>
            <a:outerShdw blurRad="50800" dist="38100" dir="2700000" algn="tl" rotWithShape="0">
              <a:prstClr val="black">
                <a:alpha val="40000"/>
              </a:prstClr>
            </a:outerShdw>
          </a:effectLst>
        </p:spPr>
      </p:pic>
      <p:pic>
        <p:nvPicPr>
          <p:cNvPr id="10" name="Picture 7">
            <a:extLst>
              <a:ext uri="{FF2B5EF4-FFF2-40B4-BE49-F238E27FC236}">
                <a16:creationId xmlns:a16="http://schemas.microsoft.com/office/drawing/2014/main" id="{17D7C3E7-046D-B60F-2DA3-E7FE98DAB7CE}"/>
              </a:ext>
            </a:extLst>
          </p:cNvPr>
          <p:cNvPicPr>
            <a:picLocks noChangeAspect="1"/>
          </p:cNvPicPr>
          <p:nvPr/>
        </p:nvPicPr>
        <p:blipFill>
          <a:blip r:embed="rId4"/>
          <a:stretch>
            <a:fillRect/>
          </a:stretch>
        </p:blipFill>
        <p:spPr>
          <a:xfrm>
            <a:off x="6249492" y="1980122"/>
            <a:ext cx="2568984" cy="2520000"/>
          </a:xfrm>
          <a:prstGeom prst="rect">
            <a:avLst/>
          </a:prstGeom>
          <a:effectLst>
            <a:outerShdw blurRad="50800" dist="38100" dir="2700000" algn="tl" rotWithShape="0">
              <a:prstClr val="black">
                <a:alpha val="40000"/>
              </a:prstClr>
            </a:outerShdw>
          </a:effectLst>
        </p:spPr>
      </p:pic>
      <p:cxnSp>
        <p:nvCxnSpPr>
          <p:cNvPr id="11" name="Straight Arrow Connector 48">
            <a:extLst>
              <a:ext uri="{FF2B5EF4-FFF2-40B4-BE49-F238E27FC236}">
                <a16:creationId xmlns:a16="http://schemas.microsoft.com/office/drawing/2014/main" id="{C3856BAA-9628-EAEB-B995-C5FA793218CA}"/>
              </a:ext>
            </a:extLst>
          </p:cNvPr>
          <p:cNvCxnSpPr>
            <a:cxnSpLocks/>
          </p:cNvCxnSpPr>
          <p:nvPr/>
        </p:nvCxnSpPr>
        <p:spPr bwMode="auto">
          <a:xfrm>
            <a:off x="1120656" y="1326411"/>
            <a:ext cx="0" cy="761368"/>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cxnSp>
        <p:nvCxnSpPr>
          <p:cNvPr id="13" name="Straight Arrow Connector 48">
            <a:extLst>
              <a:ext uri="{FF2B5EF4-FFF2-40B4-BE49-F238E27FC236}">
                <a16:creationId xmlns:a16="http://schemas.microsoft.com/office/drawing/2014/main" id="{0BB347EA-7F9A-3B77-B8F6-C7B526A1A4DA}"/>
              </a:ext>
            </a:extLst>
          </p:cNvPr>
          <p:cNvCxnSpPr>
            <a:cxnSpLocks/>
          </p:cNvCxnSpPr>
          <p:nvPr/>
        </p:nvCxnSpPr>
        <p:spPr bwMode="auto">
          <a:xfrm>
            <a:off x="4726607" y="1314990"/>
            <a:ext cx="0" cy="757645"/>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14" name="Rectangle 17">
            <a:extLst>
              <a:ext uri="{FF2B5EF4-FFF2-40B4-BE49-F238E27FC236}">
                <a16:creationId xmlns:a16="http://schemas.microsoft.com/office/drawing/2014/main" id="{AE5FB5E2-D993-719B-65FF-4EA29C2B2A34}"/>
              </a:ext>
            </a:extLst>
          </p:cNvPr>
          <p:cNvSpPr>
            <a:spLocks noChangeArrowheads="1"/>
          </p:cNvSpPr>
          <p:nvPr/>
        </p:nvSpPr>
        <p:spPr bwMode="auto">
          <a:xfrm>
            <a:off x="3562844" y="1080191"/>
            <a:ext cx="2355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600"/>
              </a:spcBef>
            </a:pPr>
            <a:r>
              <a:rPr lang="en-US" sz="1000" dirty="0">
                <a:solidFill>
                  <a:schemeClr val="accent1"/>
                </a:solidFill>
                <a:latin typeface="Trebuchet MS" panose="020B0703020202090204" pitchFamily="34" charset="0"/>
                <a:cs typeface="Segoe UI" panose="020B0502040204020203" pitchFamily="34" charset="0"/>
              </a:rPr>
              <a:t>Display only my individual calls</a:t>
            </a:r>
          </a:p>
        </p:txBody>
      </p:sp>
      <p:cxnSp>
        <p:nvCxnSpPr>
          <p:cNvPr id="15" name="Straight Arrow Connector 48">
            <a:extLst>
              <a:ext uri="{FF2B5EF4-FFF2-40B4-BE49-F238E27FC236}">
                <a16:creationId xmlns:a16="http://schemas.microsoft.com/office/drawing/2014/main" id="{1EC01BB5-C2DD-2E8A-C8AF-011E5964C8E5}"/>
              </a:ext>
            </a:extLst>
          </p:cNvPr>
          <p:cNvCxnSpPr>
            <a:cxnSpLocks/>
            <a:stCxn id="16" idx="2"/>
          </p:cNvCxnSpPr>
          <p:nvPr/>
        </p:nvCxnSpPr>
        <p:spPr bwMode="auto">
          <a:xfrm>
            <a:off x="7703033" y="1326411"/>
            <a:ext cx="570110" cy="746224"/>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16" name="Rectangle 17">
            <a:extLst>
              <a:ext uri="{FF2B5EF4-FFF2-40B4-BE49-F238E27FC236}">
                <a16:creationId xmlns:a16="http://schemas.microsoft.com/office/drawing/2014/main" id="{E56BBF6F-D3A4-4BF5-4638-3C5469AEB59D}"/>
              </a:ext>
            </a:extLst>
          </p:cNvPr>
          <p:cNvSpPr>
            <a:spLocks noChangeArrowheads="1"/>
          </p:cNvSpPr>
          <p:nvPr/>
        </p:nvSpPr>
        <p:spPr bwMode="auto">
          <a:xfrm>
            <a:off x="6620883" y="1080190"/>
            <a:ext cx="216429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en-US" sz="1000" dirty="0">
                <a:solidFill>
                  <a:schemeClr val="accent1"/>
                </a:solidFill>
                <a:latin typeface="Trebuchet MS" panose="020B0703020202090204" pitchFamily="34" charset="0"/>
                <a:cs typeface="Segoe UI" panose="020B0502040204020203" pitchFamily="34" charset="0"/>
              </a:rPr>
              <a:t>Display only my group calls</a:t>
            </a:r>
          </a:p>
        </p:txBody>
      </p:sp>
    </p:spTree>
    <p:extLst>
      <p:ext uri="{BB962C8B-B14F-4D97-AF65-F5344CB8AC3E}">
        <p14:creationId xmlns:p14="http://schemas.microsoft.com/office/powerpoint/2010/main" val="37369508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Microsoft outlook add-in</a:t>
            </a:r>
          </a:p>
        </p:txBody>
      </p:sp>
      <p:pic>
        <p:nvPicPr>
          <p:cNvPr id="3" name="Picture 2">
            <a:extLst>
              <a:ext uri="{FF2B5EF4-FFF2-40B4-BE49-F238E27FC236}">
                <a16:creationId xmlns:a16="http://schemas.microsoft.com/office/drawing/2014/main" id="{6046449E-944F-4B32-89B2-E888DB62B39F}"/>
              </a:ext>
            </a:extLst>
          </p:cNvPr>
          <p:cNvPicPr>
            <a:picLocks noChangeAspect="1"/>
          </p:cNvPicPr>
          <p:nvPr/>
        </p:nvPicPr>
        <p:blipFill>
          <a:blip r:embed="rId2"/>
          <a:stretch>
            <a:fillRect/>
          </a:stretch>
        </p:blipFill>
        <p:spPr>
          <a:xfrm>
            <a:off x="2008257" y="994543"/>
            <a:ext cx="5127485" cy="1058156"/>
          </a:xfrm>
          <a:prstGeom prst="rect">
            <a:avLst/>
          </a:prstGeom>
          <a:effectLst>
            <a:outerShdw blurRad="63500" sx="102000" sy="102000" algn="ctr" rotWithShape="0">
              <a:prstClr val="black">
                <a:alpha val="40000"/>
              </a:prstClr>
            </a:outerShdw>
          </a:effectLst>
        </p:spPr>
      </p:pic>
      <p:pic>
        <p:nvPicPr>
          <p:cNvPr id="4" name="Graphic 10">
            <a:extLst>
              <a:ext uri="{FF2B5EF4-FFF2-40B4-BE49-F238E27FC236}">
                <a16:creationId xmlns:a16="http://schemas.microsoft.com/office/drawing/2014/main" id="{3471988E-80D7-4C7E-882D-C14C4A283D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6912" y="994543"/>
            <a:ext cx="972355" cy="972355"/>
          </a:xfrm>
          <a:prstGeom prst="rect">
            <a:avLst/>
          </a:prstGeom>
        </p:spPr>
      </p:pic>
      <p:sp>
        <p:nvSpPr>
          <p:cNvPr id="5" name="Rectangle : coins arrondis 4">
            <a:extLst>
              <a:ext uri="{FF2B5EF4-FFF2-40B4-BE49-F238E27FC236}">
                <a16:creationId xmlns:a16="http://schemas.microsoft.com/office/drawing/2014/main" id="{3EF2F11E-5E79-4BEE-B433-A58B0E6E226D}"/>
              </a:ext>
            </a:extLst>
          </p:cNvPr>
          <p:cNvSpPr/>
          <p:nvPr/>
        </p:nvSpPr>
        <p:spPr>
          <a:xfrm>
            <a:off x="5018648" y="1320364"/>
            <a:ext cx="664822" cy="732335"/>
          </a:xfrm>
          <a:prstGeom prst="roundRect">
            <a:avLst/>
          </a:prstGeom>
          <a:noFill/>
          <a:ln>
            <a:solidFill>
              <a:srgbClr val="BF3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Flèche : haut 1">
            <a:extLst>
              <a:ext uri="{FF2B5EF4-FFF2-40B4-BE49-F238E27FC236}">
                <a16:creationId xmlns:a16="http://schemas.microsoft.com/office/drawing/2014/main" id="{418BDAE0-A060-48C8-91D3-70826415F6F7}"/>
              </a:ext>
            </a:extLst>
          </p:cNvPr>
          <p:cNvSpPr/>
          <p:nvPr/>
        </p:nvSpPr>
        <p:spPr>
          <a:xfrm>
            <a:off x="5185521" y="2121581"/>
            <a:ext cx="331075" cy="338958"/>
          </a:xfrm>
          <a:prstGeom prst="upArrow">
            <a:avLst/>
          </a:prstGeom>
          <a:solidFill>
            <a:schemeClr val="accent5">
              <a:lumMod val="20000"/>
              <a:lumOff val="80000"/>
            </a:schemeClr>
          </a:solidFill>
          <a:ln>
            <a:solidFill>
              <a:srgbClr val="BF3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2">
            <a:extLst>
              <a:ext uri="{FF2B5EF4-FFF2-40B4-BE49-F238E27FC236}">
                <a16:creationId xmlns:a16="http://schemas.microsoft.com/office/drawing/2014/main" id="{9F27B262-7535-4DAF-87F7-46326194DF7E}"/>
              </a:ext>
            </a:extLst>
          </p:cNvPr>
          <p:cNvPicPr>
            <a:picLocks noChangeAspect="1"/>
          </p:cNvPicPr>
          <p:nvPr/>
        </p:nvPicPr>
        <p:blipFill>
          <a:blip r:embed="rId5"/>
          <a:stretch>
            <a:fillRect/>
          </a:stretch>
        </p:blipFill>
        <p:spPr>
          <a:xfrm>
            <a:off x="5592152" y="3090800"/>
            <a:ext cx="1543590" cy="1781876"/>
          </a:xfrm>
          <a:prstGeom prst="rect">
            <a:avLst/>
          </a:prstGeom>
          <a:effectLst>
            <a:outerShdw blurRad="63500" sx="102000" sy="102000" algn="ctr" rotWithShape="0">
              <a:prstClr val="black">
                <a:alpha val="40000"/>
              </a:prstClr>
            </a:outerShdw>
          </a:effectLst>
        </p:spPr>
      </p:pic>
      <p:sp>
        <p:nvSpPr>
          <p:cNvPr id="12" name="ZoneTexte 11">
            <a:extLst>
              <a:ext uri="{FF2B5EF4-FFF2-40B4-BE49-F238E27FC236}">
                <a16:creationId xmlns:a16="http://schemas.microsoft.com/office/drawing/2014/main" id="{9FB43BB5-D142-4BD2-A4B8-A57A34BAD49E}"/>
              </a:ext>
            </a:extLst>
          </p:cNvPr>
          <p:cNvSpPr txBox="1"/>
          <p:nvPr/>
        </p:nvSpPr>
        <p:spPr>
          <a:xfrm>
            <a:off x="1616885" y="2352136"/>
            <a:ext cx="2580623" cy="738664"/>
          </a:xfrm>
          <a:prstGeom prst="rect">
            <a:avLst/>
          </a:prstGeom>
          <a:noFill/>
        </p:spPr>
        <p:txBody>
          <a:bodyPr wrap="square" rtlCol="0">
            <a:spAutoFit/>
          </a:bodyPr>
          <a:lstStyle/>
          <a:p>
            <a:r>
              <a:rPr lang="en-US" sz="1400" dirty="0">
                <a:solidFill>
                  <a:schemeClr val="bg1"/>
                </a:solidFill>
                <a:highlight>
                  <a:srgbClr val="5A4492"/>
                </a:highlight>
              </a:rPr>
              <a:t>Click-to-call from an email</a:t>
            </a:r>
          </a:p>
          <a:p>
            <a:r>
              <a:rPr lang="en-US" sz="1400" dirty="0"/>
              <a:t>Select an email in mailbox and click-to-call the recipient</a:t>
            </a:r>
          </a:p>
        </p:txBody>
      </p:sp>
      <p:sp>
        <p:nvSpPr>
          <p:cNvPr id="13" name="ZoneTexte 12">
            <a:extLst>
              <a:ext uri="{FF2B5EF4-FFF2-40B4-BE49-F238E27FC236}">
                <a16:creationId xmlns:a16="http://schemas.microsoft.com/office/drawing/2014/main" id="{EC10B7F2-0CB4-45A3-AF87-C2156AFEB38D}"/>
              </a:ext>
            </a:extLst>
          </p:cNvPr>
          <p:cNvSpPr txBox="1"/>
          <p:nvPr/>
        </p:nvSpPr>
        <p:spPr>
          <a:xfrm>
            <a:off x="6053486" y="2352136"/>
            <a:ext cx="2350313" cy="738664"/>
          </a:xfrm>
          <a:prstGeom prst="rect">
            <a:avLst/>
          </a:prstGeom>
          <a:noFill/>
        </p:spPr>
        <p:txBody>
          <a:bodyPr wrap="square" rtlCol="0">
            <a:spAutoFit/>
          </a:bodyPr>
          <a:lstStyle/>
          <a:p>
            <a:r>
              <a:rPr lang="en-US" sz="1400" dirty="0">
                <a:solidFill>
                  <a:schemeClr val="bg1"/>
                </a:solidFill>
                <a:highlight>
                  <a:srgbClr val="5A4492"/>
                </a:highlight>
              </a:rPr>
              <a:t>Click-to-call a contact</a:t>
            </a:r>
          </a:p>
          <a:p>
            <a:r>
              <a:rPr lang="en-US" sz="1400" dirty="0"/>
              <a:t>Select a contact and the number to be called</a:t>
            </a:r>
          </a:p>
        </p:txBody>
      </p:sp>
      <p:pic>
        <p:nvPicPr>
          <p:cNvPr id="6" name="Image 5">
            <a:extLst>
              <a:ext uri="{FF2B5EF4-FFF2-40B4-BE49-F238E27FC236}">
                <a16:creationId xmlns:a16="http://schemas.microsoft.com/office/drawing/2014/main" id="{90DAE532-936D-456B-B775-DD53CD1B0562}"/>
              </a:ext>
            </a:extLst>
          </p:cNvPr>
          <p:cNvPicPr>
            <a:picLocks noChangeAspect="1"/>
          </p:cNvPicPr>
          <p:nvPr/>
        </p:nvPicPr>
        <p:blipFill>
          <a:blip r:embed="rId6"/>
          <a:stretch>
            <a:fillRect/>
          </a:stretch>
        </p:blipFill>
        <p:spPr>
          <a:xfrm>
            <a:off x="7330521" y="3090800"/>
            <a:ext cx="1333569" cy="1511378"/>
          </a:xfrm>
          <a:prstGeom prst="rect">
            <a:avLst/>
          </a:prstGeom>
        </p:spPr>
      </p:pic>
      <p:pic>
        <p:nvPicPr>
          <p:cNvPr id="19" name="Image 18">
            <a:extLst>
              <a:ext uri="{FF2B5EF4-FFF2-40B4-BE49-F238E27FC236}">
                <a16:creationId xmlns:a16="http://schemas.microsoft.com/office/drawing/2014/main" id="{71C09AC7-F552-4CAB-8499-A1852565611F}"/>
              </a:ext>
            </a:extLst>
          </p:cNvPr>
          <p:cNvPicPr>
            <a:picLocks noChangeAspect="1"/>
          </p:cNvPicPr>
          <p:nvPr/>
        </p:nvPicPr>
        <p:blipFill>
          <a:blip r:embed="rId7"/>
          <a:stretch>
            <a:fillRect/>
          </a:stretch>
        </p:blipFill>
        <p:spPr>
          <a:xfrm>
            <a:off x="2261537" y="3090800"/>
            <a:ext cx="2793725" cy="1778214"/>
          </a:xfrm>
          <a:prstGeom prst="rect">
            <a:avLst/>
          </a:prstGeom>
          <a:effectLst>
            <a:outerShdw blurRad="63500" sx="102000" sy="102000" algn="ctr" rotWithShape="0">
              <a:prstClr val="black">
                <a:alpha val="40000"/>
              </a:prstClr>
            </a:outerShdw>
          </a:effectLst>
        </p:spPr>
      </p:pic>
      <p:sp>
        <p:nvSpPr>
          <p:cNvPr id="14" name="Rectangle : coins arrondis 13">
            <a:extLst>
              <a:ext uri="{FF2B5EF4-FFF2-40B4-BE49-F238E27FC236}">
                <a16:creationId xmlns:a16="http://schemas.microsoft.com/office/drawing/2014/main" id="{89924D99-B2F2-457F-AC2A-BCC09D829FE9}"/>
              </a:ext>
            </a:extLst>
          </p:cNvPr>
          <p:cNvSpPr/>
          <p:nvPr/>
        </p:nvSpPr>
        <p:spPr>
          <a:xfrm>
            <a:off x="4716612" y="3236272"/>
            <a:ext cx="276372" cy="290751"/>
          </a:xfrm>
          <a:prstGeom prst="roundRect">
            <a:avLst/>
          </a:prstGeom>
          <a:noFill/>
          <a:ln>
            <a:solidFill>
              <a:srgbClr val="BF3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98580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C27F1E3D-8362-AC6A-C1DA-69483B462D21}"/>
              </a:ext>
            </a:extLst>
          </p:cNvPr>
          <p:cNvGrpSpPr/>
          <p:nvPr/>
        </p:nvGrpSpPr>
        <p:grpSpPr>
          <a:xfrm>
            <a:off x="753882" y="1062446"/>
            <a:ext cx="5298575" cy="2795452"/>
            <a:chOff x="3479494" y="666753"/>
            <a:chExt cx="2908054" cy="1480100"/>
          </a:xfrm>
          <a:effectLst>
            <a:outerShdw blurRad="63500" sx="102000" sy="102000" algn="ctr" rotWithShape="0">
              <a:prstClr val="black">
                <a:alpha val="40000"/>
              </a:prstClr>
            </a:outerShdw>
          </a:effectLst>
        </p:grpSpPr>
        <p:pic>
          <p:nvPicPr>
            <p:cNvPr id="8" name="Picture 5">
              <a:extLst>
                <a:ext uri="{FF2B5EF4-FFF2-40B4-BE49-F238E27FC236}">
                  <a16:creationId xmlns:a16="http://schemas.microsoft.com/office/drawing/2014/main" id="{96CE296D-B30D-9F8E-9869-971584E2BEA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79494" y="666753"/>
              <a:ext cx="2908054" cy="1480100"/>
            </a:xfrm>
            <a:prstGeom prst="rect">
              <a:avLst/>
            </a:prstGeom>
          </p:spPr>
        </p:pic>
        <p:pic>
          <p:nvPicPr>
            <p:cNvPr id="15" name="Picture 4">
              <a:extLst>
                <a:ext uri="{FF2B5EF4-FFF2-40B4-BE49-F238E27FC236}">
                  <a16:creationId xmlns:a16="http://schemas.microsoft.com/office/drawing/2014/main" id="{BEF08A3F-BAC8-566F-C9B4-D93612BBFA2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5263" y="902900"/>
              <a:ext cx="2152285" cy="1243953"/>
            </a:xfrm>
            <a:prstGeom prst="rect">
              <a:avLst/>
            </a:prstGeom>
          </p:spPr>
        </p:pic>
      </p:grpSp>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Microsoft teams integration</a:t>
            </a:r>
          </a:p>
        </p:txBody>
      </p:sp>
      <p:sp>
        <p:nvSpPr>
          <p:cNvPr id="4" name="ZoneTexte 3">
            <a:extLst>
              <a:ext uri="{FF2B5EF4-FFF2-40B4-BE49-F238E27FC236}">
                <a16:creationId xmlns:a16="http://schemas.microsoft.com/office/drawing/2014/main" id="{16B02D60-DB7D-441B-B2D1-4740478E688E}"/>
              </a:ext>
            </a:extLst>
          </p:cNvPr>
          <p:cNvSpPr txBox="1"/>
          <p:nvPr/>
        </p:nvSpPr>
        <p:spPr>
          <a:xfrm>
            <a:off x="6440211" y="3268102"/>
            <a:ext cx="2350313" cy="738664"/>
          </a:xfrm>
          <a:prstGeom prst="rect">
            <a:avLst/>
          </a:prstGeom>
          <a:noFill/>
        </p:spPr>
        <p:txBody>
          <a:bodyPr wrap="square" rtlCol="0">
            <a:spAutoFit/>
          </a:bodyPr>
          <a:lstStyle/>
          <a:p>
            <a:r>
              <a:rPr lang="en-US" sz="1400" dirty="0">
                <a:solidFill>
                  <a:schemeClr val="bg1"/>
                </a:solidFill>
                <a:highlight>
                  <a:srgbClr val="5A4492"/>
                </a:highlight>
              </a:rPr>
              <a:t>ALE SoftPhone PowerApp</a:t>
            </a:r>
          </a:p>
          <a:p>
            <a:r>
              <a:rPr lang="en-US" sz="1400" dirty="0"/>
              <a:t>Available for MS Teams desktop and Web version</a:t>
            </a:r>
          </a:p>
        </p:txBody>
      </p:sp>
      <p:sp>
        <p:nvSpPr>
          <p:cNvPr id="5" name="ZoneTexte 4">
            <a:extLst>
              <a:ext uri="{FF2B5EF4-FFF2-40B4-BE49-F238E27FC236}">
                <a16:creationId xmlns:a16="http://schemas.microsoft.com/office/drawing/2014/main" id="{271C72BB-51BD-4754-91D2-0AA269287CBE}"/>
              </a:ext>
            </a:extLst>
          </p:cNvPr>
          <p:cNvSpPr txBox="1"/>
          <p:nvPr/>
        </p:nvSpPr>
        <p:spPr>
          <a:xfrm>
            <a:off x="6440211" y="857063"/>
            <a:ext cx="2703789" cy="2031325"/>
          </a:xfrm>
          <a:prstGeom prst="rect">
            <a:avLst/>
          </a:prstGeom>
          <a:noFill/>
        </p:spPr>
        <p:txBody>
          <a:bodyPr wrap="square" rtlCol="0">
            <a:spAutoFit/>
          </a:bodyPr>
          <a:lstStyle/>
          <a:p>
            <a:r>
              <a:rPr lang="en-US" sz="1400" dirty="0">
                <a:solidFill>
                  <a:schemeClr val="bg1"/>
                </a:solidFill>
                <a:highlight>
                  <a:srgbClr val="5A4492"/>
                </a:highlight>
              </a:rPr>
              <a:t>Bring telephony into MS Teams for all users</a:t>
            </a:r>
          </a:p>
          <a:p>
            <a:r>
              <a:rPr lang="en-US" sz="1400" dirty="0"/>
              <a:t>Directory search (local Outlook contacts, O365, Azure AD), incoming call notification (toaster pop-up), make/take call, history of previous calls, routing (forward, voicemail etc.), programmable keys</a:t>
            </a:r>
          </a:p>
        </p:txBody>
      </p:sp>
      <p:sp>
        <p:nvSpPr>
          <p:cNvPr id="6" name="TextBox 47">
            <a:extLst>
              <a:ext uri="{FF2B5EF4-FFF2-40B4-BE49-F238E27FC236}">
                <a16:creationId xmlns:a16="http://schemas.microsoft.com/office/drawing/2014/main" id="{BB5F3A41-6ABB-4EC2-8C9E-CC16211897EC}"/>
              </a:ext>
            </a:extLst>
          </p:cNvPr>
          <p:cNvSpPr txBox="1"/>
          <p:nvPr/>
        </p:nvSpPr>
        <p:spPr>
          <a:xfrm>
            <a:off x="2004032" y="4186425"/>
            <a:ext cx="1495785" cy="400110"/>
          </a:xfrm>
          <a:prstGeom prst="rect">
            <a:avLst/>
          </a:prstGeom>
          <a:noFill/>
        </p:spPr>
        <p:txBody>
          <a:bodyPr wrap="square" rtlCol="0">
            <a:spAutoFit/>
          </a:bodyPr>
          <a:lstStyle/>
          <a:p>
            <a:pPr algn="ctr"/>
            <a:r>
              <a:rPr lang="en-US" sz="1000" b="1" dirty="0">
                <a:solidFill>
                  <a:schemeClr val="accent1"/>
                </a:solidFill>
              </a:rPr>
              <a:t>My Personal contacts (O365 MS Outlook)</a:t>
            </a:r>
          </a:p>
        </p:txBody>
      </p:sp>
      <p:cxnSp>
        <p:nvCxnSpPr>
          <p:cNvPr id="7" name="Straight Arrow Connector 27">
            <a:extLst>
              <a:ext uri="{FF2B5EF4-FFF2-40B4-BE49-F238E27FC236}">
                <a16:creationId xmlns:a16="http://schemas.microsoft.com/office/drawing/2014/main" id="{4F82368A-3CA8-48AA-B262-22D9A8D71B29}"/>
              </a:ext>
            </a:extLst>
          </p:cNvPr>
          <p:cNvCxnSpPr>
            <a:cxnSpLocks/>
          </p:cNvCxnSpPr>
          <p:nvPr/>
        </p:nvCxnSpPr>
        <p:spPr>
          <a:xfrm flipV="1">
            <a:off x="2751925" y="3724199"/>
            <a:ext cx="0" cy="46222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47">
            <a:extLst>
              <a:ext uri="{FF2B5EF4-FFF2-40B4-BE49-F238E27FC236}">
                <a16:creationId xmlns:a16="http://schemas.microsoft.com/office/drawing/2014/main" id="{5C132F8A-98B7-41FA-B77A-C90944B4543C}"/>
              </a:ext>
            </a:extLst>
          </p:cNvPr>
          <p:cNvSpPr txBox="1"/>
          <p:nvPr/>
        </p:nvSpPr>
        <p:spPr>
          <a:xfrm>
            <a:off x="3451682" y="4181531"/>
            <a:ext cx="1495785" cy="246221"/>
          </a:xfrm>
          <a:prstGeom prst="rect">
            <a:avLst/>
          </a:prstGeom>
          <a:noFill/>
        </p:spPr>
        <p:txBody>
          <a:bodyPr wrap="square" rtlCol="0">
            <a:spAutoFit/>
          </a:bodyPr>
          <a:lstStyle/>
          <a:p>
            <a:pPr algn="ctr"/>
            <a:r>
              <a:rPr lang="en-US" sz="1000" b="1" dirty="0">
                <a:solidFill>
                  <a:schemeClr val="accent1"/>
                </a:solidFill>
              </a:rPr>
              <a:t>My Teams contacts</a:t>
            </a:r>
          </a:p>
        </p:txBody>
      </p:sp>
      <p:cxnSp>
        <p:nvCxnSpPr>
          <p:cNvPr id="11" name="Straight Arrow Connector 27">
            <a:extLst>
              <a:ext uri="{FF2B5EF4-FFF2-40B4-BE49-F238E27FC236}">
                <a16:creationId xmlns:a16="http://schemas.microsoft.com/office/drawing/2014/main" id="{3D673DCC-17A4-4BE1-A79B-B6D802E61F6F}"/>
              </a:ext>
            </a:extLst>
          </p:cNvPr>
          <p:cNvCxnSpPr>
            <a:cxnSpLocks/>
          </p:cNvCxnSpPr>
          <p:nvPr/>
        </p:nvCxnSpPr>
        <p:spPr>
          <a:xfrm flipV="1">
            <a:off x="4199575" y="3719305"/>
            <a:ext cx="0" cy="46222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47">
            <a:extLst>
              <a:ext uri="{FF2B5EF4-FFF2-40B4-BE49-F238E27FC236}">
                <a16:creationId xmlns:a16="http://schemas.microsoft.com/office/drawing/2014/main" id="{31963F38-338D-4C7D-AA72-8A7F4030CB8F}"/>
              </a:ext>
            </a:extLst>
          </p:cNvPr>
          <p:cNvSpPr txBox="1"/>
          <p:nvPr/>
        </p:nvSpPr>
        <p:spPr>
          <a:xfrm>
            <a:off x="4820580" y="4186425"/>
            <a:ext cx="1495785" cy="400110"/>
          </a:xfrm>
          <a:prstGeom prst="rect">
            <a:avLst/>
          </a:prstGeom>
          <a:noFill/>
        </p:spPr>
        <p:txBody>
          <a:bodyPr wrap="square" rtlCol="0">
            <a:spAutoFit/>
          </a:bodyPr>
          <a:lstStyle/>
          <a:p>
            <a:pPr algn="ctr"/>
            <a:r>
              <a:rPr lang="en-US" sz="1000" b="1" dirty="0">
                <a:solidFill>
                  <a:schemeClr val="accent1"/>
                </a:solidFill>
              </a:rPr>
              <a:t>Corporate contacts (Azure AD)</a:t>
            </a:r>
          </a:p>
        </p:txBody>
      </p:sp>
      <p:cxnSp>
        <p:nvCxnSpPr>
          <p:cNvPr id="13" name="Straight Arrow Connector 27">
            <a:extLst>
              <a:ext uri="{FF2B5EF4-FFF2-40B4-BE49-F238E27FC236}">
                <a16:creationId xmlns:a16="http://schemas.microsoft.com/office/drawing/2014/main" id="{DA8E4BA2-3B47-400F-8B4F-772BF687E426}"/>
              </a:ext>
            </a:extLst>
          </p:cNvPr>
          <p:cNvCxnSpPr>
            <a:cxnSpLocks/>
          </p:cNvCxnSpPr>
          <p:nvPr/>
        </p:nvCxnSpPr>
        <p:spPr>
          <a:xfrm flipV="1">
            <a:off x="5568473" y="3724199"/>
            <a:ext cx="0" cy="46222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7949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797FD60-FFD3-48C9-9BCE-B79CAC2800AF}"/>
              </a:ext>
            </a:extLst>
          </p:cNvPr>
          <p:cNvPicPr>
            <a:picLocks noChangeAspect="1"/>
          </p:cNvPicPr>
          <p:nvPr/>
        </p:nvPicPr>
        <p:blipFill>
          <a:blip r:embed="rId2"/>
          <a:srcRect/>
          <a:stretch/>
        </p:blipFill>
        <p:spPr>
          <a:xfrm>
            <a:off x="739626" y="1190551"/>
            <a:ext cx="1811895" cy="2701317"/>
          </a:xfrm>
          <a:prstGeom prst="rect">
            <a:avLst/>
          </a:prstGeom>
          <a:ln>
            <a:noFill/>
          </a:ln>
          <a:effectLst>
            <a:outerShdw blurRad="63500" sx="102000" sy="102000" algn="ctr" rotWithShape="0">
              <a:prstClr val="black">
                <a:alpha val="40000"/>
              </a:prstClr>
            </a:outerShdw>
          </a:effectLst>
        </p:spPr>
      </p:pic>
      <p:sp>
        <p:nvSpPr>
          <p:cNvPr id="2" name="Espace réservé du texte 1">
            <a:extLst>
              <a:ext uri="{FF2B5EF4-FFF2-40B4-BE49-F238E27FC236}">
                <a16:creationId xmlns:a16="http://schemas.microsoft.com/office/drawing/2014/main" id="{B1D1DCE0-5CEE-45AB-9132-2B9383E59983}"/>
              </a:ext>
            </a:extLst>
          </p:cNvPr>
          <p:cNvSpPr>
            <a:spLocks noGrp="1"/>
          </p:cNvSpPr>
          <p:nvPr>
            <p:ph type="body" sz="quarter" idx="11"/>
          </p:nvPr>
        </p:nvSpPr>
        <p:spPr/>
        <p:txBody>
          <a:bodyPr/>
          <a:lstStyle/>
          <a:p>
            <a:r>
              <a:rPr lang="fr-FR" dirty="0"/>
              <a:t>More information</a:t>
            </a:r>
          </a:p>
        </p:txBody>
      </p:sp>
      <p:sp>
        <p:nvSpPr>
          <p:cNvPr id="4" name="Espace réservé du texte 3">
            <a:extLst>
              <a:ext uri="{FF2B5EF4-FFF2-40B4-BE49-F238E27FC236}">
                <a16:creationId xmlns:a16="http://schemas.microsoft.com/office/drawing/2014/main" id="{73169824-0B83-429B-8472-13F871A4A28F}"/>
              </a:ext>
            </a:extLst>
          </p:cNvPr>
          <p:cNvSpPr>
            <a:spLocks noGrp="1"/>
          </p:cNvSpPr>
          <p:nvPr>
            <p:ph type="body" sz="quarter" idx="12"/>
          </p:nvPr>
        </p:nvSpPr>
        <p:spPr>
          <a:xfrm>
            <a:off x="3838669" y="1101757"/>
            <a:ext cx="5305331" cy="2213256"/>
          </a:xfrm>
        </p:spPr>
        <p:txBody>
          <a:bodyPr/>
          <a:lstStyle/>
          <a:p>
            <a:pPr marL="0" indent="0">
              <a:spcBef>
                <a:spcPts val="0"/>
              </a:spcBef>
              <a:buNone/>
            </a:pPr>
            <a:r>
              <a:rPr lang="en-US" b="1" dirty="0"/>
              <a:t>The product datasheet and additional information related to the ALE SoftPhone application are available on the internet:</a:t>
            </a:r>
            <a:endParaRPr lang="en-US" b="1" dirty="0">
              <a:hlinkClick r:id="rId3"/>
            </a:endParaRPr>
          </a:p>
          <a:p>
            <a:pPr marL="0" indent="0">
              <a:buNone/>
            </a:pPr>
            <a:r>
              <a:rPr lang="en-US" sz="1200" dirty="0">
                <a:hlinkClick r:id="rId4"/>
              </a:rPr>
              <a:t>https://www.al-enterprise.com/en/products/applications/ale-softphone</a:t>
            </a:r>
            <a:endParaRPr lang="en-US" sz="1200" dirty="0"/>
          </a:p>
          <a:p>
            <a:pPr marL="0" indent="0">
              <a:buNone/>
            </a:pPr>
            <a:endParaRPr lang="fr-FR" dirty="0"/>
          </a:p>
        </p:txBody>
      </p:sp>
      <p:pic>
        <p:nvPicPr>
          <p:cNvPr id="5" name="Image 4">
            <a:extLst>
              <a:ext uri="{FF2B5EF4-FFF2-40B4-BE49-F238E27FC236}">
                <a16:creationId xmlns:a16="http://schemas.microsoft.com/office/drawing/2014/main" id="{0EEA009A-6AE8-44EA-AEB3-246129574A42}"/>
              </a:ext>
            </a:extLst>
          </p:cNvPr>
          <p:cNvPicPr>
            <a:picLocks noChangeAspect="1"/>
          </p:cNvPicPr>
          <p:nvPr/>
        </p:nvPicPr>
        <p:blipFill>
          <a:blip r:embed="rId5"/>
          <a:stretch>
            <a:fillRect/>
          </a:stretch>
        </p:blipFill>
        <p:spPr>
          <a:xfrm>
            <a:off x="5485834" y="2039562"/>
            <a:ext cx="1928954" cy="1928954"/>
          </a:xfrm>
          <a:prstGeom prst="rect">
            <a:avLst/>
          </a:prstGeom>
        </p:spPr>
      </p:pic>
      <p:pic>
        <p:nvPicPr>
          <p:cNvPr id="10" name="Image 9">
            <a:extLst>
              <a:ext uri="{FF2B5EF4-FFF2-40B4-BE49-F238E27FC236}">
                <a16:creationId xmlns:a16="http://schemas.microsoft.com/office/drawing/2014/main" id="{61051D5A-D9B4-4E66-9D8D-27D3DBC43A0E}"/>
              </a:ext>
            </a:extLst>
          </p:cNvPr>
          <p:cNvPicPr>
            <a:picLocks noChangeAspect="1"/>
          </p:cNvPicPr>
          <p:nvPr/>
        </p:nvPicPr>
        <p:blipFill>
          <a:blip r:embed="rId6"/>
          <a:srcRect/>
          <a:stretch/>
        </p:blipFill>
        <p:spPr>
          <a:xfrm>
            <a:off x="2001403" y="2824218"/>
            <a:ext cx="2389188" cy="1831576"/>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11532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2944">
            <a:extLst>
              <a:ext uri="{FF2B5EF4-FFF2-40B4-BE49-F238E27FC236}">
                <a16:creationId xmlns:a16="http://schemas.microsoft.com/office/drawing/2014/main" id="{40A8904B-850A-4147-AC27-93EEEDDD1B65}"/>
              </a:ext>
            </a:extLst>
          </p:cNvPr>
          <p:cNvSpPr/>
          <p:nvPr/>
        </p:nvSpPr>
        <p:spPr>
          <a:xfrm>
            <a:off x="4374953" y="1631000"/>
            <a:ext cx="197049" cy="197644"/>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4"/>
          </a:solidFill>
          <a:ln w="12700">
            <a:miter lim="400000"/>
          </a:ln>
        </p:spPr>
        <p:txBody>
          <a:bodyPr lIns="14284" tIns="14284" rIns="14284" bIns="14284" anchor="ctr"/>
          <a:lstStyle/>
          <a:p>
            <a:pPr defTabSz="171393">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solidFill>
                <a:srgbClr val="FFFFFF"/>
              </a:solidFill>
              <a:effectLst>
                <a:outerShdw blurRad="38100" dist="12700" dir="5400000" rotWithShape="0">
                  <a:srgbClr val="000000">
                    <a:alpha val="50000"/>
                  </a:srgbClr>
                </a:outerShdw>
              </a:effectLst>
              <a:latin typeface="Trebuchet MS" panose="020B0703020202090204" pitchFamily="34" charset="0"/>
              <a:ea typeface="Open Sans Semibold" charset="0"/>
              <a:cs typeface="Open Sans Semibold" charset="0"/>
              <a:sym typeface="Gill Sans"/>
            </a:endParaRPr>
          </a:p>
        </p:txBody>
      </p:sp>
      <p:sp>
        <p:nvSpPr>
          <p:cNvPr id="78859" name="Rectangle 15">
            <a:extLst>
              <a:ext uri="{FF2B5EF4-FFF2-40B4-BE49-F238E27FC236}">
                <a16:creationId xmlns:a16="http://schemas.microsoft.com/office/drawing/2014/main" id="{6EA8C5BA-6DB6-49A1-8E48-E10C71B3E9CC}"/>
              </a:ext>
            </a:extLst>
          </p:cNvPr>
          <p:cNvSpPr>
            <a:spLocks noChangeArrowheads="1"/>
          </p:cNvSpPr>
          <p:nvPr/>
        </p:nvSpPr>
        <p:spPr bwMode="auto">
          <a:xfrm>
            <a:off x="3907476" y="1932823"/>
            <a:ext cx="11689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eaLnBrk="1" hangingPunct="1">
              <a:defRPr/>
            </a:pPr>
            <a:r>
              <a:rPr lang="en-US" altLang="en-US" sz="2000" dirty="0">
                <a:solidFill>
                  <a:schemeClr val="tx2"/>
                </a:solidFill>
                <a:latin typeface="+mj-lt"/>
                <a:ea typeface="Open Sans Semibold"/>
                <a:cs typeface="Open Sans Semibold"/>
              </a:rPr>
              <a:t>WEBSITE</a:t>
            </a:r>
          </a:p>
        </p:txBody>
      </p:sp>
      <p:sp>
        <p:nvSpPr>
          <p:cNvPr id="78860" name="TextBox 16">
            <a:extLst>
              <a:ext uri="{FF2B5EF4-FFF2-40B4-BE49-F238E27FC236}">
                <a16:creationId xmlns:a16="http://schemas.microsoft.com/office/drawing/2014/main" id="{E7051F6B-E629-4C3E-A682-572E25D39AE7}"/>
              </a:ext>
            </a:extLst>
          </p:cNvPr>
          <p:cNvSpPr txBox="1">
            <a:spLocks noChangeArrowheads="1"/>
          </p:cNvSpPr>
          <p:nvPr/>
        </p:nvSpPr>
        <p:spPr bwMode="auto">
          <a:xfrm>
            <a:off x="3440503" y="2270783"/>
            <a:ext cx="21225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a:defRPr>
            </a:lvl1pPr>
            <a:lvl2pPr marL="742950" indent="-285750">
              <a:defRPr sz="3600">
                <a:solidFill>
                  <a:schemeClr val="tx1"/>
                </a:solidFill>
                <a:latin typeface="Lato Light"/>
              </a:defRPr>
            </a:lvl2pPr>
            <a:lvl3pPr marL="1143000" indent="-228600">
              <a:defRPr sz="3600">
                <a:solidFill>
                  <a:schemeClr val="tx1"/>
                </a:solidFill>
                <a:latin typeface="Lato Light"/>
              </a:defRPr>
            </a:lvl3pPr>
            <a:lvl4pPr marL="1600200" indent="-228600">
              <a:defRPr sz="3600">
                <a:solidFill>
                  <a:schemeClr val="tx1"/>
                </a:solidFill>
                <a:latin typeface="Lato Light"/>
              </a:defRPr>
            </a:lvl4pPr>
            <a:lvl5pPr marL="2057400" indent="-228600">
              <a:defRPr sz="3600">
                <a:solidFill>
                  <a:schemeClr val="tx1"/>
                </a:solidFill>
                <a:latin typeface="Lato Light"/>
              </a:defRPr>
            </a:lvl5pPr>
            <a:lvl6pPr marL="2514600" indent="-228600" defTabSz="1827213" eaLnBrk="0" fontAlgn="base" hangingPunct="0">
              <a:spcBef>
                <a:spcPct val="0"/>
              </a:spcBef>
              <a:spcAft>
                <a:spcPct val="0"/>
              </a:spcAft>
              <a:defRPr sz="3600">
                <a:solidFill>
                  <a:schemeClr val="tx1"/>
                </a:solidFill>
                <a:latin typeface="Lato Light"/>
              </a:defRPr>
            </a:lvl6pPr>
            <a:lvl7pPr marL="2971800" indent="-228600" defTabSz="1827213" eaLnBrk="0" fontAlgn="base" hangingPunct="0">
              <a:spcBef>
                <a:spcPct val="0"/>
              </a:spcBef>
              <a:spcAft>
                <a:spcPct val="0"/>
              </a:spcAft>
              <a:defRPr sz="3600">
                <a:solidFill>
                  <a:schemeClr val="tx1"/>
                </a:solidFill>
                <a:latin typeface="Lato Light"/>
              </a:defRPr>
            </a:lvl7pPr>
            <a:lvl8pPr marL="3429000" indent="-228600" defTabSz="1827213" eaLnBrk="0" fontAlgn="base" hangingPunct="0">
              <a:spcBef>
                <a:spcPct val="0"/>
              </a:spcBef>
              <a:spcAft>
                <a:spcPct val="0"/>
              </a:spcAft>
              <a:defRPr sz="3600">
                <a:solidFill>
                  <a:schemeClr val="tx1"/>
                </a:solidFill>
                <a:latin typeface="Lato Light"/>
              </a:defRPr>
            </a:lvl8pPr>
            <a:lvl9pPr marL="3886200" indent="-228600" defTabSz="1827213" eaLnBrk="0" fontAlgn="base" hangingPunct="0">
              <a:spcBef>
                <a:spcPct val="0"/>
              </a:spcBef>
              <a:spcAft>
                <a:spcPct val="0"/>
              </a:spcAft>
              <a:defRPr sz="3600">
                <a:solidFill>
                  <a:schemeClr val="tx1"/>
                </a:solidFill>
                <a:latin typeface="Lato Light"/>
              </a:defRPr>
            </a:lvl9pPr>
          </a:lstStyle>
          <a:p>
            <a:pPr algn="ctr">
              <a:lnSpc>
                <a:spcPts val="1214"/>
              </a:lnSpc>
              <a:defRPr/>
            </a:pPr>
            <a:r>
              <a:rPr lang="en-US" altLang="en-US" sz="1200" dirty="0">
                <a:solidFill>
                  <a:srgbClr val="7030A0"/>
                </a:solidFill>
                <a:latin typeface="+mn-lt"/>
                <a:ea typeface="Open Sans Semibold"/>
                <a:cs typeface="Open Sans Semibold"/>
                <a:hlinkClick r:id="rId3"/>
              </a:rPr>
              <a:t>www.al-enterprise.com</a:t>
            </a:r>
            <a:endParaRPr lang="en-US" altLang="en-US" sz="1200" dirty="0">
              <a:solidFill>
                <a:srgbClr val="7030A0"/>
              </a:solidFill>
              <a:latin typeface="+mn-lt"/>
              <a:ea typeface="Open Sans Semibold"/>
              <a:cs typeface="Open Sans Semibold"/>
            </a:endParaRPr>
          </a:p>
          <a:p>
            <a:pPr algn="ctr">
              <a:lnSpc>
                <a:spcPts val="1214"/>
              </a:lnSpc>
              <a:defRPr/>
            </a:pPr>
            <a:endParaRPr lang="en-US" altLang="en-US" sz="1200" dirty="0">
              <a:solidFill>
                <a:srgbClr val="604187"/>
              </a:solidFill>
              <a:latin typeface="+mn-lt"/>
              <a:ea typeface="Open Sans Semibold"/>
              <a:cs typeface="Open Sans Semibold"/>
            </a:endParaRPr>
          </a:p>
        </p:txBody>
      </p:sp>
      <p:sp>
        <p:nvSpPr>
          <p:cNvPr id="16" name="TextBox 6">
            <a:extLst>
              <a:ext uri="{FF2B5EF4-FFF2-40B4-BE49-F238E27FC236}">
                <a16:creationId xmlns:a16="http://schemas.microsoft.com/office/drawing/2014/main" id="{EFF0D5DC-2C63-2E47-B5D0-0E4047C0C2E8}"/>
              </a:ext>
            </a:extLst>
          </p:cNvPr>
          <p:cNvSpPr txBox="1">
            <a:spLocks noChangeArrowheads="1"/>
          </p:cNvSpPr>
          <p:nvPr/>
        </p:nvSpPr>
        <p:spPr bwMode="auto">
          <a:xfrm>
            <a:off x="3124200" y="2670894"/>
            <a:ext cx="927640" cy="180275"/>
          </a:xfrm>
          <a:prstGeom prst="rect">
            <a:avLst/>
          </a:prstGeom>
          <a:noFill/>
          <a:ln w="9525">
            <a:noFill/>
            <a:miter lim="800000"/>
            <a:headEnd/>
            <a:tailEnd/>
          </a:ln>
        </p:spPr>
        <p:txBody>
          <a:bodyPr wrap="square" lIns="26132" tIns="13066" rIns="26132" bIns="13066">
            <a:spAutoFit/>
          </a:bodyPr>
          <a:lstStyle/>
          <a:p>
            <a:pPr>
              <a:spcBef>
                <a:spcPct val="50000"/>
              </a:spcBef>
            </a:pPr>
            <a:r>
              <a:rPr lang="en-US" sz="1000" dirty="0">
                <a:latin typeface="Trebuchet MS" charset="0"/>
              </a:rPr>
              <a:t>Follow us on:</a:t>
            </a:r>
          </a:p>
        </p:txBody>
      </p:sp>
      <p:pic>
        <p:nvPicPr>
          <p:cNvPr id="19" name="Picture 35" descr="TwitterBird_icon.png">
            <a:hlinkClick r:id="rId4"/>
            <a:extLst>
              <a:ext uri="{FF2B5EF4-FFF2-40B4-BE49-F238E27FC236}">
                <a16:creationId xmlns:a16="http://schemas.microsoft.com/office/drawing/2014/main" id="{643F1EF1-5DE6-A341-B048-C81ABC0C841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18242" y="2652679"/>
            <a:ext cx="274911" cy="268038"/>
          </a:xfrm>
          <a:prstGeom prst="rect">
            <a:avLst/>
          </a:prstGeom>
          <a:noFill/>
          <a:ln w="9525">
            <a:noFill/>
            <a:miter lim="800000"/>
            <a:headEnd/>
            <a:tailEnd/>
          </a:ln>
        </p:spPr>
      </p:pic>
      <p:pic>
        <p:nvPicPr>
          <p:cNvPr id="20" name="Picture 36" descr="Facebook_icon.png">
            <a:hlinkClick r:id="rId6"/>
            <a:extLst>
              <a:ext uri="{FF2B5EF4-FFF2-40B4-BE49-F238E27FC236}">
                <a16:creationId xmlns:a16="http://schemas.microsoft.com/office/drawing/2014/main" id="{A09CFB16-E572-9F4C-8A7C-338665298C5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4801253" y="2648653"/>
            <a:ext cx="279965" cy="271980"/>
          </a:xfrm>
          <a:prstGeom prst="rect">
            <a:avLst/>
          </a:prstGeom>
          <a:noFill/>
          <a:ln w="9525">
            <a:noFill/>
            <a:miter lim="800000"/>
            <a:headEnd/>
            <a:tailEnd/>
          </a:ln>
        </p:spPr>
      </p:pic>
      <p:pic>
        <p:nvPicPr>
          <p:cNvPr id="21" name="Picture 37" descr="LinkinIn_icon.png">
            <a:hlinkClick r:id="rId8"/>
            <a:extLst>
              <a:ext uri="{FF2B5EF4-FFF2-40B4-BE49-F238E27FC236}">
                <a16:creationId xmlns:a16="http://schemas.microsoft.com/office/drawing/2014/main" id="{8B4821DC-576F-4949-A194-5D0C3429D9D0}"/>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59552" y="2648653"/>
            <a:ext cx="279965" cy="271980"/>
          </a:xfrm>
          <a:prstGeom prst="rect">
            <a:avLst/>
          </a:prstGeom>
          <a:noFill/>
          <a:ln w="9525">
            <a:noFill/>
            <a:miter lim="800000"/>
            <a:headEnd/>
            <a:tailEnd/>
          </a:ln>
        </p:spPr>
      </p:pic>
      <p:pic>
        <p:nvPicPr>
          <p:cNvPr id="22" name="Picture 38" descr="YouTube_icon.png">
            <a:hlinkClick r:id="rId10"/>
            <a:extLst>
              <a:ext uri="{FF2B5EF4-FFF2-40B4-BE49-F238E27FC236}">
                <a16:creationId xmlns:a16="http://schemas.microsoft.com/office/drawing/2014/main" id="{E016C8DC-D6D3-8145-BA05-69DAFDB5C3E0}"/>
              </a:ext>
            </a:extLst>
          </p:cNvPr>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142953" y="2648654"/>
            <a:ext cx="279965" cy="272964"/>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id="{04FC1F64-9742-C844-B25F-9393598319CF}"/>
              </a:ext>
            </a:extLst>
          </p:cNvPr>
          <p:cNvSpPr txBox="1"/>
          <p:nvPr/>
        </p:nvSpPr>
        <p:spPr>
          <a:xfrm>
            <a:off x="507715" y="4857750"/>
            <a:ext cx="5055381" cy="215444"/>
          </a:xfrm>
          <a:prstGeom prst="rect">
            <a:avLst/>
          </a:prstGeom>
          <a:noFill/>
        </p:spPr>
        <p:txBody>
          <a:bodyPr wrap="square" rtlCol="0">
            <a:spAutoFit/>
          </a:bodyPr>
          <a:lstStyle/>
          <a:p>
            <a:r>
              <a:rPr lang="en-US" sz="800" b="1" dirty="0">
                <a:solidFill>
                  <a:srgbClr val="604187"/>
                </a:solidFill>
              </a:rPr>
              <a:t>The Alcatel-Lucent name and logo are trademarks of Nokia used under license by ALE.</a:t>
            </a:r>
            <a:endParaRPr lang="en-US" sz="800" dirty="0">
              <a:solidFill>
                <a:srgbClr val="604187"/>
              </a:solidFill>
            </a:endParaRPr>
          </a:p>
        </p:txBody>
      </p:sp>
      <p:sp>
        <p:nvSpPr>
          <p:cNvPr id="12" name="Rectangle 6">
            <a:extLst>
              <a:ext uri="{FF2B5EF4-FFF2-40B4-BE49-F238E27FC236}">
                <a16:creationId xmlns:a16="http://schemas.microsoft.com/office/drawing/2014/main" id="{95F11EE4-EDDC-408C-AF22-3995B81611F6}"/>
              </a:ext>
            </a:extLst>
          </p:cNvPr>
          <p:cNvSpPr>
            <a:spLocks/>
          </p:cNvSpPr>
          <p:nvPr/>
        </p:nvSpPr>
        <p:spPr bwMode="auto">
          <a:xfrm>
            <a:off x="2823893" y="1018579"/>
            <a:ext cx="3496214" cy="432875"/>
          </a:xfrm>
          <a:prstGeom prst="rect">
            <a:avLst/>
          </a:prstGeom>
          <a:noFill/>
          <a:ln>
            <a:noFill/>
          </a:ln>
          <a:extLst>
            <a:ext uri="{909E8E84-426E-40dd-AFC4-6F175D3DCCD1}"/>
            <a:ext uri="{91240B29-F687-4f45-9708-019B960494DF}"/>
          </a:extLst>
        </p:spPr>
        <p:txBody>
          <a:bodyPr wrap="none" lIns="0" tIns="0" rIns="0" bIns="0" anchor="ctr">
            <a:spAutoFit/>
          </a:bodyPr>
          <a:lstStyle/>
          <a:p>
            <a:pPr algn="ctr" defTabSz="1714500" eaLnBrk="1" fontAlgn="auto" hangingPunct="1">
              <a:spcBef>
                <a:spcPts val="0"/>
              </a:spcBef>
              <a:spcAft>
                <a:spcPts val="0"/>
              </a:spcAft>
              <a:defRPr/>
            </a:pPr>
            <a:r>
              <a:rPr lang="en-US" sz="2800" spc="1313" dirty="0">
                <a:solidFill>
                  <a:schemeClr val="accent1"/>
                </a:solidFill>
                <a:latin typeface="+mj-lt"/>
                <a:ea typeface="Open Sans" charset="0"/>
                <a:cs typeface="Open Sans" charset="0"/>
                <a:sym typeface="Bebas Neue" charset="0"/>
              </a:rPr>
              <a:t>CONTACTUS</a:t>
            </a:r>
          </a:p>
        </p:txBody>
      </p:sp>
    </p:spTree>
    <p:extLst>
      <p:ext uri="{BB962C8B-B14F-4D97-AF65-F5344CB8AC3E}">
        <p14:creationId xmlns:p14="http://schemas.microsoft.com/office/powerpoint/2010/main" val="259102822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BF96797D-C3AD-417B-AA20-A2B54B6D748E}"/>
              </a:ext>
            </a:extLst>
          </p:cNvPr>
          <p:cNvSpPr>
            <a:spLocks noGrp="1"/>
          </p:cNvSpPr>
          <p:nvPr>
            <p:ph type="body" sz="quarter" idx="11"/>
          </p:nvPr>
        </p:nvSpPr>
        <p:spPr/>
        <p:txBody>
          <a:bodyPr/>
          <a:lstStyle/>
          <a:p>
            <a:r>
              <a:rPr lang="en-US" dirty="0"/>
              <a:t>Backup slides</a:t>
            </a:r>
          </a:p>
        </p:txBody>
      </p:sp>
      <p:sp>
        <p:nvSpPr>
          <p:cNvPr id="5" name="Espace réservé du texte 4">
            <a:extLst>
              <a:ext uri="{FF2B5EF4-FFF2-40B4-BE49-F238E27FC236}">
                <a16:creationId xmlns:a16="http://schemas.microsoft.com/office/drawing/2014/main" id="{0D991159-7C1D-4DE7-B83A-6F84618CD828}"/>
              </a:ext>
            </a:extLst>
          </p:cNvPr>
          <p:cNvSpPr>
            <a:spLocks noGrp="1"/>
          </p:cNvSpPr>
          <p:nvPr>
            <p:ph type="body" sz="quarter" idx="12"/>
          </p:nvPr>
        </p:nvSpPr>
        <p:spPr/>
        <p:txBody>
          <a:bodyPr/>
          <a:lstStyle/>
          <a:p>
            <a:r>
              <a:rPr lang="en-GB" dirty="0"/>
              <a:t>For preparation of a workshop with a prospect/customer</a:t>
            </a:r>
          </a:p>
        </p:txBody>
      </p:sp>
    </p:spTree>
    <p:extLst>
      <p:ext uri="{BB962C8B-B14F-4D97-AF65-F5344CB8AC3E}">
        <p14:creationId xmlns:p14="http://schemas.microsoft.com/office/powerpoint/2010/main" val="364291313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FC0D1AD-8CFF-4A09-B129-78BD31D4F049}"/>
              </a:ext>
            </a:extLst>
          </p:cNvPr>
          <p:cNvSpPr>
            <a:spLocks noGrp="1"/>
          </p:cNvSpPr>
          <p:nvPr>
            <p:ph type="body" sz="quarter" idx="69"/>
          </p:nvPr>
        </p:nvSpPr>
        <p:spPr>
          <a:xfrm>
            <a:off x="622860" y="234813"/>
            <a:ext cx="7977932" cy="431938"/>
          </a:xfrm>
        </p:spPr>
        <p:txBody>
          <a:bodyPr/>
          <a:lstStyle/>
          <a:p>
            <a:r>
              <a:rPr lang="en-US" dirty="0"/>
              <a:t>What softphone with omnipcx enterprise purple? </a:t>
            </a:r>
          </a:p>
        </p:txBody>
      </p:sp>
      <p:graphicFrame>
        <p:nvGraphicFramePr>
          <p:cNvPr id="3" name="Tableau 3">
            <a:extLst>
              <a:ext uri="{FF2B5EF4-FFF2-40B4-BE49-F238E27FC236}">
                <a16:creationId xmlns:a16="http://schemas.microsoft.com/office/drawing/2014/main" id="{CDC8310A-8822-447B-8119-A8CE89FE529A}"/>
              </a:ext>
            </a:extLst>
          </p:cNvPr>
          <p:cNvGraphicFramePr>
            <a:graphicFrameLocks noGrp="1"/>
          </p:cNvGraphicFramePr>
          <p:nvPr>
            <p:extLst>
              <p:ext uri="{D42A27DB-BD31-4B8C-83A1-F6EECF244321}">
                <p14:modId xmlns:p14="http://schemas.microsoft.com/office/powerpoint/2010/main" val="3032860614"/>
              </p:ext>
            </p:extLst>
          </p:nvPr>
        </p:nvGraphicFramePr>
        <p:xfrm>
          <a:off x="1247774" y="1732846"/>
          <a:ext cx="7667625" cy="2595880"/>
        </p:xfrm>
        <a:graphic>
          <a:graphicData uri="http://schemas.openxmlformats.org/drawingml/2006/table">
            <a:tbl>
              <a:tblPr firstRow="1" bandRow="1">
                <a:tableStyleId>{3B4B98B0-60AC-42C2-AFA5-B58CD77FA1E5}</a:tableStyleId>
              </a:tblPr>
              <a:tblGrid>
                <a:gridCol w="2555875">
                  <a:extLst>
                    <a:ext uri="{9D8B030D-6E8A-4147-A177-3AD203B41FA5}">
                      <a16:colId xmlns:a16="http://schemas.microsoft.com/office/drawing/2014/main" val="2580109468"/>
                    </a:ext>
                  </a:extLst>
                </a:gridCol>
                <a:gridCol w="2555875">
                  <a:extLst>
                    <a:ext uri="{9D8B030D-6E8A-4147-A177-3AD203B41FA5}">
                      <a16:colId xmlns:a16="http://schemas.microsoft.com/office/drawing/2014/main" val="3596514689"/>
                    </a:ext>
                  </a:extLst>
                </a:gridCol>
                <a:gridCol w="2555875">
                  <a:extLst>
                    <a:ext uri="{9D8B030D-6E8A-4147-A177-3AD203B41FA5}">
                      <a16:colId xmlns:a16="http://schemas.microsoft.com/office/drawing/2014/main" val="2279671800"/>
                    </a:ext>
                  </a:extLst>
                </a:gridCol>
              </a:tblGrid>
              <a:tr h="370840">
                <a:tc>
                  <a:txBody>
                    <a:bodyPr/>
                    <a:lstStyle/>
                    <a:p>
                      <a:r>
                        <a:rPr lang="en-US" dirty="0"/>
                        <a:t>Rainbow Hybrid Cloud</a:t>
                      </a:r>
                    </a:p>
                  </a:txBody>
                  <a:tcPr/>
                </a:tc>
                <a:tc>
                  <a:txBody>
                    <a:bodyPr/>
                    <a:lstStyle/>
                    <a:p>
                      <a:r>
                        <a:rPr lang="en-US" dirty="0"/>
                        <a:t>IP Desktop Softphone</a:t>
                      </a:r>
                    </a:p>
                  </a:txBody>
                  <a:tcPr/>
                </a:tc>
                <a:tc>
                  <a:txBody>
                    <a:bodyPr/>
                    <a:lstStyle/>
                    <a:p>
                      <a:r>
                        <a:rPr lang="en-US" dirty="0"/>
                        <a:t>ALE SoftPhone</a:t>
                      </a:r>
                    </a:p>
                  </a:txBody>
                  <a:tcPr/>
                </a:tc>
                <a:extLst>
                  <a:ext uri="{0D108BD9-81ED-4DB2-BD59-A6C34878D82A}">
                    <a16:rowId xmlns:a16="http://schemas.microsoft.com/office/drawing/2014/main" val="217074891"/>
                  </a:ext>
                </a:extLst>
              </a:tr>
              <a:tr h="370840">
                <a:tc>
                  <a:txBody>
                    <a:bodyPr/>
                    <a:lstStyle/>
                    <a:p>
                      <a:r>
                        <a:rPr lang="en-US" sz="900" dirty="0"/>
                        <a:t>Softphone, collaboration, integrations</a:t>
                      </a:r>
                      <a:br>
                        <a:rPr lang="en-US" sz="900" dirty="0"/>
                      </a:br>
                      <a:r>
                        <a:rPr lang="en-US" sz="900" dirty="0"/>
                        <a:t>or softphone-mode only</a:t>
                      </a:r>
                    </a:p>
                  </a:txBody>
                  <a:tcPr/>
                </a:tc>
                <a:tc>
                  <a:txBody>
                    <a:bodyPr/>
                    <a:lstStyle/>
                    <a:p>
                      <a:r>
                        <a:rPr lang="en-US" sz="900" dirty="0">
                          <a:solidFill>
                            <a:schemeClr val="bg1"/>
                          </a:solidFill>
                          <a:highlight>
                            <a:srgbClr val="5A4492"/>
                          </a:highlight>
                        </a:rPr>
                        <a:t>Access to all ALE communication services</a:t>
                      </a:r>
                      <a:r>
                        <a:rPr lang="en-US" sz="900" dirty="0"/>
                        <a:t> (NOE) including agent/supervisor</a:t>
                      </a:r>
                    </a:p>
                  </a:txBody>
                  <a:tcPr/>
                </a:tc>
                <a:tc>
                  <a:txBody>
                    <a:bodyPr/>
                    <a:lstStyle/>
                    <a:p>
                      <a:r>
                        <a:rPr lang="en-US" sz="900" dirty="0"/>
                        <a:t>Access to basic communication services</a:t>
                      </a:r>
                      <a:br>
                        <a:rPr lang="en-US" sz="900" dirty="0"/>
                      </a:br>
                      <a:r>
                        <a:rPr lang="en-US" sz="900" dirty="0"/>
                        <a:t>SIP+ evolutions including </a:t>
                      </a:r>
                      <a:r>
                        <a:rPr lang="en-US" sz="900" dirty="0">
                          <a:solidFill>
                            <a:schemeClr val="bg1"/>
                          </a:solidFill>
                          <a:highlight>
                            <a:srgbClr val="5A4492"/>
                          </a:highlight>
                        </a:rPr>
                        <a:t>video call</a:t>
                      </a:r>
                    </a:p>
                  </a:txBody>
                  <a:tcPr/>
                </a:tc>
                <a:extLst>
                  <a:ext uri="{0D108BD9-81ED-4DB2-BD59-A6C34878D82A}">
                    <a16:rowId xmlns:a16="http://schemas.microsoft.com/office/drawing/2014/main" val="3984053374"/>
                  </a:ext>
                </a:extLst>
              </a:tr>
              <a:tr h="370840">
                <a:tc>
                  <a:txBody>
                    <a:bodyPr/>
                    <a:lstStyle/>
                    <a:p>
                      <a:r>
                        <a:rPr lang="en-US" sz="900" dirty="0">
                          <a:solidFill>
                            <a:schemeClr val="bg1"/>
                          </a:solidFill>
                          <a:highlight>
                            <a:srgbClr val="5A4492"/>
                          </a:highlight>
                        </a:rPr>
                        <a:t>Web client</a:t>
                      </a:r>
                      <a:r>
                        <a:rPr lang="en-US" sz="900" dirty="0"/>
                        <a:t>, PC, MAC, </a:t>
                      </a:r>
                      <a:r>
                        <a:rPr lang="en-US" sz="900" dirty="0">
                          <a:solidFill>
                            <a:schemeClr val="tx1"/>
                          </a:solidFill>
                        </a:rPr>
                        <a:t>Android, iOS, </a:t>
                      </a:r>
                      <a:r>
                        <a:rPr lang="en-US" sz="900" dirty="0"/>
                        <a:t>VDI,</a:t>
                      </a:r>
                      <a:br>
                        <a:rPr lang="en-US" sz="900" dirty="0"/>
                      </a:br>
                      <a:r>
                        <a:rPr lang="en-US" sz="900" dirty="0">
                          <a:solidFill>
                            <a:schemeClr val="bg1"/>
                          </a:solidFill>
                          <a:highlight>
                            <a:srgbClr val="5A4492"/>
                          </a:highlight>
                        </a:rPr>
                        <a:t>MS-Teams integration</a:t>
                      </a:r>
                    </a:p>
                  </a:txBody>
                  <a:tcPr/>
                </a:tc>
                <a:tc>
                  <a:txBody>
                    <a:bodyPr/>
                    <a:lstStyle/>
                    <a:p>
                      <a:r>
                        <a:rPr lang="en-US" sz="900" dirty="0"/>
                        <a:t>PC, MAC, Android, </a:t>
                      </a:r>
                      <a:r>
                        <a:rPr lang="en-US" sz="900" kern="1200" dirty="0">
                          <a:solidFill>
                            <a:schemeClr val="tx1"/>
                          </a:solidFill>
                          <a:latin typeface="+mn-lt"/>
                          <a:ea typeface="+mn-ea"/>
                          <a:cs typeface="+mn-cs"/>
                        </a:rPr>
                        <a:t>VDI</a:t>
                      </a:r>
                    </a:p>
                  </a:txBody>
                  <a:tcPr/>
                </a:tc>
                <a:tc>
                  <a:txBody>
                    <a:bodyPr/>
                    <a:lstStyle/>
                    <a:p>
                      <a:r>
                        <a:rPr lang="en-US" sz="900" dirty="0"/>
                        <a:t>PC, Android, </a:t>
                      </a:r>
                      <a:r>
                        <a:rPr lang="en-US" sz="900" dirty="0">
                          <a:solidFill>
                            <a:schemeClr val="bg1"/>
                          </a:solidFill>
                          <a:highlight>
                            <a:srgbClr val="5A4492"/>
                          </a:highlight>
                        </a:rPr>
                        <a:t>iOS</a:t>
                      </a:r>
                      <a:r>
                        <a:rPr lang="en-US" sz="900" dirty="0"/>
                        <a:t>, </a:t>
                      </a:r>
                      <a:r>
                        <a:rPr lang="en-US" sz="900" dirty="0">
                          <a:solidFill>
                            <a:schemeClr val="bg1"/>
                          </a:solidFill>
                          <a:highlight>
                            <a:srgbClr val="5A4492"/>
                          </a:highlight>
                        </a:rPr>
                        <a:t>MS-Teams integration</a:t>
                      </a:r>
                      <a:endParaRPr lang="en-US" sz="900" i="1" dirty="0">
                        <a:solidFill>
                          <a:srgbClr val="00B050"/>
                        </a:solidFill>
                        <a:highlight>
                          <a:srgbClr val="5A4492"/>
                        </a:highlight>
                      </a:endParaRPr>
                    </a:p>
                  </a:txBody>
                  <a:tcPr/>
                </a:tc>
                <a:extLst>
                  <a:ext uri="{0D108BD9-81ED-4DB2-BD59-A6C34878D82A}">
                    <a16:rowId xmlns:a16="http://schemas.microsoft.com/office/drawing/2014/main" val="2013134895"/>
                  </a:ext>
                </a:extLst>
              </a:tr>
              <a:tr h="370840">
                <a:tc>
                  <a:txBody>
                    <a:bodyPr/>
                    <a:lstStyle/>
                    <a:p>
                      <a:r>
                        <a:rPr lang="en-US" sz="900" dirty="0"/>
                        <a:t>SIP and WebRTC </a:t>
                      </a:r>
                    </a:p>
                  </a:txBody>
                  <a:tcPr/>
                </a:tc>
                <a:tc>
                  <a:txBody>
                    <a:bodyPr/>
                    <a:lstStyle/>
                    <a:p>
                      <a:r>
                        <a:rPr lang="en-US" sz="900" dirty="0">
                          <a:solidFill>
                            <a:schemeClr val="bg1"/>
                          </a:solidFill>
                          <a:highlight>
                            <a:srgbClr val="5A4492"/>
                          </a:highlight>
                        </a:rPr>
                        <a:t>NOE</a:t>
                      </a:r>
                    </a:p>
                  </a:txBody>
                  <a:tcPr/>
                </a:tc>
                <a:tc>
                  <a:txBody>
                    <a:bodyPr/>
                    <a:lstStyle/>
                    <a:p>
                      <a:r>
                        <a:rPr lang="en-US" sz="900" dirty="0">
                          <a:solidFill>
                            <a:schemeClr val="bg1"/>
                          </a:solidFill>
                          <a:highlight>
                            <a:srgbClr val="5A4492"/>
                          </a:highlight>
                        </a:rPr>
                        <a:t>SIP</a:t>
                      </a:r>
                      <a:r>
                        <a:rPr lang="en-US" sz="900" dirty="0"/>
                        <a:t>+</a:t>
                      </a:r>
                    </a:p>
                  </a:txBody>
                  <a:tcPr/>
                </a:tc>
                <a:extLst>
                  <a:ext uri="{0D108BD9-81ED-4DB2-BD59-A6C34878D82A}">
                    <a16:rowId xmlns:a16="http://schemas.microsoft.com/office/drawing/2014/main" val="1639806883"/>
                  </a:ext>
                </a:extLst>
              </a:tr>
              <a:tr h="370840">
                <a:tc>
                  <a:txBody>
                    <a:bodyPr/>
                    <a:lstStyle/>
                    <a:p>
                      <a:r>
                        <a:rPr lang="en-US" sz="900" dirty="0"/>
                        <a:t>WebRTC firewall traversal</a:t>
                      </a:r>
                    </a:p>
                  </a:txBody>
                  <a:tcPr/>
                </a:tc>
                <a:tc>
                  <a:txBody>
                    <a:bodyPr/>
                    <a:lstStyle/>
                    <a:p>
                      <a:r>
                        <a:rPr lang="en-US" sz="900" dirty="0"/>
                        <a:t>VPN (PC and on-site server)</a:t>
                      </a:r>
                    </a:p>
                  </a:txBody>
                  <a:tcPr/>
                </a:tc>
                <a:tc>
                  <a:txBody>
                    <a:bodyPr/>
                    <a:lstStyle/>
                    <a:p>
                      <a:r>
                        <a:rPr lang="en-US" sz="900" dirty="0"/>
                        <a:t>SIP/TLS and SRTP (SBC+RP on-site)</a:t>
                      </a:r>
                    </a:p>
                  </a:txBody>
                  <a:tcPr/>
                </a:tc>
                <a:extLst>
                  <a:ext uri="{0D108BD9-81ED-4DB2-BD59-A6C34878D82A}">
                    <a16:rowId xmlns:a16="http://schemas.microsoft.com/office/drawing/2014/main" val="43121578"/>
                  </a:ext>
                </a:extLst>
              </a:tr>
              <a:tr h="370840">
                <a:tc>
                  <a:txBody>
                    <a:bodyPr/>
                    <a:lstStyle/>
                    <a:p>
                      <a:r>
                        <a:rPr lang="en-US" sz="900" dirty="0"/>
                        <a:t>Hybrid Cloud + Rainbow WebRTC Gateway</a:t>
                      </a:r>
                    </a:p>
                  </a:txBody>
                  <a:tcPr/>
                </a:tc>
                <a:tc>
                  <a:txBody>
                    <a:bodyPr/>
                    <a:lstStyle/>
                    <a:p>
                      <a:r>
                        <a:rPr lang="en-US" sz="900" dirty="0">
                          <a:solidFill>
                            <a:schemeClr val="bg1"/>
                          </a:solidFill>
                          <a:highlight>
                            <a:srgbClr val="5A4492"/>
                          </a:highlight>
                        </a:rPr>
                        <a:t>Native</a:t>
                      </a:r>
                    </a:p>
                  </a:txBody>
                  <a:tcPr/>
                </a:tc>
                <a:tc>
                  <a:txBody>
                    <a:bodyPr/>
                    <a:lstStyle/>
                    <a:p>
                      <a:r>
                        <a:rPr lang="en-US" sz="900" dirty="0">
                          <a:solidFill>
                            <a:schemeClr val="bg1"/>
                          </a:solidFill>
                          <a:highlight>
                            <a:srgbClr val="5A4492"/>
                          </a:highlight>
                        </a:rPr>
                        <a:t>Native</a:t>
                      </a:r>
                    </a:p>
                  </a:txBody>
                  <a:tcPr/>
                </a:tc>
                <a:extLst>
                  <a:ext uri="{0D108BD9-81ED-4DB2-BD59-A6C34878D82A}">
                    <a16:rowId xmlns:a16="http://schemas.microsoft.com/office/drawing/2014/main" val="425854029"/>
                  </a:ext>
                </a:extLst>
              </a:tr>
              <a:tr h="370840">
                <a:tc>
                  <a:txBody>
                    <a:bodyPr/>
                    <a:lstStyle/>
                    <a:p>
                      <a:r>
                        <a:rPr lang="en-US" sz="900" dirty="0"/>
                        <a:t>REX license + subscription per user per month</a:t>
                      </a:r>
                    </a:p>
                  </a:txBody>
                  <a:tcPr/>
                </a:tc>
                <a:tc>
                  <a:txBody>
                    <a:bodyPr/>
                    <a:lstStyle/>
                    <a:p>
                      <a:r>
                        <a:rPr lang="en-US" sz="900" dirty="0"/>
                        <a:t>IP + IPDSP licenses</a:t>
                      </a:r>
                    </a:p>
                    <a:p>
                      <a:r>
                        <a:rPr lang="en-US" sz="900" dirty="0" err="1"/>
                        <a:t>PoD</a:t>
                      </a:r>
                      <a:r>
                        <a:rPr lang="en-US" sz="900" dirty="0"/>
                        <a:t> subscription</a:t>
                      </a:r>
                    </a:p>
                  </a:txBody>
                  <a:tcPr/>
                </a:tc>
                <a:tc>
                  <a:txBody>
                    <a:bodyPr/>
                    <a:lstStyle/>
                    <a:p>
                      <a:r>
                        <a:rPr lang="en-US" sz="900" kern="1200" dirty="0">
                          <a:solidFill>
                            <a:schemeClr val="tx1"/>
                          </a:solidFill>
                          <a:latin typeface="+mn-lt"/>
                          <a:ea typeface="+mn-ea"/>
                          <a:cs typeface="+mn-cs"/>
                        </a:rPr>
                        <a:t>SIP + ALE </a:t>
                      </a:r>
                      <a:r>
                        <a:rPr lang="en-US" sz="900" kern="1200" dirty="0" err="1">
                          <a:solidFill>
                            <a:schemeClr val="tx1"/>
                          </a:solidFill>
                          <a:latin typeface="+mn-lt"/>
                          <a:ea typeface="+mn-ea"/>
                          <a:cs typeface="+mn-cs"/>
                        </a:rPr>
                        <a:t>SoftPhone</a:t>
                      </a:r>
                      <a:r>
                        <a:rPr lang="en-US" sz="900" kern="1200" dirty="0">
                          <a:solidFill>
                            <a:schemeClr val="tx1"/>
                          </a:solidFill>
                          <a:latin typeface="+mn-lt"/>
                          <a:ea typeface="+mn-ea"/>
                          <a:cs typeface="+mn-cs"/>
                        </a:rPr>
                        <a:t> licenses</a:t>
                      </a:r>
                    </a:p>
                    <a:p>
                      <a:r>
                        <a:rPr lang="en-US" sz="900" kern="1200" dirty="0" err="1">
                          <a:solidFill>
                            <a:schemeClr val="tx1"/>
                          </a:solidFill>
                          <a:latin typeface="+mn-lt"/>
                          <a:ea typeface="+mn-ea"/>
                          <a:cs typeface="+mn-cs"/>
                        </a:rPr>
                        <a:t>PoD</a:t>
                      </a:r>
                      <a:r>
                        <a:rPr lang="en-US" sz="900" kern="1200" dirty="0">
                          <a:solidFill>
                            <a:schemeClr val="tx1"/>
                          </a:solidFill>
                          <a:latin typeface="+mn-lt"/>
                          <a:ea typeface="+mn-ea"/>
                          <a:cs typeface="+mn-cs"/>
                        </a:rPr>
                        <a:t> subscription</a:t>
                      </a:r>
                    </a:p>
                  </a:txBody>
                  <a:tcPr/>
                </a:tc>
                <a:extLst>
                  <a:ext uri="{0D108BD9-81ED-4DB2-BD59-A6C34878D82A}">
                    <a16:rowId xmlns:a16="http://schemas.microsoft.com/office/drawing/2014/main" val="3481863702"/>
                  </a:ext>
                </a:extLst>
              </a:tr>
            </a:tbl>
          </a:graphicData>
        </a:graphic>
      </p:graphicFrame>
      <p:sp>
        <p:nvSpPr>
          <p:cNvPr id="5" name="Rectangle 4">
            <a:extLst>
              <a:ext uri="{FF2B5EF4-FFF2-40B4-BE49-F238E27FC236}">
                <a16:creationId xmlns:a16="http://schemas.microsoft.com/office/drawing/2014/main" id="{4AD756B3-0BA1-4560-9582-90ED44D60CBA}"/>
              </a:ext>
            </a:extLst>
          </p:cNvPr>
          <p:cNvSpPr/>
          <p:nvPr/>
        </p:nvSpPr>
        <p:spPr>
          <a:xfrm>
            <a:off x="1257299" y="1346063"/>
            <a:ext cx="2412000" cy="298587"/>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Collaboration &amp; mobility</a:t>
            </a:r>
          </a:p>
        </p:txBody>
      </p:sp>
      <p:sp>
        <p:nvSpPr>
          <p:cNvPr id="6" name="Rectangle 5">
            <a:extLst>
              <a:ext uri="{FF2B5EF4-FFF2-40B4-BE49-F238E27FC236}">
                <a16:creationId xmlns:a16="http://schemas.microsoft.com/office/drawing/2014/main" id="{0CF49B06-E079-4917-922A-7A2AA8F2F188}"/>
              </a:ext>
            </a:extLst>
          </p:cNvPr>
          <p:cNvSpPr/>
          <p:nvPr/>
        </p:nvSpPr>
        <p:spPr>
          <a:xfrm>
            <a:off x="3875586" y="1346062"/>
            <a:ext cx="2412000" cy="298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VDI, OmniPCX experience</a:t>
            </a:r>
          </a:p>
        </p:txBody>
      </p:sp>
      <p:sp>
        <p:nvSpPr>
          <p:cNvPr id="7" name="Rectangle 6">
            <a:extLst>
              <a:ext uri="{FF2B5EF4-FFF2-40B4-BE49-F238E27FC236}">
                <a16:creationId xmlns:a16="http://schemas.microsoft.com/office/drawing/2014/main" id="{3D10F6A9-C967-4997-9956-ED65FD2AF190}"/>
              </a:ext>
            </a:extLst>
          </p:cNvPr>
          <p:cNvSpPr/>
          <p:nvPr/>
        </p:nvSpPr>
        <p:spPr>
          <a:xfrm>
            <a:off x="6439986" y="1349168"/>
            <a:ext cx="2412000" cy="298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SIP compliance &amp; mobility</a:t>
            </a:r>
          </a:p>
        </p:txBody>
      </p:sp>
      <p:sp>
        <p:nvSpPr>
          <p:cNvPr id="4" name="ZoneTexte 3">
            <a:extLst>
              <a:ext uri="{FF2B5EF4-FFF2-40B4-BE49-F238E27FC236}">
                <a16:creationId xmlns:a16="http://schemas.microsoft.com/office/drawing/2014/main" id="{F7B1C7A4-77C7-4166-875D-C2AECCC60B55}"/>
              </a:ext>
            </a:extLst>
          </p:cNvPr>
          <p:cNvSpPr txBox="1"/>
          <p:nvPr/>
        </p:nvSpPr>
        <p:spPr>
          <a:xfrm>
            <a:off x="470460" y="2180591"/>
            <a:ext cx="755335" cy="230832"/>
          </a:xfrm>
          <a:prstGeom prst="rect">
            <a:avLst/>
          </a:prstGeom>
          <a:noFill/>
        </p:spPr>
        <p:txBody>
          <a:bodyPr wrap="none" rtlCol="0">
            <a:spAutoFit/>
          </a:bodyPr>
          <a:lstStyle/>
          <a:p>
            <a:r>
              <a:rPr lang="en-US" sz="900" dirty="0"/>
              <a:t>Experience</a:t>
            </a:r>
          </a:p>
        </p:txBody>
      </p:sp>
      <p:sp>
        <p:nvSpPr>
          <p:cNvPr id="8" name="ZoneTexte 7">
            <a:extLst>
              <a:ext uri="{FF2B5EF4-FFF2-40B4-BE49-F238E27FC236}">
                <a16:creationId xmlns:a16="http://schemas.microsoft.com/office/drawing/2014/main" id="{86E3CB9C-FC72-45AE-A296-4B6F7694D793}"/>
              </a:ext>
            </a:extLst>
          </p:cNvPr>
          <p:cNvSpPr txBox="1"/>
          <p:nvPr/>
        </p:nvSpPr>
        <p:spPr>
          <a:xfrm>
            <a:off x="470460" y="2519613"/>
            <a:ext cx="538930" cy="230832"/>
          </a:xfrm>
          <a:prstGeom prst="rect">
            <a:avLst/>
          </a:prstGeom>
          <a:noFill/>
        </p:spPr>
        <p:txBody>
          <a:bodyPr wrap="none" rtlCol="0">
            <a:spAutoFit/>
          </a:bodyPr>
          <a:lstStyle/>
          <a:p>
            <a:r>
              <a:rPr lang="en-US" sz="900" dirty="0"/>
              <a:t>Clients</a:t>
            </a:r>
          </a:p>
        </p:txBody>
      </p:sp>
      <p:sp>
        <p:nvSpPr>
          <p:cNvPr id="9" name="ZoneTexte 8">
            <a:extLst>
              <a:ext uri="{FF2B5EF4-FFF2-40B4-BE49-F238E27FC236}">
                <a16:creationId xmlns:a16="http://schemas.microsoft.com/office/drawing/2014/main" id="{3EF34E68-5F6B-497E-89F6-3136FA463EC4}"/>
              </a:ext>
            </a:extLst>
          </p:cNvPr>
          <p:cNvSpPr txBox="1"/>
          <p:nvPr/>
        </p:nvSpPr>
        <p:spPr>
          <a:xfrm>
            <a:off x="470460" y="2858635"/>
            <a:ext cx="643125" cy="230832"/>
          </a:xfrm>
          <a:prstGeom prst="rect">
            <a:avLst/>
          </a:prstGeom>
          <a:noFill/>
        </p:spPr>
        <p:txBody>
          <a:bodyPr wrap="none" rtlCol="0">
            <a:spAutoFit/>
          </a:bodyPr>
          <a:lstStyle/>
          <a:p>
            <a:r>
              <a:rPr lang="en-US" sz="900" dirty="0"/>
              <a:t>Signaling</a:t>
            </a:r>
          </a:p>
        </p:txBody>
      </p:sp>
      <p:sp>
        <p:nvSpPr>
          <p:cNvPr id="10" name="ZoneTexte 9">
            <a:extLst>
              <a:ext uri="{FF2B5EF4-FFF2-40B4-BE49-F238E27FC236}">
                <a16:creationId xmlns:a16="http://schemas.microsoft.com/office/drawing/2014/main" id="{A46E4B82-EA91-45BD-9B11-060FE29220F4}"/>
              </a:ext>
            </a:extLst>
          </p:cNvPr>
          <p:cNvSpPr txBox="1"/>
          <p:nvPr/>
        </p:nvSpPr>
        <p:spPr>
          <a:xfrm>
            <a:off x="470460" y="3197657"/>
            <a:ext cx="833883" cy="369332"/>
          </a:xfrm>
          <a:prstGeom prst="rect">
            <a:avLst/>
          </a:prstGeom>
          <a:noFill/>
        </p:spPr>
        <p:txBody>
          <a:bodyPr wrap="none" rtlCol="0">
            <a:spAutoFit/>
          </a:bodyPr>
          <a:lstStyle/>
          <a:p>
            <a:r>
              <a:rPr lang="en-US" sz="900" dirty="0"/>
              <a:t>Remote user</a:t>
            </a:r>
            <a:br>
              <a:rPr lang="en-US" sz="900" dirty="0"/>
            </a:br>
            <a:r>
              <a:rPr lang="en-US" sz="900" dirty="0"/>
              <a:t>security</a:t>
            </a:r>
          </a:p>
        </p:txBody>
      </p:sp>
      <p:sp>
        <p:nvSpPr>
          <p:cNvPr id="11" name="ZoneTexte 10">
            <a:extLst>
              <a:ext uri="{FF2B5EF4-FFF2-40B4-BE49-F238E27FC236}">
                <a16:creationId xmlns:a16="http://schemas.microsoft.com/office/drawing/2014/main" id="{CC312A3C-0F13-410D-85A8-A0BF2241EA6D}"/>
              </a:ext>
            </a:extLst>
          </p:cNvPr>
          <p:cNvSpPr txBox="1"/>
          <p:nvPr/>
        </p:nvSpPr>
        <p:spPr>
          <a:xfrm>
            <a:off x="470460" y="3675179"/>
            <a:ext cx="636713" cy="230832"/>
          </a:xfrm>
          <a:prstGeom prst="rect">
            <a:avLst/>
          </a:prstGeom>
          <a:noFill/>
        </p:spPr>
        <p:txBody>
          <a:bodyPr wrap="none" rtlCol="0">
            <a:spAutoFit/>
          </a:bodyPr>
          <a:lstStyle/>
          <a:p>
            <a:r>
              <a:rPr lang="en-US" sz="900" dirty="0"/>
              <a:t>Platform</a:t>
            </a:r>
          </a:p>
        </p:txBody>
      </p:sp>
      <p:sp>
        <p:nvSpPr>
          <p:cNvPr id="12" name="ZoneTexte 11">
            <a:extLst>
              <a:ext uri="{FF2B5EF4-FFF2-40B4-BE49-F238E27FC236}">
                <a16:creationId xmlns:a16="http://schemas.microsoft.com/office/drawing/2014/main" id="{43627F40-2FEF-49AE-BBAF-0165E2BB05C8}"/>
              </a:ext>
            </a:extLst>
          </p:cNvPr>
          <p:cNvSpPr txBox="1"/>
          <p:nvPr/>
        </p:nvSpPr>
        <p:spPr>
          <a:xfrm>
            <a:off x="470460" y="4014202"/>
            <a:ext cx="614271" cy="230832"/>
          </a:xfrm>
          <a:prstGeom prst="rect">
            <a:avLst/>
          </a:prstGeom>
          <a:noFill/>
        </p:spPr>
        <p:txBody>
          <a:bodyPr wrap="none" rtlCol="0">
            <a:spAutoFit/>
          </a:bodyPr>
          <a:lstStyle/>
          <a:p>
            <a:r>
              <a:rPr lang="en-US" sz="900" dirty="0"/>
              <a:t>Licenses</a:t>
            </a:r>
          </a:p>
        </p:txBody>
      </p:sp>
      <p:pic>
        <p:nvPicPr>
          <p:cNvPr id="13" name="Image 12">
            <a:extLst>
              <a:ext uri="{FF2B5EF4-FFF2-40B4-BE49-F238E27FC236}">
                <a16:creationId xmlns:a16="http://schemas.microsoft.com/office/drawing/2014/main" id="{128D8003-EB8A-4545-9906-EB7A7A8D75E4}"/>
              </a:ext>
            </a:extLst>
          </p:cNvPr>
          <p:cNvPicPr>
            <a:picLocks noChangeAspect="1"/>
          </p:cNvPicPr>
          <p:nvPr/>
        </p:nvPicPr>
        <p:blipFill>
          <a:blip r:embed="rId3"/>
          <a:stretch>
            <a:fillRect/>
          </a:stretch>
        </p:blipFill>
        <p:spPr>
          <a:xfrm>
            <a:off x="7742140" y="1696634"/>
            <a:ext cx="445803" cy="445803"/>
          </a:xfrm>
          <a:prstGeom prst="rect">
            <a:avLst/>
          </a:prstGeom>
        </p:spPr>
      </p:pic>
      <p:pic>
        <p:nvPicPr>
          <p:cNvPr id="14" name="Image 13">
            <a:extLst>
              <a:ext uri="{FF2B5EF4-FFF2-40B4-BE49-F238E27FC236}">
                <a16:creationId xmlns:a16="http://schemas.microsoft.com/office/drawing/2014/main" id="{836C48DF-BA00-4204-9BB1-0D873CC81AD1}"/>
              </a:ext>
            </a:extLst>
          </p:cNvPr>
          <p:cNvPicPr>
            <a:picLocks noChangeAspect="1"/>
          </p:cNvPicPr>
          <p:nvPr/>
        </p:nvPicPr>
        <p:blipFill>
          <a:blip r:embed="rId4"/>
          <a:stretch>
            <a:fillRect/>
          </a:stretch>
        </p:blipFill>
        <p:spPr>
          <a:xfrm>
            <a:off x="5701806" y="1759406"/>
            <a:ext cx="320258" cy="320258"/>
          </a:xfrm>
          <a:prstGeom prst="rect">
            <a:avLst/>
          </a:prstGeom>
        </p:spPr>
      </p:pic>
      <p:pic>
        <p:nvPicPr>
          <p:cNvPr id="16" name="Image 15">
            <a:extLst>
              <a:ext uri="{FF2B5EF4-FFF2-40B4-BE49-F238E27FC236}">
                <a16:creationId xmlns:a16="http://schemas.microsoft.com/office/drawing/2014/main" id="{23A9C124-A706-4A6C-8420-FFF070631D7F}"/>
              </a:ext>
            </a:extLst>
          </p:cNvPr>
          <p:cNvPicPr>
            <a:picLocks noChangeAspect="1"/>
          </p:cNvPicPr>
          <p:nvPr/>
        </p:nvPicPr>
        <p:blipFill>
          <a:blip r:embed="rId5"/>
          <a:stretch>
            <a:fillRect/>
          </a:stretch>
        </p:blipFill>
        <p:spPr>
          <a:xfrm>
            <a:off x="3231740" y="1759406"/>
            <a:ext cx="320258" cy="320258"/>
          </a:xfrm>
          <a:prstGeom prst="rect">
            <a:avLst/>
          </a:prstGeom>
        </p:spPr>
      </p:pic>
    </p:spTree>
    <p:extLst>
      <p:ext uri="{BB962C8B-B14F-4D97-AF65-F5344CB8AC3E}">
        <p14:creationId xmlns:p14="http://schemas.microsoft.com/office/powerpoint/2010/main" val="392968815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lipse 15">
            <a:extLst>
              <a:ext uri="{FF2B5EF4-FFF2-40B4-BE49-F238E27FC236}">
                <a16:creationId xmlns:a16="http://schemas.microsoft.com/office/drawing/2014/main" id="{0C27C5B7-93F5-864F-9E55-51191E6C2028}"/>
              </a:ext>
            </a:extLst>
          </p:cNvPr>
          <p:cNvSpPr>
            <a:spLocks noChangeAspect="1"/>
          </p:cNvSpPr>
          <p:nvPr/>
        </p:nvSpPr>
        <p:spPr>
          <a:xfrm>
            <a:off x="3019135" y="570369"/>
            <a:ext cx="3679805" cy="3679805"/>
          </a:xfrm>
          <a:prstGeom prst="ellipse">
            <a:avLst/>
          </a:prstGeom>
          <a:solidFill>
            <a:srgbClr val="0A89CC">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2E600D5B-A4FE-F24F-B895-1E420B8CB28D}"/>
              </a:ext>
            </a:extLst>
          </p:cNvPr>
          <p:cNvSpPr>
            <a:spLocks noChangeAspect="1"/>
          </p:cNvSpPr>
          <p:nvPr/>
        </p:nvSpPr>
        <p:spPr>
          <a:xfrm>
            <a:off x="3310084" y="861318"/>
            <a:ext cx="3097906" cy="3097906"/>
          </a:xfrm>
          <a:prstGeom prst="ellipse">
            <a:avLst/>
          </a:prstGeom>
          <a:solidFill>
            <a:srgbClr val="0A89CC">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 Placeholder 3"/>
          <p:cNvSpPr>
            <a:spLocks noGrp="1"/>
          </p:cNvSpPr>
          <p:nvPr>
            <p:ph type="body" sz="quarter" idx="11"/>
          </p:nvPr>
        </p:nvSpPr>
        <p:spPr>
          <a:xfrm>
            <a:off x="622862" y="234812"/>
            <a:ext cx="8044059" cy="454366"/>
          </a:xfrm>
        </p:spPr>
        <p:txBody>
          <a:bodyPr/>
          <a:lstStyle/>
          <a:p>
            <a:r>
              <a:rPr lang="en-GB" dirty="0"/>
              <a:t>ALE Softphone</a:t>
            </a:r>
            <a:r>
              <a:rPr lang="en-US" dirty="0"/>
              <a:t> designed for THE HYBRID WORKplace </a:t>
            </a:r>
          </a:p>
        </p:txBody>
      </p:sp>
      <p:pic>
        <p:nvPicPr>
          <p:cNvPr id="21" name="Picture 12"/>
          <p:cNvPicPr preferRelativeResize="0">
            <a:picLocks/>
          </p:cNvPicPr>
          <p:nvPr/>
        </p:nvPicPr>
        <p:blipFill rotWithShape="1">
          <a:blip r:embed="rId3" cstate="hqprint">
            <a:extLst>
              <a:ext uri="{28A0092B-C50C-407E-A947-70E740481C1C}">
                <a14:useLocalDpi xmlns:a14="http://schemas.microsoft.com/office/drawing/2010/main"/>
              </a:ext>
            </a:extLst>
          </a:blip>
          <a:srcRect/>
          <a:stretch/>
        </p:blipFill>
        <p:spPr>
          <a:xfrm flipH="1">
            <a:off x="6560989" y="1253121"/>
            <a:ext cx="1728000" cy="1728000"/>
          </a:xfrm>
          <a:prstGeom prst="ellipse">
            <a:avLst/>
          </a:prstGeom>
          <a:ln w="63500">
            <a:solidFill>
              <a:schemeClr val="bg1"/>
            </a:solidFill>
          </a:ln>
        </p:spPr>
      </p:pic>
      <p:pic>
        <p:nvPicPr>
          <p:cNvPr id="41" name="Image 40"/>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1415022" y="1253121"/>
            <a:ext cx="1728000" cy="1723195"/>
          </a:xfrm>
          <a:prstGeom prst="ellipse">
            <a:avLst/>
          </a:prstGeom>
          <a:ln w="63500">
            <a:solidFill>
              <a:schemeClr val="bg1"/>
            </a:solidFill>
          </a:ln>
        </p:spPr>
      </p:pic>
      <p:sp>
        <p:nvSpPr>
          <p:cNvPr id="63" name="Rectangle 62"/>
          <p:cNvSpPr/>
          <p:nvPr/>
        </p:nvSpPr>
        <p:spPr>
          <a:xfrm>
            <a:off x="1206710" y="2813550"/>
            <a:ext cx="2120902" cy="712119"/>
          </a:xfrm>
          <a:prstGeom prst="rect">
            <a:avLst/>
          </a:prstGeom>
          <a:no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Optimise premises </a:t>
            </a:r>
          </a:p>
        </p:txBody>
      </p:sp>
      <p:sp>
        <p:nvSpPr>
          <p:cNvPr id="82" name="Rectangle 81"/>
          <p:cNvSpPr/>
          <p:nvPr/>
        </p:nvSpPr>
        <p:spPr>
          <a:xfrm>
            <a:off x="6321614" y="2868591"/>
            <a:ext cx="2206751" cy="657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Simplify home working </a:t>
            </a:r>
          </a:p>
        </p:txBody>
      </p:sp>
      <p:sp>
        <p:nvSpPr>
          <p:cNvPr id="23" name="Text Placeholder 1">
            <a:extLst>
              <a:ext uri="{FF2B5EF4-FFF2-40B4-BE49-F238E27FC236}">
                <a16:creationId xmlns:a16="http://schemas.microsoft.com/office/drawing/2014/main" id="{B5E9BFA3-FAAE-4A02-ACD3-CDB18DF20BA8}"/>
              </a:ext>
            </a:extLst>
          </p:cNvPr>
          <p:cNvSpPr txBox="1">
            <a:spLocks/>
          </p:cNvSpPr>
          <p:nvPr/>
        </p:nvSpPr>
        <p:spPr>
          <a:xfrm>
            <a:off x="902674" y="814657"/>
            <a:ext cx="7912728" cy="369619"/>
          </a:xfrm>
          <a:prstGeom prst="rect">
            <a:avLst/>
          </a:prstGeom>
        </p:spPr>
        <p:txBody>
          <a:bodyPr/>
          <a:lstStyle>
            <a:lvl1pPr marL="170849" marR="0" indent="-170849" algn="l" defTabSz="685181" rtl="0" eaLnBrk="0" fontAlgn="base" latinLnBrk="0" hangingPunct="0">
              <a:lnSpc>
                <a:spcPct val="100000"/>
              </a:lnSpc>
              <a:spcBef>
                <a:spcPts val="750"/>
              </a:spcBef>
              <a:spcAft>
                <a:spcPct val="0"/>
              </a:spcAft>
              <a:buClr>
                <a:srgbClr val="604187"/>
              </a:buClr>
              <a:buSzTx/>
              <a:buFontTx/>
              <a:buBlip>
                <a:blip r:embed="rId5"/>
              </a:buBlip>
              <a:tabLst/>
              <a:defRPr lang="en-US" sz="1400" b="0" i="0" kern="1200">
                <a:solidFill>
                  <a:schemeClr val="tx2">
                    <a:lumMod val="50000"/>
                  </a:schemeClr>
                </a:solidFill>
                <a:latin typeface="+mn-lt"/>
                <a:ea typeface="Montserrat Hairline" charset="0"/>
                <a:cs typeface="Montserrat Hairline" charset="0"/>
              </a:defRPr>
            </a:lvl1pPr>
            <a:lvl2pPr marL="513737" indent="-170849" algn="l" defTabSz="685181" rtl="0" eaLnBrk="1" fontAlgn="base" hangingPunct="1">
              <a:lnSpc>
                <a:spcPct val="100000"/>
              </a:lnSpc>
              <a:spcBef>
                <a:spcPts val="375"/>
              </a:spcBef>
              <a:spcAft>
                <a:spcPct val="0"/>
              </a:spcAft>
              <a:buFontTx/>
              <a:buBlip>
                <a:blip r:embed="rId5"/>
              </a:buBlip>
              <a:defRPr lang="en-US" sz="1100" b="0" i="0" kern="1200">
                <a:solidFill>
                  <a:schemeClr val="tx1"/>
                </a:solidFill>
                <a:latin typeface="Trebuchet MS" panose="020B0703020202090204" pitchFamily="34" charset="0"/>
                <a:ea typeface="Montserrat Hairline" charset="0"/>
                <a:cs typeface="Montserrat Hairline" charset="0"/>
              </a:defRPr>
            </a:lvl2pPr>
            <a:lvl3pPr marL="857219" indent="-171444" algn="l" defTabSz="685181" rtl="0" eaLnBrk="1" fontAlgn="base" hangingPunct="1">
              <a:lnSpc>
                <a:spcPct val="100000"/>
              </a:lnSpc>
              <a:spcBef>
                <a:spcPts val="375"/>
              </a:spcBef>
              <a:spcAft>
                <a:spcPct val="0"/>
              </a:spcAft>
              <a:buFontTx/>
              <a:buBlip>
                <a:blip r:embed="rId5"/>
              </a:buBlip>
              <a:defRPr lang="en-US" sz="900" b="0" i="0" kern="1200">
                <a:solidFill>
                  <a:schemeClr val="tx1"/>
                </a:solidFill>
                <a:latin typeface="Trebuchet MS" panose="020B0703020202090204" pitchFamily="34" charset="0"/>
                <a:ea typeface="Montserrat Hairline" charset="0"/>
                <a:cs typeface="Montserrat Hairline" charset="0"/>
              </a:defRPr>
            </a:lvl3pPr>
            <a:lvl4pPr marL="1200108" indent="-171444" algn="l" defTabSz="685181" rtl="0" eaLnBrk="1" fontAlgn="base" hangingPunct="1">
              <a:lnSpc>
                <a:spcPct val="100000"/>
              </a:lnSpc>
              <a:spcBef>
                <a:spcPts val="375"/>
              </a:spcBef>
              <a:spcAft>
                <a:spcPct val="0"/>
              </a:spcAft>
              <a:buFontTx/>
              <a:buBlip>
                <a:blip r:embed="rId5"/>
              </a:buBlip>
              <a:defRPr lang="en-US" sz="700" b="0" i="0" kern="1200">
                <a:solidFill>
                  <a:schemeClr val="tx1"/>
                </a:solidFill>
                <a:latin typeface="Trebuchet MS" panose="020B0703020202090204" pitchFamily="34" charset="0"/>
                <a:ea typeface="Montserrat Hairline" charset="0"/>
                <a:cs typeface="Montserrat Hairline" charset="0"/>
              </a:defRPr>
            </a:lvl4pPr>
            <a:lvl5pPr marL="1542401" indent="-170849" algn="l" defTabSz="685181" rtl="0" eaLnBrk="1" fontAlgn="base" hangingPunct="1">
              <a:lnSpc>
                <a:spcPct val="90000"/>
              </a:lnSpc>
              <a:spcBef>
                <a:spcPts val="375"/>
              </a:spcBef>
              <a:spcAft>
                <a:spcPct val="0"/>
              </a:spcAft>
              <a:buFont typeface="Arial" panose="020B0604020202020204" pitchFamily="34" charset="0"/>
              <a:buChar char="•"/>
              <a:defRPr lang="en-US" sz="750" kern="1200" dirty="0">
                <a:solidFill>
                  <a:schemeClr val="tx1"/>
                </a:solidFill>
                <a:latin typeface="Montserrat Hairline" charset="0"/>
                <a:ea typeface="Montserrat Hairline" charset="0"/>
                <a:cs typeface="Montserrat Hairline" charset="0"/>
              </a:defRPr>
            </a:lvl5pPr>
            <a:lvl6pPr marL="188550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327"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46"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65" indent="-171410" algn="l" defTabSz="68563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938" lvl="1" indent="0" algn="ctr">
              <a:buFontTx/>
              <a:buNone/>
            </a:pPr>
            <a:r>
              <a:rPr lang="en-US" sz="1400" b="1" dirty="0">
                <a:solidFill>
                  <a:schemeClr val="accent1"/>
                </a:solidFill>
                <a:cs typeface="Times New Roman" pitchFamily="18" charset="0"/>
              </a:rPr>
              <a:t>ALE SoftPhone is available from everywhere and designed for group collaboration</a:t>
            </a:r>
            <a:endParaRPr lang="en-US" sz="1400" dirty="0">
              <a:solidFill>
                <a:schemeClr val="accent1"/>
              </a:solidFill>
            </a:endParaRPr>
          </a:p>
        </p:txBody>
      </p:sp>
      <p:sp>
        <p:nvSpPr>
          <p:cNvPr id="26" name="Rectangle 25">
            <a:extLst>
              <a:ext uri="{FF2B5EF4-FFF2-40B4-BE49-F238E27FC236}">
                <a16:creationId xmlns:a16="http://schemas.microsoft.com/office/drawing/2014/main" id="{3B53041E-2AE4-4A07-AF44-D334CB7B42AF}"/>
              </a:ext>
            </a:extLst>
          </p:cNvPr>
          <p:cNvSpPr/>
          <p:nvPr/>
        </p:nvSpPr>
        <p:spPr>
          <a:xfrm>
            <a:off x="3477676" y="4547830"/>
            <a:ext cx="2829453" cy="657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Group collaboration supervision</a:t>
            </a:r>
          </a:p>
        </p:txBody>
      </p:sp>
      <p:pic>
        <p:nvPicPr>
          <p:cNvPr id="2" name="Image 1">
            <a:extLst>
              <a:ext uri="{FF2B5EF4-FFF2-40B4-BE49-F238E27FC236}">
                <a16:creationId xmlns:a16="http://schemas.microsoft.com/office/drawing/2014/main" id="{0461D917-F7F9-A381-D9E9-FB92F0F2450D}"/>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3635836" y="1187070"/>
            <a:ext cx="2446402" cy="2446402"/>
          </a:xfrm>
          <a:prstGeom prst="ellipse">
            <a:avLst/>
          </a:prstGeom>
          <a:ln w="38100">
            <a:solidFill>
              <a:schemeClr val="bg1"/>
            </a:solidFill>
          </a:ln>
        </p:spPr>
      </p:pic>
      <p:pic>
        <p:nvPicPr>
          <p:cNvPr id="13" name="Picture 12" descr="A picture containing person, computer, indoor, working&#10;&#10;Description automatically generated">
            <a:extLst>
              <a:ext uri="{FF2B5EF4-FFF2-40B4-BE49-F238E27FC236}">
                <a16:creationId xmlns:a16="http://schemas.microsoft.com/office/drawing/2014/main" id="{5532B726-9C68-43E9-A38E-AD7C332EB03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619"/>
          <a:stretch/>
        </p:blipFill>
        <p:spPr>
          <a:xfrm>
            <a:off x="4027627" y="2976316"/>
            <a:ext cx="1729550" cy="1728000"/>
          </a:xfrm>
          <a:prstGeom prst="ellipse">
            <a:avLst/>
          </a:prstGeom>
          <a:solidFill>
            <a:schemeClr val="bg2"/>
          </a:solidFill>
          <a:ln w="63500">
            <a:solidFill>
              <a:schemeClr val="bg1"/>
            </a:solidFill>
          </a:ln>
        </p:spPr>
      </p:pic>
    </p:spTree>
    <p:extLst>
      <p:ext uri="{BB962C8B-B14F-4D97-AF65-F5344CB8AC3E}">
        <p14:creationId xmlns:p14="http://schemas.microsoft.com/office/powerpoint/2010/main" val="102928864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multimédia, ordinateur portable, Appareil électronique&#10;&#10;Description générée automatiquement">
            <a:extLst>
              <a:ext uri="{FF2B5EF4-FFF2-40B4-BE49-F238E27FC236}">
                <a16:creationId xmlns:a16="http://schemas.microsoft.com/office/drawing/2014/main" id="{52DCB226-C83D-DA84-0C12-9321132ACD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5382" y="1697764"/>
            <a:ext cx="3702186" cy="2092540"/>
          </a:xfrm>
          <a:prstGeom prst="rect">
            <a:avLst/>
          </a:prstGeom>
        </p:spPr>
      </p:pic>
      <p:pic>
        <p:nvPicPr>
          <p:cNvPr id="12" name="Picture 2">
            <a:extLst>
              <a:ext uri="{FF2B5EF4-FFF2-40B4-BE49-F238E27FC236}">
                <a16:creationId xmlns:a16="http://schemas.microsoft.com/office/drawing/2014/main" id="{BC0A5EF5-CDBE-47CD-8288-0BBA1421D468}"/>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6732703" y="0"/>
            <a:ext cx="2411296" cy="4633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texte 1">
            <a:extLst>
              <a:ext uri="{FF2B5EF4-FFF2-40B4-BE49-F238E27FC236}">
                <a16:creationId xmlns:a16="http://schemas.microsoft.com/office/drawing/2014/main" id="{EC345F55-AB41-4D6E-A136-BD0DC08BA53F}"/>
              </a:ext>
            </a:extLst>
          </p:cNvPr>
          <p:cNvSpPr>
            <a:spLocks noGrp="1"/>
          </p:cNvSpPr>
          <p:nvPr>
            <p:ph type="body" sz="quarter" idx="69"/>
          </p:nvPr>
        </p:nvSpPr>
        <p:spPr/>
        <p:txBody>
          <a:bodyPr/>
          <a:lstStyle/>
          <a:p>
            <a:r>
              <a:rPr lang="en-US" dirty="0"/>
              <a:t>ALE Softphone overview</a:t>
            </a:r>
          </a:p>
        </p:txBody>
      </p:sp>
      <p:sp>
        <p:nvSpPr>
          <p:cNvPr id="4" name="ZoneTexte 3">
            <a:extLst>
              <a:ext uri="{FF2B5EF4-FFF2-40B4-BE49-F238E27FC236}">
                <a16:creationId xmlns:a16="http://schemas.microsoft.com/office/drawing/2014/main" id="{78E608AD-2FCF-43EE-A135-E604CBFE71BE}"/>
              </a:ext>
            </a:extLst>
          </p:cNvPr>
          <p:cNvSpPr txBox="1"/>
          <p:nvPr/>
        </p:nvSpPr>
        <p:spPr>
          <a:xfrm>
            <a:off x="508560" y="893717"/>
            <a:ext cx="2353529" cy="577081"/>
          </a:xfrm>
          <a:prstGeom prst="rect">
            <a:avLst/>
          </a:prstGeom>
          <a:noFill/>
        </p:spPr>
        <p:txBody>
          <a:bodyPr wrap="none" rtlCol="0">
            <a:spAutoFit/>
          </a:bodyPr>
          <a:lstStyle/>
          <a:p>
            <a:r>
              <a:rPr lang="en-US" sz="1050" dirty="0">
                <a:solidFill>
                  <a:schemeClr val="bg1"/>
                </a:solidFill>
                <a:highlight>
                  <a:srgbClr val="5A4492"/>
                </a:highlight>
              </a:rPr>
              <a:t>Secure user authentication</a:t>
            </a:r>
            <a:br>
              <a:rPr lang="en-US" sz="1050" dirty="0"/>
            </a:br>
            <a:r>
              <a:rPr lang="en-US" sz="1050" dirty="0"/>
              <a:t>using LDAPS/Azure AD/Microsoft AD</a:t>
            </a:r>
            <a:br>
              <a:rPr lang="en-US" sz="1050" dirty="0"/>
            </a:br>
            <a:endParaRPr lang="en-US" sz="1050" dirty="0"/>
          </a:p>
        </p:txBody>
      </p:sp>
      <p:sp>
        <p:nvSpPr>
          <p:cNvPr id="5" name="ZoneTexte 4">
            <a:extLst>
              <a:ext uri="{FF2B5EF4-FFF2-40B4-BE49-F238E27FC236}">
                <a16:creationId xmlns:a16="http://schemas.microsoft.com/office/drawing/2014/main" id="{F8C9B89C-795D-432D-A0AC-BC9A5E5488FC}"/>
              </a:ext>
            </a:extLst>
          </p:cNvPr>
          <p:cNvSpPr txBox="1"/>
          <p:nvPr/>
        </p:nvSpPr>
        <p:spPr>
          <a:xfrm>
            <a:off x="508560" y="3997293"/>
            <a:ext cx="3035830" cy="900246"/>
          </a:xfrm>
          <a:prstGeom prst="rect">
            <a:avLst/>
          </a:prstGeom>
          <a:noFill/>
        </p:spPr>
        <p:txBody>
          <a:bodyPr wrap="square" rtlCol="0">
            <a:spAutoFit/>
          </a:bodyPr>
          <a:lstStyle/>
          <a:p>
            <a:r>
              <a:rPr lang="en-US" sz="1050" dirty="0">
                <a:solidFill>
                  <a:schemeClr val="bg1"/>
                </a:solidFill>
                <a:highlight>
                  <a:srgbClr val="5A4492"/>
                </a:highlight>
              </a:rPr>
              <a:t>Multiple devices</a:t>
            </a:r>
          </a:p>
          <a:p>
            <a:r>
              <a:rPr lang="en-US" sz="1050" dirty="0"/>
              <a:t>Windows PC (Desktop, laptop and touchscreen)</a:t>
            </a:r>
          </a:p>
          <a:p>
            <a:r>
              <a:rPr lang="en-US" sz="1050" dirty="0"/>
              <a:t>iPhone app </a:t>
            </a:r>
          </a:p>
          <a:p>
            <a:r>
              <a:rPr lang="en-US" sz="1050" dirty="0"/>
              <a:t>Android smartphone app (with MDM)</a:t>
            </a:r>
          </a:p>
          <a:p>
            <a:r>
              <a:rPr lang="en-US" sz="1050" dirty="0"/>
              <a:t>ALE </a:t>
            </a:r>
            <a:r>
              <a:rPr lang="en-US" sz="1050" dirty="0" err="1"/>
              <a:t>DeskPhones</a:t>
            </a:r>
            <a:r>
              <a:rPr lang="en-US" sz="1050" dirty="0"/>
              <a:t> Enterprise range</a:t>
            </a:r>
          </a:p>
        </p:txBody>
      </p:sp>
      <p:sp>
        <p:nvSpPr>
          <p:cNvPr id="6" name="ZoneTexte 5">
            <a:extLst>
              <a:ext uri="{FF2B5EF4-FFF2-40B4-BE49-F238E27FC236}">
                <a16:creationId xmlns:a16="http://schemas.microsoft.com/office/drawing/2014/main" id="{FAC1A9EC-0185-49D5-AD9B-A78910DEADD0}"/>
              </a:ext>
            </a:extLst>
          </p:cNvPr>
          <p:cNvSpPr txBox="1"/>
          <p:nvPr/>
        </p:nvSpPr>
        <p:spPr>
          <a:xfrm>
            <a:off x="2910733" y="893718"/>
            <a:ext cx="3536546" cy="577081"/>
          </a:xfrm>
          <a:prstGeom prst="rect">
            <a:avLst/>
          </a:prstGeom>
          <a:noFill/>
        </p:spPr>
        <p:txBody>
          <a:bodyPr wrap="none" rtlCol="0">
            <a:spAutoFit/>
          </a:bodyPr>
          <a:lstStyle/>
          <a:p>
            <a:r>
              <a:rPr lang="en-US" sz="1050" dirty="0">
                <a:solidFill>
                  <a:schemeClr val="bg1"/>
                </a:solidFill>
                <a:highlight>
                  <a:srgbClr val="5A4492"/>
                </a:highlight>
              </a:rPr>
              <a:t>Secure remote work</a:t>
            </a:r>
          </a:p>
          <a:p>
            <a:r>
              <a:rPr lang="en-US" sz="1050" dirty="0"/>
              <a:t>Using on-site OT SBC/RP – no VPN client on PC required</a:t>
            </a:r>
          </a:p>
          <a:p>
            <a:r>
              <a:rPr lang="en-US" sz="1050" dirty="0"/>
              <a:t>Support of SBC active/active redundancy</a:t>
            </a:r>
          </a:p>
        </p:txBody>
      </p:sp>
      <p:sp>
        <p:nvSpPr>
          <p:cNvPr id="7" name="ZoneTexte 6">
            <a:extLst>
              <a:ext uri="{FF2B5EF4-FFF2-40B4-BE49-F238E27FC236}">
                <a16:creationId xmlns:a16="http://schemas.microsoft.com/office/drawing/2014/main" id="{C2729C06-637C-4834-AB42-137950D8FD32}"/>
              </a:ext>
            </a:extLst>
          </p:cNvPr>
          <p:cNvSpPr txBox="1"/>
          <p:nvPr/>
        </p:nvSpPr>
        <p:spPr>
          <a:xfrm>
            <a:off x="3701422" y="3407332"/>
            <a:ext cx="2329390" cy="577081"/>
          </a:xfrm>
          <a:prstGeom prst="rect">
            <a:avLst/>
          </a:prstGeom>
          <a:noFill/>
        </p:spPr>
        <p:txBody>
          <a:bodyPr wrap="square" rtlCol="0">
            <a:spAutoFit/>
          </a:bodyPr>
          <a:lstStyle/>
          <a:p>
            <a:r>
              <a:rPr lang="en-US" sz="1050" dirty="0">
                <a:solidFill>
                  <a:schemeClr val="bg1"/>
                </a:solidFill>
                <a:highlight>
                  <a:srgbClr val="5A4492"/>
                </a:highlight>
              </a:rPr>
              <a:t>Reliable and agile communications</a:t>
            </a:r>
          </a:p>
          <a:p>
            <a:r>
              <a:rPr lang="en-US" sz="1050" dirty="0"/>
              <a:t>All OmniPCX redundancy options, Centralized management with OXE</a:t>
            </a:r>
          </a:p>
        </p:txBody>
      </p:sp>
      <p:sp>
        <p:nvSpPr>
          <p:cNvPr id="8" name="ZoneTexte 7">
            <a:extLst>
              <a:ext uri="{FF2B5EF4-FFF2-40B4-BE49-F238E27FC236}">
                <a16:creationId xmlns:a16="http://schemas.microsoft.com/office/drawing/2014/main" id="{AE03B94C-CB9E-4E9C-A5D4-EF3F2E148025}"/>
              </a:ext>
            </a:extLst>
          </p:cNvPr>
          <p:cNvSpPr txBox="1"/>
          <p:nvPr/>
        </p:nvSpPr>
        <p:spPr>
          <a:xfrm>
            <a:off x="3715162" y="1482461"/>
            <a:ext cx="2900139" cy="1869743"/>
          </a:xfrm>
          <a:prstGeom prst="rect">
            <a:avLst/>
          </a:prstGeom>
          <a:noFill/>
        </p:spPr>
        <p:txBody>
          <a:bodyPr wrap="square" rtlCol="0">
            <a:spAutoFit/>
          </a:bodyPr>
          <a:lstStyle/>
          <a:p>
            <a:r>
              <a:rPr lang="en-US" sz="1050" dirty="0">
                <a:solidFill>
                  <a:schemeClr val="bg1"/>
                </a:solidFill>
                <a:highlight>
                  <a:srgbClr val="5A4492"/>
                </a:highlight>
              </a:rPr>
              <a:t>SIP+ user experience</a:t>
            </a:r>
          </a:p>
          <a:p>
            <a:r>
              <a:rPr lang="en-US" sz="1050" dirty="0"/>
              <a:t>Modern user interface</a:t>
            </a:r>
          </a:p>
          <a:p>
            <a:r>
              <a:rPr lang="en-US" sz="1050" dirty="0"/>
              <a:t>Make call, take call, decline call, forward, second call, merge, on hold, DND, meet-me </a:t>
            </a:r>
          </a:p>
          <a:p>
            <a:r>
              <a:rPr lang="en-US" sz="1050" dirty="0"/>
              <a:t>Groupware (Hunting Groups)</a:t>
            </a:r>
          </a:p>
          <a:p>
            <a:r>
              <a:rPr lang="en-US" sz="1050" dirty="0"/>
              <a:t>Multi-line call management</a:t>
            </a:r>
          </a:p>
          <a:p>
            <a:r>
              <a:rPr lang="en-US" sz="1050" dirty="0"/>
              <a:t>Programmable keys</a:t>
            </a:r>
          </a:p>
          <a:p>
            <a:r>
              <a:rPr lang="en-US" sz="1050" dirty="0"/>
              <a:t>Supervision / Pickup</a:t>
            </a:r>
          </a:p>
          <a:p>
            <a:r>
              <a:rPr lang="en-US" sz="1050" dirty="0"/>
              <a:t>Hotkey to select-and-call</a:t>
            </a:r>
          </a:p>
          <a:p>
            <a:r>
              <a:rPr lang="en-US" sz="1050" dirty="0"/>
              <a:t>Video call (peer-to-peer)</a:t>
            </a:r>
          </a:p>
          <a:p>
            <a:r>
              <a:rPr lang="en-US" sz="1050" dirty="0"/>
              <a:t>Custom actions on call events</a:t>
            </a:r>
          </a:p>
        </p:txBody>
      </p:sp>
      <p:sp>
        <p:nvSpPr>
          <p:cNvPr id="9" name="ZoneTexte 8">
            <a:extLst>
              <a:ext uri="{FF2B5EF4-FFF2-40B4-BE49-F238E27FC236}">
                <a16:creationId xmlns:a16="http://schemas.microsoft.com/office/drawing/2014/main" id="{D234F565-20C0-4829-BFE4-84DA1F879D1D}"/>
              </a:ext>
            </a:extLst>
          </p:cNvPr>
          <p:cNvSpPr txBox="1"/>
          <p:nvPr/>
        </p:nvSpPr>
        <p:spPr>
          <a:xfrm>
            <a:off x="3715162" y="3997293"/>
            <a:ext cx="3017540" cy="900246"/>
          </a:xfrm>
          <a:prstGeom prst="rect">
            <a:avLst/>
          </a:prstGeom>
          <a:noFill/>
        </p:spPr>
        <p:txBody>
          <a:bodyPr wrap="square" rtlCol="0">
            <a:spAutoFit/>
          </a:bodyPr>
          <a:lstStyle/>
          <a:p>
            <a:r>
              <a:rPr lang="en-US" sz="1050" dirty="0">
                <a:solidFill>
                  <a:schemeClr val="bg1"/>
                </a:solidFill>
                <a:highlight>
                  <a:srgbClr val="5A4492"/>
                </a:highlight>
              </a:rPr>
              <a:t>Microsoft integration</a:t>
            </a:r>
          </a:p>
          <a:p>
            <a:r>
              <a:rPr lang="en-US" sz="1050" dirty="0"/>
              <a:t>.</a:t>
            </a:r>
            <a:r>
              <a:rPr lang="en-US" sz="1050" dirty="0" err="1"/>
              <a:t>msi</a:t>
            </a:r>
            <a:r>
              <a:rPr lang="en-US" sz="1050" dirty="0"/>
              <a:t> deployment</a:t>
            </a:r>
          </a:p>
          <a:p>
            <a:r>
              <a:rPr lang="en-US" sz="1050" dirty="0"/>
              <a:t>Installation and upgrade tools (SCCM and MDT)</a:t>
            </a:r>
          </a:p>
          <a:p>
            <a:r>
              <a:rPr lang="en-US" sz="1050" dirty="0"/>
              <a:t>MS 365 and Outlook contact synchronization</a:t>
            </a:r>
          </a:p>
          <a:p>
            <a:r>
              <a:rPr lang="en-US" sz="1050" dirty="0"/>
              <a:t>MS Teams integration</a:t>
            </a:r>
          </a:p>
        </p:txBody>
      </p:sp>
      <p:sp>
        <p:nvSpPr>
          <p:cNvPr id="10" name="Rectangle 9">
            <a:extLst>
              <a:ext uri="{FF2B5EF4-FFF2-40B4-BE49-F238E27FC236}">
                <a16:creationId xmlns:a16="http://schemas.microsoft.com/office/drawing/2014/main" id="{67537FD2-489E-41CD-867A-50922D555EFD}"/>
              </a:ext>
            </a:extLst>
          </p:cNvPr>
          <p:cNvSpPr/>
          <p:nvPr/>
        </p:nvSpPr>
        <p:spPr>
          <a:xfrm>
            <a:off x="6732704" y="4032"/>
            <a:ext cx="2411296" cy="4633011"/>
          </a:xfrm>
          <a:prstGeom prst="rect">
            <a:avLst/>
          </a:prstGeom>
          <a:gradFill flip="none" rotWithShape="1">
            <a:gsLst>
              <a:gs pos="0">
                <a:schemeClr val="accent1">
                  <a:shade val="30000"/>
                  <a:satMod val="115000"/>
                  <a:lumMod val="91000"/>
                  <a:lumOff val="9000"/>
                  <a:alpha val="66000"/>
                </a:schemeClr>
              </a:gs>
              <a:gs pos="100000">
                <a:schemeClr val="accent1">
                  <a:lumMod val="86000"/>
                  <a:lumOff val="14000"/>
                  <a:alpha val="72000"/>
                </a:schemeClr>
              </a:gs>
            </a:gsLst>
            <a:lin ang="5400000" scaled="1"/>
            <a:tileRect/>
          </a:gra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0"/>
              </a:spcBef>
            </a:pPr>
            <a:endParaRPr lang="en-GB">
              <a:latin typeface="Trebuchet MS"/>
              <a:cs typeface="Trebuchet MS"/>
            </a:endParaRPr>
          </a:p>
        </p:txBody>
      </p:sp>
      <p:sp>
        <p:nvSpPr>
          <p:cNvPr id="11" name="ZoneTexte 10">
            <a:extLst>
              <a:ext uri="{FF2B5EF4-FFF2-40B4-BE49-F238E27FC236}">
                <a16:creationId xmlns:a16="http://schemas.microsoft.com/office/drawing/2014/main" id="{40B42A79-7427-4895-A273-70B2D2F11DC0}"/>
              </a:ext>
            </a:extLst>
          </p:cNvPr>
          <p:cNvSpPr txBox="1"/>
          <p:nvPr/>
        </p:nvSpPr>
        <p:spPr>
          <a:xfrm>
            <a:off x="6811509" y="1290629"/>
            <a:ext cx="2332492" cy="3270126"/>
          </a:xfrm>
          <a:prstGeom prst="rect">
            <a:avLst/>
          </a:prstGeom>
          <a:noFill/>
        </p:spPr>
        <p:txBody>
          <a:bodyPr wrap="square" rtlCol="0">
            <a:spAutoFit/>
          </a:bodyPr>
          <a:lstStyle/>
          <a:p>
            <a:r>
              <a:rPr lang="en-US" sz="1600" dirty="0">
                <a:solidFill>
                  <a:schemeClr val="bg1"/>
                </a:solidFill>
              </a:rPr>
              <a:t>Value proposition</a:t>
            </a:r>
          </a:p>
          <a:p>
            <a:endParaRPr lang="en-US" sz="1200" dirty="0">
              <a:solidFill>
                <a:schemeClr val="bg1"/>
              </a:solidFill>
            </a:endParaRPr>
          </a:p>
          <a:p>
            <a:pPr marL="171450" indent="-171450">
              <a:buFontTx/>
              <a:buChar char="-"/>
            </a:pPr>
            <a:r>
              <a:rPr lang="en-US" sz="1050" dirty="0">
                <a:solidFill>
                  <a:schemeClr val="bg1"/>
                </a:solidFill>
              </a:rPr>
              <a:t>Easy user adoption with a modern user experience to benefit from business telephony and video calls everywhere</a:t>
            </a:r>
          </a:p>
          <a:p>
            <a:pPr marL="171450" indent="-171450">
              <a:buFontTx/>
              <a:buChar char="-"/>
            </a:pPr>
            <a:endParaRPr lang="en-US" sz="1050" dirty="0">
              <a:solidFill>
                <a:schemeClr val="bg1"/>
              </a:solidFill>
            </a:endParaRPr>
          </a:p>
          <a:p>
            <a:pPr marL="171450" indent="-171450">
              <a:buFontTx/>
              <a:buChar char="-"/>
            </a:pPr>
            <a:r>
              <a:rPr lang="en-US" sz="1050" dirty="0">
                <a:solidFill>
                  <a:schemeClr val="bg1"/>
                </a:solidFill>
              </a:rPr>
              <a:t>Application natively integrated with the existing phone system, with no external connectivity to a cloud-based service</a:t>
            </a:r>
          </a:p>
          <a:p>
            <a:pPr marL="171450" indent="-171450">
              <a:buFontTx/>
              <a:buChar char="-"/>
            </a:pPr>
            <a:endParaRPr lang="en-US" sz="1050" dirty="0">
              <a:solidFill>
                <a:schemeClr val="bg1"/>
              </a:solidFill>
            </a:endParaRPr>
          </a:p>
          <a:p>
            <a:pPr marL="171450" indent="-171450">
              <a:buFontTx/>
              <a:buChar char="-"/>
            </a:pPr>
            <a:r>
              <a:rPr lang="en-US" sz="1050" dirty="0">
                <a:solidFill>
                  <a:schemeClr val="bg1"/>
                </a:solidFill>
              </a:rPr>
              <a:t>Secure communications over the Internet without the need to deploy a VPN client on PC</a:t>
            </a:r>
          </a:p>
          <a:p>
            <a:pPr marL="171450" indent="-171450">
              <a:buFontTx/>
              <a:buChar char="-"/>
            </a:pPr>
            <a:endParaRPr lang="en-US" sz="1050" dirty="0">
              <a:solidFill>
                <a:schemeClr val="bg1"/>
              </a:solidFill>
            </a:endParaRPr>
          </a:p>
          <a:p>
            <a:pPr marL="171450" indent="-171450">
              <a:buFontTx/>
              <a:buChar char="-"/>
            </a:pPr>
            <a:r>
              <a:rPr lang="en-US" sz="1050" dirty="0">
                <a:solidFill>
                  <a:schemeClr val="bg1"/>
                </a:solidFill>
              </a:rPr>
              <a:t>Never miss a business call in mobility thanks to the app for iPhone and Android smartphone</a:t>
            </a:r>
            <a:endParaRPr lang="en-US" sz="1050" dirty="0">
              <a:solidFill>
                <a:srgbClr val="00B050"/>
              </a:solidFill>
            </a:endParaRPr>
          </a:p>
        </p:txBody>
      </p:sp>
      <p:pic>
        <p:nvPicPr>
          <p:cNvPr id="16" name="Image 15">
            <a:extLst>
              <a:ext uri="{FF2B5EF4-FFF2-40B4-BE49-F238E27FC236}">
                <a16:creationId xmlns:a16="http://schemas.microsoft.com/office/drawing/2014/main" id="{761F7410-BCB2-4903-952B-21E5206ABE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75421" y="-4032"/>
            <a:ext cx="1246958" cy="1245762"/>
          </a:xfrm>
          <a:prstGeom prst="rect">
            <a:avLst/>
          </a:prstGeom>
        </p:spPr>
      </p:pic>
    </p:spTree>
    <p:extLst>
      <p:ext uri="{BB962C8B-B14F-4D97-AF65-F5344CB8AC3E}">
        <p14:creationId xmlns:p14="http://schemas.microsoft.com/office/powerpoint/2010/main" val="6463067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2973B9-3ECB-45DB-A761-F77955567C76}"/>
              </a:ext>
            </a:extLst>
          </p:cNvPr>
          <p:cNvSpPr>
            <a:spLocks noGrp="1"/>
          </p:cNvSpPr>
          <p:nvPr>
            <p:ph type="body" sz="quarter" idx="69"/>
          </p:nvPr>
        </p:nvSpPr>
        <p:spPr/>
        <p:txBody>
          <a:bodyPr/>
          <a:lstStyle/>
          <a:p>
            <a:r>
              <a:rPr lang="en-US" dirty="0"/>
              <a:t>Multi-devices</a:t>
            </a:r>
          </a:p>
        </p:txBody>
      </p:sp>
      <p:sp>
        <p:nvSpPr>
          <p:cNvPr id="39" name="Rectangle 17">
            <a:extLst>
              <a:ext uri="{FF2B5EF4-FFF2-40B4-BE49-F238E27FC236}">
                <a16:creationId xmlns:a16="http://schemas.microsoft.com/office/drawing/2014/main" id="{C1275931-C49A-49CD-B77D-45DAD3768472}"/>
              </a:ext>
            </a:extLst>
          </p:cNvPr>
          <p:cNvSpPr>
            <a:spLocks noChangeArrowheads="1"/>
          </p:cNvSpPr>
          <p:nvPr/>
        </p:nvSpPr>
        <p:spPr bwMode="auto">
          <a:xfrm>
            <a:off x="622859" y="908983"/>
            <a:ext cx="8257793" cy="62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600" dirty="0">
                <a:solidFill>
                  <a:schemeClr val="accent1"/>
                </a:solidFill>
              </a:rPr>
              <a:t>A unique phone number to reach someone on the desk phone, PC softphone and mobile.</a:t>
            </a:r>
          </a:p>
          <a:p>
            <a:pPr eaLnBrk="0" hangingPunct="0">
              <a:spcBef>
                <a:spcPct val="15000"/>
              </a:spcBef>
              <a:buClr>
                <a:schemeClr val="bg1"/>
              </a:buClr>
            </a:pPr>
            <a:r>
              <a:rPr lang="en-US" altLang="en-US" sz="1600" dirty="0">
                <a:solidFill>
                  <a:schemeClr val="accent1"/>
                </a:solidFill>
              </a:rPr>
              <a:t>Routing features are user centric, and phone status synchronized between devices.</a:t>
            </a:r>
          </a:p>
        </p:txBody>
      </p:sp>
      <p:pic>
        <p:nvPicPr>
          <p:cNvPr id="10" name="Picture 9">
            <a:extLst>
              <a:ext uri="{FF2B5EF4-FFF2-40B4-BE49-F238E27FC236}">
                <a16:creationId xmlns:a16="http://schemas.microsoft.com/office/drawing/2014/main" id="{54545762-5A5C-4330-9EA9-B9F8F8F8CE5B}"/>
              </a:ext>
            </a:extLst>
          </p:cNvPr>
          <p:cNvPicPr>
            <a:picLocks noChangeAspect="1"/>
          </p:cNvPicPr>
          <p:nvPr/>
        </p:nvPicPr>
        <p:blipFill>
          <a:blip r:embed="rId3"/>
          <a:stretch>
            <a:fillRect/>
          </a:stretch>
        </p:blipFill>
        <p:spPr>
          <a:xfrm>
            <a:off x="7336672" y="3263179"/>
            <a:ext cx="1740840" cy="350228"/>
          </a:xfrm>
          <a:prstGeom prst="rect">
            <a:avLst/>
          </a:prstGeom>
        </p:spPr>
      </p:pic>
      <p:pic>
        <p:nvPicPr>
          <p:cNvPr id="8" name="Image 7" descr="Une image contenant texte, moniteur, équipement électronique, différent&#10;&#10;Description générée automatiquement">
            <a:extLst>
              <a:ext uri="{FF2B5EF4-FFF2-40B4-BE49-F238E27FC236}">
                <a16:creationId xmlns:a16="http://schemas.microsoft.com/office/drawing/2014/main" id="{22E7048C-0BD5-4B99-8FB5-2B3D8B5705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8285" y="1243296"/>
            <a:ext cx="4742771" cy="2665897"/>
          </a:xfrm>
          <a:prstGeom prst="rect">
            <a:avLst/>
          </a:prstGeom>
        </p:spPr>
      </p:pic>
      <p:pic>
        <p:nvPicPr>
          <p:cNvPr id="9" name="Image 8" descr="Une image contenant texte, équipement électronique, différent, plusieurs&#10;&#10;Description générée automatiquement">
            <a:extLst>
              <a:ext uri="{FF2B5EF4-FFF2-40B4-BE49-F238E27FC236}">
                <a16:creationId xmlns:a16="http://schemas.microsoft.com/office/drawing/2014/main" id="{9C3D9102-DF4D-4EFC-A6F3-5D90F645D24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951881" y="3438293"/>
            <a:ext cx="2370322" cy="1333306"/>
          </a:xfrm>
          <a:prstGeom prst="rect">
            <a:avLst/>
          </a:prstGeom>
        </p:spPr>
      </p:pic>
      <p:sp>
        <p:nvSpPr>
          <p:cNvPr id="3" name="ZoneTexte 2">
            <a:extLst>
              <a:ext uri="{FF2B5EF4-FFF2-40B4-BE49-F238E27FC236}">
                <a16:creationId xmlns:a16="http://schemas.microsoft.com/office/drawing/2014/main" id="{B35AB6BB-7935-032E-7F65-A0DF7EEF99C4}"/>
              </a:ext>
            </a:extLst>
          </p:cNvPr>
          <p:cNvSpPr txBox="1"/>
          <p:nvPr/>
        </p:nvSpPr>
        <p:spPr>
          <a:xfrm>
            <a:off x="5161056" y="1899363"/>
            <a:ext cx="3400290" cy="300082"/>
          </a:xfrm>
          <a:prstGeom prst="rect">
            <a:avLst/>
          </a:prstGeom>
          <a:solidFill>
            <a:srgbClr val="00B050"/>
          </a:solidFill>
        </p:spPr>
        <p:txBody>
          <a:bodyPr wrap="none" rtlCol="0">
            <a:spAutoFit/>
          </a:bodyPr>
          <a:lstStyle/>
          <a:p>
            <a:r>
              <a:rPr lang="en-GB" dirty="0">
                <a:solidFill>
                  <a:schemeClr val="bg1"/>
                </a:solidFill>
              </a:rPr>
              <a:t>Calls presented on all devices of the user</a:t>
            </a:r>
          </a:p>
        </p:txBody>
      </p:sp>
      <p:sp>
        <p:nvSpPr>
          <p:cNvPr id="4" name="ZoneTexte 3">
            <a:extLst>
              <a:ext uri="{FF2B5EF4-FFF2-40B4-BE49-F238E27FC236}">
                <a16:creationId xmlns:a16="http://schemas.microsoft.com/office/drawing/2014/main" id="{61D5AA67-445B-4CCF-D5B0-592D0ECB9120}"/>
              </a:ext>
            </a:extLst>
          </p:cNvPr>
          <p:cNvSpPr txBox="1"/>
          <p:nvPr/>
        </p:nvSpPr>
        <p:spPr>
          <a:xfrm>
            <a:off x="5161056" y="2403498"/>
            <a:ext cx="3126177" cy="300082"/>
          </a:xfrm>
          <a:prstGeom prst="rect">
            <a:avLst/>
          </a:prstGeom>
          <a:solidFill>
            <a:srgbClr val="00B050"/>
          </a:solidFill>
        </p:spPr>
        <p:txBody>
          <a:bodyPr wrap="none" rtlCol="0">
            <a:spAutoFit/>
          </a:bodyPr>
          <a:lstStyle/>
          <a:p>
            <a:r>
              <a:rPr lang="en-GB" dirty="0">
                <a:solidFill>
                  <a:schemeClr val="bg1"/>
                </a:solidFill>
              </a:rPr>
              <a:t>Status and routing rules applied to all</a:t>
            </a:r>
          </a:p>
        </p:txBody>
      </p:sp>
      <p:sp>
        <p:nvSpPr>
          <p:cNvPr id="5" name="ZoneTexte 4">
            <a:extLst>
              <a:ext uri="{FF2B5EF4-FFF2-40B4-BE49-F238E27FC236}">
                <a16:creationId xmlns:a16="http://schemas.microsoft.com/office/drawing/2014/main" id="{A0F9F6AA-198F-A47A-F1D6-D735984A8E26}"/>
              </a:ext>
            </a:extLst>
          </p:cNvPr>
          <p:cNvSpPr txBox="1"/>
          <p:nvPr/>
        </p:nvSpPr>
        <p:spPr>
          <a:xfrm>
            <a:off x="5161055" y="2907633"/>
            <a:ext cx="3916457" cy="300082"/>
          </a:xfrm>
          <a:prstGeom prst="rect">
            <a:avLst/>
          </a:prstGeom>
          <a:solidFill>
            <a:srgbClr val="00B050"/>
          </a:solidFill>
        </p:spPr>
        <p:txBody>
          <a:bodyPr wrap="none" rtlCol="0">
            <a:spAutoFit/>
          </a:bodyPr>
          <a:lstStyle/>
          <a:p>
            <a:r>
              <a:rPr lang="en-GB" dirty="0">
                <a:solidFill>
                  <a:schemeClr val="bg1"/>
                </a:solidFill>
              </a:rPr>
              <a:t>Switch on going call from one device to another</a:t>
            </a:r>
          </a:p>
        </p:txBody>
      </p:sp>
    </p:spTree>
    <p:extLst>
      <p:ext uri="{BB962C8B-B14F-4D97-AF65-F5344CB8AC3E}">
        <p14:creationId xmlns:p14="http://schemas.microsoft.com/office/powerpoint/2010/main" val="420082835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AFCC5F45-BA1A-4510-8017-7A09313CD860}"/>
              </a:ext>
            </a:extLst>
          </p:cNvPr>
          <p:cNvPicPr>
            <a:picLocks noChangeAspect="1"/>
          </p:cNvPicPr>
          <p:nvPr/>
        </p:nvPicPr>
        <p:blipFill>
          <a:blip r:embed="rId2"/>
          <a:srcRect/>
          <a:stretch/>
        </p:blipFill>
        <p:spPr>
          <a:xfrm>
            <a:off x="2500844" y="1563577"/>
            <a:ext cx="3955277" cy="2768694"/>
          </a:xfrm>
          <a:prstGeom prst="rect">
            <a:avLst/>
          </a:prstGeom>
        </p:spPr>
      </p:pic>
      <p:sp>
        <p:nvSpPr>
          <p:cNvPr id="30" name="TextBox 29">
            <a:extLst>
              <a:ext uri="{FF2B5EF4-FFF2-40B4-BE49-F238E27FC236}">
                <a16:creationId xmlns:a16="http://schemas.microsoft.com/office/drawing/2014/main" id="{4C9F9041-E237-4036-9071-9CA76A380ECA}"/>
              </a:ext>
            </a:extLst>
          </p:cNvPr>
          <p:cNvSpPr txBox="1"/>
          <p:nvPr/>
        </p:nvSpPr>
        <p:spPr>
          <a:xfrm>
            <a:off x="848162" y="2095411"/>
            <a:ext cx="936980" cy="246221"/>
          </a:xfrm>
          <a:prstGeom prst="rect">
            <a:avLst/>
          </a:prstGeom>
          <a:noFill/>
        </p:spPr>
        <p:txBody>
          <a:bodyPr wrap="square" rtlCol="0">
            <a:spAutoFit/>
          </a:bodyPr>
          <a:lstStyle/>
          <a:p>
            <a:pPr algn="r"/>
            <a:r>
              <a:rPr lang="en-US" sz="1000" b="1" dirty="0">
                <a:solidFill>
                  <a:schemeClr val="accent1"/>
                </a:solidFill>
              </a:rPr>
              <a:t>Call history </a:t>
            </a:r>
          </a:p>
        </p:txBody>
      </p:sp>
      <p:sp>
        <p:nvSpPr>
          <p:cNvPr id="31" name="TextBox 30">
            <a:extLst>
              <a:ext uri="{FF2B5EF4-FFF2-40B4-BE49-F238E27FC236}">
                <a16:creationId xmlns:a16="http://schemas.microsoft.com/office/drawing/2014/main" id="{CD43D68F-B73D-46FD-A9B2-DF3DC0B32AEC}"/>
              </a:ext>
            </a:extLst>
          </p:cNvPr>
          <p:cNvSpPr txBox="1"/>
          <p:nvPr/>
        </p:nvSpPr>
        <p:spPr>
          <a:xfrm>
            <a:off x="377371" y="2340096"/>
            <a:ext cx="1423417" cy="246221"/>
          </a:xfrm>
          <a:prstGeom prst="rect">
            <a:avLst/>
          </a:prstGeom>
          <a:noFill/>
        </p:spPr>
        <p:txBody>
          <a:bodyPr wrap="square" rtlCol="0">
            <a:spAutoFit/>
          </a:bodyPr>
          <a:lstStyle/>
          <a:p>
            <a:pPr algn="r"/>
            <a:r>
              <a:rPr lang="en-US" sz="1000" b="1" dirty="0">
                <a:solidFill>
                  <a:schemeClr val="accent1"/>
                </a:solidFill>
              </a:rPr>
              <a:t>Programmable keys</a:t>
            </a:r>
          </a:p>
        </p:txBody>
      </p:sp>
      <p:sp>
        <p:nvSpPr>
          <p:cNvPr id="32" name="TextBox 31">
            <a:extLst>
              <a:ext uri="{FF2B5EF4-FFF2-40B4-BE49-F238E27FC236}">
                <a16:creationId xmlns:a16="http://schemas.microsoft.com/office/drawing/2014/main" id="{5BDE473B-9C69-4E3B-8CAE-D43332777DD8}"/>
              </a:ext>
            </a:extLst>
          </p:cNvPr>
          <p:cNvSpPr txBox="1"/>
          <p:nvPr/>
        </p:nvSpPr>
        <p:spPr>
          <a:xfrm>
            <a:off x="1112416" y="2578024"/>
            <a:ext cx="880208" cy="246221"/>
          </a:xfrm>
          <a:prstGeom prst="rect">
            <a:avLst/>
          </a:prstGeom>
          <a:noFill/>
        </p:spPr>
        <p:txBody>
          <a:bodyPr wrap="square" rtlCol="0">
            <a:spAutoFit/>
          </a:bodyPr>
          <a:lstStyle/>
          <a:p>
            <a:r>
              <a:rPr lang="en-US" sz="1000" b="1" dirty="0">
                <a:solidFill>
                  <a:schemeClr val="accent1"/>
                </a:solidFill>
              </a:rPr>
              <a:t>Settings</a:t>
            </a:r>
          </a:p>
        </p:txBody>
      </p:sp>
      <p:sp>
        <p:nvSpPr>
          <p:cNvPr id="48" name="TextBox 47">
            <a:extLst>
              <a:ext uri="{FF2B5EF4-FFF2-40B4-BE49-F238E27FC236}">
                <a16:creationId xmlns:a16="http://schemas.microsoft.com/office/drawing/2014/main" id="{CB8AB00F-1E44-415E-87B1-FB8DFA877081}"/>
              </a:ext>
            </a:extLst>
          </p:cNvPr>
          <p:cNvSpPr txBox="1"/>
          <p:nvPr/>
        </p:nvSpPr>
        <p:spPr>
          <a:xfrm>
            <a:off x="672836" y="969623"/>
            <a:ext cx="1187758" cy="400110"/>
          </a:xfrm>
          <a:prstGeom prst="rect">
            <a:avLst/>
          </a:prstGeom>
          <a:noFill/>
        </p:spPr>
        <p:txBody>
          <a:bodyPr wrap="square" rtlCol="0">
            <a:spAutoFit/>
          </a:bodyPr>
          <a:lstStyle/>
          <a:p>
            <a:r>
              <a:rPr lang="en-US" sz="1000" b="1" dirty="0">
                <a:solidFill>
                  <a:schemeClr val="accent1"/>
                </a:solidFill>
              </a:rPr>
              <a:t>User status</a:t>
            </a:r>
          </a:p>
          <a:p>
            <a:r>
              <a:rPr lang="en-US" sz="1000" b="1" dirty="0">
                <a:solidFill>
                  <a:schemeClr val="accent1"/>
                </a:solidFill>
              </a:rPr>
              <a:t>DND/Forward</a:t>
            </a:r>
          </a:p>
        </p:txBody>
      </p:sp>
      <p:cxnSp>
        <p:nvCxnSpPr>
          <p:cNvPr id="34" name="Straight Arrow Connector 33">
            <a:extLst>
              <a:ext uri="{FF2B5EF4-FFF2-40B4-BE49-F238E27FC236}">
                <a16:creationId xmlns:a16="http://schemas.microsoft.com/office/drawing/2014/main" id="{031AEB2A-BE3A-4A91-826F-94B4123EEFF1}"/>
              </a:ext>
            </a:extLst>
          </p:cNvPr>
          <p:cNvCxnSpPr>
            <a:cxnSpLocks/>
          </p:cNvCxnSpPr>
          <p:nvPr/>
        </p:nvCxnSpPr>
        <p:spPr>
          <a:xfrm>
            <a:off x="1806101" y="2225278"/>
            <a:ext cx="682554"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D9FFA21-CF58-48BD-A43B-8501CB74F0D8}"/>
              </a:ext>
            </a:extLst>
          </p:cNvPr>
          <p:cNvCxnSpPr>
            <a:cxnSpLocks/>
            <a:stCxn id="31" idx="3"/>
          </p:cNvCxnSpPr>
          <p:nvPr/>
        </p:nvCxnSpPr>
        <p:spPr>
          <a:xfrm>
            <a:off x="1800788" y="2463207"/>
            <a:ext cx="687867"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E69D614-A5F3-4BA3-A09B-1D2AD370ECBA}"/>
              </a:ext>
            </a:extLst>
          </p:cNvPr>
          <p:cNvCxnSpPr>
            <a:cxnSpLocks/>
          </p:cNvCxnSpPr>
          <p:nvPr/>
        </p:nvCxnSpPr>
        <p:spPr>
          <a:xfrm>
            <a:off x="1806101" y="2724910"/>
            <a:ext cx="682554"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056C495-6629-41EA-BE07-EC966535594D}"/>
              </a:ext>
            </a:extLst>
          </p:cNvPr>
          <p:cNvSpPr txBox="1"/>
          <p:nvPr/>
        </p:nvSpPr>
        <p:spPr>
          <a:xfrm>
            <a:off x="5774869" y="1036910"/>
            <a:ext cx="809837" cy="246221"/>
          </a:xfrm>
          <a:prstGeom prst="rect">
            <a:avLst/>
          </a:prstGeom>
          <a:noFill/>
        </p:spPr>
        <p:txBody>
          <a:bodyPr wrap="none" rtlCol="0">
            <a:spAutoFit/>
          </a:bodyPr>
          <a:lstStyle/>
          <a:p>
            <a:r>
              <a:rPr lang="en-US" sz="1000" b="1" dirty="0">
                <a:solidFill>
                  <a:schemeClr val="accent1"/>
                </a:solidFill>
              </a:rPr>
              <a:t>Voice mail</a:t>
            </a:r>
          </a:p>
        </p:txBody>
      </p:sp>
      <p:cxnSp>
        <p:nvCxnSpPr>
          <p:cNvPr id="36" name="Straight Arrow Connector 35">
            <a:extLst>
              <a:ext uri="{FF2B5EF4-FFF2-40B4-BE49-F238E27FC236}">
                <a16:creationId xmlns:a16="http://schemas.microsoft.com/office/drawing/2014/main" id="{8EC79BE7-2AA1-471C-B4A7-A3A85A4FEA90}"/>
              </a:ext>
            </a:extLst>
          </p:cNvPr>
          <p:cNvCxnSpPr>
            <a:cxnSpLocks/>
          </p:cNvCxnSpPr>
          <p:nvPr/>
        </p:nvCxnSpPr>
        <p:spPr>
          <a:xfrm flipH="1">
            <a:off x="5970785" y="1283131"/>
            <a:ext cx="1" cy="396835"/>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75529C3-B49F-4441-8520-9EDC6817C4D5}"/>
              </a:ext>
            </a:extLst>
          </p:cNvPr>
          <p:cNvSpPr txBox="1"/>
          <p:nvPr/>
        </p:nvSpPr>
        <p:spPr>
          <a:xfrm>
            <a:off x="6613312" y="1034520"/>
            <a:ext cx="2201244" cy="246221"/>
          </a:xfrm>
          <a:prstGeom prst="rect">
            <a:avLst/>
          </a:prstGeom>
          <a:noFill/>
        </p:spPr>
        <p:txBody>
          <a:bodyPr wrap="none" rtlCol="0">
            <a:spAutoFit/>
          </a:bodyPr>
          <a:lstStyle/>
          <a:p>
            <a:r>
              <a:rPr lang="en-US" sz="1000" b="1" dirty="0">
                <a:solidFill>
                  <a:schemeClr val="accent1"/>
                </a:solidFill>
              </a:rPr>
              <a:t>Audio device status/configuration</a:t>
            </a:r>
          </a:p>
        </p:txBody>
      </p:sp>
      <p:cxnSp>
        <p:nvCxnSpPr>
          <p:cNvPr id="40" name="Straight Arrow Connector 39">
            <a:extLst>
              <a:ext uri="{FF2B5EF4-FFF2-40B4-BE49-F238E27FC236}">
                <a16:creationId xmlns:a16="http://schemas.microsoft.com/office/drawing/2014/main" id="{E577E481-3FC3-4F04-B78C-2D395C0CFE8D}"/>
              </a:ext>
            </a:extLst>
          </p:cNvPr>
          <p:cNvCxnSpPr>
            <a:cxnSpLocks/>
          </p:cNvCxnSpPr>
          <p:nvPr/>
        </p:nvCxnSpPr>
        <p:spPr>
          <a:xfrm flipH="1">
            <a:off x="6388789" y="1280741"/>
            <a:ext cx="585190" cy="47278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0429C33-70D6-4846-88F4-672D6426FE04}"/>
              </a:ext>
            </a:extLst>
          </p:cNvPr>
          <p:cNvSpPr txBox="1"/>
          <p:nvPr/>
        </p:nvSpPr>
        <p:spPr>
          <a:xfrm>
            <a:off x="2474044" y="1034520"/>
            <a:ext cx="2837636" cy="246221"/>
          </a:xfrm>
          <a:prstGeom prst="rect">
            <a:avLst/>
          </a:prstGeom>
          <a:noFill/>
        </p:spPr>
        <p:txBody>
          <a:bodyPr wrap="none" rtlCol="0">
            <a:spAutoFit/>
          </a:bodyPr>
          <a:lstStyle/>
          <a:p>
            <a:r>
              <a:rPr lang="en-US" sz="1000" b="1" dirty="0">
                <a:solidFill>
                  <a:schemeClr val="accent1"/>
                </a:solidFill>
              </a:rPr>
              <a:t>Global search (corporate and local contacts)</a:t>
            </a:r>
          </a:p>
        </p:txBody>
      </p:sp>
      <p:cxnSp>
        <p:nvCxnSpPr>
          <p:cNvPr id="65" name="Straight Arrow Connector 64">
            <a:extLst>
              <a:ext uri="{FF2B5EF4-FFF2-40B4-BE49-F238E27FC236}">
                <a16:creationId xmlns:a16="http://schemas.microsoft.com/office/drawing/2014/main" id="{10AF884B-DE37-4AA9-A716-B8B5EE5CED11}"/>
              </a:ext>
            </a:extLst>
          </p:cNvPr>
          <p:cNvCxnSpPr>
            <a:cxnSpLocks/>
            <a:stCxn id="64" idx="2"/>
          </p:cNvCxnSpPr>
          <p:nvPr/>
        </p:nvCxnSpPr>
        <p:spPr>
          <a:xfrm>
            <a:off x="3892862" y="1280741"/>
            <a:ext cx="0" cy="47278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9551F6E-5A55-45A4-9944-634D9EE04786}"/>
              </a:ext>
            </a:extLst>
          </p:cNvPr>
          <p:cNvCxnSpPr>
            <a:cxnSpLocks/>
          </p:cNvCxnSpPr>
          <p:nvPr/>
        </p:nvCxnSpPr>
        <p:spPr>
          <a:xfrm>
            <a:off x="1787549" y="1985028"/>
            <a:ext cx="682555"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4718DB7-FD0A-4A6C-8E0F-60E39EBDB610}"/>
              </a:ext>
            </a:extLst>
          </p:cNvPr>
          <p:cNvSpPr txBox="1"/>
          <p:nvPr/>
        </p:nvSpPr>
        <p:spPr>
          <a:xfrm>
            <a:off x="473391" y="1841450"/>
            <a:ext cx="1332710" cy="246221"/>
          </a:xfrm>
          <a:prstGeom prst="rect">
            <a:avLst/>
          </a:prstGeom>
          <a:noFill/>
        </p:spPr>
        <p:txBody>
          <a:bodyPr wrap="square" rtlCol="0">
            <a:spAutoFit/>
          </a:bodyPr>
          <a:lstStyle/>
          <a:p>
            <a:pPr algn="r"/>
            <a:r>
              <a:rPr lang="en-US" sz="1000" b="1" dirty="0">
                <a:solidFill>
                  <a:schemeClr val="accent1"/>
                </a:solidFill>
              </a:rPr>
              <a:t>Contacts/Groups</a:t>
            </a:r>
          </a:p>
        </p:txBody>
      </p:sp>
      <p:cxnSp>
        <p:nvCxnSpPr>
          <p:cNvPr id="28" name="Straight Arrow Connector 27">
            <a:extLst>
              <a:ext uri="{FF2B5EF4-FFF2-40B4-BE49-F238E27FC236}">
                <a16:creationId xmlns:a16="http://schemas.microsoft.com/office/drawing/2014/main" id="{ACA8091F-51A8-439C-A9A0-497C2988EBFD}"/>
              </a:ext>
            </a:extLst>
          </p:cNvPr>
          <p:cNvCxnSpPr>
            <a:cxnSpLocks/>
          </p:cNvCxnSpPr>
          <p:nvPr/>
        </p:nvCxnSpPr>
        <p:spPr>
          <a:xfrm>
            <a:off x="1215113" y="1369733"/>
            <a:ext cx="1350326" cy="359311"/>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fr-FR" dirty="0"/>
              <a:t>ALE Softphone user interface</a:t>
            </a:r>
          </a:p>
        </p:txBody>
      </p:sp>
      <p:sp>
        <p:nvSpPr>
          <p:cNvPr id="20" name="TextBox 34">
            <a:extLst>
              <a:ext uri="{FF2B5EF4-FFF2-40B4-BE49-F238E27FC236}">
                <a16:creationId xmlns:a16="http://schemas.microsoft.com/office/drawing/2014/main" id="{5A291E9E-29B7-4B6B-A0D4-0A20BCA43143}"/>
              </a:ext>
            </a:extLst>
          </p:cNvPr>
          <p:cNvSpPr txBox="1"/>
          <p:nvPr/>
        </p:nvSpPr>
        <p:spPr>
          <a:xfrm>
            <a:off x="5414532" y="800264"/>
            <a:ext cx="630301" cy="246221"/>
          </a:xfrm>
          <a:prstGeom prst="rect">
            <a:avLst/>
          </a:prstGeom>
          <a:noFill/>
        </p:spPr>
        <p:txBody>
          <a:bodyPr wrap="none" rtlCol="0">
            <a:spAutoFit/>
          </a:bodyPr>
          <a:lstStyle/>
          <a:p>
            <a:r>
              <a:rPr lang="en-US" sz="1000" b="1" dirty="0">
                <a:solidFill>
                  <a:schemeClr val="accent1"/>
                </a:solidFill>
              </a:rPr>
              <a:t>Dialpad</a:t>
            </a:r>
          </a:p>
        </p:txBody>
      </p:sp>
      <p:cxnSp>
        <p:nvCxnSpPr>
          <p:cNvPr id="21" name="Straight Arrow Connector 35">
            <a:extLst>
              <a:ext uri="{FF2B5EF4-FFF2-40B4-BE49-F238E27FC236}">
                <a16:creationId xmlns:a16="http://schemas.microsoft.com/office/drawing/2014/main" id="{30E2143F-197A-4CA2-B418-3BBE7F0F508B}"/>
              </a:ext>
            </a:extLst>
          </p:cNvPr>
          <p:cNvCxnSpPr>
            <a:cxnSpLocks/>
          </p:cNvCxnSpPr>
          <p:nvPr/>
        </p:nvCxnSpPr>
        <p:spPr>
          <a:xfrm>
            <a:off x="5729683" y="1034520"/>
            <a:ext cx="1961" cy="645446"/>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3">
            <a:extLst>
              <a:ext uri="{FF2B5EF4-FFF2-40B4-BE49-F238E27FC236}">
                <a16:creationId xmlns:a16="http://schemas.microsoft.com/office/drawing/2014/main" id="{AE26C98D-8404-4127-B939-3E7E29CAFE2C}"/>
              </a:ext>
            </a:extLst>
          </p:cNvPr>
          <p:cNvPicPr>
            <a:picLocks noChangeAspect="1"/>
          </p:cNvPicPr>
          <p:nvPr/>
        </p:nvPicPr>
        <p:blipFill>
          <a:blip r:embed="rId3"/>
          <a:srcRect/>
          <a:stretch/>
        </p:blipFill>
        <p:spPr>
          <a:xfrm>
            <a:off x="7171823" y="1753525"/>
            <a:ext cx="1344000" cy="2520000"/>
          </a:xfrm>
          <a:prstGeom prst="rect">
            <a:avLst/>
          </a:prstGeom>
        </p:spPr>
      </p:pic>
      <p:sp>
        <p:nvSpPr>
          <p:cNvPr id="23" name="TextBox 31">
            <a:extLst>
              <a:ext uri="{FF2B5EF4-FFF2-40B4-BE49-F238E27FC236}">
                <a16:creationId xmlns:a16="http://schemas.microsoft.com/office/drawing/2014/main" id="{9EE7D236-D019-4C2E-A444-EBAF6C50A7EE}"/>
              </a:ext>
            </a:extLst>
          </p:cNvPr>
          <p:cNvSpPr txBox="1"/>
          <p:nvPr/>
        </p:nvSpPr>
        <p:spPr>
          <a:xfrm>
            <a:off x="888240" y="3980899"/>
            <a:ext cx="1139149" cy="246221"/>
          </a:xfrm>
          <a:prstGeom prst="rect">
            <a:avLst/>
          </a:prstGeom>
          <a:noFill/>
        </p:spPr>
        <p:txBody>
          <a:bodyPr wrap="square" rtlCol="0">
            <a:spAutoFit/>
          </a:bodyPr>
          <a:lstStyle/>
          <a:p>
            <a:r>
              <a:rPr lang="en-US" sz="1000" b="1" dirty="0">
                <a:solidFill>
                  <a:schemeClr val="accent1"/>
                </a:solidFill>
              </a:rPr>
              <a:t>Geolocation</a:t>
            </a:r>
          </a:p>
        </p:txBody>
      </p:sp>
      <p:cxnSp>
        <p:nvCxnSpPr>
          <p:cNvPr id="26" name="Straight Arrow Connector 38">
            <a:extLst>
              <a:ext uri="{FF2B5EF4-FFF2-40B4-BE49-F238E27FC236}">
                <a16:creationId xmlns:a16="http://schemas.microsoft.com/office/drawing/2014/main" id="{5301839F-3279-484C-9993-4AE57C7BD3DD}"/>
              </a:ext>
            </a:extLst>
          </p:cNvPr>
          <p:cNvCxnSpPr>
            <a:cxnSpLocks/>
          </p:cNvCxnSpPr>
          <p:nvPr/>
        </p:nvCxnSpPr>
        <p:spPr>
          <a:xfrm>
            <a:off x="1800788" y="4129137"/>
            <a:ext cx="682554" cy="0"/>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F793C753-AEBD-3E11-BE33-90D0B0003338}"/>
              </a:ext>
            </a:extLst>
          </p:cNvPr>
          <p:cNvSpPr txBox="1"/>
          <p:nvPr/>
        </p:nvSpPr>
        <p:spPr>
          <a:xfrm>
            <a:off x="7104867" y="4436828"/>
            <a:ext cx="1449436" cy="300082"/>
          </a:xfrm>
          <a:prstGeom prst="rect">
            <a:avLst/>
          </a:prstGeom>
          <a:solidFill>
            <a:schemeClr val="accent1"/>
          </a:solidFill>
        </p:spPr>
        <p:txBody>
          <a:bodyPr wrap="none" rtlCol="0">
            <a:spAutoFit/>
          </a:bodyPr>
          <a:lstStyle/>
          <a:p>
            <a:r>
              <a:rPr lang="en-GB" dirty="0">
                <a:solidFill>
                  <a:schemeClr val="bg1"/>
                </a:solidFill>
              </a:rPr>
              <a:t>Smartphone app</a:t>
            </a:r>
          </a:p>
        </p:txBody>
      </p:sp>
      <p:sp>
        <p:nvSpPr>
          <p:cNvPr id="3" name="ZoneTexte 2">
            <a:extLst>
              <a:ext uri="{FF2B5EF4-FFF2-40B4-BE49-F238E27FC236}">
                <a16:creationId xmlns:a16="http://schemas.microsoft.com/office/drawing/2014/main" id="{8EC12D18-B242-0801-A47F-1566DBDF345B}"/>
              </a:ext>
            </a:extLst>
          </p:cNvPr>
          <p:cNvSpPr txBox="1"/>
          <p:nvPr/>
        </p:nvSpPr>
        <p:spPr>
          <a:xfrm>
            <a:off x="3965096" y="4435794"/>
            <a:ext cx="1115242" cy="300082"/>
          </a:xfrm>
          <a:prstGeom prst="rect">
            <a:avLst/>
          </a:prstGeom>
          <a:solidFill>
            <a:schemeClr val="accent1"/>
          </a:solidFill>
        </p:spPr>
        <p:txBody>
          <a:bodyPr wrap="none" rtlCol="0">
            <a:spAutoFit/>
          </a:bodyPr>
          <a:lstStyle/>
          <a:p>
            <a:r>
              <a:rPr lang="en-GB" dirty="0">
                <a:solidFill>
                  <a:schemeClr val="bg1"/>
                </a:solidFill>
              </a:rPr>
              <a:t>PC Windows</a:t>
            </a:r>
          </a:p>
        </p:txBody>
      </p:sp>
      <p:pic>
        <p:nvPicPr>
          <p:cNvPr id="4" name="Picture 10" descr="Icon&#10;&#10;Description automatically generated">
            <a:extLst>
              <a:ext uri="{FF2B5EF4-FFF2-40B4-BE49-F238E27FC236}">
                <a16:creationId xmlns:a16="http://schemas.microsoft.com/office/drawing/2014/main" id="{098E6ACA-92BA-FDD9-7BA3-8268CAFE44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67570" y="1563577"/>
            <a:ext cx="320000" cy="180000"/>
          </a:xfrm>
          <a:prstGeom prst="rect">
            <a:avLst/>
          </a:prstGeom>
        </p:spPr>
      </p:pic>
    </p:spTree>
    <p:extLst>
      <p:ext uri="{BB962C8B-B14F-4D97-AF65-F5344CB8AC3E}">
        <p14:creationId xmlns:p14="http://schemas.microsoft.com/office/powerpoint/2010/main" val="94333210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Téléphone mobile, gadget, Appareil mobile&#10;&#10;Description générée automatiquement">
            <a:extLst>
              <a:ext uri="{FF2B5EF4-FFF2-40B4-BE49-F238E27FC236}">
                <a16:creationId xmlns:a16="http://schemas.microsoft.com/office/drawing/2014/main" id="{B8B9394F-E428-C309-E60F-46ACFB308887}"/>
              </a:ext>
            </a:extLst>
          </p:cNvPr>
          <p:cNvPicPr>
            <a:picLocks noChangeAspect="1"/>
          </p:cNvPicPr>
          <p:nvPr/>
        </p:nvPicPr>
        <p:blipFill>
          <a:blip r:embed="rId2"/>
          <a:stretch>
            <a:fillRect/>
          </a:stretch>
        </p:blipFill>
        <p:spPr>
          <a:xfrm>
            <a:off x="492905" y="0"/>
            <a:ext cx="8572500" cy="5143500"/>
          </a:xfrm>
          <a:prstGeom prst="rect">
            <a:avLst/>
          </a:prstGeom>
        </p:spPr>
      </p:pic>
      <p:sp>
        <p:nvSpPr>
          <p:cNvPr id="2" name="Title 1">
            <a:extLst>
              <a:ext uri="{FF2B5EF4-FFF2-40B4-BE49-F238E27FC236}">
                <a16:creationId xmlns:a16="http://schemas.microsoft.com/office/drawing/2014/main" id="{3312CEAA-9917-4E4A-BE2F-BFCFFCE3117C}"/>
              </a:ext>
            </a:extLst>
          </p:cNvPr>
          <p:cNvSpPr>
            <a:spLocks noGrp="1"/>
          </p:cNvSpPr>
          <p:nvPr>
            <p:ph type="title"/>
          </p:nvPr>
        </p:nvSpPr>
        <p:spPr/>
        <p:txBody>
          <a:bodyPr/>
          <a:lstStyle/>
          <a:p>
            <a:r>
              <a:rPr lang="en-GB" dirty="0"/>
              <a:t>Smartphone app views</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C31917B-3A53-B8D9-0163-154DE70E5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51095" y="130806"/>
            <a:ext cx="205212" cy="252000"/>
          </a:xfrm>
          <a:prstGeom prst="rect">
            <a:avLst/>
          </a:prstGeom>
        </p:spPr>
      </p:pic>
      <p:sp>
        <p:nvSpPr>
          <p:cNvPr id="9" name="Rectangle 17">
            <a:extLst>
              <a:ext uri="{FF2B5EF4-FFF2-40B4-BE49-F238E27FC236}">
                <a16:creationId xmlns:a16="http://schemas.microsoft.com/office/drawing/2014/main" id="{444B6C28-88E2-66D2-C0C7-08FC1E81D8F1}"/>
              </a:ext>
            </a:extLst>
          </p:cNvPr>
          <p:cNvSpPr>
            <a:spLocks noChangeArrowheads="1"/>
          </p:cNvSpPr>
          <p:nvPr/>
        </p:nvSpPr>
        <p:spPr bwMode="auto">
          <a:xfrm>
            <a:off x="1077226" y="4421023"/>
            <a:ext cx="11760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15000"/>
              </a:spcBef>
              <a:buClr>
                <a:schemeClr val="bg1"/>
              </a:buClr>
            </a:pPr>
            <a:r>
              <a:rPr lang="en-US" altLang="en-US" sz="1400" dirty="0">
                <a:solidFill>
                  <a:schemeClr val="bg1"/>
                </a:solidFill>
                <a:highlight>
                  <a:srgbClr val="5A4492"/>
                </a:highlight>
              </a:rPr>
              <a:t>Contacts</a:t>
            </a:r>
          </a:p>
        </p:txBody>
      </p:sp>
      <p:sp>
        <p:nvSpPr>
          <p:cNvPr id="11" name="Rectangle 17">
            <a:extLst>
              <a:ext uri="{FF2B5EF4-FFF2-40B4-BE49-F238E27FC236}">
                <a16:creationId xmlns:a16="http://schemas.microsoft.com/office/drawing/2014/main" id="{D8B37462-27C7-505A-776D-2E9FDF2635DD}"/>
              </a:ext>
            </a:extLst>
          </p:cNvPr>
          <p:cNvSpPr>
            <a:spLocks noChangeArrowheads="1"/>
          </p:cNvSpPr>
          <p:nvPr/>
        </p:nvSpPr>
        <p:spPr bwMode="auto">
          <a:xfrm>
            <a:off x="2725164" y="4419534"/>
            <a:ext cx="19561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15000"/>
              </a:spcBef>
              <a:buClr>
                <a:schemeClr val="bg1"/>
              </a:buClr>
            </a:pPr>
            <a:r>
              <a:rPr lang="en-US" altLang="en-US" sz="1400" dirty="0">
                <a:solidFill>
                  <a:schemeClr val="bg1"/>
                </a:solidFill>
                <a:highlight>
                  <a:srgbClr val="5A4492"/>
                </a:highlight>
              </a:rPr>
              <a:t>User keys</a:t>
            </a:r>
          </a:p>
        </p:txBody>
      </p:sp>
      <p:sp>
        <p:nvSpPr>
          <p:cNvPr id="12" name="Rectangle 17">
            <a:extLst>
              <a:ext uri="{FF2B5EF4-FFF2-40B4-BE49-F238E27FC236}">
                <a16:creationId xmlns:a16="http://schemas.microsoft.com/office/drawing/2014/main" id="{AFC9A35A-A52E-F1AE-EEE2-3BD514DDAD7A}"/>
              </a:ext>
            </a:extLst>
          </p:cNvPr>
          <p:cNvSpPr>
            <a:spLocks noChangeArrowheads="1"/>
          </p:cNvSpPr>
          <p:nvPr/>
        </p:nvSpPr>
        <p:spPr bwMode="auto">
          <a:xfrm>
            <a:off x="4779155" y="4418045"/>
            <a:ext cx="19561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15000"/>
              </a:spcBef>
              <a:buClr>
                <a:schemeClr val="bg1"/>
              </a:buClr>
            </a:pPr>
            <a:r>
              <a:rPr lang="en-US" altLang="en-US" sz="1400" dirty="0">
                <a:solidFill>
                  <a:schemeClr val="bg1"/>
                </a:solidFill>
                <a:highlight>
                  <a:srgbClr val="5A4492"/>
                </a:highlight>
              </a:rPr>
              <a:t>In conversation</a:t>
            </a:r>
          </a:p>
        </p:txBody>
      </p:sp>
      <p:sp>
        <p:nvSpPr>
          <p:cNvPr id="13" name="Rectangle 17">
            <a:extLst>
              <a:ext uri="{FF2B5EF4-FFF2-40B4-BE49-F238E27FC236}">
                <a16:creationId xmlns:a16="http://schemas.microsoft.com/office/drawing/2014/main" id="{AD51DEC4-EB48-E886-F628-499ADBEEFF57}"/>
              </a:ext>
            </a:extLst>
          </p:cNvPr>
          <p:cNvSpPr>
            <a:spLocks noChangeArrowheads="1"/>
          </p:cNvSpPr>
          <p:nvPr/>
        </p:nvSpPr>
        <p:spPr bwMode="auto">
          <a:xfrm>
            <a:off x="6833146" y="4416556"/>
            <a:ext cx="195610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15000"/>
              </a:spcBef>
              <a:buClr>
                <a:schemeClr val="bg1"/>
              </a:buClr>
            </a:pPr>
            <a:r>
              <a:rPr lang="en-US" altLang="en-US" sz="1400" dirty="0">
                <a:solidFill>
                  <a:schemeClr val="bg1"/>
                </a:solidFill>
                <a:highlight>
                  <a:srgbClr val="5A4492"/>
                </a:highlight>
              </a:rPr>
              <a:t>Call log</a:t>
            </a:r>
          </a:p>
        </p:txBody>
      </p:sp>
    </p:spTree>
    <p:extLst>
      <p:ext uri="{BB962C8B-B14F-4D97-AF65-F5344CB8AC3E}">
        <p14:creationId xmlns:p14="http://schemas.microsoft.com/office/powerpoint/2010/main" val="213355761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Une image contenant texte&#10;&#10;Description générée automatiquement">
            <a:extLst>
              <a:ext uri="{FF2B5EF4-FFF2-40B4-BE49-F238E27FC236}">
                <a16:creationId xmlns:a16="http://schemas.microsoft.com/office/drawing/2014/main" id="{DB4BC624-3410-4871-9589-9CAF6C2BD86F}"/>
              </a:ext>
            </a:extLst>
          </p:cNvPr>
          <p:cNvPicPr>
            <a:picLocks noChangeAspect="1"/>
          </p:cNvPicPr>
          <p:nvPr/>
        </p:nvPicPr>
        <p:blipFill>
          <a:blip r:embed="rId2"/>
          <a:stretch>
            <a:fillRect/>
          </a:stretch>
        </p:blipFill>
        <p:spPr>
          <a:xfrm>
            <a:off x="2704456" y="1178852"/>
            <a:ext cx="4690050" cy="3281278"/>
          </a:xfrm>
          <a:prstGeom prst="rect">
            <a:avLst/>
          </a:prstGeom>
        </p:spPr>
      </p:pic>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Contacts and groups</a:t>
            </a:r>
          </a:p>
        </p:txBody>
      </p:sp>
      <p:sp>
        <p:nvSpPr>
          <p:cNvPr id="5" name="ZoneTexte 4">
            <a:extLst>
              <a:ext uri="{FF2B5EF4-FFF2-40B4-BE49-F238E27FC236}">
                <a16:creationId xmlns:a16="http://schemas.microsoft.com/office/drawing/2014/main" id="{04BDF762-BE70-4961-A467-26D0A6DC9062}"/>
              </a:ext>
            </a:extLst>
          </p:cNvPr>
          <p:cNvSpPr txBox="1"/>
          <p:nvPr/>
        </p:nvSpPr>
        <p:spPr>
          <a:xfrm>
            <a:off x="7530586" y="1498552"/>
            <a:ext cx="1311578" cy="900246"/>
          </a:xfrm>
          <a:prstGeom prst="rect">
            <a:avLst/>
          </a:prstGeom>
          <a:noFill/>
        </p:spPr>
        <p:txBody>
          <a:bodyPr wrap="none" rtlCol="0">
            <a:spAutoFit/>
          </a:bodyPr>
          <a:lstStyle/>
          <a:p>
            <a:r>
              <a:rPr lang="en-US" sz="1050" dirty="0">
                <a:solidFill>
                  <a:schemeClr val="bg1"/>
                </a:solidFill>
                <a:highlight>
                  <a:srgbClr val="5A4492"/>
                </a:highlight>
              </a:rPr>
              <a:t>Contacts list</a:t>
            </a:r>
            <a:br>
              <a:rPr lang="en-US" sz="1050" dirty="0"/>
            </a:br>
            <a:r>
              <a:rPr lang="en-US" sz="1050" dirty="0"/>
              <a:t>Alphabetic sort</a:t>
            </a:r>
          </a:p>
          <a:p>
            <a:endParaRPr lang="en-US" sz="1050" dirty="0"/>
          </a:p>
          <a:p>
            <a:r>
              <a:rPr lang="en-US" sz="1050" dirty="0"/>
              <a:t>Add a new contact</a:t>
            </a:r>
            <a:br>
              <a:rPr lang="en-US" sz="1050" dirty="0"/>
            </a:br>
            <a:endParaRPr lang="en-US" sz="1050" dirty="0"/>
          </a:p>
        </p:txBody>
      </p:sp>
      <p:sp>
        <p:nvSpPr>
          <p:cNvPr id="6" name="ZoneTexte 5">
            <a:extLst>
              <a:ext uri="{FF2B5EF4-FFF2-40B4-BE49-F238E27FC236}">
                <a16:creationId xmlns:a16="http://schemas.microsoft.com/office/drawing/2014/main" id="{86261443-8D7C-46B9-82FC-5676D12CB4D2}"/>
              </a:ext>
            </a:extLst>
          </p:cNvPr>
          <p:cNvSpPr txBox="1"/>
          <p:nvPr/>
        </p:nvSpPr>
        <p:spPr>
          <a:xfrm>
            <a:off x="458503" y="1264002"/>
            <a:ext cx="2109873" cy="2462213"/>
          </a:xfrm>
          <a:prstGeom prst="rect">
            <a:avLst/>
          </a:prstGeom>
          <a:noFill/>
        </p:spPr>
        <p:txBody>
          <a:bodyPr wrap="square" rtlCol="0">
            <a:spAutoFit/>
          </a:bodyPr>
          <a:lstStyle/>
          <a:p>
            <a:r>
              <a:rPr lang="en-US" sz="1400" dirty="0">
                <a:solidFill>
                  <a:schemeClr val="bg1"/>
                </a:solidFill>
                <a:highlight>
                  <a:srgbClr val="5A4492"/>
                </a:highlight>
              </a:rPr>
              <a:t>Manage your contacts</a:t>
            </a:r>
            <a:br>
              <a:rPr lang="en-US" sz="1400" dirty="0"/>
            </a:br>
            <a:r>
              <a:rPr lang="en-US" sz="1400" dirty="0"/>
              <a:t>Merged view with local and corporate</a:t>
            </a:r>
          </a:p>
          <a:p>
            <a:endParaRPr lang="en-US" sz="1400" dirty="0"/>
          </a:p>
          <a:p>
            <a:r>
              <a:rPr lang="en-US" sz="1400" dirty="0"/>
              <a:t>Local copy to add personal information</a:t>
            </a:r>
          </a:p>
          <a:p>
            <a:endParaRPr lang="en-US" sz="1400" dirty="0"/>
          </a:p>
          <a:p>
            <a:r>
              <a:rPr lang="en-US" sz="1400" dirty="0"/>
              <a:t>Optionally synchronized with Microsoft O365 Contacts and Groups</a:t>
            </a:r>
            <a:br>
              <a:rPr lang="en-US" sz="1400" dirty="0"/>
            </a:br>
            <a:endParaRPr lang="en-US" sz="1400" dirty="0"/>
          </a:p>
        </p:txBody>
      </p:sp>
      <p:sp>
        <p:nvSpPr>
          <p:cNvPr id="7" name="ZoneTexte 6">
            <a:extLst>
              <a:ext uri="{FF2B5EF4-FFF2-40B4-BE49-F238E27FC236}">
                <a16:creationId xmlns:a16="http://schemas.microsoft.com/office/drawing/2014/main" id="{96B5BB4A-FA84-404F-96CB-592CFCAA19E6}"/>
              </a:ext>
            </a:extLst>
          </p:cNvPr>
          <p:cNvSpPr txBox="1"/>
          <p:nvPr/>
        </p:nvSpPr>
        <p:spPr>
          <a:xfrm>
            <a:off x="1372215" y="3821964"/>
            <a:ext cx="1196161" cy="577081"/>
          </a:xfrm>
          <a:prstGeom prst="rect">
            <a:avLst/>
          </a:prstGeom>
          <a:noFill/>
        </p:spPr>
        <p:txBody>
          <a:bodyPr wrap="none" rtlCol="0">
            <a:spAutoFit/>
          </a:bodyPr>
          <a:lstStyle/>
          <a:p>
            <a:r>
              <a:rPr lang="en-US" sz="1050" dirty="0">
                <a:solidFill>
                  <a:schemeClr val="bg1"/>
                </a:solidFill>
                <a:highlight>
                  <a:srgbClr val="5A4492"/>
                </a:highlight>
              </a:rPr>
              <a:t>Groups list</a:t>
            </a:r>
            <a:br>
              <a:rPr lang="en-US" sz="1050" dirty="0"/>
            </a:br>
            <a:r>
              <a:rPr lang="en-US" sz="1050" dirty="0"/>
              <a:t>Add a new group</a:t>
            </a:r>
            <a:br>
              <a:rPr lang="en-US" sz="1050" dirty="0"/>
            </a:br>
            <a:endParaRPr lang="en-US" sz="1050" dirty="0"/>
          </a:p>
        </p:txBody>
      </p:sp>
      <p:cxnSp>
        <p:nvCxnSpPr>
          <p:cNvPr id="8" name="Straight Arrow Connector 27">
            <a:extLst>
              <a:ext uri="{FF2B5EF4-FFF2-40B4-BE49-F238E27FC236}">
                <a16:creationId xmlns:a16="http://schemas.microsoft.com/office/drawing/2014/main" id="{875E6A59-C09F-49C1-880B-5E7F202FC678}"/>
              </a:ext>
            </a:extLst>
          </p:cNvPr>
          <p:cNvCxnSpPr>
            <a:cxnSpLocks/>
            <a:stCxn id="7" idx="3"/>
          </p:cNvCxnSpPr>
          <p:nvPr/>
        </p:nvCxnSpPr>
        <p:spPr>
          <a:xfrm flipV="1">
            <a:off x="2568376" y="3401881"/>
            <a:ext cx="546783" cy="70862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27">
            <a:extLst>
              <a:ext uri="{FF2B5EF4-FFF2-40B4-BE49-F238E27FC236}">
                <a16:creationId xmlns:a16="http://schemas.microsoft.com/office/drawing/2014/main" id="{7D9B7759-D4A8-4DA5-9A58-71D16B649A4A}"/>
              </a:ext>
            </a:extLst>
          </p:cNvPr>
          <p:cNvCxnSpPr>
            <a:cxnSpLocks/>
          </p:cNvCxnSpPr>
          <p:nvPr/>
        </p:nvCxnSpPr>
        <p:spPr>
          <a:xfrm flipH="1" flipV="1">
            <a:off x="7205944" y="1700271"/>
            <a:ext cx="390041" cy="353254"/>
          </a:xfrm>
          <a:prstGeom prst="straightConnector1">
            <a:avLst/>
          </a:prstGeom>
          <a:ln>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2000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10">
            <a:extLst>
              <a:ext uri="{FF2B5EF4-FFF2-40B4-BE49-F238E27FC236}">
                <a16:creationId xmlns:a16="http://schemas.microsoft.com/office/drawing/2014/main" id="{38714929-5DD6-4587-8207-AF20B1F81E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5141" y="3709211"/>
            <a:ext cx="627809" cy="627809"/>
          </a:xfrm>
          <a:prstGeom prst="rect">
            <a:avLst/>
          </a:prstGeom>
        </p:spPr>
      </p:pic>
      <p:sp>
        <p:nvSpPr>
          <p:cNvPr id="9" name="Espace réservé du texte 8">
            <a:extLst>
              <a:ext uri="{FF2B5EF4-FFF2-40B4-BE49-F238E27FC236}">
                <a16:creationId xmlns:a16="http://schemas.microsoft.com/office/drawing/2014/main" id="{58D967D5-E60A-4CAF-90C6-91B3DF1B7642}"/>
              </a:ext>
            </a:extLst>
          </p:cNvPr>
          <p:cNvSpPr>
            <a:spLocks noGrp="1"/>
          </p:cNvSpPr>
          <p:nvPr>
            <p:ph type="body" sz="quarter" idx="11"/>
          </p:nvPr>
        </p:nvSpPr>
        <p:spPr/>
        <p:txBody>
          <a:bodyPr/>
          <a:lstStyle/>
          <a:p>
            <a:r>
              <a:rPr lang="en-US" dirty="0"/>
              <a:t>directory search Multi-source</a:t>
            </a:r>
          </a:p>
        </p:txBody>
      </p:sp>
      <p:pic>
        <p:nvPicPr>
          <p:cNvPr id="23" name="Graphic 6">
            <a:extLst>
              <a:ext uri="{FF2B5EF4-FFF2-40B4-BE49-F238E27FC236}">
                <a16:creationId xmlns:a16="http://schemas.microsoft.com/office/drawing/2014/main" id="{62A2B403-F8E1-47ED-A85E-3C7CB967BB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141" y="2383764"/>
            <a:ext cx="627809" cy="627809"/>
          </a:xfrm>
          <a:prstGeom prst="rect">
            <a:avLst/>
          </a:prstGeom>
        </p:spPr>
      </p:pic>
      <p:sp>
        <p:nvSpPr>
          <p:cNvPr id="27" name="Rectangle 17">
            <a:extLst>
              <a:ext uri="{FF2B5EF4-FFF2-40B4-BE49-F238E27FC236}">
                <a16:creationId xmlns:a16="http://schemas.microsoft.com/office/drawing/2014/main" id="{001EC850-3D01-40CD-84B4-FD8E1B5C26AE}"/>
              </a:ext>
            </a:extLst>
          </p:cNvPr>
          <p:cNvSpPr>
            <a:spLocks noChangeArrowheads="1"/>
          </p:cNvSpPr>
          <p:nvPr/>
        </p:nvSpPr>
        <p:spPr bwMode="auto">
          <a:xfrm>
            <a:off x="1287066" y="3869226"/>
            <a:ext cx="16953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400" dirty="0">
                <a:solidFill>
                  <a:schemeClr val="accent1"/>
                </a:solidFill>
              </a:rPr>
              <a:t>Microsoft Outlook</a:t>
            </a:r>
            <a:endParaRPr lang="en-US" altLang="en-US" sz="1400" b="0" dirty="0">
              <a:solidFill>
                <a:schemeClr val="accent1"/>
              </a:solidFill>
            </a:endParaRPr>
          </a:p>
        </p:txBody>
      </p:sp>
      <p:sp>
        <p:nvSpPr>
          <p:cNvPr id="29" name="Rectangle 17">
            <a:extLst>
              <a:ext uri="{FF2B5EF4-FFF2-40B4-BE49-F238E27FC236}">
                <a16:creationId xmlns:a16="http://schemas.microsoft.com/office/drawing/2014/main" id="{C61ABF5C-A057-4EA0-A03F-1B9EDBB71A14}"/>
              </a:ext>
            </a:extLst>
          </p:cNvPr>
          <p:cNvSpPr>
            <a:spLocks noChangeArrowheads="1"/>
          </p:cNvSpPr>
          <p:nvPr/>
        </p:nvSpPr>
        <p:spPr bwMode="auto">
          <a:xfrm>
            <a:off x="1302950" y="2296019"/>
            <a:ext cx="1756749" cy="803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400" dirty="0">
                <a:solidFill>
                  <a:schemeClr val="accent1"/>
                </a:solidFill>
              </a:rPr>
              <a:t>Microsoft Azure AD</a:t>
            </a:r>
          </a:p>
          <a:p>
            <a:pPr eaLnBrk="0" hangingPunct="0">
              <a:spcBef>
                <a:spcPct val="15000"/>
              </a:spcBef>
              <a:buClr>
                <a:schemeClr val="bg1"/>
              </a:buClr>
            </a:pPr>
            <a:r>
              <a:rPr lang="en-US" altLang="en-US" sz="1400" b="0" dirty="0">
                <a:solidFill>
                  <a:schemeClr val="accent1"/>
                </a:solidFill>
              </a:rPr>
              <a:t>Active Directory</a:t>
            </a:r>
          </a:p>
          <a:p>
            <a:pPr eaLnBrk="0" hangingPunct="0">
              <a:spcBef>
                <a:spcPct val="15000"/>
              </a:spcBef>
              <a:buClr>
                <a:schemeClr val="bg1"/>
              </a:buClr>
            </a:pPr>
            <a:r>
              <a:rPr lang="en-US" altLang="en-US" sz="1400" dirty="0">
                <a:solidFill>
                  <a:schemeClr val="accent1"/>
                </a:solidFill>
              </a:rPr>
              <a:t>Office 365</a:t>
            </a:r>
            <a:endParaRPr lang="en-US" altLang="en-US" sz="1400" b="0" dirty="0">
              <a:solidFill>
                <a:schemeClr val="accent1"/>
              </a:solidFill>
            </a:endParaRPr>
          </a:p>
        </p:txBody>
      </p:sp>
      <p:sp>
        <p:nvSpPr>
          <p:cNvPr id="41" name="Rectangle 17">
            <a:extLst>
              <a:ext uri="{FF2B5EF4-FFF2-40B4-BE49-F238E27FC236}">
                <a16:creationId xmlns:a16="http://schemas.microsoft.com/office/drawing/2014/main" id="{9E78EC47-99C7-4EED-BE59-924CF8F3834D}"/>
              </a:ext>
            </a:extLst>
          </p:cNvPr>
          <p:cNvSpPr>
            <a:spLocks noChangeArrowheads="1"/>
          </p:cNvSpPr>
          <p:nvPr/>
        </p:nvSpPr>
        <p:spPr bwMode="auto">
          <a:xfrm>
            <a:off x="6007265" y="692170"/>
            <a:ext cx="29731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spcBef>
                <a:spcPct val="15000"/>
              </a:spcBef>
              <a:buClr>
                <a:schemeClr val="bg1"/>
              </a:buClr>
              <a:buFont typeface="Wingdings" panose="05000000000000000000" pitchFamily="2" charset="2"/>
              <a:buChar char="q"/>
            </a:pPr>
            <a:r>
              <a:rPr lang="en-US" altLang="en-US" sz="1000" b="1" dirty="0">
                <a:solidFill>
                  <a:schemeClr val="accent1"/>
                </a:solidFill>
              </a:rPr>
              <a:t>Search</a:t>
            </a:r>
            <a:r>
              <a:rPr lang="en-US" altLang="en-US" sz="1000" dirty="0">
                <a:solidFill>
                  <a:schemeClr val="accent1"/>
                </a:solidFill>
              </a:rPr>
              <a:t> is performed from the first character. Add more character to reduce the result list.</a:t>
            </a:r>
          </a:p>
        </p:txBody>
      </p:sp>
      <p:pic>
        <p:nvPicPr>
          <p:cNvPr id="42" name="Picture 15">
            <a:extLst>
              <a:ext uri="{FF2B5EF4-FFF2-40B4-BE49-F238E27FC236}">
                <a16:creationId xmlns:a16="http://schemas.microsoft.com/office/drawing/2014/main" id="{6DCE9EAA-C48E-4E32-90C1-8E3361E38A22}"/>
              </a:ext>
            </a:extLst>
          </p:cNvPr>
          <p:cNvPicPr>
            <a:picLocks noChangeAspect="1"/>
          </p:cNvPicPr>
          <p:nvPr/>
        </p:nvPicPr>
        <p:blipFill rotWithShape="1">
          <a:blip r:embed="rId6"/>
          <a:srcRect r="32795" b="12419"/>
          <a:stretch/>
        </p:blipFill>
        <p:spPr>
          <a:xfrm>
            <a:off x="3778036" y="1267760"/>
            <a:ext cx="3203789" cy="2601466"/>
          </a:xfrm>
          <a:prstGeom prst="rect">
            <a:avLst/>
          </a:prstGeom>
          <a:effectLst>
            <a:outerShdw blurRad="50800" dist="38100" dir="2700000" algn="tl" rotWithShape="0">
              <a:prstClr val="black">
                <a:alpha val="40000"/>
              </a:prstClr>
            </a:outerShdw>
          </a:effectLst>
        </p:spPr>
      </p:pic>
      <p:cxnSp>
        <p:nvCxnSpPr>
          <p:cNvPr id="43" name="Straight Arrow Connector 16">
            <a:extLst>
              <a:ext uri="{FF2B5EF4-FFF2-40B4-BE49-F238E27FC236}">
                <a16:creationId xmlns:a16="http://schemas.microsoft.com/office/drawing/2014/main" id="{C17BE056-A802-4FFF-B96A-60CF5F5B5E44}"/>
              </a:ext>
            </a:extLst>
          </p:cNvPr>
          <p:cNvCxnSpPr>
            <a:cxnSpLocks/>
          </p:cNvCxnSpPr>
          <p:nvPr/>
        </p:nvCxnSpPr>
        <p:spPr bwMode="auto">
          <a:xfrm flipH="1">
            <a:off x="5553131" y="990544"/>
            <a:ext cx="596457" cy="510185"/>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44" name="Rectangle 17">
            <a:extLst>
              <a:ext uri="{FF2B5EF4-FFF2-40B4-BE49-F238E27FC236}">
                <a16:creationId xmlns:a16="http://schemas.microsoft.com/office/drawing/2014/main" id="{3398F13F-270A-4C88-9CC0-5E5152A39FF1}"/>
              </a:ext>
            </a:extLst>
          </p:cNvPr>
          <p:cNvSpPr>
            <a:spLocks noChangeArrowheads="1"/>
          </p:cNvSpPr>
          <p:nvPr/>
        </p:nvSpPr>
        <p:spPr bwMode="auto">
          <a:xfrm>
            <a:off x="4040243" y="3404699"/>
            <a:ext cx="140518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eaLnBrk="0" hangingPunct="0">
              <a:spcBef>
                <a:spcPct val="15000"/>
              </a:spcBef>
              <a:buClr>
                <a:schemeClr val="bg1"/>
              </a:buClr>
              <a:buFont typeface="Wingdings" panose="05000000000000000000" pitchFamily="2" charset="2"/>
              <a:buChar char="q"/>
            </a:pPr>
            <a:r>
              <a:rPr lang="en-US" altLang="en-US" sz="1000" b="1" dirty="0">
                <a:solidFill>
                  <a:schemeClr val="accent1"/>
                </a:solidFill>
              </a:rPr>
              <a:t>Source</a:t>
            </a:r>
            <a:r>
              <a:rPr lang="en-US" altLang="en-US" sz="1000" dirty="0">
                <a:solidFill>
                  <a:schemeClr val="accent1"/>
                </a:solidFill>
              </a:rPr>
              <a:t> of contact</a:t>
            </a:r>
          </a:p>
        </p:txBody>
      </p:sp>
      <p:pic>
        <p:nvPicPr>
          <p:cNvPr id="46" name="Graphic 4">
            <a:extLst>
              <a:ext uri="{FF2B5EF4-FFF2-40B4-BE49-F238E27FC236}">
                <a16:creationId xmlns:a16="http://schemas.microsoft.com/office/drawing/2014/main" id="{D91577F6-7460-4132-8761-8B014A6844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5140" y="3046142"/>
            <a:ext cx="627810" cy="627810"/>
          </a:xfrm>
          <a:prstGeom prst="rect">
            <a:avLst/>
          </a:prstGeom>
        </p:spPr>
      </p:pic>
      <p:sp>
        <p:nvSpPr>
          <p:cNvPr id="47" name="Rectangle 17">
            <a:extLst>
              <a:ext uri="{FF2B5EF4-FFF2-40B4-BE49-F238E27FC236}">
                <a16:creationId xmlns:a16="http://schemas.microsoft.com/office/drawing/2014/main" id="{868702D4-ADFE-4128-A8BB-B7F10C9BA8DA}"/>
              </a:ext>
            </a:extLst>
          </p:cNvPr>
          <p:cNvSpPr>
            <a:spLocks noChangeArrowheads="1"/>
          </p:cNvSpPr>
          <p:nvPr/>
        </p:nvSpPr>
        <p:spPr bwMode="auto">
          <a:xfrm>
            <a:off x="1290493" y="3226770"/>
            <a:ext cx="12017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400" dirty="0">
                <a:solidFill>
                  <a:schemeClr val="accent1"/>
                </a:solidFill>
              </a:rPr>
              <a:t>LDAP</a:t>
            </a:r>
          </a:p>
        </p:txBody>
      </p:sp>
      <p:sp>
        <p:nvSpPr>
          <p:cNvPr id="49" name="ZoneTexte 48">
            <a:extLst>
              <a:ext uri="{FF2B5EF4-FFF2-40B4-BE49-F238E27FC236}">
                <a16:creationId xmlns:a16="http://schemas.microsoft.com/office/drawing/2014/main" id="{8089D5C9-342B-4134-AADA-EAA632ACC6E7}"/>
              </a:ext>
            </a:extLst>
          </p:cNvPr>
          <p:cNvSpPr txBox="1"/>
          <p:nvPr/>
        </p:nvSpPr>
        <p:spPr>
          <a:xfrm>
            <a:off x="610827" y="1370837"/>
            <a:ext cx="2941370" cy="738664"/>
          </a:xfrm>
          <a:prstGeom prst="rect">
            <a:avLst/>
          </a:prstGeom>
          <a:noFill/>
        </p:spPr>
        <p:txBody>
          <a:bodyPr wrap="square" rtlCol="0">
            <a:spAutoFit/>
          </a:bodyPr>
          <a:lstStyle/>
          <a:p>
            <a:r>
              <a:rPr lang="en-US" sz="1400" dirty="0">
                <a:solidFill>
                  <a:schemeClr val="bg1"/>
                </a:solidFill>
                <a:highlight>
                  <a:srgbClr val="5A4492"/>
                </a:highlight>
              </a:rPr>
              <a:t>Merge multiple sources of contact</a:t>
            </a:r>
          </a:p>
          <a:p>
            <a:r>
              <a:rPr lang="en-US" sz="1400" dirty="0"/>
              <a:t>Search in corporate directories and local/personal</a:t>
            </a:r>
          </a:p>
        </p:txBody>
      </p:sp>
      <p:sp>
        <p:nvSpPr>
          <p:cNvPr id="15" name="Rectangle : coins arrondis 14">
            <a:extLst>
              <a:ext uri="{FF2B5EF4-FFF2-40B4-BE49-F238E27FC236}">
                <a16:creationId xmlns:a16="http://schemas.microsoft.com/office/drawing/2014/main" id="{21A668C5-0563-4F9C-9629-62D862D7EC7C}"/>
              </a:ext>
            </a:extLst>
          </p:cNvPr>
          <p:cNvSpPr/>
          <p:nvPr/>
        </p:nvSpPr>
        <p:spPr>
          <a:xfrm>
            <a:off x="4144068" y="2125437"/>
            <a:ext cx="255722" cy="888984"/>
          </a:xfrm>
          <a:prstGeom prst="roundRect">
            <a:avLst/>
          </a:prstGeom>
          <a:noFill/>
          <a:ln>
            <a:solidFill>
              <a:srgbClr val="BF3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0" name="Straight Arrow Connector 16">
            <a:extLst>
              <a:ext uri="{FF2B5EF4-FFF2-40B4-BE49-F238E27FC236}">
                <a16:creationId xmlns:a16="http://schemas.microsoft.com/office/drawing/2014/main" id="{58B2CB37-B80B-4C0A-970A-4BB7B876B1F5}"/>
              </a:ext>
            </a:extLst>
          </p:cNvPr>
          <p:cNvCxnSpPr>
            <a:cxnSpLocks/>
          </p:cNvCxnSpPr>
          <p:nvPr/>
        </p:nvCxnSpPr>
        <p:spPr bwMode="auto">
          <a:xfrm flipH="1" flipV="1">
            <a:off x="4394183" y="3011198"/>
            <a:ext cx="278556" cy="398429"/>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59" name="Rectangle 17">
            <a:extLst>
              <a:ext uri="{FF2B5EF4-FFF2-40B4-BE49-F238E27FC236}">
                <a16:creationId xmlns:a16="http://schemas.microsoft.com/office/drawing/2014/main" id="{0B4371D3-C000-408D-BED6-8BBDF010A408}"/>
              </a:ext>
            </a:extLst>
          </p:cNvPr>
          <p:cNvSpPr>
            <a:spLocks noChangeArrowheads="1"/>
          </p:cNvSpPr>
          <p:nvPr/>
        </p:nvSpPr>
        <p:spPr bwMode="auto">
          <a:xfrm>
            <a:off x="6184229" y="3404698"/>
            <a:ext cx="104386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71450" indent="-171450" algn="ctr" eaLnBrk="0" hangingPunct="0">
              <a:spcBef>
                <a:spcPct val="15000"/>
              </a:spcBef>
              <a:buClr>
                <a:schemeClr val="bg1"/>
              </a:buClr>
              <a:buFont typeface="Wingdings" panose="05000000000000000000" pitchFamily="2" charset="2"/>
              <a:buChar char="q"/>
            </a:pPr>
            <a:r>
              <a:rPr lang="en-US" altLang="en-US" sz="1000" b="1" dirty="0">
                <a:solidFill>
                  <a:schemeClr val="accent1"/>
                </a:solidFill>
              </a:rPr>
              <a:t>Start call</a:t>
            </a:r>
          </a:p>
        </p:txBody>
      </p:sp>
      <p:cxnSp>
        <p:nvCxnSpPr>
          <p:cNvPr id="60" name="Straight Arrow Connector 16">
            <a:extLst>
              <a:ext uri="{FF2B5EF4-FFF2-40B4-BE49-F238E27FC236}">
                <a16:creationId xmlns:a16="http://schemas.microsoft.com/office/drawing/2014/main" id="{F5D0BA5D-1306-46EF-91CC-8B7AC41FA2C1}"/>
              </a:ext>
            </a:extLst>
          </p:cNvPr>
          <p:cNvCxnSpPr>
            <a:cxnSpLocks/>
          </p:cNvCxnSpPr>
          <p:nvPr/>
        </p:nvCxnSpPr>
        <p:spPr bwMode="auto">
          <a:xfrm flipV="1">
            <a:off x="6731238" y="2623753"/>
            <a:ext cx="1" cy="766309"/>
          </a:xfrm>
          <a:prstGeom prst="straightConnector1">
            <a:avLst/>
          </a:prstGeom>
          <a:ln>
            <a:solidFill>
              <a:schemeClr val="accent5">
                <a:lumMod val="75000"/>
              </a:schemeClr>
            </a:solidFill>
            <a:headEnd type="oval" w="med" len="med"/>
            <a:tailEnd type="arrow"/>
          </a:ln>
        </p:spPr>
        <p:style>
          <a:lnRef idx="1">
            <a:schemeClr val="accent4"/>
          </a:lnRef>
          <a:fillRef idx="0">
            <a:schemeClr val="accent4"/>
          </a:fillRef>
          <a:effectRef idx="0">
            <a:schemeClr val="accent4"/>
          </a:effectRef>
          <a:fontRef idx="minor">
            <a:schemeClr val="tx1"/>
          </a:fontRef>
        </p:style>
      </p:cxnSp>
      <p:sp>
        <p:nvSpPr>
          <p:cNvPr id="71" name="Rectangle 17">
            <a:extLst>
              <a:ext uri="{FF2B5EF4-FFF2-40B4-BE49-F238E27FC236}">
                <a16:creationId xmlns:a16="http://schemas.microsoft.com/office/drawing/2014/main" id="{ABB76402-6557-4D8B-8866-2CACEF59983D}"/>
              </a:ext>
            </a:extLst>
          </p:cNvPr>
          <p:cNvSpPr>
            <a:spLocks noChangeArrowheads="1"/>
          </p:cNvSpPr>
          <p:nvPr/>
        </p:nvSpPr>
        <p:spPr bwMode="auto">
          <a:xfrm>
            <a:off x="1287066" y="4456704"/>
            <a:ext cx="169531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15000"/>
              </a:spcBef>
              <a:buClr>
                <a:schemeClr val="bg1"/>
              </a:buClr>
            </a:pPr>
            <a:r>
              <a:rPr lang="en-US" altLang="en-US" sz="1400" dirty="0">
                <a:solidFill>
                  <a:schemeClr val="accent1"/>
                </a:solidFill>
              </a:rPr>
              <a:t>Personal</a:t>
            </a:r>
            <a:endParaRPr lang="en-US" altLang="en-US" sz="1400" b="0" dirty="0">
              <a:solidFill>
                <a:schemeClr val="accent1"/>
              </a:solidFill>
            </a:endParaRPr>
          </a:p>
        </p:txBody>
      </p:sp>
      <p:sp>
        <p:nvSpPr>
          <p:cNvPr id="19" name="Rectangle 18">
            <a:extLst>
              <a:ext uri="{FF2B5EF4-FFF2-40B4-BE49-F238E27FC236}">
                <a16:creationId xmlns:a16="http://schemas.microsoft.com/office/drawing/2014/main" id="{8657F0BF-5BD9-40F2-ACB1-1C17991A61D7}"/>
              </a:ext>
            </a:extLst>
          </p:cNvPr>
          <p:cNvSpPr>
            <a:spLocks noChangeArrowheads="1"/>
          </p:cNvSpPr>
          <p:nvPr/>
        </p:nvSpPr>
        <p:spPr bwMode="auto">
          <a:xfrm>
            <a:off x="742446" y="4425927"/>
            <a:ext cx="4931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15000"/>
              </a:spcBef>
              <a:buClr>
                <a:schemeClr val="bg1"/>
              </a:buClr>
            </a:pPr>
            <a:r>
              <a:rPr lang="en-US" altLang="en-US" sz="800" dirty="0">
                <a:solidFill>
                  <a:schemeClr val="tx2"/>
                </a:solidFill>
              </a:rPr>
              <a:t>N</a:t>
            </a:r>
            <a:r>
              <a:rPr lang="en-US" altLang="en-US" sz="800" b="0" dirty="0">
                <a:solidFill>
                  <a:schemeClr val="tx2"/>
                </a:solidFill>
              </a:rPr>
              <a:t>o </a:t>
            </a:r>
            <a:br>
              <a:rPr lang="en-US" altLang="en-US" sz="800" b="0" dirty="0">
                <a:solidFill>
                  <a:schemeClr val="tx2"/>
                </a:solidFill>
              </a:rPr>
            </a:br>
            <a:r>
              <a:rPr lang="en-US" altLang="en-US" sz="800" b="0" dirty="0">
                <a:solidFill>
                  <a:schemeClr val="tx2"/>
                </a:solidFill>
              </a:rPr>
              <a:t>icon</a:t>
            </a:r>
          </a:p>
        </p:txBody>
      </p:sp>
    </p:spTree>
    <p:extLst>
      <p:ext uri="{BB962C8B-B14F-4D97-AF65-F5344CB8AC3E}">
        <p14:creationId xmlns:p14="http://schemas.microsoft.com/office/powerpoint/2010/main" val="3877351650"/>
      </p:ext>
    </p:extLst>
  </p:cSld>
  <p:clrMapOvr>
    <a:masterClrMapping/>
  </p:clrMapOvr>
  <p:transition/>
</p:sld>
</file>

<file path=ppt/theme/theme1.xml><?xml version="1.0" encoding="utf-8"?>
<a:theme xmlns:a="http://schemas.openxmlformats.org/drawingml/2006/main" name="ALE-16:9-2019 ">
  <a:themeElements>
    <a:clrScheme name="Def">
      <a:dk1>
        <a:srgbClr val="000000"/>
      </a:dk1>
      <a:lt1>
        <a:srgbClr val="FFFFFF"/>
      </a:lt1>
      <a:dk2>
        <a:srgbClr val="494949"/>
      </a:dk2>
      <a:lt2>
        <a:srgbClr val="FFFFFF"/>
      </a:lt2>
      <a:accent1>
        <a:srgbClr val="5A4492"/>
      </a:accent1>
      <a:accent2>
        <a:srgbClr val="00B9E1"/>
      </a:accent2>
      <a:accent3>
        <a:srgbClr val="349E33"/>
      </a:accent3>
      <a:accent4>
        <a:srgbClr val="6638B7"/>
      </a:accent4>
      <a:accent5>
        <a:srgbClr val="FF4500"/>
      </a:accent5>
      <a:accent6>
        <a:srgbClr val="921B9B"/>
      </a:accent6>
      <a:hlink>
        <a:srgbClr val="472467"/>
      </a:hlink>
      <a:folHlink>
        <a:srgbClr val="472467"/>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E_DEF" id="{459034E3-B273-6E44-AF3E-098475828715}" vid="{9944A4F8-E1E3-C64B-8B61-048A4BC3E2E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356334BC1CCB4EABF3A37834F83F05" ma:contentTypeVersion="12" ma:contentTypeDescription="Create a new document." ma:contentTypeScope="" ma:versionID="f46fa5a5bc911c9318ae1bc0a786653b">
  <xsd:schema xmlns:xsd="http://www.w3.org/2001/XMLSchema" xmlns:xs="http://www.w3.org/2001/XMLSchema" xmlns:p="http://schemas.microsoft.com/office/2006/metadata/properties" xmlns:ns2="bc53837e-68db-46f0-86bd-b426c2e17213" xmlns:ns3="16ada1f6-d1eb-4bae-83e4-a8dbab3b56e3" targetNamespace="http://schemas.microsoft.com/office/2006/metadata/properties" ma:root="true" ma:fieldsID="8e0f6c2bfb0e29f6faaa73a15364e5af" ns2:_="" ns3:_="">
    <xsd:import namespace="bc53837e-68db-46f0-86bd-b426c2e17213"/>
    <xsd:import namespace="16ada1f6-d1eb-4bae-83e4-a8dbab3b56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53837e-68db-46f0-86bd-b426c2e1721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ada1f6-d1eb-4bae-83e4-a8dbab3b56e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CE9F7F7-E24E-48D6-BC13-B2E84E223D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53837e-68db-46f0-86bd-b426c2e17213"/>
    <ds:schemaRef ds:uri="16ada1f6-d1eb-4bae-83e4-a8dbab3b56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134942-586C-4FD2-BCB8-5597767CC242}">
  <ds:schemaRefs>
    <ds:schemaRef ds:uri="http://schemas.microsoft.com/sharepoint/v3/contenttype/forms"/>
  </ds:schemaRefs>
</ds:datastoreItem>
</file>

<file path=customXml/itemProps3.xml><?xml version="1.0" encoding="utf-8"?>
<ds:datastoreItem xmlns:ds="http://schemas.openxmlformats.org/officeDocument/2006/customXml" ds:itemID="{F238D8A7-1116-44EC-BD9E-041373B521E6}">
  <ds:schemaRefs>
    <ds:schemaRef ds:uri="http://purl.org/dc/elements/1.1/"/>
    <ds:schemaRef ds:uri="http://schemas.microsoft.com/office/2006/metadata/properties"/>
    <ds:schemaRef ds:uri="16ada1f6-d1eb-4bae-83e4-a8dbab3b56e3"/>
    <ds:schemaRef ds:uri="bc53837e-68db-46f0-86bd-b426c2e17213"/>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ALE_DEF</Template>
  <TotalTime>0</TotalTime>
  <Words>1911</Words>
  <Application>Microsoft Office PowerPoint</Application>
  <PresentationFormat>Affichage à l'écran (16:9)</PresentationFormat>
  <Paragraphs>261</Paragraphs>
  <Slides>26</Slides>
  <Notes>7</Notes>
  <HiddenSlides>2</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26</vt:i4>
      </vt:variant>
    </vt:vector>
  </HeadingPairs>
  <TitlesOfParts>
    <vt:vector size="33" baseType="lpstr">
      <vt:lpstr>Montserrat Hairline</vt:lpstr>
      <vt:lpstr>Arial</vt:lpstr>
      <vt:lpstr>Calibri</vt:lpstr>
      <vt:lpstr>Open Sans</vt:lpstr>
      <vt:lpstr>Trebuchet MS</vt:lpstr>
      <vt:lpstr>Wingdings</vt:lpstr>
      <vt:lpstr>ALE-16:9-2019 </vt:lpstr>
      <vt:lpstr>OmniPCX Enterprise purple  ALE softphone</vt:lpstr>
      <vt:lpstr>Présentation PowerPoint</vt:lpstr>
      <vt:lpstr>Présentation PowerPoint</vt:lpstr>
      <vt:lpstr>Présentation PowerPoint</vt:lpstr>
      <vt:lpstr>Présentation PowerPoint</vt:lpstr>
      <vt:lpstr>Présentation PowerPoint</vt:lpstr>
      <vt:lpstr>Smartphone app views</vt:lpstr>
      <vt:lpstr>Présentation PowerPoint</vt:lpstr>
      <vt:lpstr>Présentation PowerPoint</vt:lpstr>
      <vt:lpstr>Incoming call on PC</vt:lpstr>
      <vt:lpstr>Conversation</vt:lpstr>
      <vt:lpstr>Make a second call</vt:lpstr>
      <vt:lpstr>Manage Three-party conversation</vt:lpstr>
      <vt:lpstr>Présentation PowerPoint</vt:lpstr>
      <vt:lpstr>Présentation PowerPoint</vt:lpstr>
      <vt:lpstr>Présentation PowerPoint</vt:lpstr>
      <vt:lpstr>Présentation PowerPoint</vt:lpstr>
      <vt:lpstr>Présentation PowerPoint</vt:lpstr>
      <vt:lpstr>Hunting group</vt:lpstr>
      <vt:lpstr>Hunting group: Group call LOG filtering</vt:lpstr>
      <vt:lpstr>Présentation PowerPoint</vt:lpstr>
      <vt:lpstr>Présentation PowerPoint</vt:lpstr>
      <vt:lpstr>Présentation PowerPoint</vt:lpstr>
      <vt:lpstr>Présentation PowerPoint</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 SoftPhone</dc:title>
  <dc:subject/>
  <dc:creator>ALE@al-enterprise.com</dc:creator>
  <cp:keywords/>
  <dc:description/>
  <cp:lastModifiedBy>Leclerc Ludovic</cp:lastModifiedBy>
  <cp:revision>388</cp:revision>
  <dcterms:created xsi:type="dcterms:W3CDTF">2019-05-14T10:16:52Z</dcterms:created>
  <dcterms:modified xsi:type="dcterms:W3CDTF">2023-11-24T11:28:29Z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0x01010082356334BC1CCB4EABF3A37834F83F05</vt:lpwstr>
  </property>
</Properties>
</file>