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7"/>
  </p:notesMasterIdLst>
  <p:sldIdLst>
    <p:sldId id="277" r:id="rId2"/>
    <p:sldId id="339" r:id="rId3"/>
    <p:sldId id="314" r:id="rId4"/>
    <p:sldId id="2629" r:id="rId5"/>
    <p:sldId id="2630" r:id="rId6"/>
    <p:sldId id="2520" r:id="rId7"/>
    <p:sldId id="322" r:id="rId8"/>
    <p:sldId id="2626" r:id="rId9"/>
    <p:sldId id="331" r:id="rId10"/>
    <p:sldId id="2633" r:id="rId11"/>
    <p:sldId id="340" r:id="rId12"/>
    <p:sldId id="2562" r:id="rId13"/>
    <p:sldId id="324" r:id="rId14"/>
    <p:sldId id="338" r:id="rId15"/>
    <p:sldId id="317" r:id="rId16"/>
    <p:sldId id="334" r:id="rId17"/>
    <p:sldId id="325" r:id="rId18"/>
    <p:sldId id="326" r:id="rId19"/>
    <p:sldId id="306" r:id="rId20"/>
    <p:sldId id="2627" r:id="rId21"/>
    <p:sldId id="341" r:id="rId22"/>
    <p:sldId id="2561" r:id="rId23"/>
    <p:sldId id="311" r:id="rId24"/>
    <p:sldId id="2632" r:id="rId25"/>
    <p:sldId id="2560" r:id="rId26"/>
  </p:sldIdLst>
  <p:sldSz cx="12192000" cy="6858000"/>
  <p:notesSz cx="6858000" cy="9144000"/>
  <p:defaultTextStyle>
    <a:defPPr>
      <a:defRPr lang="it-IT"/>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zien Priscillia" initials="BP" lastIdx="1" clrIdx="0">
    <p:extLst>
      <p:ext uri="{19B8F6BF-5375-455C-9EA6-DF929625EA0E}">
        <p15:presenceInfo xmlns:p15="http://schemas.microsoft.com/office/powerpoint/2012/main" userId="S-1-5-21-2401775328-4192362438-2854326413-681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A4492"/>
    <a:srgbClr val="7030A0"/>
    <a:srgbClr val="9F50A4"/>
    <a:srgbClr val="8467B7"/>
    <a:srgbClr val="FFE500"/>
    <a:srgbClr val="3E75B2"/>
    <a:srgbClr val="005D71"/>
    <a:srgbClr val="8973A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9" autoAdjust="0"/>
    <p:restoredTop sz="94061" autoAdjust="0"/>
  </p:normalViewPr>
  <p:slideViewPr>
    <p:cSldViewPr snapToGrid="0">
      <p:cViewPr varScale="1">
        <p:scale>
          <a:sx n="72" d="100"/>
          <a:sy n="72" d="100"/>
        </p:scale>
        <p:origin x="1002" y="7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BC5EDD-194E-45F6-9600-BCD1C20ED0DF}" type="datetimeFigureOut">
              <a:rPr lang="en-US" smtClean="0"/>
              <a:t>12/11/2020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63B7-0701-4B4C-8E72-B0813E7442B8}" type="slidenum">
              <a:rPr lang="en-US" smtClean="0"/>
              <a:t>‹#›</a:t>
            </a:fld>
            <a:endParaRPr lang="en-US"/>
          </a:p>
        </p:txBody>
      </p:sp>
    </p:spTree>
    <p:extLst>
      <p:ext uri="{BB962C8B-B14F-4D97-AF65-F5344CB8AC3E}">
        <p14:creationId xmlns:p14="http://schemas.microsoft.com/office/powerpoint/2010/main" val="1543494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this 45 minutes webinar we will address how ALE help government to deliver digital public services and enable them to orchestrate communications in case of crisis.</a:t>
            </a:r>
            <a:endParaRPr lang="fr-FR" sz="1300" dirty="0"/>
          </a:p>
          <a:p>
            <a:r>
              <a:rPr lang="en-US" sz="1300" dirty="0"/>
              <a:t>I will start this webinar by presenting the Digital Governments trends and the age of citizen experience. Then, followed by how ALE helping business continuity and enable remote employees &amp; workers to keep engaged with citizen and in the 3</a:t>
            </a:r>
            <a:r>
              <a:rPr lang="en-US" sz="1300" baseline="30000" dirty="0"/>
              <a:t>rd</a:t>
            </a:r>
            <a:r>
              <a:rPr lang="en-US" sz="1300" dirty="0"/>
              <a:t> section, I will present you how we help institutions to improve operations in case of crisis and enhance collaboration to manage emergency situation.</a:t>
            </a:r>
            <a:endParaRPr lang="fr-FR" sz="1300" dirty="0"/>
          </a:p>
          <a:p>
            <a:endParaRPr lang="fr-FR" dirty="0"/>
          </a:p>
        </p:txBody>
      </p:sp>
      <p:sp>
        <p:nvSpPr>
          <p:cNvPr id="4" name="Slide Number Placeholder 3"/>
          <p:cNvSpPr>
            <a:spLocks noGrp="1"/>
          </p:cNvSpPr>
          <p:nvPr>
            <p:ph type="sldNum" sz="quarter" idx="10"/>
          </p:nvPr>
        </p:nvSpPr>
        <p:spPr/>
        <p:txBody>
          <a:bodyPr/>
          <a:lstStyle/>
          <a:p>
            <a:fld id="{4E801354-FB34-E34D-B6E0-B44A29095DE7}" type="slidenum">
              <a:rPr lang="en-GB" smtClean="0"/>
              <a:t>2</a:t>
            </a:fld>
            <a:endParaRPr lang="en-GB"/>
          </a:p>
        </p:txBody>
      </p:sp>
    </p:spTree>
    <p:extLst>
      <p:ext uri="{BB962C8B-B14F-4D97-AF65-F5344CB8AC3E}">
        <p14:creationId xmlns:p14="http://schemas.microsoft.com/office/powerpoint/2010/main" val="84662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E801354-FB34-E34D-B6E0-B44A29095DE7}" type="slidenum">
              <a:rPr lang="en-GB" smtClean="0"/>
              <a:t>11</a:t>
            </a:fld>
            <a:endParaRPr lang="en-GB"/>
          </a:p>
        </p:txBody>
      </p:sp>
    </p:spTree>
    <p:extLst>
      <p:ext uri="{BB962C8B-B14F-4D97-AF65-F5344CB8AC3E}">
        <p14:creationId xmlns:p14="http://schemas.microsoft.com/office/powerpoint/2010/main" val="216209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E801354-FB34-E34D-B6E0-B44A29095DE7}" type="slidenum">
              <a:rPr lang="en-GB" smtClean="0"/>
              <a:t>21</a:t>
            </a:fld>
            <a:endParaRPr lang="en-GB"/>
          </a:p>
        </p:txBody>
      </p:sp>
    </p:spTree>
    <p:extLst>
      <p:ext uri="{BB962C8B-B14F-4D97-AF65-F5344CB8AC3E}">
        <p14:creationId xmlns:p14="http://schemas.microsoft.com/office/powerpoint/2010/main" val="2154553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406400"/>
            <a:ext cx="6197600" cy="348615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12509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a:xfrm>
            <a:off x="685800" y="4343400"/>
            <a:ext cx="5486400" cy="4114800"/>
          </a:xfrm>
          <a:prstGeom prst="rect">
            <a:avLst/>
          </a:prstGeom>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C869B721-3963-D444-8AD8-BE23C9FD93EA}" type="slidenum">
              <a:rPr lang="en-US" smtClean="0"/>
              <a:pPr>
                <a:defRPr/>
              </a:pPr>
              <a:t>25</a:t>
            </a:fld>
            <a:endParaRPr lang="en-US" dirty="0"/>
          </a:p>
        </p:txBody>
      </p:sp>
    </p:spTree>
    <p:extLst>
      <p:ext uri="{BB962C8B-B14F-4D97-AF65-F5344CB8AC3E}">
        <p14:creationId xmlns:p14="http://schemas.microsoft.com/office/powerpoint/2010/main" val="1711180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E_Title_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C9C21E-05A4-2040-82EE-B40B0F542B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501"/>
            <a:ext cx="12192000" cy="6839003"/>
          </a:xfrm>
          <a:prstGeom prst="rect">
            <a:avLst/>
          </a:prstGeom>
        </p:spPr>
      </p:pic>
      <p:pic>
        <p:nvPicPr>
          <p:cNvPr id="8" name="Immagine 7">
            <a:extLst>
              <a:ext uri="{FF2B5EF4-FFF2-40B4-BE49-F238E27FC236}">
                <a16:creationId xmlns:a16="http://schemas.microsoft.com/office/drawing/2014/main" id="{7B46E43A-D8AD-0146-9368-E2B08AD75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3967" y="167320"/>
            <a:ext cx="2171183" cy="644051"/>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638400" y="969601"/>
            <a:ext cx="6043200" cy="1953291"/>
          </a:xfrm>
          <a:prstGeom prst="rect">
            <a:avLst/>
          </a:prstGeom>
          <a:noFill/>
        </p:spPr>
        <p:txBody>
          <a:bodyPr lIns="82800" tIns="39600" rIns="82800" bIns="39600" anchor="t" anchorCtr="0">
            <a:spAutoFit/>
          </a:bodyPr>
          <a:lstStyle>
            <a:lvl1pPr algn="l">
              <a:defRPr sz="6667" b="0" i="0" cap="all" baseline="0">
                <a:solidFill>
                  <a:schemeClr val="bg1"/>
                </a:solidFill>
                <a:latin typeface="Trebuchet MS" panose="020B0703020202090204" pitchFamily="34" charset="0"/>
              </a:defRPr>
            </a:lvl1pPr>
          </a:lstStyle>
          <a:p>
            <a:r>
              <a:rPr lang="en-US" dirty="0"/>
              <a:t>MASTER TITLE</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638400" y="3057600"/>
            <a:ext cx="10157061" cy="1500187"/>
          </a:xfrm>
          <a:prstGeom prst="rect">
            <a:avLst/>
          </a:prstGeom>
        </p:spPr>
        <p:txBody>
          <a:bodyPr>
            <a:normAutofit/>
          </a:bodyPr>
          <a:lstStyle>
            <a:lvl1pPr marL="0" indent="0">
              <a:buNone/>
              <a:defRPr sz="1600" b="0" i="0" cap="all" spc="307" baseline="0">
                <a:solidFill>
                  <a:schemeClr val="bg1"/>
                </a:solidFill>
                <a:latin typeface="Trebuchet MS" panose="020B0703020202090204" pitchFamily="34" charset="0"/>
              </a:defRPr>
            </a:lvl1pPr>
            <a:lvl2pPr marL="457171" indent="0">
              <a:buNone/>
              <a:defRPr sz="2000">
                <a:solidFill>
                  <a:schemeClr val="tx1">
                    <a:tint val="75000"/>
                  </a:schemeClr>
                </a:solidFill>
              </a:defRPr>
            </a:lvl2pPr>
            <a:lvl3pPr marL="914345" indent="0">
              <a:buNone/>
              <a:defRPr sz="1800">
                <a:solidFill>
                  <a:schemeClr val="tx1">
                    <a:tint val="75000"/>
                  </a:schemeClr>
                </a:solidFill>
              </a:defRPr>
            </a:lvl3pPr>
            <a:lvl4pPr marL="1371518" indent="0">
              <a:buNone/>
              <a:defRPr sz="1600">
                <a:solidFill>
                  <a:schemeClr val="tx1">
                    <a:tint val="75000"/>
                  </a:schemeClr>
                </a:solidFill>
              </a:defRPr>
            </a:lvl4pPr>
            <a:lvl5pPr marL="1828692" indent="0">
              <a:buNone/>
              <a:defRPr sz="1600">
                <a:solidFill>
                  <a:schemeClr val="tx1">
                    <a:tint val="75000"/>
                  </a:schemeClr>
                </a:solidFill>
              </a:defRPr>
            </a:lvl5pPr>
            <a:lvl6pPr marL="2285863" indent="0">
              <a:buNone/>
              <a:defRPr sz="1600">
                <a:solidFill>
                  <a:schemeClr val="tx1">
                    <a:tint val="75000"/>
                  </a:schemeClr>
                </a:solidFill>
              </a:defRPr>
            </a:lvl6pPr>
            <a:lvl7pPr marL="2743034" indent="0">
              <a:buNone/>
              <a:defRPr sz="1600">
                <a:solidFill>
                  <a:schemeClr val="tx1">
                    <a:tint val="75000"/>
                  </a:schemeClr>
                </a:solidFill>
              </a:defRPr>
            </a:lvl7pPr>
            <a:lvl8pPr marL="3200208" indent="0">
              <a:buNone/>
              <a:defRPr sz="1600">
                <a:solidFill>
                  <a:schemeClr val="tx1">
                    <a:tint val="75000"/>
                  </a:schemeClr>
                </a:solidFill>
              </a:defRPr>
            </a:lvl8pPr>
            <a:lvl9pPr marL="3657382" indent="0">
              <a:buNone/>
              <a:defRPr sz="16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171478940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aragraph+Title_Whit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479578" y="1"/>
            <a:ext cx="11712425" cy="19920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sp>
        <p:nvSpPr>
          <p:cNvPr id="8" name="Segnaposto testo 7">
            <a:extLst>
              <a:ext uri="{FF2B5EF4-FFF2-40B4-BE49-F238E27FC236}">
                <a16:creationId xmlns:a16="http://schemas.microsoft.com/office/drawing/2014/main" id="{8CD8A5E8-24DA-E64C-90E9-0F059053A15A}"/>
              </a:ext>
            </a:extLst>
          </p:cNvPr>
          <p:cNvSpPr>
            <a:spLocks noGrp="1"/>
          </p:cNvSpPr>
          <p:nvPr>
            <p:ph type="body" sz="quarter" idx="11" hasCustomPrompt="1"/>
          </p:nvPr>
        </p:nvSpPr>
        <p:spPr>
          <a:xfrm>
            <a:off x="830485" y="364826"/>
            <a:ext cx="9837919" cy="1107004"/>
          </a:xfrm>
          <a:prstGeom prst="rect">
            <a:avLst/>
          </a:prstGeom>
        </p:spPr>
        <p:txBody>
          <a:bodyPr/>
          <a:lstStyle>
            <a:lvl1pPr marL="0" indent="0">
              <a:buNone/>
              <a:defRPr sz="3200" b="0" i="0" cap="all" baseline="0">
                <a:solidFill>
                  <a:schemeClr val="bg1"/>
                </a:solidFill>
                <a:latin typeface="+mj-lt"/>
              </a:defRPr>
            </a:lvl1pPr>
          </a:lstStyle>
          <a:p>
            <a:pPr lvl="0"/>
            <a:r>
              <a:rPr lang="en-US" noProof="0" dirty="0"/>
              <a:t>EXAMPLE OF A LONG TITLE LOREM IPSUM DOLOR SIT.</a:t>
            </a:r>
          </a:p>
        </p:txBody>
      </p:sp>
      <p:sp>
        <p:nvSpPr>
          <p:cNvPr id="5" name="Segnaposto testo 12">
            <a:extLst>
              <a:ext uri="{FF2B5EF4-FFF2-40B4-BE49-F238E27FC236}">
                <a16:creationId xmlns:a16="http://schemas.microsoft.com/office/drawing/2014/main" id="{79B564D9-4B68-3A4D-BB48-F32FA9B0BD72}"/>
              </a:ext>
            </a:extLst>
          </p:cNvPr>
          <p:cNvSpPr>
            <a:spLocks noGrp="1"/>
          </p:cNvSpPr>
          <p:nvPr>
            <p:ph type="body" sz="quarter" idx="13" hasCustomPrompt="1"/>
          </p:nvPr>
        </p:nvSpPr>
        <p:spPr>
          <a:xfrm>
            <a:off x="830485" y="2174888"/>
            <a:ext cx="9837919" cy="421878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a:p>
            <a:r>
              <a:rPr lang="en-US" noProof="0" dirty="0"/>
              <a:t>Bullet number 2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r>
              <a:rPr lang="en-US" noProof="0" dirty="0"/>
              <a:t>Bullet number 3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p:txBody>
      </p:sp>
    </p:spTree>
    <p:extLst>
      <p:ext uri="{BB962C8B-B14F-4D97-AF65-F5344CB8AC3E}">
        <p14:creationId xmlns:p14="http://schemas.microsoft.com/office/powerpoint/2010/main" val="2486093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Quote">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D08B5DF9-53DE-9840-9AC6-46A5BCDFD942}"/>
              </a:ext>
            </a:extLst>
          </p:cNvPr>
          <p:cNvSpPr>
            <a:spLocks noGrp="1"/>
          </p:cNvSpPr>
          <p:nvPr>
            <p:ph type="body" sz="quarter" idx="10" hasCustomPrompt="1"/>
          </p:nvPr>
        </p:nvSpPr>
        <p:spPr>
          <a:xfrm>
            <a:off x="2500967" y="1897857"/>
            <a:ext cx="7603724" cy="2805907"/>
          </a:xfrm>
          <a:prstGeom prst="rect">
            <a:avLst/>
          </a:prstGeom>
        </p:spPr>
        <p:txBody>
          <a:bodyPr/>
          <a:lstStyle>
            <a:lvl1pPr marL="0" indent="0">
              <a:lnSpc>
                <a:spcPct val="150000"/>
              </a:lnSpc>
              <a:buNone/>
              <a:defRPr lang="it-IT" sz="2667" b="0" i="0" kern="1200" dirty="0" smtClean="0">
                <a:solidFill>
                  <a:schemeClr val="accent1"/>
                </a:solidFill>
                <a:effectLst/>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it-IT" dirty="0"/>
              <a:t>«</a:t>
            </a:r>
            <a:r>
              <a:rPr lang="it-IT" dirty="0" err="1"/>
              <a:t>This</a:t>
            </a:r>
            <a:r>
              <a:rPr lang="it-IT" dirty="0"/>
              <a:t> </a:t>
            </a:r>
            <a:r>
              <a:rPr lang="it-IT" dirty="0" err="1"/>
              <a:t>is</a:t>
            </a:r>
            <a:r>
              <a:rPr lang="it-IT" dirty="0"/>
              <a:t> a </a:t>
            </a:r>
            <a:r>
              <a:rPr lang="en-US" noProof="0" dirty="0"/>
              <a:t>quote slide. Big text and lorem ipsum dolor sit </a:t>
            </a:r>
            <a:r>
              <a:rPr lang="en-US" noProof="0" dirty="0" err="1"/>
              <a:t>amet</a:t>
            </a:r>
            <a:r>
              <a:rPr lang="en-US" noProof="0" dirty="0"/>
              <a:t>,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Quisque</a:t>
            </a:r>
            <a:r>
              <a:rPr lang="en-US" noProof="0" dirty="0"/>
              <a:t> maximus </a:t>
            </a:r>
            <a:r>
              <a:rPr lang="en-US" noProof="0" dirty="0" err="1"/>
              <a:t>quam</a:t>
            </a:r>
            <a:r>
              <a:rPr lang="en-US" noProof="0" dirty="0"/>
              <a:t> </a:t>
            </a:r>
            <a:r>
              <a:rPr lang="en-US" noProof="0" dirty="0" err="1"/>
              <a:t>vehicula</a:t>
            </a:r>
            <a:r>
              <a:rPr lang="en-US" noProof="0" dirty="0"/>
              <a:t> </a:t>
            </a:r>
            <a:r>
              <a:rPr lang="en-US" noProof="0" dirty="0" err="1"/>
              <a:t>tellus</a:t>
            </a:r>
            <a:r>
              <a:rPr lang="en-US" noProof="0" dirty="0"/>
              <a:t> </a:t>
            </a:r>
            <a:r>
              <a:rPr lang="en-US" noProof="0" dirty="0" err="1"/>
              <a:t>fringilla</a:t>
            </a:r>
            <a:r>
              <a:rPr lang="en-US" noProof="0" dirty="0"/>
              <a:t>, at </a:t>
            </a:r>
            <a:r>
              <a:rPr lang="en-US" noProof="0" dirty="0" err="1"/>
              <a:t>pellentesque</a:t>
            </a:r>
            <a:r>
              <a:rPr lang="en-US" noProof="0" dirty="0"/>
              <a:t> </a:t>
            </a:r>
            <a:r>
              <a:rPr lang="en-US" noProof="0" dirty="0" err="1"/>
              <a:t>neque</a:t>
            </a:r>
            <a:r>
              <a:rPr lang="en-US" noProof="0" dirty="0"/>
              <a:t> </a:t>
            </a:r>
            <a:r>
              <a:rPr lang="it-IT" dirty="0" err="1"/>
              <a:t>fringilla</a:t>
            </a:r>
            <a:r>
              <a:rPr lang="it-IT" dirty="0"/>
              <a:t>.»</a:t>
            </a:r>
            <a:r>
              <a:rPr lang="it-IT" b="0" i="0" dirty="0">
                <a:solidFill>
                  <a:srgbClr val="000000"/>
                </a:solidFill>
                <a:effectLst/>
                <a:latin typeface="Open Sans" panose="020B0606030504020204" pitchFamily="34" charset="0"/>
              </a:rPr>
              <a:t> </a:t>
            </a:r>
            <a:endParaRPr lang="it-IT" dirty="0"/>
          </a:p>
        </p:txBody>
      </p:sp>
      <p:sp>
        <p:nvSpPr>
          <p:cNvPr id="9" name="Segnaposto testo 8">
            <a:extLst>
              <a:ext uri="{FF2B5EF4-FFF2-40B4-BE49-F238E27FC236}">
                <a16:creationId xmlns:a16="http://schemas.microsoft.com/office/drawing/2014/main" id="{C149DB6E-EBE5-BA49-8360-60ED36F1A748}"/>
              </a:ext>
            </a:extLst>
          </p:cNvPr>
          <p:cNvSpPr>
            <a:spLocks noGrp="1"/>
          </p:cNvSpPr>
          <p:nvPr>
            <p:ph type="body" sz="quarter" idx="11" hasCustomPrompt="1"/>
          </p:nvPr>
        </p:nvSpPr>
        <p:spPr>
          <a:xfrm>
            <a:off x="7888817" y="4370021"/>
            <a:ext cx="2409659" cy="1212851"/>
          </a:xfrm>
          <a:prstGeom prst="rect">
            <a:avLst/>
          </a:prstGeom>
        </p:spPr>
        <p:txBody>
          <a:bodyPr/>
          <a:lstStyle>
            <a:lvl1pPr marL="0" indent="0">
              <a:buNone/>
              <a:defRPr sz="1867" b="0" i="0">
                <a:solidFill>
                  <a:schemeClr val="accent1"/>
                </a:solidFill>
                <a:latin typeface="+mj-lt"/>
              </a:defRPr>
            </a:lvl1pPr>
          </a:lstStyle>
          <a:p>
            <a:pPr lvl="0"/>
            <a:r>
              <a:rPr lang="it-IT" dirty="0"/>
              <a:t>Lauren </a:t>
            </a:r>
            <a:r>
              <a:rPr lang="en-US" noProof="0" dirty="0"/>
              <a:t>Smith</a:t>
            </a:r>
            <a:r>
              <a:rPr lang="it-IT" dirty="0"/>
              <a:t>, </a:t>
            </a:r>
            <a:r>
              <a:rPr lang="it-IT" dirty="0" err="1"/>
              <a:t>Role</a:t>
            </a:r>
            <a:endParaRPr lang="it-IT" dirty="0"/>
          </a:p>
        </p:txBody>
      </p:sp>
    </p:spTree>
    <p:extLst>
      <p:ext uri="{BB962C8B-B14F-4D97-AF65-F5344CB8AC3E}">
        <p14:creationId xmlns:p14="http://schemas.microsoft.com/office/powerpoint/2010/main" val="16647974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_BulletPoint_Purp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060340" y="0"/>
            <a:ext cx="71316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sp>
        <p:nvSpPr>
          <p:cNvPr id="12" name="Segnaposto testo 12">
            <a:extLst>
              <a:ext uri="{FF2B5EF4-FFF2-40B4-BE49-F238E27FC236}">
                <a16:creationId xmlns:a16="http://schemas.microsoft.com/office/drawing/2014/main" id="{B1806112-FC24-794D-9186-29459AB25538}"/>
              </a:ext>
            </a:extLst>
          </p:cNvPr>
          <p:cNvSpPr>
            <a:spLocks noGrp="1"/>
          </p:cNvSpPr>
          <p:nvPr>
            <p:ph type="body" sz="quarter" idx="12" hasCustomPrompt="1"/>
          </p:nvPr>
        </p:nvSpPr>
        <p:spPr>
          <a:xfrm>
            <a:off x="5734676" y="1319612"/>
            <a:ext cx="5030511" cy="421878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Tx/>
              <a:buSzPct val="150000"/>
              <a:buFontTx/>
              <a:buBlip>
                <a:blip r:embed="rId2"/>
              </a:buBlip>
              <a:tabLst/>
              <a:defRPr sz="1867" b="0" i="0">
                <a:solidFill>
                  <a:schemeClr val="bg1"/>
                </a:solidFill>
                <a:latin typeface="+mn-lt"/>
              </a:defRPr>
            </a:lvl1pPr>
            <a:lvl2pPr marL="684966" indent="-227793">
              <a:lnSpc>
                <a:spcPct val="100000"/>
              </a:lnSpc>
              <a:buSzPct val="150000"/>
              <a:buFontTx/>
              <a:buBlip>
                <a:blip r:embed="rId2"/>
              </a:buBlip>
              <a:defRPr sz="1467" b="0" i="0">
                <a:solidFill>
                  <a:schemeClr val="bg1"/>
                </a:solidFill>
                <a:latin typeface="Trebuchet MS" panose="020B0703020202090204" pitchFamily="34" charset="0"/>
              </a:defRPr>
            </a:lvl2pPr>
            <a:lvl3pPr marL="1142138" indent="-227793">
              <a:lnSpc>
                <a:spcPct val="100000"/>
              </a:lnSpc>
              <a:buSzPct val="150000"/>
              <a:buFontTx/>
              <a:buBlip>
                <a:blip r:embed="rId2"/>
              </a:buBlip>
              <a:defRPr sz="1200" b="0" i="0">
                <a:solidFill>
                  <a:schemeClr val="bg1"/>
                </a:solidFill>
                <a:latin typeface="Trebuchet MS" panose="020B0703020202090204" pitchFamily="34" charset="0"/>
              </a:defRPr>
            </a:lvl3pPr>
            <a:lvl4pPr>
              <a:defRPr>
                <a:solidFill>
                  <a:schemeClr val="bg1"/>
                </a:solidFill>
                <a:latin typeface="Trebuchet MS" panose="020B0703020202090204" pitchFamily="34" charset="0"/>
              </a:defRPr>
            </a:lvl4pPr>
            <a:lvl5pPr>
              <a:defRPr>
                <a:solidFill>
                  <a:schemeClr val="bg1"/>
                </a:solidFill>
                <a:latin typeface="Trebuchet MS" panose="020B0703020202090204" pitchFamily="34" charset="0"/>
              </a:defRPr>
            </a:lvl5pPr>
            <a:lvl6pPr marL="2285406" indent="0">
              <a:buNone/>
              <a:defRPr>
                <a:solidFill>
                  <a:schemeClr val="bg1"/>
                </a:solidFill>
              </a:defRPr>
            </a:lvl6pPr>
          </a:lstStyle>
          <a:p>
            <a:r>
              <a:rPr lang="it-IT" dirty="0" err="1"/>
              <a:t>Bullet</a:t>
            </a:r>
            <a:r>
              <a:rPr lang="it-IT" dirty="0"/>
              <a:t> </a:t>
            </a:r>
            <a:r>
              <a:rPr lang="en-US" noProof="0" dirty="0"/>
              <a:t>number 1</a:t>
            </a:r>
          </a:p>
          <a:p>
            <a:pPr lvl="1"/>
            <a:r>
              <a:rPr lang="en-US" noProof="0" dirty="0"/>
              <a:t>Bullet</a:t>
            </a:r>
          </a:p>
          <a:p>
            <a:pPr lvl="2"/>
            <a:r>
              <a:rPr lang="en-US" noProof="0" dirty="0"/>
              <a:t>Bullet</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7" name="Segnaposto testo 4">
            <a:extLst>
              <a:ext uri="{FF2B5EF4-FFF2-40B4-BE49-F238E27FC236}">
                <a16:creationId xmlns:a16="http://schemas.microsoft.com/office/drawing/2014/main" id="{82F33941-4E77-814E-B41E-100EA59443D8}"/>
              </a:ext>
            </a:extLst>
          </p:cNvPr>
          <p:cNvSpPr>
            <a:spLocks noGrp="1"/>
          </p:cNvSpPr>
          <p:nvPr>
            <p:ph type="body" sz="quarter" idx="13" hasCustomPrompt="1"/>
          </p:nvPr>
        </p:nvSpPr>
        <p:spPr>
          <a:xfrm>
            <a:off x="830483" y="2540939"/>
            <a:ext cx="3578364" cy="3880644"/>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tx2">
                    <a:lumMod val="50000"/>
                  </a:schemeClr>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dirty="0"/>
              <a:t>Lorem </a:t>
            </a:r>
            <a:r>
              <a:rPr lang="en-US" noProof="0" dirty="0"/>
              <a:t>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quam</a:t>
            </a:r>
            <a:r>
              <a:rPr lang="en-US" noProof="0" dirty="0"/>
              <a:t>.</a:t>
            </a:r>
          </a:p>
          <a:p>
            <a:pPr lvl="0"/>
            <a:endParaRPr lang="en-US" dirty="0"/>
          </a:p>
        </p:txBody>
      </p:sp>
      <p:sp>
        <p:nvSpPr>
          <p:cNvPr id="8" name="Segnaposto testo 10">
            <a:extLst>
              <a:ext uri="{FF2B5EF4-FFF2-40B4-BE49-F238E27FC236}">
                <a16:creationId xmlns:a16="http://schemas.microsoft.com/office/drawing/2014/main" id="{10B5E71C-7A5D-5A4D-8B89-9A8CC5B759D8}"/>
              </a:ext>
            </a:extLst>
          </p:cNvPr>
          <p:cNvSpPr>
            <a:spLocks noGrp="1"/>
          </p:cNvSpPr>
          <p:nvPr>
            <p:ph type="body" sz="quarter" idx="11" hasCustomPrompt="1"/>
          </p:nvPr>
        </p:nvSpPr>
        <p:spPr>
          <a:xfrm>
            <a:off x="830479" y="313084"/>
            <a:ext cx="3528344" cy="1550195"/>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6" name="Immagine 2">
            <a:extLst>
              <a:ext uri="{FF2B5EF4-FFF2-40B4-BE49-F238E27FC236}">
                <a16:creationId xmlns:a16="http://schemas.microsoft.com/office/drawing/2014/main" id="{88E20777-7F7E-9E47-BEED-0D7B8D469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Tree>
    <p:extLst>
      <p:ext uri="{BB962C8B-B14F-4D97-AF65-F5344CB8AC3E}">
        <p14:creationId xmlns:p14="http://schemas.microsoft.com/office/powerpoint/2010/main" val="11027958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EFAULT-master title">
    <p:spTree>
      <p:nvGrpSpPr>
        <p:cNvPr id="1" name=""/>
        <p:cNvGrpSpPr/>
        <p:nvPr/>
      </p:nvGrpSpPr>
      <p:grpSpPr>
        <a:xfrm>
          <a:off x="0" y="0"/>
          <a:ext cx="0" cy="0"/>
          <a:chOff x="0" y="0"/>
          <a:chExt cx="0" cy="0"/>
        </a:xfrm>
      </p:grpSpPr>
      <p:sp>
        <p:nvSpPr>
          <p:cNvPr id="3" name="Segnaposto testo 10">
            <a:extLst>
              <a:ext uri="{FF2B5EF4-FFF2-40B4-BE49-F238E27FC236}">
                <a16:creationId xmlns:a16="http://schemas.microsoft.com/office/drawing/2014/main" id="{278445E9-AA88-F348-993B-B952A3B3DD67}"/>
              </a:ext>
            </a:extLst>
          </p:cNvPr>
          <p:cNvSpPr>
            <a:spLocks noGrp="1"/>
          </p:cNvSpPr>
          <p:nvPr>
            <p:ph type="body" sz="quarter" idx="69" hasCustomPrompt="1"/>
          </p:nvPr>
        </p:nvSpPr>
        <p:spPr>
          <a:xfrm>
            <a:off x="830480" y="313084"/>
            <a:ext cx="9837917" cy="575917"/>
          </a:xfrm>
          <a:prstGeom prst="rect">
            <a:avLst/>
          </a:prstGeom>
        </p:spPr>
        <p:txBody>
          <a:bodyPr/>
          <a:lstStyle>
            <a:lvl1pPr marL="0" indent="0">
              <a:buNone/>
              <a:defRPr sz="3200" b="0" i="0" cap="all" baseline="0">
                <a:solidFill>
                  <a:schemeClr val="accent1"/>
                </a:solidFill>
                <a:latin typeface="+mj-lt"/>
              </a:defRPr>
            </a:lvl1pPr>
          </a:lstStyle>
          <a:p>
            <a:r>
              <a:rPr lang="en-US" noProof="0" dirty="0">
                <a:solidFill>
                  <a:schemeClr val="accent1"/>
                </a:solidFill>
              </a:rPr>
              <a:t>TITLE LOREM IPSUM DOLOR SIT </a:t>
            </a:r>
          </a:p>
        </p:txBody>
      </p:sp>
    </p:spTree>
    <p:extLst>
      <p:ext uri="{BB962C8B-B14F-4D97-AF65-F5344CB8AC3E}">
        <p14:creationId xmlns:p14="http://schemas.microsoft.com/office/powerpoint/2010/main" val="4179625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Paragraphs+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21272" y="0"/>
            <a:ext cx="46040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1031440" y="2539093"/>
            <a:ext cx="6473493" cy="32879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5634531" y="463104"/>
            <a:ext cx="5880477" cy="1550195"/>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tx2">
                    <a:lumMod val="50000"/>
                  </a:schemeClr>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a:t>
            </a:r>
            <a:r>
              <a:rPr lang="en-US" noProof="0" dirty="0" err="1"/>
              <a:t>consectetur</a:t>
            </a:r>
            <a:r>
              <a:rPr lang="en-US" noProof="0" dirty="0"/>
              <a:t>.</a:t>
            </a:r>
          </a:p>
        </p:txBody>
      </p:sp>
      <p:sp>
        <p:nvSpPr>
          <p:cNvPr id="9" name="Segnaposto testo 10">
            <a:extLst>
              <a:ext uri="{FF2B5EF4-FFF2-40B4-BE49-F238E27FC236}">
                <a16:creationId xmlns:a16="http://schemas.microsoft.com/office/drawing/2014/main" id="{399C6C13-AF95-5C45-BEDF-6315B14C3E37}"/>
              </a:ext>
            </a:extLst>
          </p:cNvPr>
          <p:cNvSpPr>
            <a:spLocks noGrp="1"/>
          </p:cNvSpPr>
          <p:nvPr>
            <p:ph type="body" sz="quarter" idx="11" hasCustomPrompt="1"/>
          </p:nvPr>
        </p:nvSpPr>
        <p:spPr>
          <a:xfrm>
            <a:off x="830479" y="313084"/>
            <a:ext cx="3528344" cy="1550195"/>
          </a:xfrm>
          <a:prstGeom prst="rect">
            <a:avLst/>
          </a:prstGeom>
        </p:spPr>
        <p:txBody>
          <a:bodyPr/>
          <a:lstStyle>
            <a:lvl1pPr marL="0" indent="0">
              <a:buNone/>
              <a:defRPr sz="3200" b="0" i="0" cap="all" baseline="0">
                <a:solidFill>
                  <a:schemeClr val="bg1"/>
                </a:solidFill>
                <a:latin typeface="+mj-lt"/>
              </a:defRPr>
            </a:lvl1pPr>
          </a:lstStyle>
          <a:p>
            <a:pPr lvl="0"/>
            <a:r>
              <a:rPr lang="en-US" noProof="0" dirty="0"/>
              <a:t>EXAMPLE TITLE</a:t>
            </a:r>
            <a:br>
              <a:rPr lang="en-US" noProof="0" dirty="0"/>
            </a:br>
            <a:r>
              <a:rPr lang="en-US" noProof="0" dirty="0"/>
              <a:t>MAX 2 Lines</a:t>
            </a:r>
          </a:p>
        </p:txBody>
      </p:sp>
      <p:sp>
        <p:nvSpPr>
          <p:cNvPr id="7" name="Segnaposto testo 12">
            <a:extLst>
              <a:ext uri="{FF2B5EF4-FFF2-40B4-BE49-F238E27FC236}">
                <a16:creationId xmlns:a16="http://schemas.microsoft.com/office/drawing/2014/main" id="{546B5F61-E036-A741-85A5-10F922A21DB1}"/>
              </a:ext>
            </a:extLst>
          </p:cNvPr>
          <p:cNvSpPr>
            <a:spLocks noGrp="1"/>
          </p:cNvSpPr>
          <p:nvPr>
            <p:ph type="body" sz="quarter" idx="61" hasCustomPrompt="1"/>
          </p:nvPr>
        </p:nvSpPr>
        <p:spPr>
          <a:xfrm>
            <a:off x="8015103" y="2539094"/>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it-IT" dirty="0" err="1"/>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4445712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1_DEFAULT-master">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06928" y="0"/>
            <a:ext cx="46040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sp>
        <p:nvSpPr>
          <p:cNvPr id="8" name="Segnaposto testo 4">
            <a:extLst>
              <a:ext uri="{FF2B5EF4-FFF2-40B4-BE49-F238E27FC236}">
                <a16:creationId xmlns:a16="http://schemas.microsoft.com/office/drawing/2014/main" id="{60EC471B-71DB-CB4C-91D8-BB7CA8FE6727}"/>
              </a:ext>
            </a:extLst>
          </p:cNvPr>
          <p:cNvSpPr>
            <a:spLocks noGrp="1"/>
          </p:cNvSpPr>
          <p:nvPr>
            <p:ph type="body" sz="quarter" idx="13" hasCustomPrompt="1"/>
          </p:nvPr>
        </p:nvSpPr>
        <p:spPr>
          <a:xfrm>
            <a:off x="5634531" y="463104"/>
            <a:ext cx="5880477" cy="1550195"/>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tx2">
                    <a:lumMod val="50000"/>
                  </a:schemeClr>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a:t>
            </a:r>
            <a:r>
              <a:rPr lang="en-US" dirty="0" err="1"/>
              <a:t>consectetur</a:t>
            </a:r>
            <a:r>
              <a:rPr lang="en-US" dirty="0"/>
              <a:t>.</a:t>
            </a:r>
          </a:p>
        </p:txBody>
      </p:sp>
      <p:pic>
        <p:nvPicPr>
          <p:cNvPr id="4" name="Immagine 3">
            <a:extLst>
              <a:ext uri="{FF2B5EF4-FFF2-40B4-BE49-F238E27FC236}">
                <a16:creationId xmlns:a16="http://schemas.microsoft.com/office/drawing/2014/main" id="{50733C02-3E83-B748-A255-B164F68477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8992" y="2504114"/>
            <a:ext cx="6691109" cy="3344684"/>
          </a:xfrm>
          <a:prstGeom prst="rect">
            <a:avLst/>
          </a:prstGeom>
        </p:spPr>
      </p:pic>
      <p:sp>
        <p:nvSpPr>
          <p:cNvPr id="9" name="Segnaposto testo 10">
            <a:extLst>
              <a:ext uri="{FF2B5EF4-FFF2-40B4-BE49-F238E27FC236}">
                <a16:creationId xmlns:a16="http://schemas.microsoft.com/office/drawing/2014/main" id="{21E9F1A3-CB2D-4249-B161-F839AE7F58B7}"/>
              </a:ext>
            </a:extLst>
          </p:cNvPr>
          <p:cNvSpPr>
            <a:spLocks noGrp="1"/>
          </p:cNvSpPr>
          <p:nvPr>
            <p:ph type="body" sz="quarter" idx="11" hasCustomPrompt="1"/>
          </p:nvPr>
        </p:nvSpPr>
        <p:spPr>
          <a:xfrm>
            <a:off x="830479" y="313084"/>
            <a:ext cx="3528344" cy="1550195"/>
          </a:xfrm>
          <a:prstGeom prst="rect">
            <a:avLst/>
          </a:prstGeom>
        </p:spPr>
        <p:txBody>
          <a:bodyPr/>
          <a:lstStyle>
            <a:lvl1pPr marL="0" indent="0">
              <a:buNone/>
              <a:defRPr sz="3200" b="0" i="0" cap="small" baseline="0">
                <a:solidFill>
                  <a:schemeClr val="bg1"/>
                </a:solidFill>
                <a:latin typeface="+mj-lt"/>
              </a:defRPr>
            </a:lvl1pPr>
          </a:lstStyle>
          <a:p>
            <a:pPr lvl="0"/>
            <a:r>
              <a:rPr lang="en-US" noProof="0" dirty="0"/>
              <a:t>EXAMPLE TITLE</a:t>
            </a:r>
            <a:br>
              <a:rPr lang="en-US" noProof="0" dirty="0"/>
            </a:br>
            <a:r>
              <a:rPr lang="en-US" noProof="0" dirty="0"/>
              <a:t>MAX 2 LINES</a:t>
            </a:r>
          </a:p>
        </p:txBody>
      </p:sp>
      <p:sp>
        <p:nvSpPr>
          <p:cNvPr id="10" name="Segnaposto testo 12">
            <a:extLst>
              <a:ext uri="{FF2B5EF4-FFF2-40B4-BE49-F238E27FC236}">
                <a16:creationId xmlns:a16="http://schemas.microsoft.com/office/drawing/2014/main" id="{E3CFB364-BCBE-5A40-B5E7-2CF6EA6C9950}"/>
              </a:ext>
            </a:extLst>
          </p:cNvPr>
          <p:cNvSpPr>
            <a:spLocks noGrp="1"/>
          </p:cNvSpPr>
          <p:nvPr>
            <p:ph type="body" sz="quarter" idx="61" hasCustomPrompt="1"/>
          </p:nvPr>
        </p:nvSpPr>
        <p:spPr>
          <a:xfrm>
            <a:off x="8015101" y="2504114"/>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3"/>
              </a:buBlip>
              <a:tabLst/>
              <a:defRPr sz="1867" b="0" i="0">
                <a:solidFill>
                  <a:schemeClr val="tx2">
                    <a:lumMod val="50000"/>
                  </a:schemeClr>
                </a:solidFill>
                <a:latin typeface="+mn-lt"/>
              </a:defRPr>
            </a:lvl1pPr>
            <a:lvl2pPr marL="684966" indent="-227793">
              <a:lnSpc>
                <a:spcPct val="100000"/>
              </a:lnSpc>
              <a:buFontTx/>
              <a:buBlip>
                <a:blip r:embed="rId3"/>
              </a:buBlip>
              <a:defRPr sz="1467" b="0" i="0">
                <a:latin typeface="Trebuchet MS" panose="020B0703020202090204" pitchFamily="34" charset="0"/>
              </a:defRPr>
            </a:lvl2pPr>
            <a:lvl3pPr marL="1142930" indent="-228586">
              <a:lnSpc>
                <a:spcPct val="100000"/>
              </a:lnSpc>
              <a:buFontTx/>
              <a:buBlip>
                <a:blip r:embed="rId3"/>
              </a:buBlip>
              <a:defRPr b="0" i="0">
                <a:latin typeface="Trebuchet MS" panose="020B0703020202090204" pitchFamily="34" charset="0"/>
              </a:defRPr>
            </a:lvl3pPr>
            <a:lvl4pPr marL="1600104" indent="-228586">
              <a:lnSpc>
                <a:spcPct val="100000"/>
              </a:lnSpc>
              <a:buFontTx/>
              <a:buBlip>
                <a:blip r:embed="rId3"/>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36725803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aragraph+Image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6468546" y="0"/>
            <a:ext cx="5723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5527602" y="2464058"/>
            <a:ext cx="5967599" cy="3414231"/>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9" name="Segnaposto testo 4">
            <a:extLst>
              <a:ext uri="{FF2B5EF4-FFF2-40B4-BE49-F238E27FC236}">
                <a16:creationId xmlns:a16="http://schemas.microsoft.com/office/drawing/2014/main" id="{71F4B6D8-D6F5-9344-B3E2-90388AFC5F65}"/>
              </a:ext>
            </a:extLst>
          </p:cNvPr>
          <p:cNvSpPr>
            <a:spLocks noGrp="1"/>
          </p:cNvSpPr>
          <p:nvPr>
            <p:ph type="body" sz="quarter" idx="62" hasCustomPrompt="1"/>
          </p:nvPr>
        </p:nvSpPr>
        <p:spPr>
          <a:xfrm>
            <a:off x="6902664" y="463103"/>
            <a:ext cx="4612345" cy="1672880"/>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1"/>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a:t>
            </a:r>
          </a:p>
        </p:txBody>
      </p:sp>
      <p:sp>
        <p:nvSpPr>
          <p:cNvPr id="7" name="Segnaposto testo 10">
            <a:extLst>
              <a:ext uri="{FF2B5EF4-FFF2-40B4-BE49-F238E27FC236}">
                <a16:creationId xmlns:a16="http://schemas.microsoft.com/office/drawing/2014/main" id="{39693314-8E4E-3A4A-8E76-9BE48A55C18F}"/>
              </a:ext>
            </a:extLst>
          </p:cNvPr>
          <p:cNvSpPr>
            <a:spLocks noGrp="1"/>
          </p:cNvSpPr>
          <p:nvPr>
            <p:ph type="body" sz="quarter" idx="11" hasCustomPrompt="1"/>
          </p:nvPr>
        </p:nvSpPr>
        <p:spPr>
          <a:xfrm>
            <a:off x="812800" y="482601"/>
            <a:ext cx="3528344"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10" name="Immagine 2">
            <a:extLst>
              <a:ext uri="{FF2B5EF4-FFF2-40B4-BE49-F238E27FC236}">
                <a16:creationId xmlns:a16="http://schemas.microsoft.com/office/drawing/2014/main" id="{94A1D79C-F9A8-D44A-A1B7-1D42F987B2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12" name="Segnaposto testo 12">
            <a:extLst>
              <a:ext uri="{FF2B5EF4-FFF2-40B4-BE49-F238E27FC236}">
                <a16:creationId xmlns:a16="http://schemas.microsoft.com/office/drawing/2014/main" id="{074DA026-0859-DC4C-B810-EE95033106FD}"/>
              </a:ext>
            </a:extLst>
          </p:cNvPr>
          <p:cNvSpPr>
            <a:spLocks noGrp="1"/>
          </p:cNvSpPr>
          <p:nvPr>
            <p:ph type="body" sz="quarter" idx="61" hasCustomPrompt="1"/>
          </p:nvPr>
        </p:nvSpPr>
        <p:spPr>
          <a:xfrm>
            <a:off x="812800" y="2464058"/>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3"/>
              </a:buBlip>
              <a:tabLst/>
              <a:defRPr sz="1867" b="0" i="0">
                <a:solidFill>
                  <a:schemeClr val="tx2">
                    <a:lumMod val="50000"/>
                  </a:schemeClr>
                </a:solidFill>
                <a:latin typeface="+mn-lt"/>
              </a:defRPr>
            </a:lvl1pPr>
            <a:lvl2pPr marL="684966" indent="-227793">
              <a:lnSpc>
                <a:spcPct val="100000"/>
              </a:lnSpc>
              <a:buFontTx/>
              <a:buBlip>
                <a:blip r:embed="rId3"/>
              </a:buBlip>
              <a:defRPr sz="1467" b="0" i="0">
                <a:latin typeface="Trebuchet MS" panose="020B0703020202090204" pitchFamily="34" charset="0"/>
              </a:defRPr>
            </a:lvl2pPr>
            <a:lvl3pPr marL="1142930" indent="-228586">
              <a:lnSpc>
                <a:spcPct val="100000"/>
              </a:lnSpc>
              <a:buFontTx/>
              <a:buBlip>
                <a:blip r:embed="rId3"/>
              </a:buBlip>
              <a:defRPr b="0" i="0">
                <a:latin typeface="Trebuchet MS" panose="020B0703020202090204" pitchFamily="34" charset="0"/>
              </a:defRPr>
            </a:lvl3pPr>
            <a:lvl4pPr marL="1600104" indent="-228586">
              <a:lnSpc>
                <a:spcPct val="100000"/>
              </a:lnSpc>
              <a:buFontTx/>
              <a:buBlip>
                <a:blip r:embed="rId3"/>
              </a:buBlip>
              <a:defRPr sz="933"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it-IT" dirty="0" err="1"/>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32371381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Paragraph+Imag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6468546" y="0"/>
            <a:ext cx="5723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pic>
        <p:nvPicPr>
          <p:cNvPr id="4" name="Immagine 3">
            <a:extLst>
              <a:ext uri="{FF2B5EF4-FFF2-40B4-BE49-F238E27FC236}">
                <a16:creationId xmlns:a16="http://schemas.microsoft.com/office/drawing/2014/main" id="{9B890F40-AA9B-0E47-BE5E-F6DBD04D3E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7596" y="2464056"/>
            <a:ext cx="5999909" cy="3435583"/>
          </a:xfrm>
          <a:prstGeom prst="rect">
            <a:avLst/>
          </a:prstGeom>
        </p:spPr>
      </p:pic>
      <p:sp>
        <p:nvSpPr>
          <p:cNvPr id="11" name="Segnaposto testo 4">
            <a:extLst>
              <a:ext uri="{FF2B5EF4-FFF2-40B4-BE49-F238E27FC236}">
                <a16:creationId xmlns:a16="http://schemas.microsoft.com/office/drawing/2014/main" id="{E4DC27CC-6BE3-F747-B4E3-D1C72AB2F09D}"/>
              </a:ext>
            </a:extLst>
          </p:cNvPr>
          <p:cNvSpPr>
            <a:spLocks noGrp="1"/>
          </p:cNvSpPr>
          <p:nvPr>
            <p:ph type="body" sz="quarter" idx="62" hasCustomPrompt="1"/>
          </p:nvPr>
        </p:nvSpPr>
        <p:spPr>
          <a:xfrm>
            <a:off x="6902664" y="463103"/>
            <a:ext cx="4612345" cy="1672880"/>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1"/>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noProof="0" dirty="0"/>
              <a:t>.</a:t>
            </a:r>
          </a:p>
        </p:txBody>
      </p:sp>
      <p:sp>
        <p:nvSpPr>
          <p:cNvPr id="10" name="Segnaposto testo 10">
            <a:extLst>
              <a:ext uri="{FF2B5EF4-FFF2-40B4-BE49-F238E27FC236}">
                <a16:creationId xmlns:a16="http://schemas.microsoft.com/office/drawing/2014/main" id="{BACE1114-6E89-FA4B-8E9A-6CD51853FB4D}"/>
              </a:ext>
            </a:extLst>
          </p:cNvPr>
          <p:cNvSpPr>
            <a:spLocks noGrp="1"/>
          </p:cNvSpPr>
          <p:nvPr>
            <p:ph type="body" sz="quarter" idx="11" hasCustomPrompt="1"/>
          </p:nvPr>
        </p:nvSpPr>
        <p:spPr>
          <a:xfrm>
            <a:off x="812800" y="482601"/>
            <a:ext cx="3528344"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7" name="Immagine 2">
            <a:extLst>
              <a:ext uri="{FF2B5EF4-FFF2-40B4-BE49-F238E27FC236}">
                <a16:creationId xmlns:a16="http://schemas.microsoft.com/office/drawing/2014/main" id="{06A44CD5-1758-E843-B9A8-E16482413A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9" name="Segnaposto testo 12">
            <a:extLst>
              <a:ext uri="{FF2B5EF4-FFF2-40B4-BE49-F238E27FC236}">
                <a16:creationId xmlns:a16="http://schemas.microsoft.com/office/drawing/2014/main" id="{3265516A-6C7E-8C41-8C43-CE11DF95B5B8}"/>
              </a:ext>
            </a:extLst>
          </p:cNvPr>
          <p:cNvSpPr>
            <a:spLocks noGrp="1"/>
          </p:cNvSpPr>
          <p:nvPr>
            <p:ph type="body" sz="quarter" idx="61" hasCustomPrompt="1"/>
          </p:nvPr>
        </p:nvSpPr>
        <p:spPr>
          <a:xfrm>
            <a:off x="812800" y="2464058"/>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4"/>
              </a:buBlip>
              <a:tabLst/>
              <a:defRPr sz="1867" b="0" i="0">
                <a:solidFill>
                  <a:schemeClr val="tx2">
                    <a:lumMod val="50000"/>
                  </a:schemeClr>
                </a:solidFill>
                <a:latin typeface="+mn-lt"/>
              </a:defRPr>
            </a:lvl1pPr>
            <a:lvl2pPr marL="684966" indent="-227793">
              <a:lnSpc>
                <a:spcPct val="100000"/>
              </a:lnSpc>
              <a:buFontTx/>
              <a:buBlip>
                <a:blip r:embed="rId4"/>
              </a:buBlip>
              <a:defRPr sz="1467" b="0" i="0">
                <a:latin typeface="Trebuchet MS" panose="020B0703020202090204" pitchFamily="34" charset="0"/>
              </a:defRPr>
            </a:lvl2pPr>
            <a:lvl3pPr marL="1142930" indent="-228586">
              <a:lnSpc>
                <a:spcPct val="100000"/>
              </a:lnSpc>
              <a:buFontTx/>
              <a:buBlip>
                <a:blip r:embed="rId4"/>
              </a:buBlip>
              <a:defRPr b="0" i="0">
                <a:latin typeface="Trebuchet MS" panose="020B0703020202090204" pitchFamily="34" charset="0"/>
              </a:defRPr>
            </a:lvl3pPr>
            <a:lvl4pPr marL="1600104" indent="-228586">
              <a:lnSpc>
                <a:spcPct val="100000"/>
              </a:lnSpc>
              <a:buFontTx/>
              <a:buBlip>
                <a:blip r:embed="rId4"/>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404782028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Paragraph+Image_2">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6468546" y="0"/>
            <a:ext cx="5723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pic>
        <p:nvPicPr>
          <p:cNvPr id="5" name="Immagine 4">
            <a:extLst>
              <a:ext uri="{FF2B5EF4-FFF2-40B4-BE49-F238E27FC236}">
                <a16:creationId xmlns:a16="http://schemas.microsoft.com/office/drawing/2014/main" id="{D673B2D9-9119-0D44-BF07-D2CB937E2DC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7596" y="2464056"/>
            <a:ext cx="5999909" cy="3435583"/>
          </a:xfrm>
          <a:prstGeom prst="rect">
            <a:avLst/>
          </a:prstGeom>
        </p:spPr>
      </p:pic>
      <p:sp>
        <p:nvSpPr>
          <p:cNvPr id="11" name="Segnaposto testo 4">
            <a:extLst>
              <a:ext uri="{FF2B5EF4-FFF2-40B4-BE49-F238E27FC236}">
                <a16:creationId xmlns:a16="http://schemas.microsoft.com/office/drawing/2014/main" id="{B6DDEF08-89A1-C847-8B91-D7614617BD51}"/>
              </a:ext>
            </a:extLst>
          </p:cNvPr>
          <p:cNvSpPr>
            <a:spLocks noGrp="1"/>
          </p:cNvSpPr>
          <p:nvPr>
            <p:ph type="body" sz="quarter" idx="62" hasCustomPrompt="1"/>
          </p:nvPr>
        </p:nvSpPr>
        <p:spPr>
          <a:xfrm>
            <a:off x="6902664" y="463103"/>
            <a:ext cx="4612345" cy="1672880"/>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1"/>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noProof="0" dirty="0"/>
              <a:t>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r>
              <a:rPr lang="en-US" noProof="0" dirty="0" err="1"/>
              <a:t>adipiscing</a:t>
            </a:r>
            <a:r>
              <a:rPr lang="en-US" dirty="0"/>
              <a:t>.</a:t>
            </a:r>
          </a:p>
        </p:txBody>
      </p:sp>
      <p:sp>
        <p:nvSpPr>
          <p:cNvPr id="10" name="Segnaposto testo 10">
            <a:extLst>
              <a:ext uri="{FF2B5EF4-FFF2-40B4-BE49-F238E27FC236}">
                <a16:creationId xmlns:a16="http://schemas.microsoft.com/office/drawing/2014/main" id="{3D56544D-E9E8-1F4E-96ED-937429E32C80}"/>
              </a:ext>
            </a:extLst>
          </p:cNvPr>
          <p:cNvSpPr>
            <a:spLocks noGrp="1"/>
          </p:cNvSpPr>
          <p:nvPr>
            <p:ph type="body" sz="quarter" idx="11" hasCustomPrompt="1"/>
          </p:nvPr>
        </p:nvSpPr>
        <p:spPr>
          <a:xfrm>
            <a:off x="812800" y="482601"/>
            <a:ext cx="3528344"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7" name="Immagine 2">
            <a:extLst>
              <a:ext uri="{FF2B5EF4-FFF2-40B4-BE49-F238E27FC236}">
                <a16:creationId xmlns:a16="http://schemas.microsoft.com/office/drawing/2014/main" id="{052D700B-BBAE-2247-8BFC-641BA5B156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9" name="Segnaposto testo 12">
            <a:extLst>
              <a:ext uri="{FF2B5EF4-FFF2-40B4-BE49-F238E27FC236}">
                <a16:creationId xmlns:a16="http://schemas.microsoft.com/office/drawing/2014/main" id="{BC4FAC46-1220-424B-BAB2-16E3E1C51AE1}"/>
              </a:ext>
            </a:extLst>
          </p:cNvPr>
          <p:cNvSpPr>
            <a:spLocks noGrp="1"/>
          </p:cNvSpPr>
          <p:nvPr>
            <p:ph type="body" sz="quarter" idx="61" hasCustomPrompt="1"/>
          </p:nvPr>
        </p:nvSpPr>
        <p:spPr>
          <a:xfrm>
            <a:off x="812800" y="2464058"/>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4"/>
              </a:buBlip>
              <a:tabLst/>
              <a:defRPr sz="1867" b="0" i="0">
                <a:solidFill>
                  <a:schemeClr val="tx2">
                    <a:lumMod val="50000"/>
                  </a:schemeClr>
                </a:solidFill>
                <a:latin typeface="+mn-lt"/>
              </a:defRPr>
            </a:lvl1pPr>
            <a:lvl2pPr marL="684966" indent="-227793">
              <a:lnSpc>
                <a:spcPct val="100000"/>
              </a:lnSpc>
              <a:buFontTx/>
              <a:buBlip>
                <a:blip r:embed="rId4"/>
              </a:buBlip>
              <a:defRPr sz="1467" b="0" i="0">
                <a:latin typeface="Trebuchet MS" panose="020B0703020202090204" pitchFamily="34" charset="0"/>
              </a:defRPr>
            </a:lvl2pPr>
            <a:lvl3pPr marL="1142930" indent="-228586">
              <a:lnSpc>
                <a:spcPct val="100000"/>
              </a:lnSpc>
              <a:buFontTx/>
              <a:buBlip>
                <a:blip r:embed="rId4"/>
              </a:buBlip>
              <a:defRPr b="0" i="0">
                <a:latin typeface="Trebuchet MS" panose="020B0703020202090204" pitchFamily="34" charset="0"/>
              </a:defRPr>
            </a:lvl3pPr>
            <a:lvl4pPr marL="1600104" indent="-228586">
              <a:lnSpc>
                <a:spcPct val="100000"/>
              </a:lnSpc>
              <a:buFontTx/>
              <a:buBlip>
                <a:blip r:embed="rId4"/>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42401387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aragraph+Image3">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6468543" y="0"/>
            <a:ext cx="572346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pic>
        <p:nvPicPr>
          <p:cNvPr id="4" name="Immagine 3">
            <a:extLst>
              <a:ext uri="{FF2B5EF4-FFF2-40B4-BE49-F238E27FC236}">
                <a16:creationId xmlns:a16="http://schemas.microsoft.com/office/drawing/2014/main" id="{C7CC9EF2-C87A-CB4C-BAD8-74F287DB97B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7596" y="2464056"/>
            <a:ext cx="5999909" cy="3435583"/>
          </a:xfrm>
          <a:prstGeom prst="rect">
            <a:avLst/>
          </a:prstGeom>
        </p:spPr>
      </p:pic>
      <p:sp>
        <p:nvSpPr>
          <p:cNvPr id="11" name="Segnaposto testo 4">
            <a:extLst>
              <a:ext uri="{FF2B5EF4-FFF2-40B4-BE49-F238E27FC236}">
                <a16:creationId xmlns:a16="http://schemas.microsoft.com/office/drawing/2014/main" id="{6A8D45C2-D897-B148-B43A-EE3BB1D5A3AF}"/>
              </a:ext>
            </a:extLst>
          </p:cNvPr>
          <p:cNvSpPr>
            <a:spLocks noGrp="1"/>
          </p:cNvSpPr>
          <p:nvPr>
            <p:ph type="body" sz="quarter" idx="62" hasCustomPrompt="1"/>
          </p:nvPr>
        </p:nvSpPr>
        <p:spPr>
          <a:xfrm>
            <a:off x="6902664" y="463103"/>
            <a:ext cx="4612345" cy="1672880"/>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1"/>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a:t>
            </a:r>
          </a:p>
        </p:txBody>
      </p:sp>
      <p:sp>
        <p:nvSpPr>
          <p:cNvPr id="10" name="Segnaposto testo 10">
            <a:extLst>
              <a:ext uri="{FF2B5EF4-FFF2-40B4-BE49-F238E27FC236}">
                <a16:creationId xmlns:a16="http://schemas.microsoft.com/office/drawing/2014/main" id="{15C6D792-3615-774F-8411-1EFB961E8831}"/>
              </a:ext>
            </a:extLst>
          </p:cNvPr>
          <p:cNvSpPr>
            <a:spLocks noGrp="1"/>
          </p:cNvSpPr>
          <p:nvPr>
            <p:ph type="body" sz="quarter" idx="11" hasCustomPrompt="1"/>
          </p:nvPr>
        </p:nvSpPr>
        <p:spPr>
          <a:xfrm>
            <a:off x="812800" y="482601"/>
            <a:ext cx="3528344"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7" name="Immagine 2">
            <a:extLst>
              <a:ext uri="{FF2B5EF4-FFF2-40B4-BE49-F238E27FC236}">
                <a16:creationId xmlns:a16="http://schemas.microsoft.com/office/drawing/2014/main" id="{FBBB718D-6232-C840-B45F-053E56A213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9" name="Segnaposto testo 12">
            <a:extLst>
              <a:ext uri="{FF2B5EF4-FFF2-40B4-BE49-F238E27FC236}">
                <a16:creationId xmlns:a16="http://schemas.microsoft.com/office/drawing/2014/main" id="{47D06C4B-BCB3-494E-AF97-C77A0FBE0D65}"/>
              </a:ext>
            </a:extLst>
          </p:cNvPr>
          <p:cNvSpPr>
            <a:spLocks noGrp="1"/>
          </p:cNvSpPr>
          <p:nvPr>
            <p:ph type="body" sz="quarter" idx="61" hasCustomPrompt="1"/>
          </p:nvPr>
        </p:nvSpPr>
        <p:spPr>
          <a:xfrm>
            <a:off x="812800" y="2464058"/>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4"/>
              </a:buBlip>
              <a:tabLst/>
              <a:defRPr sz="1867" b="0" i="0">
                <a:solidFill>
                  <a:schemeClr val="tx2">
                    <a:lumMod val="50000"/>
                  </a:schemeClr>
                </a:solidFill>
                <a:latin typeface="+mn-lt"/>
              </a:defRPr>
            </a:lvl1pPr>
            <a:lvl2pPr marL="684966" indent="-227793">
              <a:lnSpc>
                <a:spcPct val="100000"/>
              </a:lnSpc>
              <a:buFontTx/>
              <a:buBlip>
                <a:blip r:embed="rId4"/>
              </a:buBlip>
              <a:defRPr sz="1467" b="0" i="0">
                <a:latin typeface="Trebuchet MS" panose="020B0703020202090204" pitchFamily="34" charset="0"/>
              </a:defRPr>
            </a:lvl2pPr>
            <a:lvl3pPr marL="1142930" indent="-228586">
              <a:lnSpc>
                <a:spcPct val="100000"/>
              </a:lnSpc>
              <a:buFontTx/>
              <a:buBlip>
                <a:blip r:embed="rId4"/>
              </a:buBlip>
              <a:defRPr b="0" i="0">
                <a:latin typeface="Trebuchet MS" panose="020B0703020202090204" pitchFamily="34" charset="0"/>
              </a:defRPr>
            </a:lvl3pPr>
            <a:lvl4pPr marL="1600104" indent="-228586">
              <a:lnSpc>
                <a:spcPct val="100000"/>
              </a:lnSpc>
              <a:buFontTx/>
              <a:buBlip>
                <a:blip r:embed="rId4"/>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26456340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ALE_Title_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FBDFF2-9A5C-4443-9104-5BC249D75E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8" y="8469"/>
            <a:ext cx="12175067" cy="6841067"/>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3967" y="167320"/>
            <a:ext cx="2171183" cy="644051"/>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638400" y="969601"/>
            <a:ext cx="6043200" cy="1953291"/>
          </a:xfrm>
          <a:prstGeom prst="rect">
            <a:avLst/>
          </a:prstGeom>
          <a:noFill/>
        </p:spPr>
        <p:txBody>
          <a:bodyPr lIns="82800" tIns="39600" rIns="82800" bIns="39600" anchor="t" anchorCtr="0">
            <a:spAutoFit/>
          </a:bodyPr>
          <a:lstStyle>
            <a:lvl1pPr algn="l">
              <a:defRPr sz="6667" b="0" i="0" cap="all" baseline="0">
                <a:solidFill>
                  <a:schemeClr val="bg1"/>
                </a:solidFill>
                <a:latin typeface="Trebuchet MS" panose="020B0703020202090204" pitchFamily="34" charset="0"/>
              </a:defRPr>
            </a:lvl1pPr>
          </a:lstStyle>
          <a:p>
            <a:r>
              <a:rPr lang="en-US" dirty="0"/>
              <a:t>MASTER TITLE </a:t>
            </a:r>
            <a:br>
              <a:rPr lang="en-US" dirty="0"/>
            </a:br>
            <a:r>
              <a:rPr lang="en-US" dirty="0"/>
              <a:t>MAX 2 LINES</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638400" y="3057600"/>
            <a:ext cx="10157061" cy="1500187"/>
          </a:xfrm>
          <a:prstGeom prst="rect">
            <a:avLst/>
          </a:prstGeom>
        </p:spPr>
        <p:txBody>
          <a:bodyPr>
            <a:normAutofit/>
          </a:bodyPr>
          <a:lstStyle>
            <a:lvl1pPr marL="0" indent="0">
              <a:buNone/>
              <a:defRPr sz="1600" b="0" i="0" cap="all" spc="307" baseline="0">
                <a:solidFill>
                  <a:schemeClr val="bg1"/>
                </a:solidFill>
                <a:latin typeface="Trebuchet MS" panose="020B0703020202090204" pitchFamily="34" charset="0"/>
              </a:defRPr>
            </a:lvl1pPr>
            <a:lvl2pPr marL="457171" indent="0">
              <a:buNone/>
              <a:defRPr sz="2000">
                <a:solidFill>
                  <a:schemeClr val="tx1">
                    <a:tint val="75000"/>
                  </a:schemeClr>
                </a:solidFill>
              </a:defRPr>
            </a:lvl2pPr>
            <a:lvl3pPr marL="914345" indent="0">
              <a:buNone/>
              <a:defRPr sz="1800">
                <a:solidFill>
                  <a:schemeClr val="tx1">
                    <a:tint val="75000"/>
                  </a:schemeClr>
                </a:solidFill>
              </a:defRPr>
            </a:lvl3pPr>
            <a:lvl4pPr marL="1371518" indent="0">
              <a:buNone/>
              <a:defRPr sz="1600">
                <a:solidFill>
                  <a:schemeClr val="tx1">
                    <a:tint val="75000"/>
                  </a:schemeClr>
                </a:solidFill>
              </a:defRPr>
            </a:lvl4pPr>
            <a:lvl5pPr marL="1828692" indent="0">
              <a:buNone/>
              <a:defRPr sz="1600">
                <a:solidFill>
                  <a:schemeClr val="tx1">
                    <a:tint val="75000"/>
                  </a:schemeClr>
                </a:solidFill>
              </a:defRPr>
            </a:lvl5pPr>
            <a:lvl6pPr marL="2285863" indent="0">
              <a:buNone/>
              <a:defRPr sz="1600">
                <a:solidFill>
                  <a:schemeClr val="tx1">
                    <a:tint val="75000"/>
                  </a:schemeClr>
                </a:solidFill>
              </a:defRPr>
            </a:lvl6pPr>
            <a:lvl7pPr marL="2743034" indent="0">
              <a:buNone/>
              <a:defRPr sz="1600">
                <a:solidFill>
                  <a:schemeClr val="tx1">
                    <a:tint val="75000"/>
                  </a:schemeClr>
                </a:solidFill>
              </a:defRPr>
            </a:lvl7pPr>
            <a:lvl8pPr marL="3200208" indent="0">
              <a:buNone/>
              <a:defRPr sz="1600">
                <a:solidFill>
                  <a:schemeClr val="tx1">
                    <a:tint val="75000"/>
                  </a:schemeClr>
                </a:solidFill>
              </a:defRPr>
            </a:lvl8pPr>
            <a:lvl9pPr marL="3657382" indent="0">
              <a:buNone/>
              <a:defRPr sz="16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399088498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E0FA4764-0317-9B43-9669-BF065BBE2409}"/>
              </a:ext>
            </a:extLst>
          </p:cNvPr>
          <p:cNvSpPr>
            <a:spLocks noGrp="1"/>
          </p:cNvSpPr>
          <p:nvPr>
            <p:ph type="body" sz="quarter" idx="11" hasCustomPrompt="1"/>
          </p:nvPr>
        </p:nvSpPr>
        <p:spPr>
          <a:xfrm>
            <a:off x="830480" y="313086"/>
            <a:ext cx="9837917" cy="950052"/>
          </a:xfrm>
          <a:prstGeom prst="rect">
            <a:avLst/>
          </a:prstGeom>
        </p:spPr>
        <p:txBody>
          <a:bodyPr/>
          <a:lstStyle>
            <a:lvl1pPr marL="0" indent="0">
              <a:buNone/>
              <a:defRPr sz="32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5" name="Segnaposto testo 12">
            <a:extLst>
              <a:ext uri="{FF2B5EF4-FFF2-40B4-BE49-F238E27FC236}">
                <a16:creationId xmlns:a16="http://schemas.microsoft.com/office/drawing/2014/main" id="{EC28FD98-BBF6-2048-94FC-594E4F82385A}"/>
              </a:ext>
            </a:extLst>
          </p:cNvPr>
          <p:cNvSpPr>
            <a:spLocks noGrp="1"/>
          </p:cNvSpPr>
          <p:nvPr>
            <p:ph type="body" sz="quarter" idx="61" hasCustomPrompt="1"/>
          </p:nvPr>
        </p:nvSpPr>
        <p:spPr>
          <a:xfrm>
            <a:off x="830480" y="1903970"/>
            <a:ext cx="4035336"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dirty="0"/>
              <a:t>Bullet number 1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noProof="0" dirty="0"/>
              <a:t>sit</a:t>
            </a:r>
            <a:r>
              <a:rPr lang="en-US" dirty="0"/>
              <a:t> </a:t>
            </a:r>
            <a:r>
              <a:rPr lang="en-US" dirty="0" err="1"/>
              <a:t>amet</a:t>
            </a:r>
            <a:r>
              <a:rPr lang="en-US" dirty="0"/>
              <a:t> dolor </a:t>
            </a:r>
            <a:r>
              <a:rPr lang="en-US" dirty="0" err="1"/>
              <a:t>consectetur</a:t>
            </a:r>
            <a:r>
              <a:rPr lang="en-US" dirty="0"/>
              <a:t> </a:t>
            </a:r>
          </a:p>
          <a:p>
            <a:pPr lvl="1"/>
            <a:r>
              <a:rPr lang="en-US" dirty="0"/>
              <a:t>Bullet 2</a:t>
            </a:r>
          </a:p>
          <a:p>
            <a:pPr lvl="2"/>
            <a:r>
              <a:rPr lang="en-US" dirty="0"/>
              <a:t>Bullet 3</a:t>
            </a:r>
          </a:p>
          <a:p>
            <a:pPr lvl="3"/>
            <a:r>
              <a:rPr lang="en-US" dirty="0"/>
              <a:t>Bullet 4</a:t>
            </a:r>
          </a:p>
        </p:txBody>
      </p:sp>
      <p:sp>
        <p:nvSpPr>
          <p:cNvPr id="7" name="Segnaposto testo 12">
            <a:extLst>
              <a:ext uri="{FF2B5EF4-FFF2-40B4-BE49-F238E27FC236}">
                <a16:creationId xmlns:a16="http://schemas.microsoft.com/office/drawing/2014/main" id="{E76D8D63-C902-3A47-93C6-346425325E3E}"/>
              </a:ext>
            </a:extLst>
          </p:cNvPr>
          <p:cNvSpPr>
            <a:spLocks noGrp="1"/>
          </p:cNvSpPr>
          <p:nvPr>
            <p:ph type="body" sz="quarter" idx="62" hasCustomPrompt="1"/>
          </p:nvPr>
        </p:nvSpPr>
        <p:spPr>
          <a:xfrm>
            <a:off x="6713868" y="1903969"/>
            <a:ext cx="4035336"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39816415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ext+Title - 2 Columns">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168140A7-BF12-2249-A61B-329FAA92101E}"/>
              </a:ext>
            </a:extLst>
          </p:cNvPr>
          <p:cNvSpPr>
            <a:spLocks noGrp="1"/>
          </p:cNvSpPr>
          <p:nvPr>
            <p:ph type="body" sz="quarter" idx="63" hasCustomPrompt="1"/>
          </p:nvPr>
        </p:nvSpPr>
        <p:spPr>
          <a:xfrm>
            <a:off x="830480" y="304639"/>
            <a:ext cx="9812355" cy="2048364"/>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OF A LONG TITLE LOREM IPSUM DOLOR SIT. IT WILL BE USED TO OPEN A CHART WITH A VERY LONG SENTENCE INSTEAD OF A NORMAL TITLE</a:t>
            </a:r>
            <a:r>
              <a:rPr lang="it-IT" dirty="0"/>
              <a:t>. </a:t>
            </a:r>
          </a:p>
        </p:txBody>
      </p:sp>
      <p:sp>
        <p:nvSpPr>
          <p:cNvPr id="5" name="Segnaposto testo 12">
            <a:extLst>
              <a:ext uri="{FF2B5EF4-FFF2-40B4-BE49-F238E27FC236}">
                <a16:creationId xmlns:a16="http://schemas.microsoft.com/office/drawing/2014/main" id="{213D9795-AAD5-FC4E-806E-E130BED8A0D3}"/>
              </a:ext>
            </a:extLst>
          </p:cNvPr>
          <p:cNvSpPr>
            <a:spLocks noGrp="1"/>
          </p:cNvSpPr>
          <p:nvPr>
            <p:ph type="body" sz="quarter" idx="61" hasCustomPrompt="1"/>
          </p:nvPr>
        </p:nvSpPr>
        <p:spPr>
          <a:xfrm>
            <a:off x="830481" y="2819907"/>
            <a:ext cx="37168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
        <p:nvSpPr>
          <p:cNvPr id="6" name="Segnaposto testo 12">
            <a:extLst>
              <a:ext uri="{FF2B5EF4-FFF2-40B4-BE49-F238E27FC236}">
                <a16:creationId xmlns:a16="http://schemas.microsoft.com/office/drawing/2014/main" id="{6D542223-A76C-D34A-9887-2B22D2EAD825}"/>
              </a:ext>
            </a:extLst>
          </p:cNvPr>
          <p:cNvSpPr>
            <a:spLocks noGrp="1"/>
          </p:cNvSpPr>
          <p:nvPr>
            <p:ph type="body" sz="quarter" idx="62" hasCustomPrompt="1"/>
          </p:nvPr>
        </p:nvSpPr>
        <p:spPr>
          <a:xfrm>
            <a:off x="6926029" y="2819906"/>
            <a:ext cx="37168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282051739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p:nvPr>
        </p:nvSpPr>
        <p:spPr>
          <a:xfrm>
            <a:off x="6960976" y="0"/>
            <a:ext cx="5231024" cy="685800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7" name="Segnaposto testo 10">
            <a:extLst>
              <a:ext uri="{FF2B5EF4-FFF2-40B4-BE49-F238E27FC236}">
                <a16:creationId xmlns:a16="http://schemas.microsoft.com/office/drawing/2014/main" id="{F3943112-DAB7-8947-B91E-BEE4A1B2398B}"/>
              </a:ext>
            </a:extLst>
          </p:cNvPr>
          <p:cNvSpPr>
            <a:spLocks noGrp="1"/>
          </p:cNvSpPr>
          <p:nvPr>
            <p:ph type="body" sz="quarter" idx="11" hasCustomPrompt="1"/>
          </p:nvPr>
        </p:nvSpPr>
        <p:spPr>
          <a:xfrm>
            <a:off x="1059140" y="463101"/>
            <a:ext cx="3787581"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sp>
        <p:nvSpPr>
          <p:cNvPr id="5" name="Segnaposto testo 12">
            <a:extLst>
              <a:ext uri="{FF2B5EF4-FFF2-40B4-BE49-F238E27FC236}">
                <a16:creationId xmlns:a16="http://schemas.microsoft.com/office/drawing/2014/main" id="{F615284D-A2A3-F84D-82F8-101B8E87BE57}"/>
              </a:ext>
            </a:extLst>
          </p:cNvPr>
          <p:cNvSpPr>
            <a:spLocks noGrp="1"/>
          </p:cNvSpPr>
          <p:nvPr>
            <p:ph type="body" sz="quarter" idx="61" hasCustomPrompt="1"/>
          </p:nvPr>
        </p:nvSpPr>
        <p:spPr>
          <a:xfrm>
            <a:off x="1059140" y="2398155"/>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24296257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_Text+Title - 2 Columns">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08199A1-158E-7B48-91A7-E6E723F6A4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7359" y="0"/>
            <a:ext cx="6174644" cy="6858000"/>
          </a:xfrm>
          <a:prstGeom prst="rect">
            <a:avLst/>
          </a:prstGeom>
        </p:spPr>
      </p:pic>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1059140" y="463101"/>
            <a:ext cx="3787581"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9" name="Segnaposto testo 12">
            <a:extLst>
              <a:ext uri="{FF2B5EF4-FFF2-40B4-BE49-F238E27FC236}">
                <a16:creationId xmlns:a16="http://schemas.microsoft.com/office/drawing/2014/main" id="{B39C96CD-AE76-AC44-80C8-D00EE7D1C30A}"/>
              </a:ext>
            </a:extLst>
          </p:cNvPr>
          <p:cNvSpPr>
            <a:spLocks noGrp="1"/>
          </p:cNvSpPr>
          <p:nvPr>
            <p:ph type="body" sz="quarter" idx="61" hasCustomPrompt="1"/>
          </p:nvPr>
        </p:nvSpPr>
        <p:spPr>
          <a:xfrm>
            <a:off x="1059140" y="2398155"/>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4"/>
              </a:buBlip>
              <a:tabLst/>
              <a:defRPr sz="1867" b="0" i="0">
                <a:solidFill>
                  <a:schemeClr val="tx2">
                    <a:lumMod val="50000"/>
                  </a:schemeClr>
                </a:solidFill>
                <a:latin typeface="+mn-lt"/>
              </a:defRPr>
            </a:lvl1pPr>
            <a:lvl2pPr marL="684966" indent="-227793">
              <a:lnSpc>
                <a:spcPct val="100000"/>
              </a:lnSpc>
              <a:buFontTx/>
              <a:buBlip>
                <a:blip r:embed="rId4"/>
              </a:buBlip>
              <a:defRPr sz="1467" b="0" i="0">
                <a:latin typeface="Trebuchet MS" panose="020B0703020202090204" pitchFamily="34" charset="0"/>
              </a:defRPr>
            </a:lvl2pPr>
            <a:lvl3pPr marL="1142930" indent="-228586">
              <a:lnSpc>
                <a:spcPct val="100000"/>
              </a:lnSpc>
              <a:buFontTx/>
              <a:buBlip>
                <a:blip r:embed="rId4"/>
              </a:buBlip>
              <a:defRPr b="0" i="0">
                <a:latin typeface="Trebuchet MS" panose="020B0703020202090204" pitchFamily="34" charset="0"/>
              </a:defRPr>
            </a:lvl3pPr>
            <a:lvl4pPr marL="1600104" indent="-228586">
              <a:lnSpc>
                <a:spcPct val="100000"/>
              </a:lnSpc>
              <a:buFontTx/>
              <a:buBlip>
                <a:blip r:embed="rId4"/>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19701690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Text+Title - 2 Columns">
    <p:spTree>
      <p:nvGrpSpPr>
        <p:cNvPr id="1" name=""/>
        <p:cNvGrpSpPr/>
        <p:nvPr/>
      </p:nvGrpSpPr>
      <p:grpSpPr>
        <a:xfrm>
          <a:off x="0" y="0"/>
          <a:ext cx="0" cy="0"/>
          <a:chOff x="0" y="0"/>
          <a:chExt cx="0" cy="0"/>
        </a:xfrm>
      </p:grpSpPr>
      <p:sp>
        <p:nvSpPr>
          <p:cNvPr id="7" name="Segnaposto testo 10">
            <a:extLst>
              <a:ext uri="{FF2B5EF4-FFF2-40B4-BE49-F238E27FC236}">
                <a16:creationId xmlns:a16="http://schemas.microsoft.com/office/drawing/2014/main" id="{C2C11437-9436-A848-9E8F-DC55463B3195}"/>
              </a:ext>
            </a:extLst>
          </p:cNvPr>
          <p:cNvSpPr>
            <a:spLocks noGrp="1"/>
          </p:cNvSpPr>
          <p:nvPr>
            <p:ph type="body" sz="quarter" idx="11" hasCustomPrompt="1"/>
          </p:nvPr>
        </p:nvSpPr>
        <p:spPr>
          <a:xfrm>
            <a:off x="1059140" y="463101"/>
            <a:ext cx="3787581" cy="1137099"/>
          </a:xfrm>
          <a:prstGeom prst="rect">
            <a:avLst/>
          </a:prstGeom>
        </p:spPr>
        <p:txBody>
          <a:bodyPr/>
          <a:lstStyle>
            <a:lvl1pPr marL="0" indent="0">
              <a:buNone/>
              <a:defRPr sz="3200" b="0" i="0" cap="all" baseline="0">
                <a:solidFill>
                  <a:schemeClr val="accent1"/>
                </a:solidFill>
                <a:latin typeface="+mj-lt"/>
              </a:defRPr>
            </a:lvl1pPr>
          </a:lstStyle>
          <a:p>
            <a:pPr lvl="0"/>
            <a:r>
              <a:rPr lang="en-US" noProof="0" dirty="0"/>
              <a:t>EXAMPLE TITLE</a:t>
            </a:r>
            <a:br>
              <a:rPr lang="en-US" noProof="0" dirty="0"/>
            </a:br>
            <a:r>
              <a:rPr lang="en-US" noProof="0" dirty="0"/>
              <a:t>MAX 2 Lines</a:t>
            </a:r>
          </a:p>
        </p:txBody>
      </p:sp>
      <p:pic>
        <p:nvPicPr>
          <p:cNvPr id="5" name="Immagine 2">
            <a:extLst>
              <a:ext uri="{FF2B5EF4-FFF2-40B4-BE49-F238E27FC236}">
                <a16:creationId xmlns:a16="http://schemas.microsoft.com/office/drawing/2014/main" id="{D3E826E6-A64E-9445-B3BB-0BEE7DE150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10" name="Picture Placeholder 13">
            <a:extLst>
              <a:ext uri="{FF2B5EF4-FFF2-40B4-BE49-F238E27FC236}">
                <a16:creationId xmlns:a16="http://schemas.microsoft.com/office/drawing/2014/main" id="{8DAEF4DB-E94C-6A4C-93D0-1259AA9B8641}"/>
              </a:ext>
            </a:extLst>
          </p:cNvPr>
          <p:cNvSpPr>
            <a:spLocks noGrp="1"/>
          </p:cNvSpPr>
          <p:nvPr>
            <p:ph type="pic" sz="quarter" idx="60"/>
          </p:nvPr>
        </p:nvSpPr>
        <p:spPr>
          <a:xfrm>
            <a:off x="6960976" y="0"/>
            <a:ext cx="5231024" cy="685800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8" name="Segnaposto testo 12">
            <a:extLst>
              <a:ext uri="{FF2B5EF4-FFF2-40B4-BE49-F238E27FC236}">
                <a16:creationId xmlns:a16="http://schemas.microsoft.com/office/drawing/2014/main" id="{F66D0184-A87D-7F49-B5A5-EB88CD480A11}"/>
              </a:ext>
            </a:extLst>
          </p:cNvPr>
          <p:cNvSpPr>
            <a:spLocks noGrp="1"/>
          </p:cNvSpPr>
          <p:nvPr>
            <p:ph type="body" sz="quarter" idx="61" hasCustomPrompt="1"/>
          </p:nvPr>
        </p:nvSpPr>
        <p:spPr>
          <a:xfrm>
            <a:off x="1059140" y="2398155"/>
            <a:ext cx="3499907"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3"/>
              </a:buBlip>
              <a:tabLst/>
              <a:defRPr sz="1867" b="0" i="0">
                <a:solidFill>
                  <a:schemeClr val="tx2">
                    <a:lumMod val="50000"/>
                  </a:schemeClr>
                </a:solidFill>
                <a:latin typeface="+mn-lt"/>
              </a:defRPr>
            </a:lvl1pPr>
            <a:lvl2pPr marL="684966" indent="-227793">
              <a:lnSpc>
                <a:spcPct val="100000"/>
              </a:lnSpc>
              <a:buFontTx/>
              <a:buBlip>
                <a:blip r:embed="rId3"/>
              </a:buBlip>
              <a:defRPr sz="1467" b="0" i="0">
                <a:latin typeface="Trebuchet MS" panose="020B0703020202090204" pitchFamily="34" charset="0"/>
              </a:defRPr>
            </a:lvl2pPr>
            <a:lvl3pPr marL="1142930" indent="-228586">
              <a:lnSpc>
                <a:spcPct val="100000"/>
              </a:lnSpc>
              <a:buFontTx/>
              <a:buBlip>
                <a:blip r:embed="rId3"/>
              </a:buBlip>
              <a:defRPr b="0" i="0">
                <a:latin typeface="Trebuchet MS" panose="020B0703020202090204" pitchFamily="34" charset="0"/>
              </a:defRPr>
            </a:lvl3pPr>
            <a:lvl4pPr marL="1600104" indent="-228586">
              <a:lnSpc>
                <a:spcPct val="100000"/>
              </a:lnSpc>
              <a:buFontTx/>
              <a:buBlip>
                <a:blip r:embed="rId3"/>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p:txBody>
      </p:sp>
    </p:spTree>
    <p:extLst>
      <p:ext uri="{BB962C8B-B14F-4D97-AF65-F5344CB8AC3E}">
        <p14:creationId xmlns:p14="http://schemas.microsoft.com/office/powerpoint/2010/main" val="77287053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ext+Title - 2 Columns">
    <p:spTree>
      <p:nvGrpSpPr>
        <p:cNvPr id="1" name=""/>
        <p:cNvGrpSpPr/>
        <p:nvPr/>
      </p:nvGrpSpPr>
      <p:grpSpPr>
        <a:xfrm>
          <a:off x="0" y="0"/>
          <a:ext cx="0" cy="0"/>
          <a:chOff x="0" y="0"/>
          <a:chExt cx="0" cy="0"/>
        </a:xfrm>
      </p:grpSpPr>
      <p:sp>
        <p:nvSpPr>
          <p:cNvPr id="6" name="Segnaposto testo 10">
            <a:extLst>
              <a:ext uri="{FF2B5EF4-FFF2-40B4-BE49-F238E27FC236}">
                <a16:creationId xmlns:a16="http://schemas.microsoft.com/office/drawing/2014/main" id="{99FD2E4C-2C9B-EA41-A247-865CA7BA4691}"/>
              </a:ext>
            </a:extLst>
          </p:cNvPr>
          <p:cNvSpPr>
            <a:spLocks noGrp="1"/>
          </p:cNvSpPr>
          <p:nvPr>
            <p:ph type="body" sz="quarter" idx="11" hasCustomPrompt="1"/>
          </p:nvPr>
        </p:nvSpPr>
        <p:spPr>
          <a:xfrm>
            <a:off x="6236236" y="463104"/>
            <a:ext cx="5441165" cy="613309"/>
          </a:xfrm>
          <a:prstGeom prst="rect">
            <a:avLst/>
          </a:prstGeom>
        </p:spPr>
        <p:txBody>
          <a:bodyPr/>
          <a:lstStyle>
            <a:lvl1pPr marL="0" indent="0">
              <a:buNone/>
              <a:defRPr sz="3200" b="0" i="0" cap="all" baseline="0">
                <a:solidFill>
                  <a:schemeClr val="accent1"/>
                </a:solidFill>
                <a:latin typeface="+mj-lt"/>
              </a:defRPr>
            </a:lvl1pPr>
          </a:lstStyle>
          <a:p>
            <a:pPr lvl="0"/>
            <a:r>
              <a:rPr lang="en-US" noProof="0"/>
              <a:t>EXAMPLE TITLE Max 1 line</a:t>
            </a:r>
          </a:p>
        </p:txBody>
      </p:sp>
      <p:sp>
        <p:nvSpPr>
          <p:cNvPr id="4" name="Picture Placeholder 13">
            <a:extLst>
              <a:ext uri="{FF2B5EF4-FFF2-40B4-BE49-F238E27FC236}">
                <a16:creationId xmlns:a16="http://schemas.microsoft.com/office/drawing/2014/main" id="{750972F6-7EB1-7447-9AF1-A0F264B51996}"/>
              </a:ext>
            </a:extLst>
          </p:cNvPr>
          <p:cNvSpPr>
            <a:spLocks noGrp="1"/>
          </p:cNvSpPr>
          <p:nvPr>
            <p:ph type="pic" sz="quarter" idx="60"/>
          </p:nvPr>
        </p:nvSpPr>
        <p:spPr>
          <a:xfrm>
            <a:off x="529468" y="0"/>
            <a:ext cx="5231024" cy="685800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5" name="Segnaposto testo 12">
            <a:extLst>
              <a:ext uri="{FF2B5EF4-FFF2-40B4-BE49-F238E27FC236}">
                <a16:creationId xmlns:a16="http://schemas.microsoft.com/office/drawing/2014/main" id="{D5458D62-D3CC-9C46-89D0-9929EA7C5E5B}"/>
              </a:ext>
            </a:extLst>
          </p:cNvPr>
          <p:cNvSpPr>
            <a:spLocks noGrp="1"/>
          </p:cNvSpPr>
          <p:nvPr>
            <p:ph type="body" sz="quarter" idx="61" hasCustomPrompt="1"/>
          </p:nvPr>
        </p:nvSpPr>
        <p:spPr>
          <a:xfrm>
            <a:off x="6236236" y="1743909"/>
            <a:ext cx="5441165"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it-IT" dirty="0" err="1"/>
              <a:t>Bullet</a:t>
            </a:r>
            <a:r>
              <a:rPr lang="it-IT" dirty="0"/>
              <a:t> </a:t>
            </a:r>
            <a:r>
              <a:rPr lang="it-IT" dirty="0" err="1"/>
              <a:t>number</a:t>
            </a:r>
            <a:r>
              <a:rPr lang="it-IT" dirty="0"/>
              <a:t> 1 </a:t>
            </a: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endParaRPr lang="it-IT" dirty="0"/>
          </a:p>
          <a:p>
            <a:pPr lvl="1"/>
            <a:r>
              <a:rPr lang="en-US" noProof="0" dirty="0"/>
              <a:t>Bullet</a:t>
            </a:r>
            <a:r>
              <a:rPr lang="it-IT" dirty="0"/>
              <a:t> 2</a:t>
            </a:r>
          </a:p>
          <a:p>
            <a:pPr lvl="2"/>
            <a:r>
              <a:rPr lang="it-IT" dirty="0" err="1"/>
              <a:t>Bullet</a:t>
            </a:r>
            <a:r>
              <a:rPr lang="it-IT" dirty="0"/>
              <a:t> 3</a:t>
            </a:r>
          </a:p>
          <a:p>
            <a:pPr lvl="3"/>
            <a:r>
              <a:rPr lang="it-IT" dirty="0" err="1"/>
              <a:t>Bullet</a:t>
            </a:r>
            <a:r>
              <a:rPr lang="it-IT" dirty="0"/>
              <a:t> 4</a:t>
            </a:r>
          </a:p>
        </p:txBody>
      </p:sp>
    </p:spTree>
    <p:extLst>
      <p:ext uri="{BB962C8B-B14F-4D97-AF65-F5344CB8AC3E}">
        <p14:creationId xmlns:p14="http://schemas.microsoft.com/office/powerpoint/2010/main" val="218778707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1_Text+Title - 2 Columns">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4A698ED-922B-244B-B386-B29C4CD19AF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4600" y="0"/>
            <a:ext cx="5231024" cy="6858000"/>
          </a:xfrm>
          <a:prstGeom prst="rect">
            <a:avLst/>
          </a:prstGeom>
        </p:spPr>
      </p:pic>
      <p:sp>
        <p:nvSpPr>
          <p:cNvPr id="5" name="Segnaposto testo 10">
            <a:extLst>
              <a:ext uri="{FF2B5EF4-FFF2-40B4-BE49-F238E27FC236}">
                <a16:creationId xmlns:a16="http://schemas.microsoft.com/office/drawing/2014/main" id="{9DA15E8D-2F5C-174C-B7FD-EDDA01DFA412}"/>
              </a:ext>
            </a:extLst>
          </p:cNvPr>
          <p:cNvSpPr>
            <a:spLocks noGrp="1"/>
          </p:cNvSpPr>
          <p:nvPr>
            <p:ph type="body" sz="quarter" idx="11" hasCustomPrompt="1"/>
          </p:nvPr>
        </p:nvSpPr>
        <p:spPr>
          <a:xfrm>
            <a:off x="6236236" y="463104"/>
            <a:ext cx="5441165" cy="613309"/>
          </a:xfrm>
          <a:prstGeom prst="rect">
            <a:avLst/>
          </a:prstGeom>
        </p:spPr>
        <p:txBody>
          <a:bodyPr/>
          <a:lstStyle>
            <a:lvl1pPr marL="0" indent="0">
              <a:buNone/>
              <a:defRPr sz="3200" b="0" i="0" cap="all" baseline="0">
                <a:solidFill>
                  <a:schemeClr val="accent1"/>
                </a:solidFill>
                <a:latin typeface="+mj-lt"/>
              </a:defRPr>
            </a:lvl1pPr>
          </a:lstStyle>
          <a:p>
            <a:pPr lvl="0"/>
            <a:r>
              <a:rPr lang="en-US" noProof="0"/>
              <a:t>EXAMPLE TITLE max 1 line</a:t>
            </a:r>
          </a:p>
        </p:txBody>
      </p:sp>
      <p:sp>
        <p:nvSpPr>
          <p:cNvPr id="7" name="Segnaposto testo 12">
            <a:extLst>
              <a:ext uri="{FF2B5EF4-FFF2-40B4-BE49-F238E27FC236}">
                <a16:creationId xmlns:a16="http://schemas.microsoft.com/office/drawing/2014/main" id="{41B84CF4-C5D5-3E4A-BE6F-CB2E3E4C8BF3}"/>
              </a:ext>
            </a:extLst>
          </p:cNvPr>
          <p:cNvSpPr>
            <a:spLocks noGrp="1"/>
          </p:cNvSpPr>
          <p:nvPr>
            <p:ph type="body" sz="quarter" idx="61" hasCustomPrompt="1"/>
          </p:nvPr>
        </p:nvSpPr>
        <p:spPr>
          <a:xfrm>
            <a:off x="6236236" y="1743909"/>
            <a:ext cx="5441165" cy="3370183"/>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3"/>
              </a:buBlip>
              <a:tabLst/>
              <a:defRPr sz="1867" b="0" i="0">
                <a:solidFill>
                  <a:schemeClr val="tx2">
                    <a:lumMod val="50000"/>
                  </a:schemeClr>
                </a:solidFill>
                <a:latin typeface="+mn-lt"/>
              </a:defRPr>
            </a:lvl1pPr>
            <a:lvl2pPr marL="684966" indent="-227793">
              <a:lnSpc>
                <a:spcPct val="100000"/>
              </a:lnSpc>
              <a:buFontTx/>
              <a:buBlip>
                <a:blip r:embed="rId3"/>
              </a:buBlip>
              <a:defRPr sz="1467" b="0" i="0">
                <a:latin typeface="Trebuchet MS" panose="020B0703020202090204" pitchFamily="34" charset="0"/>
              </a:defRPr>
            </a:lvl2pPr>
            <a:lvl3pPr marL="1142930" indent="-228586">
              <a:lnSpc>
                <a:spcPct val="100000"/>
              </a:lnSpc>
              <a:buFontTx/>
              <a:buBlip>
                <a:blip r:embed="rId3"/>
              </a:buBlip>
              <a:defRPr b="0" i="0">
                <a:latin typeface="Trebuchet MS" panose="020B0703020202090204" pitchFamily="34" charset="0"/>
              </a:defRPr>
            </a:lvl3pPr>
            <a:lvl4pPr marL="1600104" indent="-228586">
              <a:lnSpc>
                <a:spcPct val="100000"/>
              </a:lnSpc>
              <a:buFontTx/>
              <a:buBlip>
                <a:blip r:embed="rId3"/>
              </a:buBlip>
              <a:defRPr sz="933"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145313440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Text+Title - 2 Columns">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4E209A45-D415-AD44-9B2C-1A1F89780DEF}"/>
              </a:ext>
            </a:extLst>
          </p:cNvPr>
          <p:cNvSpPr>
            <a:spLocks noGrp="1"/>
          </p:cNvSpPr>
          <p:nvPr>
            <p:ph type="pic" sz="quarter" idx="60"/>
          </p:nvPr>
        </p:nvSpPr>
        <p:spPr>
          <a:xfrm>
            <a:off x="521504" y="3453012"/>
            <a:ext cx="11670496" cy="3404989"/>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5" name="Segnaposto testo 10">
            <a:extLst>
              <a:ext uri="{FF2B5EF4-FFF2-40B4-BE49-F238E27FC236}">
                <a16:creationId xmlns:a16="http://schemas.microsoft.com/office/drawing/2014/main" id="{120CD1AA-E666-EA47-878F-C093EDE3234A}"/>
              </a:ext>
            </a:extLst>
          </p:cNvPr>
          <p:cNvSpPr>
            <a:spLocks noGrp="1"/>
          </p:cNvSpPr>
          <p:nvPr>
            <p:ph type="body" sz="quarter" idx="11" hasCustomPrompt="1"/>
          </p:nvPr>
        </p:nvSpPr>
        <p:spPr>
          <a:xfrm>
            <a:off x="830480" y="313084"/>
            <a:ext cx="9837917" cy="982317"/>
          </a:xfrm>
          <a:prstGeom prst="rect">
            <a:avLst/>
          </a:prstGeom>
        </p:spPr>
        <p:txBody>
          <a:bodyPr/>
          <a:lstStyle>
            <a:lvl1pPr marL="0" indent="0">
              <a:buNone/>
              <a:defRPr sz="3200" b="0" i="0" cap="all" baseline="0">
                <a:solidFill>
                  <a:schemeClr val="accent1"/>
                </a:solidFill>
                <a:latin typeface="+mj-lt"/>
              </a:defRPr>
            </a:lvl1pPr>
          </a:lstStyle>
          <a:p>
            <a:r>
              <a:rPr lang="en-US" noProof="0">
                <a:solidFill>
                  <a:schemeClr val="accent1"/>
                </a:solidFill>
              </a:rPr>
              <a:t>EXAMPLE OF A LONG TITLE LOREM IPSUM DOLOR SIT Max 2 lines</a:t>
            </a:r>
          </a:p>
        </p:txBody>
      </p:sp>
      <p:sp>
        <p:nvSpPr>
          <p:cNvPr id="7" name="Segnaposto testo 12">
            <a:extLst>
              <a:ext uri="{FF2B5EF4-FFF2-40B4-BE49-F238E27FC236}">
                <a16:creationId xmlns:a16="http://schemas.microsoft.com/office/drawing/2014/main" id="{F35E5754-217C-2846-8DED-28C0B1FC9E8E}"/>
              </a:ext>
            </a:extLst>
          </p:cNvPr>
          <p:cNvSpPr>
            <a:spLocks noGrp="1"/>
          </p:cNvSpPr>
          <p:nvPr>
            <p:ph type="body" sz="quarter" idx="61" hasCustomPrompt="1"/>
          </p:nvPr>
        </p:nvSpPr>
        <p:spPr>
          <a:xfrm>
            <a:off x="830478" y="1581139"/>
            <a:ext cx="9837916" cy="1560224"/>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p:txBody>
      </p:sp>
    </p:spTree>
    <p:extLst>
      <p:ext uri="{BB962C8B-B14F-4D97-AF65-F5344CB8AC3E}">
        <p14:creationId xmlns:p14="http://schemas.microsoft.com/office/powerpoint/2010/main" val="93740108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FAULT-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7770579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LE_Full_Screen">
    <p:spTree>
      <p:nvGrpSpPr>
        <p:cNvPr id="1" name=""/>
        <p:cNvGrpSpPr/>
        <p:nvPr/>
      </p:nvGrpSpPr>
      <p:grpSpPr>
        <a:xfrm>
          <a:off x="0" y="0"/>
          <a:ext cx="0" cy="0"/>
          <a:chOff x="0" y="0"/>
          <a:chExt cx="0" cy="0"/>
        </a:xfrm>
      </p:grpSpPr>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p:nvPr>
        </p:nvSpPr>
        <p:spPr>
          <a:xfrm>
            <a:off x="527221" y="0"/>
            <a:ext cx="11664779" cy="685800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7291295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E_Title_3">
    <p:spTree>
      <p:nvGrpSpPr>
        <p:cNvPr id="1" name=""/>
        <p:cNvGrpSpPr/>
        <p:nvPr/>
      </p:nvGrpSpPr>
      <p:grpSpPr>
        <a:xfrm>
          <a:off x="0" y="0"/>
          <a:ext cx="0" cy="0"/>
          <a:chOff x="0" y="0"/>
          <a:chExt cx="0" cy="0"/>
        </a:xfrm>
      </p:grpSpPr>
      <p:pic>
        <p:nvPicPr>
          <p:cNvPr id="9" name="Immagine 6">
            <a:extLst>
              <a:ext uri="{FF2B5EF4-FFF2-40B4-BE49-F238E27FC236}">
                <a16:creationId xmlns:a16="http://schemas.microsoft.com/office/drawing/2014/main" id="{71E4C305-FE3D-C04F-8281-D47D58A4E0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92" y="0"/>
            <a:ext cx="12188825" cy="6858000"/>
          </a:xfrm>
          <a:prstGeom prst="rect">
            <a:avLst/>
          </a:prstGeom>
        </p:spPr>
      </p:pic>
      <p:pic>
        <p:nvPicPr>
          <p:cNvPr id="11" name="Immagine 10">
            <a:extLst>
              <a:ext uri="{FF2B5EF4-FFF2-40B4-BE49-F238E27FC236}">
                <a16:creationId xmlns:a16="http://schemas.microsoft.com/office/drawing/2014/main" id="{0DA8E9C6-1B86-8243-B05F-6701722702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3967" y="167320"/>
            <a:ext cx="2171183" cy="644051"/>
          </a:xfrm>
          <a:prstGeom prst="rect">
            <a:avLst/>
          </a:prstGeom>
        </p:spPr>
      </p:pic>
      <p:sp>
        <p:nvSpPr>
          <p:cNvPr id="6" name="Title 1">
            <a:extLst>
              <a:ext uri="{FF2B5EF4-FFF2-40B4-BE49-F238E27FC236}">
                <a16:creationId xmlns:a16="http://schemas.microsoft.com/office/drawing/2014/main" id="{1406887E-C08B-8844-8130-668C6335F942}"/>
              </a:ext>
            </a:extLst>
          </p:cNvPr>
          <p:cNvSpPr>
            <a:spLocks noGrp="1"/>
          </p:cNvSpPr>
          <p:nvPr>
            <p:ph type="ctrTitle" hasCustomPrompt="1"/>
          </p:nvPr>
        </p:nvSpPr>
        <p:spPr>
          <a:xfrm>
            <a:off x="638400" y="969604"/>
            <a:ext cx="6043200" cy="1029961"/>
          </a:xfrm>
          <a:prstGeom prst="rect">
            <a:avLst/>
          </a:prstGeom>
          <a:noFill/>
        </p:spPr>
        <p:txBody>
          <a:bodyPr lIns="82800" tIns="39600" rIns="82800" bIns="39600" anchor="t" anchorCtr="0">
            <a:spAutoFit/>
          </a:bodyPr>
          <a:lstStyle>
            <a:lvl1pPr algn="l">
              <a:defRPr sz="6667" b="0" i="0" cap="all" baseline="0">
                <a:solidFill>
                  <a:schemeClr val="bg1"/>
                </a:solidFill>
                <a:latin typeface="Trebuchet MS" panose="020B0703020202090204" pitchFamily="34" charset="0"/>
              </a:defRPr>
            </a:lvl1pPr>
          </a:lstStyle>
          <a:p>
            <a:r>
              <a:rPr lang="en-US" dirty="0"/>
              <a:t>Master title</a:t>
            </a:r>
          </a:p>
        </p:txBody>
      </p:sp>
      <p:sp>
        <p:nvSpPr>
          <p:cNvPr id="10" name="Text Placeholder 2">
            <a:extLst>
              <a:ext uri="{FF2B5EF4-FFF2-40B4-BE49-F238E27FC236}">
                <a16:creationId xmlns:a16="http://schemas.microsoft.com/office/drawing/2014/main" id="{78072FF4-35FC-9A4D-8BD0-28109FAD0BD4}"/>
              </a:ext>
            </a:extLst>
          </p:cNvPr>
          <p:cNvSpPr>
            <a:spLocks noGrp="1"/>
          </p:cNvSpPr>
          <p:nvPr>
            <p:ph type="body" idx="1" hasCustomPrompt="1"/>
          </p:nvPr>
        </p:nvSpPr>
        <p:spPr>
          <a:xfrm>
            <a:off x="638400" y="3057600"/>
            <a:ext cx="10157061" cy="1500187"/>
          </a:xfrm>
          <a:prstGeom prst="rect">
            <a:avLst/>
          </a:prstGeom>
        </p:spPr>
        <p:txBody>
          <a:bodyPr>
            <a:normAutofit/>
          </a:bodyPr>
          <a:lstStyle>
            <a:lvl1pPr marL="0" indent="0">
              <a:buNone/>
              <a:defRPr sz="1600" b="0" i="0" cap="all" spc="307" baseline="0">
                <a:solidFill>
                  <a:schemeClr val="bg1"/>
                </a:solidFill>
                <a:latin typeface="Trebuchet MS" panose="020B0703020202090204" pitchFamily="34" charset="0"/>
              </a:defRPr>
            </a:lvl1pPr>
            <a:lvl2pPr marL="457171" indent="0">
              <a:buNone/>
              <a:defRPr sz="2000">
                <a:solidFill>
                  <a:schemeClr val="tx1">
                    <a:tint val="75000"/>
                  </a:schemeClr>
                </a:solidFill>
              </a:defRPr>
            </a:lvl2pPr>
            <a:lvl3pPr marL="914345" indent="0">
              <a:buNone/>
              <a:defRPr sz="1800">
                <a:solidFill>
                  <a:schemeClr val="tx1">
                    <a:tint val="75000"/>
                  </a:schemeClr>
                </a:solidFill>
              </a:defRPr>
            </a:lvl3pPr>
            <a:lvl4pPr marL="1371518" indent="0">
              <a:buNone/>
              <a:defRPr sz="1600">
                <a:solidFill>
                  <a:schemeClr val="tx1">
                    <a:tint val="75000"/>
                  </a:schemeClr>
                </a:solidFill>
              </a:defRPr>
            </a:lvl4pPr>
            <a:lvl5pPr marL="1828692" indent="0">
              <a:buNone/>
              <a:defRPr sz="1600">
                <a:solidFill>
                  <a:schemeClr val="tx1">
                    <a:tint val="75000"/>
                  </a:schemeClr>
                </a:solidFill>
              </a:defRPr>
            </a:lvl5pPr>
            <a:lvl6pPr marL="2285863" indent="0">
              <a:buNone/>
              <a:defRPr sz="1600">
                <a:solidFill>
                  <a:schemeClr val="tx1">
                    <a:tint val="75000"/>
                  </a:schemeClr>
                </a:solidFill>
              </a:defRPr>
            </a:lvl6pPr>
            <a:lvl7pPr marL="2743034" indent="0">
              <a:buNone/>
              <a:defRPr sz="1600">
                <a:solidFill>
                  <a:schemeClr val="tx1">
                    <a:tint val="75000"/>
                  </a:schemeClr>
                </a:solidFill>
              </a:defRPr>
            </a:lvl7pPr>
            <a:lvl8pPr marL="3200208" indent="0">
              <a:buNone/>
              <a:defRPr sz="1600">
                <a:solidFill>
                  <a:schemeClr val="tx1">
                    <a:tint val="75000"/>
                  </a:schemeClr>
                </a:solidFill>
              </a:defRPr>
            </a:lvl8pPr>
            <a:lvl9pPr marL="3657382" indent="0">
              <a:buNone/>
              <a:defRPr sz="1600">
                <a:solidFill>
                  <a:schemeClr val="tx1">
                    <a:tint val="75000"/>
                  </a:schemeClr>
                </a:solidFill>
              </a:defRPr>
            </a:lvl9pPr>
          </a:lstStyle>
          <a:p>
            <a:pPr lvl="0"/>
            <a:r>
              <a:rPr lang="it-IT" dirty="0"/>
              <a:t>CLICK TO EDIT SUBTITLE</a:t>
            </a:r>
          </a:p>
        </p:txBody>
      </p:sp>
    </p:spTree>
    <p:extLst>
      <p:ext uri="{BB962C8B-B14F-4D97-AF65-F5344CB8AC3E}">
        <p14:creationId xmlns:p14="http://schemas.microsoft.com/office/powerpoint/2010/main" val="7480862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am 1">
    <p:spTree>
      <p:nvGrpSpPr>
        <p:cNvPr id="1" name=""/>
        <p:cNvGrpSpPr/>
        <p:nvPr/>
      </p:nvGrpSpPr>
      <p:grpSpPr>
        <a:xfrm>
          <a:off x="0" y="0"/>
          <a:ext cx="0" cy="0"/>
          <a:chOff x="0" y="0"/>
          <a:chExt cx="0" cy="0"/>
        </a:xfrm>
      </p:grpSpPr>
      <p:sp>
        <p:nvSpPr>
          <p:cNvPr id="11" name="Picture Placeholder 7"/>
          <p:cNvSpPr>
            <a:spLocks noGrp="1"/>
          </p:cNvSpPr>
          <p:nvPr>
            <p:ph type="pic" sz="quarter" idx="66"/>
          </p:nvPr>
        </p:nvSpPr>
        <p:spPr>
          <a:xfrm>
            <a:off x="4861457" y="2035101"/>
            <a:ext cx="2498523" cy="2497873"/>
          </a:xfrm>
          <a:prstGeom prst="ellipse">
            <a:avLst/>
          </a:prstGeom>
          <a:solidFill>
            <a:schemeClr val="bg1">
              <a:lumMod val="95000"/>
            </a:schemeClr>
          </a:solidFill>
          <a:effectLst/>
        </p:spPr>
        <p:txBody>
          <a:bodyPr wrap="square">
            <a:no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12" name="Picture Placeholder 7"/>
          <p:cNvSpPr>
            <a:spLocks noGrp="1"/>
          </p:cNvSpPr>
          <p:nvPr>
            <p:ph type="pic" sz="quarter" idx="67"/>
          </p:nvPr>
        </p:nvSpPr>
        <p:spPr>
          <a:xfrm>
            <a:off x="7994021" y="2035101"/>
            <a:ext cx="2498523" cy="2497873"/>
          </a:xfrm>
          <a:prstGeom prst="ellipse">
            <a:avLst/>
          </a:prstGeom>
          <a:solidFill>
            <a:schemeClr val="bg1">
              <a:lumMod val="95000"/>
            </a:schemeClr>
          </a:solidFill>
          <a:effectLst/>
        </p:spPr>
        <p:txBody>
          <a:bodyPr wrap="square">
            <a:no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13" name="Picture Placeholder 7"/>
          <p:cNvSpPr>
            <a:spLocks noGrp="1"/>
          </p:cNvSpPr>
          <p:nvPr>
            <p:ph type="pic" sz="quarter" idx="68"/>
          </p:nvPr>
        </p:nvSpPr>
        <p:spPr>
          <a:xfrm>
            <a:off x="1728892" y="2035101"/>
            <a:ext cx="2498523" cy="2497873"/>
          </a:xfrm>
          <a:prstGeom prst="ellipse">
            <a:avLst/>
          </a:prstGeom>
          <a:solidFill>
            <a:schemeClr val="bg1">
              <a:lumMod val="95000"/>
            </a:schemeClr>
          </a:solidFill>
          <a:effectLst/>
        </p:spPr>
        <p:txBody>
          <a:bodyPr wrap="square">
            <a:no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4" name="TextBox 3">
            <a:extLst>
              <a:ext uri="{FF2B5EF4-FFF2-40B4-BE49-F238E27FC236}">
                <a16:creationId xmlns:a16="http://schemas.microsoft.com/office/drawing/2014/main" id="{16671F55-7961-774C-B95B-A2A38DDD608A}"/>
              </a:ext>
            </a:extLst>
          </p:cNvPr>
          <p:cNvSpPr txBox="1"/>
          <p:nvPr/>
        </p:nvSpPr>
        <p:spPr>
          <a:xfrm>
            <a:off x="163555" y="267629"/>
            <a:ext cx="184731" cy="369332"/>
          </a:xfrm>
          <a:prstGeom prst="rect">
            <a:avLst/>
          </a:prstGeom>
          <a:noFill/>
        </p:spPr>
        <p:txBody>
          <a:bodyPr wrap="none" rtlCol="0">
            <a:spAutoFit/>
          </a:bodyPr>
          <a:lstStyle/>
          <a:p>
            <a:endParaRPr lang="it-IT" sz="1800" b="0" i="0" dirty="0">
              <a:latin typeface="Trebuchet MS" panose="020B0703020202090204" pitchFamily="34" charset="0"/>
            </a:endParaRPr>
          </a:p>
        </p:txBody>
      </p:sp>
      <p:sp>
        <p:nvSpPr>
          <p:cNvPr id="7" name="Segnaposto testo 10">
            <a:extLst>
              <a:ext uri="{FF2B5EF4-FFF2-40B4-BE49-F238E27FC236}">
                <a16:creationId xmlns:a16="http://schemas.microsoft.com/office/drawing/2014/main" id="{4572BF74-A071-6347-B6CF-D75D5B1E2A4E}"/>
              </a:ext>
            </a:extLst>
          </p:cNvPr>
          <p:cNvSpPr>
            <a:spLocks noGrp="1"/>
          </p:cNvSpPr>
          <p:nvPr>
            <p:ph type="body" sz="quarter" idx="69" hasCustomPrompt="1"/>
          </p:nvPr>
        </p:nvSpPr>
        <p:spPr>
          <a:xfrm>
            <a:off x="830480" y="313084"/>
            <a:ext cx="9837917" cy="575917"/>
          </a:xfrm>
          <a:prstGeom prst="rect">
            <a:avLst/>
          </a:prstGeom>
        </p:spPr>
        <p:txBody>
          <a:bodyPr/>
          <a:lstStyle>
            <a:lvl1pPr marL="0" indent="0">
              <a:buNone/>
              <a:defRPr sz="32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162772901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2">
    <p:spTree>
      <p:nvGrpSpPr>
        <p:cNvPr id="1" name=""/>
        <p:cNvGrpSpPr/>
        <p:nvPr/>
      </p:nvGrpSpPr>
      <p:grpSpPr>
        <a:xfrm>
          <a:off x="0" y="0"/>
          <a:ext cx="0" cy="0"/>
          <a:chOff x="0" y="0"/>
          <a:chExt cx="0" cy="0"/>
        </a:xfrm>
      </p:grpSpPr>
      <p:sp>
        <p:nvSpPr>
          <p:cNvPr id="25" name="Picture Placeholder 13"/>
          <p:cNvSpPr>
            <a:spLocks noGrp="1"/>
          </p:cNvSpPr>
          <p:nvPr>
            <p:ph type="pic" sz="quarter" idx="65"/>
          </p:nvPr>
        </p:nvSpPr>
        <p:spPr>
          <a:xfrm>
            <a:off x="4264553" y="1701803"/>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26" name="Picture Placeholder 13"/>
          <p:cNvSpPr>
            <a:spLocks noGrp="1"/>
          </p:cNvSpPr>
          <p:nvPr>
            <p:ph type="pic" sz="quarter" idx="66"/>
          </p:nvPr>
        </p:nvSpPr>
        <p:spPr>
          <a:xfrm>
            <a:off x="6617629" y="1701803"/>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27" name="Picture Placeholder 13"/>
          <p:cNvSpPr>
            <a:spLocks noGrp="1"/>
          </p:cNvSpPr>
          <p:nvPr>
            <p:ph type="pic" sz="quarter" idx="67"/>
          </p:nvPr>
        </p:nvSpPr>
        <p:spPr>
          <a:xfrm>
            <a:off x="8972564" y="1701803"/>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28" name="Picture Placeholder 13"/>
          <p:cNvSpPr>
            <a:spLocks noGrp="1"/>
          </p:cNvSpPr>
          <p:nvPr>
            <p:ph type="pic" sz="quarter" idx="68"/>
          </p:nvPr>
        </p:nvSpPr>
        <p:spPr>
          <a:xfrm>
            <a:off x="1909617" y="1701803"/>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29" name="Picture Placeholder 13"/>
          <p:cNvSpPr>
            <a:spLocks noGrp="1"/>
          </p:cNvSpPr>
          <p:nvPr>
            <p:ph type="pic" sz="quarter" idx="61"/>
          </p:nvPr>
        </p:nvSpPr>
        <p:spPr>
          <a:xfrm>
            <a:off x="4264553" y="4255431"/>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0" name="Picture Placeholder 13"/>
          <p:cNvSpPr>
            <a:spLocks noGrp="1"/>
          </p:cNvSpPr>
          <p:nvPr>
            <p:ph type="pic" sz="quarter" idx="62"/>
          </p:nvPr>
        </p:nvSpPr>
        <p:spPr>
          <a:xfrm>
            <a:off x="6617629" y="4255431"/>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1" name="Picture Placeholder 13"/>
          <p:cNvSpPr>
            <a:spLocks noGrp="1"/>
          </p:cNvSpPr>
          <p:nvPr>
            <p:ph type="pic" sz="quarter" idx="63"/>
          </p:nvPr>
        </p:nvSpPr>
        <p:spPr>
          <a:xfrm>
            <a:off x="8972564" y="4255431"/>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2" name="Picture Placeholder 13"/>
          <p:cNvSpPr>
            <a:spLocks noGrp="1"/>
          </p:cNvSpPr>
          <p:nvPr>
            <p:ph type="pic" sz="quarter" idx="64"/>
          </p:nvPr>
        </p:nvSpPr>
        <p:spPr>
          <a:xfrm>
            <a:off x="1909617" y="4255431"/>
            <a:ext cx="1650811" cy="1778620"/>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11" name="Segnaposto testo 10">
            <a:extLst>
              <a:ext uri="{FF2B5EF4-FFF2-40B4-BE49-F238E27FC236}">
                <a16:creationId xmlns:a16="http://schemas.microsoft.com/office/drawing/2014/main" id="{E9638EC8-1336-344D-A3AF-CE78CB66EE8E}"/>
              </a:ext>
            </a:extLst>
          </p:cNvPr>
          <p:cNvSpPr>
            <a:spLocks noGrp="1"/>
          </p:cNvSpPr>
          <p:nvPr>
            <p:ph type="body" sz="quarter" idx="69" hasCustomPrompt="1"/>
          </p:nvPr>
        </p:nvSpPr>
        <p:spPr>
          <a:xfrm>
            <a:off x="830480" y="313084"/>
            <a:ext cx="9837917" cy="575917"/>
          </a:xfrm>
          <a:prstGeom prst="rect">
            <a:avLst/>
          </a:prstGeom>
        </p:spPr>
        <p:txBody>
          <a:bodyPr/>
          <a:lstStyle>
            <a:lvl1pPr marL="0" indent="0">
              <a:buNone/>
              <a:defRPr sz="32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304304777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etetive landscape">
    <p:spTree>
      <p:nvGrpSpPr>
        <p:cNvPr id="1" name=""/>
        <p:cNvGrpSpPr/>
        <p:nvPr/>
      </p:nvGrpSpPr>
      <p:grpSpPr>
        <a:xfrm>
          <a:off x="0" y="0"/>
          <a:ext cx="0" cy="0"/>
          <a:chOff x="0" y="0"/>
          <a:chExt cx="0" cy="0"/>
        </a:xfrm>
      </p:grpSpPr>
      <p:sp>
        <p:nvSpPr>
          <p:cNvPr id="28" name="Picture Placeholder 7"/>
          <p:cNvSpPr>
            <a:spLocks noGrp="1"/>
          </p:cNvSpPr>
          <p:nvPr>
            <p:ph type="pic" sz="quarter" idx="70"/>
          </p:nvPr>
        </p:nvSpPr>
        <p:spPr>
          <a:xfrm>
            <a:off x="6310437" y="232257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29" name="Picture Placeholder 7"/>
          <p:cNvSpPr>
            <a:spLocks noGrp="1"/>
          </p:cNvSpPr>
          <p:nvPr>
            <p:ph type="pic" sz="quarter" idx="71"/>
          </p:nvPr>
        </p:nvSpPr>
        <p:spPr>
          <a:xfrm>
            <a:off x="7638101" y="2332404"/>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1" name="Picture Placeholder 7"/>
          <p:cNvSpPr>
            <a:spLocks noGrp="1"/>
          </p:cNvSpPr>
          <p:nvPr>
            <p:ph type="pic" sz="quarter" idx="75"/>
          </p:nvPr>
        </p:nvSpPr>
        <p:spPr>
          <a:xfrm>
            <a:off x="2405469" y="232257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2" name="Picture Placeholder 7"/>
          <p:cNvSpPr>
            <a:spLocks noGrp="1"/>
          </p:cNvSpPr>
          <p:nvPr>
            <p:ph type="pic" sz="quarter" idx="76"/>
          </p:nvPr>
        </p:nvSpPr>
        <p:spPr>
          <a:xfrm>
            <a:off x="3731400" y="232257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3" name="Picture Placeholder 7"/>
          <p:cNvSpPr>
            <a:spLocks noGrp="1"/>
          </p:cNvSpPr>
          <p:nvPr>
            <p:ph type="pic" sz="quarter" idx="77"/>
          </p:nvPr>
        </p:nvSpPr>
        <p:spPr>
          <a:xfrm>
            <a:off x="4982776" y="232257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4" name="Picture Placeholder 7"/>
          <p:cNvSpPr>
            <a:spLocks noGrp="1"/>
          </p:cNvSpPr>
          <p:nvPr>
            <p:ph type="pic" sz="quarter" idx="72"/>
          </p:nvPr>
        </p:nvSpPr>
        <p:spPr>
          <a:xfrm>
            <a:off x="2405469" y="438579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5" name="Picture Placeholder 7"/>
          <p:cNvSpPr>
            <a:spLocks noGrp="1"/>
          </p:cNvSpPr>
          <p:nvPr>
            <p:ph type="pic" sz="quarter" idx="73"/>
          </p:nvPr>
        </p:nvSpPr>
        <p:spPr>
          <a:xfrm>
            <a:off x="3731400" y="438579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6" name="Picture Placeholder 7"/>
          <p:cNvSpPr>
            <a:spLocks noGrp="1"/>
          </p:cNvSpPr>
          <p:nvPr>
            <p:ph type="pic" sz="quarter" idx="74"/>
          </p:nvPr>
        </p:nvSpPr>
        <p:spPr>
          <a:xfrm>
            <a:off x="4982776" y="438579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7" name="Picture Placeholder 7"/>
          <p:cNvSpPr>
            <a:spLocks noGrp="1"/>
          </p:cNvSpPr>
          <p:nvPr>
            <p:ph type="pic" sz="quarter" idx="78"/>
          </p:nvPr>
        </p:nvSpPr>
        <p:spPr>
          <a:xfrm>
            <a:off x="8889477" y="2332404"/>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39" name="Picture Placeholder 7"/>
          <p:cNvSpPr>
            <a:spLocks noGrp="1"/>
          </p:cNvSpPr>
          <p:nvPr>
            <p:ph type="pic" sz="quarter" idx="79"/>
          </p:nvPr>
        </p:nvSpPr>
        <p:spPr>
          <a:xfrm>
            <a:off x="8889477" y="438579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15" name="Picture Placeholder 7">
            <a:extLst>
              <a:ext uri="{FF2B5EF4-FFF2-40B4-BE49-F238E27FC236}">
                <a16:creationId xmlns:a16="http://schemas.microsoft.com/office/drawing/2014/main" id="{6098F787-75F3-2D40-B2B6-B321379B476B}"/>
              </a:ext>
            </a:extLst>
          </p:cNvPr>
          <p:cNvSpPr>
            <a:spLocks noGrp="1"/>
          </p:cNvSpPr>
          <p:nvPr>
            <p:ph type="pic" sz="quarter" idx="80"/>
          </p:nvPr>
        </p:nvSpPr>
        <p:spPr>
          <a:xfrm>
            <a:off x="6310437" y="438579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16" name="Picture Placeholder 7">
            <a:extLst>
              <a:ext uri="{FF2B5EF4-FFF2-40B4-BE49-F238E27FC236}">
                <a16:creationId xmlns:a16="http://schemas.microsoft.com/office/drawing/2014/main" id="{31B70CC7-0BCE-EC47-9514-59E256DBFD7A}"/>
              </a:ext>
            </a:extLst>
          </p:cNvPr>
          <p:cNvSpPr>
            <a:spLocks noGrp="1"/>
          </p:cNvSpPr>
          <p:nvPr>
            <p:ph type="pic" sz="quarter" idx="81"/>
          </p:nvPr>
        </p:nvSpPr>
        <p:spPr>
          <a:xfrm>
            <a:off x="7638101" y="4385797"/>
            <a:ext cx="1046539" cy="1046267"/>
          </a:xfrm>
          <a:prstGeom prst="ellipse">
            <a:avLst/>
          </a:prstGeom>
          <a:solidFill>
            <a:schemeClr val="bg1">
              <a:lumMod val="95000"/>
            </a:schemeClr>
          </a:solidFill>
          <a:effectLst/>
        </p:spPr>
        <p:txBody>
          <a:bodyPr wrap="square">
            <a:noAutofit/>
          </a:bodyPr>
          <a:lstStyle>
            <a:lvl1pPr marL="0" indent="0">
              <a:buNone/>
              <a:defRPr sz="11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US" noProof="0"/>
              <a:t>Click icon to add picture</a:t>
            </a:r>
            <a:endParaRPr lang="en-US" noProof="0" dirty="0"/>
          </a:p>
        </p:txBody>
      </p:sp>
      <p:sp>
        <p:nvSpPr>
          <p:cNvPr id="17" name="Segnaposto testo 10">
            <a:extLst>
              <a:ext uri="{FF2B5EF4-FFF2-40B4-BE49-F238E27FC236}">
                <a16:creationId xmlns:a16="http://schemas.microsoft.com/office/drawing/2014/main" id="{F42EBB75-1332-E44D-8CE5-68E9ABFD7563}"/>
              </a:ext>
            </a:extLst>
          </p:cNvPr>
          <p:cNvSpPr>
            <a:spLocks noGrp="1"/>
          </p:cNvSpPr>
          <p:nvPr>
            <p:ph type="body" sz="quarter" idx="69" hasCustomPrompt="1"/>
          </p:nvPr>
        </p:nvSpPr>
        <p:spPr>
          <a:xfrm>
            <a:off x="830480" y="313084"/>
            <a:ext cx="9837917" cy="575917"/>
          </a:xfrm>
          <a:prstGeom prst="rect">
            <a:avLst/>
          </a:prstGeom>
        </p:spPr>
        <p:txBody>
          <a:bodyPr/>
          <a:lstStyle>
            <a:lvl1pPr marL="0" indent="0">
              <a:buNone/>
              <a:defRPr sz="3200" b="0" i="0" cap="all" baseline="0">
                <a:solidFill>
                  <a:schemeClr val="accent1"/>
                </a:solidFill>
                <a:latin typeface="+mj-lt"/>
              </a:defRPr>
            </a:lvl1pPr>
          </a:lstStyle>
          <a:p>
            <a:r>
              <a:rPr lang="en-US" noProof="0">
                <a:solidFill>
                  <a:schemeClr val="accent1"/>
                </a:solidFill>
              </a:rPr>
              <a:t>TITLE LOREM IPSUM DOLOR SIT </a:t>
            </a:r>
          </a:p>
        </p:txBody>
      </p:sp>
    </p:spTree>
    <p:extLst>
      <p:ext uri="{BB962C8B-B14F-4D97-AF65-F5344CB8AC3E}">
        <p14:creationId xmlns:p14="http://schemas.microsoft.com/office/powerpoint/2010/main" val="6373032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ayout_100years_2">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68736AB-ABA7-49D1-A7B4-5E457E536A85}"/>
              </a:ext>
            </a:extLst>
          </p:cNvPr>
          <p:cNvPicPr>
            <a:picLocks noChangeAspect="1"/>
          </p:cNvPicPr>
          <p:nvPr/>
        </p:nvPicPr>
        <p:blipFill rotWithShape="1">
          <a:blip r:embed="rId2" cstate="email">
            <a:alphaModFix/>
            <a:duotone>
              <a:schemeClr val="accent1">
                <a:shade val="45000"/>
                <a:satMod val="135000"/>
              </a:schemeClr>
              <a:prstClr val="white"/>
            </a:duotone>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508005" y="0"/>
            <a:ext cx="11688633" cy="6858000"/>
          </a:xfrm>
          <a:prstGeom prst="rect">
            <a:avLst/>
          </a:prstGeom>
        </p:spPr>
      </p:pic>
      <p:pic>
        <p:nvPicPr>
          <p:cNvPr id="4" name="Immagine 3">
            <a:extLst>
              <a:ext uri="{FF2B5EF4-FFF2-40B4-BE49-F238E27FC236}">
                <a16:creationId xmlns:a16="http://schemas.microsoft.com/office/drawing/2014/main" id="{24FE6FEC-96C1-4462-BC03-6EFF4BBC12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9295" y="5786409"/>
            <a:ext cx="2133101" cy="1167689"/>
          </a:xfrm>
          <a:prstGeom prst="rect">
            <a:avLst/>
          </a:prstGeom>
        </p:spPr>
      </p:pic>
      <p:sp>
        <p:nvSpPr>
          <p:cNvPr id="5" name="Titolo 8">
            <a:extLst>
              <a:ext uri="{FF2B5EF4-FFF2-40B4-BE49-F238E27FC236}">
                <a16:creationId xmlns:a16="http://schemas.microsoft.com/office/drawing/2014/main" id="{88A5DF47-DD42-46E2-A56B-1E40CC4B22FD}"/>
              </a:ext>
            </a:extLst>
          </p:cNvPr>
          <p:cNvSpPr>
            <a:spLocks noGrp="1"/>
          </p:cNvSpPr>
          <p:nvPr>
            <p:ph type="title" hasCustomPrompt="1"/>
          </p:nvPr>
        </p:nvSpPr>
        <p:spPr>
          <a:xfrm>
            <a:off x="1345177" y="1477237"/>
            <a:ext cx="4668251" cy="981761"/>
          </a:xfrm>
          <a:prstGeom prst="rect">
            <a:avLst/>
          </a:prstGeom>
        </p:spPr>
        <p:txBody>
          <a:bodyPr/>
          <a:lstStyle>
            <a:lvl1pPr>
              <a:defRPr sz="3200" b="0" i="0">
                <a:solidFill>
                  <a:schemeClr val="bg1"/>
                </a:solidFill>
                <a:latin typeface="Trebuchet MS" panose="020B0703020202090204" pitchFamily="34" charset="0"/>
              </a:defRPr>
            </a:lvl1pPr>
          </a:lstStyle>
          <a:p>
            <a:r>
              <a:rPr lang="en-US" noProof="0"/>
              <a:t>EXAMPLE TITLE</a:t>
            </a:r>
          </a:p>
        </p:txBody>
      </p:sp>
      <p:sp>
        <p:nvSpPr>
          <p:cNvPr id="6" name="Segnaposto testo 10">
            <a:extLst>
              <a:ext uri="{FF2B5EF4-FFF2-40B4-BE49-F238E27FC236}">
                <a16:creationId xmlns:a16="http://schemas.microsoft.com/office/drawing/2014/main" id="{EF386734-1933-48AA-9D87-C6A1AC309587}"/>
              </a:ext>
            </a:extLst>
          </p:cNvPr>
          <p:cNvSpPr>
            <a:spLocks noGrp="1"/>
          </p:cNvSpPr>
          <p:nvPr>
            <p:ph type="body" sz="quarter" idx="61" hasCustomPrompt="1"/>
          </p:nvPr>
        </p:nvSpPr>
        <p:spPr>
          <a:xfrm>
            <a:off x="1344967" y="2514749"/>
            <a:ext cx="9513276" cy="2844651"/>
          </a:xfrm>
          <a:prstGeom prst="rect">
            <a:avLst/>
          </a:prstGeom>
        </p:spPr>
        <p:txBody>
          <a:bodyPr/>
          <a:lstStyle>
            <a:lvl1pPr marL="0" indent="0">
              <a:lnSpc>
                <a:spcPts val="2351"/>
              </a:lnSpc>
              <a:buNone/>
              <a:defRPr sz="1867" b="0" i="0">
                <a:solidFill>
                  <a:schemeClr val="bg1"/>
                </a:solidFill>
                <a:latin typeface="Trebuchet MS" panose="020B0703020202090204" pitchFamily="34" charset="0"/>
              </a:defRPr>
            </a:lvl1pPr>
            <a:lvl2pPr>
              <a:defRPr>
                <a:solidFill>
                  <a:schemeClr val="tx1">
                    <a:lumMod val="50000"/>
                  </a:schemeClr>
                </a:solidFill>
                <a:latin typeface="+mn-lt"/>
              </a:defRPr>
            </a:lvl2pPr>
            <a:lvl3pPr>
              <a:defRPr>
                <a:solidFill>
                  <a:schemeClr val="tx1">
                    <a:lumMod val="50000"/>
                  </a:schemeClr>
                </a:solidFill>
                <a:latin typeface="+mn-lt"/>
              </a:defRPr>
            </a:lvl3pPr>
            <a:lvl4pPr>
              <a:defRPr>
                <a:solidFill>
                  <a:schemeClr val="tx1">
                    <a:lumMod val="50000"/>
                  </a:schemeClr>
                </a:solidFill>
                <a:latin typeface="+mn-lt"/>
              </a:defRPr>
            </a:lvl4pPr>
            <a:lvl5pPr>
              <a:defRPr>
                <a:solidFill>
                  <a:schemeClr val="tx1">
                    <a:lumMod val="50000"/>
                  </a:schemeClr>
                </a:solidFill>
                <a:latin typeface="+mn-lt"/>
              </a:defRPr>
            </a:lvl5pPr>
          </a:lstStyle>
          <a:p>
            <a:pPr lvl="0"/>
            <a:r>
              <a:rPr lang="en-US"/>
              <a:t>Insert text here…lorem ipsum dolor sit amet, consectetur adipiscing elit. Quisque maximus quam vehicula tellus fringilla, at pellentesque neque fringilla. Quisque maximus quam vehicula. Lorem ipsum dolor sit amet, consectetur adipiscing elit. Quisque maximus </a:t>
            </a:r>
            <a:r>
              <a:rPr lang="en-US" noProof="0"/>
              <a:t>quam</a:t>
            </a:r>
            <a:r>
              <a:rPr lang="en-US"/>
              <a:t> vehicula tellus fringilla, at pellentesque neque fringilla. Quisque maximus quam vehicula. Lorem ipsum dolor sit amet, consectetur adipiscing elit. Quisque maximus quam vehicula tellus fringilla, at pellentesque neque fringilla. Quisque maximus quam vehicula. Lorem ipsum dolor sit amet, consectetur adipiscing elit. Quisque maximus quam vehicula tellus fringilla, at pellentesque neque fringilla. Quisque maximus quam vehicula.</a:t>
            </a:r>
            <a:endParaRPr lang="en-US" dirty="0"/>
          </a:p>
        </p:txBody>
      </p:sp>
    </p:spTree>
    <p:extLst>
      <p:ext uri="{BB962C8B-B14F-4D97-AF65-F5344CB8AC3E}">
        <p14:creationId xmlns:p14="http://schemas.microsoft.com/office/powerpoint/2010/main" val="152341667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945502" y="313086"/>
            <a:ext cx="10325879" cy="575916"/>
          </a:xfrm>
          <a:prstGeom prst="rect">
            <a:avLst/>
          </a:prstGeom>
        </p:spPr>
        <p:txBody>
          <a:bodyPr/>
          <a:lstStyle>
            <a:lvl1pPr>
              <a:defRPr lang="en-US" sz="32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307836742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945502" y="313086"/>
            <a:ext cx="10325879" cy="575916"/>
          </a:xfrm>
          <a:prstGeom prst="rect">
            <a:avLst/>
          </a:prstGeom>
        </p:spPr>
        <p:txBody>
          <a:bodyPr/>
          <a:lstStyle>
            <a:lvl1pPr>
              <a:defRPr lang="en-US" sz="32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177769017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945502" y="313086"/>
            <a:ext cx="10325879" cy="575916"/>
          </a:xfrm>
          <a:prstGeom prst="rect">
            <a:avLst/>
          </a:prstGeom>
        </p:spPr>
        <p:txBody>
          <a:bodyPr/>
          <a:lstStyle>
            <a:lvl1pPr>
              <a:defRPr lang="en-US" sz="32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161341567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8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945502" y="313086"/>
            <a:ext cx="10325879" cy="575916"/>
          </a:xfrm>
          <a:prstGeom prst="rect">
            <a:avLst/>
          </a:prstGeom>
        </p:spPr>
        <p:txBody>
          <a:bodyPr/>
          <a:lstStyle>
            <a:lvl1pPr>
              <a:defRPr lang="en-US" sz="32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294263549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Paragraph+Image1">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6468546" y="0"/>
            <a:ext cx="5723460" cy="6858000"/>
          </a:xfrm>
          <a:prstGeom prst="rect">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a:p>
        </p:txBody>
      </p:sp>
      <p:sp>
        <p:nvSpPr>
          <p:cNvPr id="6" name="Picture Placeholder 13">
            <a:extLst>
              <a:ext uri="{FF2B5EF4-FFF2-40B4-BE49-F238E27FC236}">
                <a16:creationId xmlns:a16="http://schemas.microsoft.com/office/drawing/2014/main" id="{BE1C9A0C-9D1B-DA4B-8FB0-EF4D69C315B7}"/>
              </a:ext>
            </a:extLst>
          </p:cNvPr>
          <p:cNvSpPr>
            <a:spLocks noGrp="1"/>
          </p:cNvSpPr>
          <p:nvPr>
            <p:ph type="pic" sz="quarter" idx="60" hasCustomPrompt="1"/>
          </p:nvPr>
        </p:nvSpPr>
        <p:spPr>
          <a:xfrm>
            <a:off x="5527602" y="2580166"/>
            <a:ext cx="5967599" cy="3414231"/>
          </a:xfrm>
          <a:prstGeom prst="rect">
            <a:avLst/>
          </a:prstGeom>
          <a:solidFill>
            <a:schemeClr val="bg1">
              <a:lumMod val="95000"/>
            </a:schemeClr>
          </a:solidFill>
          <a:effectLst/>
        </p:spPr>
        <p:txBody>
          <a:bodyPr>
            <a:normAutofit/>
          </a:bodyPr>
          <a:lstStyle>
            <a:lvl1pPr marL="0" indent="0">
              <a:buNone/>
              <a:defRPr sz="1300" b="0" i="0">
                <a:ln>
                  <a:noFill/>
                </a:ln>
                <a:solidFill>
                  <a:schemeClr val="bg1">
                    <a:lumMod val="85000"/>
                  </a:schemeClr>
                </a:solidFill>
                <a:latin typeface="Trebuchet MS" panose="020B0703020202090204" pitchFamily="34" charset="0"/>
                <a:ea typeface="Trebuchet MS" panose="020B0703020202090204" pitchFamily="34" charset="0"/>
                <a:cs typeface="Trebuchet MS" panose="020B0703020202090204" pitchFamily="34" charset="0"/>
              </a:defRPr>
            </a:lvl1pPr>
          </a:lstStyle>
          <a:p>
            <a:pPr lvl="0"/>
            <a:r>
              <a:rPr lang="en-GB" noProof="0"/>
              <a:t>Fare clic sull'icona per inserire un'immagine</a:t>
            </a:r>
          </a:p>
        </p:txBody>
      </p:sp>
      <p:sp>
        <p:nvSpPr>
          <p:cNvPr id="9" name="Segnaposto testo 4">
            <a:extLst>
              <a:ext uri="{FF2B5EF4-FFF2-40B4-BE49-F238E27FC236}">
                <a16:creationId xmlns:a16="http://schemas.microsoft.com/office/drawing/2014/main" id="{71F4B6D8-D6F5-9344-B3E2-90388AFC5F65}"/>
              </a:ext>
            </a:extLst>
          </p:cNvPr>
          <p:cNvSpPr>
            <a:spLocks noGrp="1"/>
          </p:cNvSpPr>
          <p:nvPr>
            <p:ph type="body" sz="quarter" idx="62" hasCustomPrompt="1"/>
          </p:nvPr>
        </p:nvSpPr>
        <p:spPr>
          <a:xfrm>
            <a:off x="6902664" y="463103"/>
            <a:ext cx="4612345" cy="1672880"/>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1"/>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GB" noProof="0"/>
              <a:t>Lorem ipsum dolor sit amet dolor consectetur adipis elit quam. Lorem ipsum dolor sit amet dolor consectetur adipiscing.</a:t>
            </a:r>
          </a:p>
        </p:txBody>
      </p:sp>
      <p:pic>
        <p:nvPicPr>
          <p:cNvPr id="10" name="Immagine 2">
            <a:extLst>
              <a:ext uri="{FF2B5EF4-FFF2-40B4-BE49-F238E27FC236}">
                <a16:creationId xmlns:a16="http://schemas.microsoft.com/office/drawing/2014/main" id="{94A1D79C-F9A8-D44A-A1B7-1D42F987B2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
        <p:nvSpPr>
          <p:cNvPr id="12" name="Segnaposto testo 12">
            <a:extLst>
              <a:ext uri="{FF2B5EF4-FFF2-40B4-BE49-F238E27FC236}">
                <a16:creationId xmlns:a16="http://schemas.microsoft.com/office/drawing/2014/main" id="{074DA026-0859-DC4C-B810-EE95033106FD}"/>
              </a:ext>
            </a:extLst>
          </p:cNvPr>
          <p:cNvSpPr>
            <a:spLocks noGrp="1"/>
          </p:cNvSpPr>
          <p:nvPr>
            <p:ph type="body" sz="quarter" idx="61" hasCustomPrompt="1"/>
          </p:nvPr>
        </p:nvSpPr>
        <p:spPr>
          <a:xfrm>
            <a:off x="945501" y="2580166"/>
            <a:ext cx="3499907" cy="341423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3"/>
              </a:buBlip>
              <a:tabLst/>
              <a:defRPr sz="1867" b="0" i="0">
                <a:solidFill>
                  <a:schemeClr val="tx2">
                    <a:lumMod val="50000"/>
                  </a:schemeClr>
                </a:solidFill>
                <a:latin typeface="+mn-lt"/>
              </a:defRPr>
            </a:lvl1pPr>
            <a:lvl2pPr marL="684966" indent="-227793">
              <a:lnSpc>
                <a:spcPct val="100000"/>
              </a:lnSpc>
              <a:buFontTx/>
              <a:buBlip>
                <a:blip r:embed="rId3"/>
              </a:buBlip>
              <a:defRPr sz="1467" b="0" i="0">
                <a:latin typeface="Trebuchet MS" panose="020B0703020202090204" pitchFamily="34" charset="0"/>
              </a:defRPr>
            </a:lvl2pPr>
            <a:lvl3pPr marL="1142930" indent="-228586">
              <a:lnSpc>
                <a:spcPct val="100000"/>
              </a:lnSpc>
              <a:buFontTx/>
              <a:buBlip>
                <a:blip r:embed="rId3"/>
              </a:buBlip>
              <a:defRPr b="0" i="0">
                <a:latin typeface="Trebuchet MS" panose="020B0703020202090204" pitchFamily="34" charset="0"/>
              </a:defRPr>
            </a:lvl3pPr>
            <a:lvl4pPr marL="1600104" indent="-228586">
              <a:lnSpc>
                <a:spcPct val="100000"/>
              </a:lnSpc>
              <a:buFontTx/>
              <a:buBlip>
                <a:blip r:embed="rId3"/>
              </a:buBlip>
              <a:defRPr sz="933" b="0" i="0">
                <a:latin typeface="Trebuchet MS" panose="020B0703020202090204" pitchFamily="34" charset="0"/>
              </a:defRPr>
            </a:lvl4pPr>
          </a:lstStyle>
          <a:p>
            <a:r>
              <a:rPr lang="en-GB" noProof="0"/>
              <a:t>Bullet number 1 Lorem ipsum dolor sit amet dolor consectetur adipis elit quam. Lorem ipsum dolor sit amet dolor consectetur </a:t>
            </a:r>
          </a:p>
          <a:p>
            <a:pPr lvl="1"/>
            <a:r>
              <a:rPr lang="en-GB" noProof="0"/>
              <a:t>Bullet 2</a:t>
            </a:r>
          </a:p>
          <a:p>
            <a:pPr lvl="2"/>
            <a:r>
              <a:rPr lang="en-GB" noProof="0"/>
              <a:t>Bullet 3</a:t>
            </a:r>
          </a:p>
          <a:p>
            <a:pPr lvl="3"/>
            <a:r>
              <a:rPr lang="en-GB" noProof="0"/>
              <a:t>Bullet 4</a:t>
            </a:r>
          </a:p>
        </p:txBody>
      </p:sp>
      <p:sp>
        <p:nvSpPr>
          <p:cNvPr id="3" name="Title 2">
            <a:extLst>
              <a:ext uri="{FF2B5EF4-FFF2-40B4-BE49-F238E27FC236}">
                <a16:creationId xmlns:a16="http://schemas.microsoft.com/office/drawing/2014/main" id="{847B1E42-E12D-4EF8-A5A1-E67F87C80102}"/>
              </a:ext>
            </a:extLst>
          </p:cNvPr>
          <p:cNvSpPr>
            <a:spLocks noGrp="1"/>
          </p:cNvSpPr>
          <p:nvPr>
            <p:ph type="title" hasCustomPrompt="1"/>
          </p:nvPr>
        </p:nvSpPr>
        <p:spPr>
          <a:xfrm>
            <a:off x="945501" y="316729"/>
            <a:ext cx="5150499" cy="1137099"/>
          </a:xfrm>
          <a:prstGeom prst="rect">
            <a:avLst/>
          </a:prstGeom>
        </p:spPr>
        <p:txBody>
          <a:bodyPr/>
          <a:lstStyle>
            <a:lvl1pPr>
              <a:defRPr lang="en-US" sz="3200" b="0" i="0" kern="1200" cap="all" baseline="0" smtClean="0">
                <a:solidFill>
                  <a:srgbClr val="6B489D"/>
                </a:solidFill>
                <a:latin typeface="+mj-lt"/>
                <a:ea typeface="Montserrat Hairline" charset="0"/>
                <a:cs typeface="Montserrat Hairline" charset="0"/>
              </a:defRPr>
            </a:lvl1pPr>
          </a:lstStyle>
          <a:p>
            <a:pPr lvl="0"/>
            <a:r>
              <a:rPr lang="en-GB" noProof="0"/>
              <a:t>EXAMPLE TITLE</a:t>
            </a:r>
            <a:br>
              <a:rPr lang="en-GB" noProof="0"/>
            </a:br>
            <a:r>
              <a:rPr lang="en-GB" noProof="0"/>
              <a:t>MAX 2 Lines</a:t>
            </a:r>
          </a:p>
        </p:txBody>
      </p:sp>
    </p:spTree>
    <p:extLst>
      <p:ext uri="{BB962C8B-B14F-4D97-AF65-F5344CB8AC3E}">
        <p14:creationId xmlns:p14="http://schemas.microsoft.com/office/powerpoint/2010/main" val="237442020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DEFAULT-mas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C806-8351-492E-B2AD-4AB6159A9A7A}"/>
              </a:ext>
            </a:extLst>
          </p:cNvPr>
          <p:cNvSpPr>
            <a:spLocks noGrp="1"/>
          </p:cNvSpPr>
          <p:nvPr>
            <p:ph type="title" hasCustomPrompt="1"/>
          </p:nvPr>
        </p:nvSpPr>
        <p:spPr>
          <a:xfrm>
            <a:off x="945502" y="313086"/>
            <a:ext cx="10325879" cy="575916"/>
          </a:xfrm>
          <a:prstGeom prst="rect">
            <a:avLst/>
          </a:prstGeom>
        </p:spPr>
        <p:txBody>
          <a:bodyPr/>
          <a:lstStyle>
            <a:lvl1pPr>
              <a:defRPr lang="en-US" sz="3200" b="0" i="0" kern="1200" cap="all" baseline="0" smtClean="0">
                <a:solidFill>
                  <a:schemeClr val="accent1"/>
                </a:solidFill>
                <a:latin typeface="+mj-lt"/>
                <a:ea typeface="Montserrat Hairline" charset="0"/>
                <a:cs typeface="Montserrat Hairline" charset="0"/>
              </a:defRPr>
            </a:lvl1pPr>
          </a:lstStyle>
          <a:p>
            <a:r>
              <a:rPr lang="en-GB" noProof="0">
                <a:solidFill>
                  <a:schemeClr val="accent1"/>
                </a:solidFill>
              </a:rPr>
              <a:t>TITLE LOREM IPSUM DOLOR SIT </a:t>
            </a:r>
          </a:p>
        </p:txBody>
      </p:sp>
    </p:spTree>
    <p:extLst>
      <p:ext uri="{BB962C8B-B14F-4D97-AF65-F5344CB8AC3E}">
        <p14:creationId xmlns:p14="http://schemas.microsoft.com/office/powerpoint/2010/main" val="40310773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slid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08000" y="0"/>
            <a:ext cx="1168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dirty="0"/>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1736044" y="2514601"/>
            <a:ext cx="8719921" cy="711200"/>
          </a:xfrm>
          <a:prstGeom prst="rect">
            <a:avLst/>
          </a:prstGeom>
        </p:spPr>
        <p:txBody>
          <a:bodyPr/>
          <a:lstStyle>
            <a:lvl1pPr marL="0" indent="0" algn="ctr">
              <a:buNone/>
              <a:defRPr sz="3200" b="0" i="0" cap="all" baseline="0">
                <a:solidFill>
                  <a:schemeClr val="bg1"/>
                </a:solidFill>
                <a:latin typeface="+mj-lt"/>
              </a:defRPr>
            </a:lvl1pPr>
          </a:lstStyle>
          <a:p>
            <a:pPr lvl="0"/>
            <a:r>
              <a:rPr lang="en-US" noProof="0" dirty="0"/>
              <a:t>SECTION</a:t>
            </a:r>
            <a:r>
              <a:rPr lang="it-IT" dirty="0"/>
              <a:t> TITLE</a:t>
            </a:r>
          </a:p>
        </p:txBody>
      </p:sp>
      <p:pic>
        <p:nvPicPr>
          <p:cNvPr id="6" name="Immagine 5">
            <a:extLst>
              <a:ext uri="{FF2B5EF4-FFF2-40B4-BE49-F238E27FC236}">
                <a16:creationId xmlns:a16="http://schemas.microsoft.com/office/drawing/2014/main" id="{2F8DEAE1-4040-254E-A667-C878DF47D8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63200" y="6273801"/>
            <a:ext cx="1680861" cy="498603"/>
          </a:xfrm>
          <a:prstGeom prst="rect">
            <a:avLst/>
          </a:prstGeom>
        </p:spPr>
      </p:pic>
      <p:cxnSp>
        <p:nvCxnSpPr>
          <p:cNvPr id="4" name="Connettore 1 3">
            <a:extLst>
              <a:ext uri="{FF2B5EF4-FFF2-40B4-BE49-F238E27FC236}">
                <a16:creationId xmlns:a16="http://schemas.microsoft.com/office/drawing/2014/main" id="{72FF0492-B612-9B43-AFEF-98AC9B1253D6}"/>
              </a:ext>
            </a:extLst>
          </p:cNvPr>
          <p:cNvCxnSpPr/>
          <p:nvPr/>
        </p:nvCxnSpPr>
        <p:spPr>
          <a:xfrm>
            <a:off x="5689600" y="3429000"/>
            <a:ext cx="1117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FCB01C11-23D0-504E-9C51-0E9558100EB2}"/>
              </a:ext>
            </a:extLst>
          </p:cNvPr>
          <p:cNvSpPr>
            <a:spLocks noGrp="1"/>
          </p:cNvSpPr>
          <p:nvPr>
            <p:ph type="body" sz="quarter" idx="12" hasCustomPrompt="1"/>
          </p:nvPr>
        </p:nvSpPr>
        <p:spPr>
          <a:xfrm>
            <a:off x="1736044" y="3584787"/>
            <a:ext cx="8719921" cy="711200"/>
          </a:xfrm>
          <a:prstGeom prst="rect">
            <a:avLst/>
          </a:prstGeom>
        </p:spPr>
        <p:txBody>
          <a:bodyPr/>
          <a:lstStyle>
            <a:lvl1pPr marL="0" indent="0" algn="ctr">
              <a:buNone/>
              <a:defRPr sz="1600" b="0" i="0" cap="all" baseline="0">
                <a:solidFill>
                  <a:schemeClr val="bg1"/>
                </a:solidFill>
                <a:latin typeface="Trebuchet MS" panose="020B0703020202090204" pitchFamily="34" charset="0"/>
              </a:defRPr>
            </a:lvl1pPr>
          </a:lstStyle>
          <a:p>
            <a:pPr lvl="0"/>
            <a:r>
              <a:rPr lang="it-IT" dirty="0"/>
              <a:t>SECTION SUBTITLE</a:t>
            </a:r>
          </a:p>
        </p:txBody>
      </p:sp>
    </p:spTree>
    <p:extLst>
      <p:ext uri="{BB962C8B-B14F-4D97-AF65-F5344CB8AC3E}">
        <p14:creationId xmlns:p14="http://schemas.microsoft.com/office/powerpoint/2010/main" val="32127787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genda_Bullet_Point">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11228" y="0"/>
            <a:ext cx="460407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dirty="0"/>
          </a:p>
        </p:txBody>
      </p:sp>
      <p:sp>
        <p:nvSpPr>
          <p:cNvPr id="6" name="Segnaposto testo 10">
            <a:extLst>
              <a:ext uri="{FF2B5EF4-FFF2-40B4-BE49-F238E27FC236}">
                <a16:creationId xmlns:a16="http://schemas.microsoft.com/office/drawing/2014/main" id="{08DDE2E6-567C-C44E-9C27-ED21D917438F}"/>
              </a:ext>
            </a:extLst>
          </p:cNvPr>
          <p:cNvSpPr>
            <a:spLocks noGrp="1"/>
          </p:cNvSpPr>
          <p:nvPr>
            <p:ph type="body" sz="quarter" idx="11" hasCustomPrompt="1"/>
          </p:nvPr>
        </p:nvSpPr>
        <p:spPr>
          <a:xfrm>
            <a:off x="830479" y="304696"/>
            <a:ext cx="3528344" cy="990704"/>
          </a:xfrm>
          <a:prstGeom prst="rect">
            <a:avLst/>
          </a:prstGeom>
        </p:spPr>
        <p:txBody>
          <a:bodyPr/>
          <a:lstStyle>
            <a:lvl1pPr marL="0" indent="0">
              <a:buNone/>
              <a:defRPr sz="3200" b="0" i="0" cap="all" baseline="0">
                <a:solidFill>
                  <a:schemeClr val="bg1"/>
                </a:solidFill>
                <a:latin typeface="+mj-lt"/>
              </a:defRPr>
            </a:lvl1pPr>
          </a:lstStyle>
          <a:p>
            <a:pPr lvl="0"/>
            <a:r>
              <a:rPr lang="en-US" noProof="0" dirty="0"/>
              <a:t>EXAMPLE TITLE</a:t>
            </a:r>
            <a:br>
              <a:rPr lang="it-IT" dirty="0"/>
            </a:br>
            <a:r>
              <a:rPr lang="it-IT" dirty="0"/>
              <a:t>MAX 2 Lines</a:t>
            </a:r>
          </a:p>
        </p:txBody>
      </p:sp>
      <p:sp>
        <p:nvSpPr>
          <p:cNvPr id="8" name="Segnaposto testo 4">
            <a:extLst>
              <a:ext uri="{FF2B5EF4-FFF2-40B4-BE49-F238E27FC236}">
                <a16:creationId xmlns:a16="http://schemas.microsoft.com/office/drawing/2014/main" id="{C8A60FFB-46B3-E349-B840-50BA3514D2E6}"/>
              </a:ext>
            </a:extLst>
          </p:cNvPr>
          <p:cNvSpPr>
            <a:spLocks noGrp="1"/>
          </p:cNvSpPr>
          <p:nvPr>
            <p:ph type="body" sz="quarter" idx="13" hasCustomPrompt="1"/>
          </p:nvPr>
        </p:nvSpPr>
        <p:spPr>
          <a:xfrm>
            <a:off x="830483" y="2587386"/>
            <a:ext cx="3578364" cy="3880644"/>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2"/>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7" name="Segnaposto testo 12">
            <a:extLst>
              <a:ext uri="{FF2B5EF4-FFF2-40B4-BE49-F238E27FC236}">
                <a16:creationId xmlns:a16="http://schemas.microsoft.com/office/drawing/2014/main" id="{26E851CC-B57E-874E-B33D-600FB6B4A1CE}"/>
              </a:ext>
            </a:extLst>
          </p:cNvPr>
          <p:cNvSpPr>
            <a:spLocks noGrp="1"/>
          </p:cNvSpPr>
          <p:nvPr>
            <p:ph type="body" sz="quarter" idx="12" hasCustomPrompt="1"/>
          </p:nvPr>
        </p:nvSpPr>
        <p:spPr>
          <a:xfrm>
            <a:off x="5734676" y="1319612"/>
            <a:ext cx="5030511" cy="421878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5759" indent="-228586">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sz="1200"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a:t>Bullet number 1</a:t>
            </a:r>
          </a:p>
          <a:p>
            <a:pPr lvl="1"/>
            <a:r>
              <a:rPr lang="en-US" noProof="0"/>
              <a:t>Bullet 2</a:t>
            </a:r>
          </a:p>
          <a:p>
            <a:pPr lvl="2"/>
            <a:r>
              <a:rPr lang="en-US" noProof="0"/>
              <a:t>Bullet 3</a:t>
            </a:r>
          </a:p>
          <a:p>
            <a:pPr lvl="3"/>
            <a:r>
              <a:rPr lang="en-US" noProof="0"/>
              <a:t>Bullet 4</a:t>
            </a:r>
          </a:p>
          <a:p>
            <a:r>
              <a:rPr lang="en-US" noProof="0"/>
              <a:t>Bullet number 2</a:t>
            </a:r>
          </a:p>
          <a:p>
            <a:r>
              <a:rPr lang="en-US" noProof="0"/>
              <a:t>Bullet number 3</a:t>
            </a:r>
          </a:p>
          <a:p>
            <a:r>
              <a:rPr lang="en-US" noProof="0"/>
              <a:t>Bullet number 4</a:t>
            </a:r>
          </a:p>
          <a:p>
            <a:r>
              <a:rPr lang="en-US" noProof="0"/>
              <a:t>Bullet number 5</a:t>
            </a:r>
          </a:p>
        </p:txBody>
      </p:sp>
    </p:spTree>
    <p:extLst>
      <p:ext uri="{BB962C8B-B14F-4D97-AF65-F5344CB8AC3E}">
        <p14:creationId xmlns:p14="http://schemas.microsoft.com/office/powerpoint/2010/main" val="6391718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ullet_Point 3 lines titl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03628" y="0"/>
            <a:ext cx="460407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dirty="0"/>
          </a:p>
        </p:txBody>
      </p:sp>
      <p:sp>
        <p:nvSpPr>
          <p:cNvPr id="13" name="Segnaposto testo 12">
            <a:extLst>
              <a:ext uri="{FF2B5EF4-FFF2-40B4-BE49-F238E27FC236}">
                <a16:creationId xmlns:a16="http://schemas.microsoft.com/office/drawing/2014/main" id="{FD80E0B3-E28F-4644-B1AA-3329A54DCC5A}"/>
              </a:ext>
            </a:extLst>
          </p:cNvPr>
          <p:cNvSpPr>
            <a:spLocks noGrp="1"/>
          </p:cNvSpPr>
          <p:nvPr>
            <p:ph type="body" sz="quarter" idx="12" hasCustomPrompt="1"/>
          </p:nvPr>
        </p:nvSpPr>
        <p:spPr>
          <a:xfrm>
            <a:off x="5734676" y="1319612"/>
            <a:ext cx="5030511" cy="421878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a:t>
            </a:r>
          </a:p>
          <a:p>
            <a:pPr lvl="1"/>
            <a:r>
              <a:rPr lang="en-US" noProof="0" dirty="0"/>
              <a:t>Bullet 2</a:t>
            </a:r>
          </a:p>
          <a:p>
            <a:pPr lvl="2"/>
            <a:r>
              <a:rPr lang="en-US" noProof="0" dirty="0"/>
              <a:t>Bullet 3</a:t>
            </a:r>
          </a:p>
          <a:p>
            <a:pPr lvl="3"/>
            <a:r>
              <a:rPr lang="en-US" noProof="0" dirty="0"/>
              <a:t>Bullet 4</a:t>
            </a:r>
          </a:p>
          <a:p>
            <a:r>
              <a:rPr lang="en-US" noProof="0" dirty="0"/>
              <a:t>Bullet number 2</a:t>
            </a:r>
          </a:p>
          <a:p>
            <a:r>
              <a:rPr lang="en-US" noProof="0" dirty="0"/>
              <a:t>Bullet number 3</a:t>
            </a:r>
          </a:p>
          <a:p>
            <a:r>
              <a:rPr lang="en-US" noProof="0" dirty="0"/>
              <a:t>Bullet number 4</a:t>
            </a:r>
          </a:p>
          <a:p>
            <a:r>
              <a:rPr lang="en-US" noProof="0" dirty="0"/>
              <a:t>Bullet number 5</a:t>
            </a:r>
          </a:p>
        </p:txBody>
      </p:sp>
      <p:sp>
        <p:nvSpPr>
          <p:cNvPr id="5" name="Segnaposto testo 4">
            <a:extLst>
              <a:ext uri="{FF2B5EF4-FFF2-40B4-BE49-F238E27FC236}">
                <a16:creationId xmlns:a16="http://schemas.microsoft.com/office/drawing/2014/main" id="{8ECB8A2D-CEF9-1E45-8799-3166D71A2A74}"/>
              </a:ext>
            </a:extLst>
          </p:cNvPr>
          <p:cNvSpPr>
            <a:spLocks noGrp="1"/>
          </p:cNvSpPr>
          <p:nvPr>
            <p:ph type="body" sz="quarter" idx="13" hasCustomPrompt="1"/>
          </p:nvPr>
        </p:nvSpPr>
        <p:spPr>
          <a:xfrm>
            <a:off x="830483" y="2587386"/>
            <a:ext cx="3578364" cy="3880644"/>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sz="1867" b="0" i="0">
                <a:solidFill>
                  <a:schemeClr val="bg2"/>
                </a:solidFill>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marL="0" marR="0" lvl="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lvl="0"/>
            <a:endParaRPr lang="en-US" dirty="0"/>
          </a:p>
        </p:txBody>
      </p:sp>
      <p:sp>
        <p:nvSpPr>
          <p:cNvPr id="10" name="Segnaposto testo 10">
            <a:extLst>
              <a:ext uri="{FF2B5EF4-FFF2-40B4-BE49-F238E27FC236}">
                <a16:creationId xmlns:a16="http://schemas.microsoft.com/office/drawing/2014/main" id="{D4C51964-29CD-1F49-BB18-0E8E2086B967}"/>
              </a:ext>
            </a:extLst>
          </p:cNvPr>
          <p:cNvSpPr>
            <a:spLocks noGrp="1"/>
          </p:cNvSpPr>
          <p:nvPr>
            <p:ph type="body" sz="quarter" idx="11" hasCustomPrompt="1"/>
          </p:nvPr>
        </p:nvSpPr>
        <p:spPr>
          <a:xfrm>
            <a:off x="830479" y="304697"/>
            <a:ext cx="3528344" cy="1550195"/>
          </a:xfrm>
          <a:prstGeom prst="rect">
            <a:avLst/>
          </a:prstGeom>
        </p:spPr>
        <p:txBody>
          <a:bodyPr/>
          <a:lstStyle>
            <a:lvl1pPr marL="0" indent="0">
              <a:lnSpc>
                <a:spcPct val="100000"/>
              </a:lnSpc>
              <a:buNone/>
              <a:defRPr sz="3200" b="0" i="0" cap="all" baseline="0">
                <a:solidFill>
                  <a:schemeClr val="bg1"/>
                </a:solidFill>
                <a:latin typeface="+mj-lt"/>
              </a:defRPr>
            </a:lvl1pPr>
          </a:lstStyle>
          <a:p>
            <a:pPr lvl="0"/>
            <a:r>
              <a:rPr lang="en-US" noProof="0" dirty="0"/>
              <a:t>EXAMPLE TITLE</a:t>
            </a:r>
            <a:br>
              <a:rPr lang="en-US" noProof="0" dirty="0"/>
            </a:br>
            <a:r>
              <a:rPr lang="en-US" noProof="0" dirty="0"/>
              <a:t>MAX 3           Lines</a:t>
            </a:r>
          </a:p>
        </p:txBody>
      </p:sp>
    </p:spTree>
    <p:extLst>
      <p:ext uri="{BB962C8B-B14F-4D97-AF65-F5344CB8AC3E}">
        <p14:creationId xmlns:p14="http://schemas.microsoft.com/office/powerpoint/2010/main" val="197774932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3 line title + bullets">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D83AAF22-7F68-DC42-9185-DC5C36D7998E}"/>
              </a:ext>
            </a:extLst>
          </p:cNvPr>
          <p:cNvSpPr>
            <a:spLocks noGrp="1"/>
          </p:cNvSpPr>
          <p:nvPr>
            <p:ph type="body" sz="quarter" idx="11" hasCustomPrompt="1"/>
          </p:nvPr>
        </p:nvSpPr>
        <p:spPr>
          <a:xfrm>
            <a:off x="830480" y="313084"/>
            <a:ext cx="9837917" cy="1550195"/>
          </a:xfrm>
          <a:prstGeom prst="rect">
            <a:avLst/>
          </a:prstGeom>
        </p:spPr>
        <p:txBody>
          <a:bodyPr/>
          <a:lstStyle>
            <a:lvl1pPr marL="0" indent="0">
              <a:buNone/>
              <a:defRPr sz="3200" b="0" i="0" cap="all" baseline="0">
                <a:solidFill>
                  <a:schemeClr val="accent1"/>
                </a:solidFill>
                <a:latin typeface="+mj-lt"/>
              </a:defRPr>
            </a:lvl1pPr>
          </a:lstStyle>
          <a:p>
            <a:r>
              <a:rPr lang="en-US" noProof="0" dirty="0">
                <a:solidFill>
                  <a:schemeClr val="accent1"/>
                </a:solidFill>
              </a:rPr>
              <a:t>EXAMPLE OF A LONG TITLE LOREM IPSUM DOLOR SIT.</a:t>
            </a:r>
            <a:br>
              <a:rPr lang="en-US" noProof="0" dirty="0">
                <a:solidFill>
                  <a:schemeClr val="accent1"/>
                </a:solidFill>
              </a:rPr>
            </a:br>
            <a:r>
              <a:rPr lang="en-US" noProof="0" dirty="0">
                <a:solidFill>
                  <a:schemeClr val="accent1"/>
                </a:solidFill>
              </a:rPr>
              <a:t>Max 3 </a:t>
            </a:r>
            <a:r>
              <a:rPr lang="en-US" noProof="0" dirty="0" err="1">
                <a:solidFill>
                  <a:schemeClr val="accent1"/>
                </a:solidFill>
              </a:rPr>
              <a:t>lineS</a:t>
            </a:r>
            <a:endParaRPr lang="en-US" noProof="0" dirty="0">
              <a:solidFill>
                <a:schemeClr val="accent1"/>
              </a:solidFill>
            </a:endParaRPr>
          </a:p>
        </p:txBody>
      </p:sp>
      <p:sp>
        <p:nvSpPr>
          <p:cNvPr id="5" name="Segnaposto testo 12">
            <a:extLst>
              <a:ext uri="{FF2B5EF4-FFF2-40B4-BE49-F238E27FC236}">
                <a16:creationId xmlns:a16="http://schemas.microsoft.com/office/drawing/2014/main" id="{774C9491-8FFD-DD4B-866F-5502F6691625}"/>
              </a:ext>
            </a:extLst>
          </p:cNvPr>
          <p:cNvSpPr>
            <a:spLocks noGrp="1"/>
          </p:cNvSpPr>
          <p:nvPr>
            <p:ph type="body" sz="quarter" idx="12" hasCustomPrompt="1"/>
          </p:nvPr>
        </p:nvSpPr>
        <p:spPr>
          <a:xfrm>
            <a:off x="830480" y="2108200"/>
            <a:ext cx="9837917" cy="421878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a:t>Bullet number 1 Lorem ipsum dolor sit amet dolor consectetur adipis elit quam. Lorem ipsum dolor sit amet dolor consectetur </a:t>
            </a:r>
          </a:p>
          <a:p>
            <a:pPr lvl="1"/>
            <a:r>
              <a:rPr lang="en-US" noProof="0"/>
              <a:t>Bullet 2</a:t>
            </a:r>
          </a:p>
          <a:p>
            <a:pPr lvl="2"/>
            <a:r>
              <a:rPr lang="en-US" noProof="0"/>
              <a:t>Bullet 3</a:t>
            </a:r>
          </a:p>
          <a:p>
            <a:pPr lvl="3"/>
            <a:r>
              <a:rPr lang="en-US" noProof="0"/>
              <a:t>Bullet 4</a:t>
            </a:r>
          </a:p>
          <a:p>
            <a:r>
              <a:rPr lang="en-US" noProof="0"/>
              <a:t>Bullet number 2 Lorem ipsum dolor sit amet dolor consectetur adipis elit quam. Lorem ipsum dolor sit amet dolor consectetur </a:t>
            </a:r>
          </a:p>
          <a:p>
            <a:r>
              <a:rPr lang="en-US" noProof="0"/>
              <a:t>Bullet number 3 Lorem ipsum dolor sit amet dolor consectetur adipis elit quam. Lorem ipsum dolor sit amet dolor consectetur </a:t>
            </a:r>
          </a:p>
        </p:txBody>
      </p:sp>
    </p:spTree>
    <p:extLst>
      <p:ext uri="{BB962C8B-B14F-4D97-AF65-F5344CB8AC3E}">
        <p14:creationId xmlns:p14="http://schemas.microsoft.com/office/powerpoint/2010/main" val="2961250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aragraph+Title+Subtitle">
    <p:spTree>
      <p:nvGrpSpPr>
        <p:cNvPr id="1" name=""/>
        <p:cNvGrpSpPr/>
        <p:nvPr/>
      </p:nvGrpSpPr>
      <p:grpSpPr>
        <a:xfrm>
          <a:off x="0" y="0"/>
          <a:ext cx="0" cy="0"/>
          <a:chOff x="0" y="0"/>
          <a:chExt cx="0" cy="0"/>
        </a:xfrm>
      </p:grpSpPr>
      <p:sp>
        <p:nvSpPr>
          <p:cNvPr id="4" name="Segnaposto testo 10">
            <a:extLst>
              <a:ext uri="{FF2B5EF4-FFF2-40B4-BE49-F238E27FC236}">
                <a16:creationId xmlns:a16="http://schemas.microsoft.com/office/drawing/2014/main" id="{29E69EC6-82E8-154A-A9F5-058ABBEA4473}"/>
              </a:ext>
            </a:extLst>
          </p:cNvPr>
          <p:cNvSpPr>
            <a:spLocks noGrp="1"/>
          </p:cNvSpPr>
          <p:nvPr>
            <p:ph type="body" sz="quarter" idx="12" hasCustomPrompt="1"/>
          </p:nvPr>
        </p:nvSpPr>
        <p:spPr>
          <a:xfrm>
            <a:off x="830480" y="936634"/>
            <a:ext cx="10281656" cy="400111"/>
          </a:xfrm>
          <a:prstGeom prst="rect">
            <a:avLst/>
          </a:prstGeom>
        </p:spPr>
        <p:txBody>
          <a:bodyPr/>
          <a:lstStyle>
            <a:lvl1pPr marL="0" indent="0">
              <a:buNone/>
              <a:defRPr sz="2400" b="0" i="0">
                <a:solidFill>
                  <a:schemeClr val="accent1"/>
                </a:solidFill>
                <a:latin typeface="+mj-lt"/>
              </a:defRPr>
            </a:lvl1pPr>
          </a:lstStyle>
          <a:p>
            <a:r>
              <a:rPr lang="en-US" noProof="0" dirty="0">
                <a:solidFill>
                  <a:schemeClr val="accent1"/>
                </a:solidFill>
              </a:rPr>
              <a:t>THIS IS A SUBTITLE YOU CAN USE</a:t>
            </a:r>
            <a:r>
              <a:rPr lang="it-IT" dirty="0">
                <a:solidFill>
                  <a:schemeClr val="accent1"/>
                </a:solidFill>
              </a:rPr>
              <a:t>.</a:t>
            </a:r>
          </a:p>
        </p:txBody>
      </p:sp>
      <p:sp>
        <p:nvSpPr>
          <p:cNvPr id="7" name="Segnaposto testo 10">
            <a:extLst>
              <a:ext uri="{FF2B5EF4-FFF2-40B4-BE49-F238E27FC236}">
                <a16:creationId xmlns:a16="http://schemas.microsoft.com/office/drawing/2014/main" id="{F93B3F42-FB07-4A4E-BC48-B440C85EC207}"/>
              </a:ext>
            </a:extLst>
          </p:cNvPr>
          <p:cNvSpPr>
            <a:spLocks noGrp="1"/>
          </p:cNvSpPr>
          <p:nvPr>
            <p:ph type="body" sz="quarter" idx="11" hasCustomPrompt="1"/>
          </p:nvPr>
        </p:nvSpPr>
        <p:spPr>
          <a:xfrm>
            <a:off x="830484" y="313083"/>
            <a:ext cx="10281657" cy="605821"/>
          </a:xfrm>
          <a:prstGeom prst="rect">
            <a:avLst/>
          </a:prstGeom>
        </p:spPr>
        <p:txBody>
          <a:bodyPr/>
          <a:lstStyle>
            <a:lvl1pPr marL="0" indent="0">
              <a:buNone/>
              <a:defRPr sz="32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5" name="Segnaposto testo 12">
            <a:extLst>
              <a:ext uri="{FF2B5EF4-FFF2-40B4-BE49-F238E27FC236}">
                <a16:creationId xmlns:a16="http://schemas.microsoft.com/office/drawing/2014/main" id="{4F0A8992-BDB6-5243-B94F-EF38E649407D}"/>
              </a:ext>
            </a:extLst>
          </p:cNvPr>
          <p:cNvSpPr>
            <a:spLocks noGrp="1"/>
          </p:cNvSpPr>
          <p:nvPr>
            <p:ph type="body" sz="quarter" idx="13" hasCustomPrompt="1"/>
          </p:nvPr>
        </p:nvSpPr>
        <p:spPr>
          <a:xfrm>
            <a:off x="830479" y="1702586"/>
            <a:ext cx="10281655" cy="4218781"/>
          </a:xfrm>
          <a:prstGeom prst="rect">
            <a:avLst/>
          </a:prstGeom>
        </p:spPr>
        <p:txBody>
          <a:bodyPr/>
          <a:lstStyle>
            <a:lvl1pPr marL="227793" marR="0" indent="-227793" algn="l" defTabSz="913552" rtl="0" eaLnBrk="0" fontAlgn="base" latinLnBrk="0" hangingPunct="0">
              <a:lnSpc>
                <a:spcPct val="100000"/>
              </a:lnSpc>
              <a:spcBef>
                <a:spcPts val="1000"/>
              </a:spcBef>
              <a:spcAft>
                <a:spcPct val="0"/>
              </a:spcAft>
              <a:buClr>
                <a:srgbClr val="604187"/>
              </a:buClr>
              <a:buSzTx/>
              <a:buFontTx/>
              <a:buBlip>
                <a:blip r:embed="rId2"/>
              </a:buBlip>
              <a:tabLst/>
              <a:defRPr sz="1867" b="0" i="0">
                <a:solidFill>
                  <a:schemeClr val="tx2">
                    <a:lumMod val="50000"/>
                  </a:schemeClr>
                </a:solidFill>
                <a:latin typeface="+mn-lt"/>
              </a:defRPr>
            </a:lvl1pPr>
            <a:lvl2pPr marL="684966" indent="-227793">
              <a:lnSpc>
                <a:spcPct val="100000"/>
              </a:lnSpc>
              <a:buFontTx/>
              <a:buBlip>
                <a:blip r:embed="rId2"/>
              </a:buBlip>
              <a:defRPr sz="1467" b="0" i="0">
                <a:latin typeface="Trebuchet MS" panose="020B0703020202090204" pitchFamily="34" charset="0"/>
              </a:defRPr>
            </a:lvl2pPr>
            <a:lvl3pPr marL="1142930" indent="-228586">
              <a:lnSpc>
                <a:spcPct val="100000"/>
              </a:lnSpc>
              <a:buFontTx/>
              <a:buBlip>
                <a:blip r:embed="rId2"/>
              </a:buBlip>
              <a:defRPr b="0" i="0">
                <a:latin typeface="Trebuchet MS" panose="020B0703020202090204" pitchFamily="34" charset="0"/>
              </a:defRPr>
            </a:lvl3pPr>
            <a:lvl4pPr marL="1600104" indent="-228586">
              <a:lnSpc>
                <a:spcPct val="100000"/>
              </a:lnSpc>
              <a:buFontTx/>
              <a:buBlip>
                <a:blip r:embed="rId2"/>
              </a:buBlip>
              <a:defRPr sz="933" b="0" i="0">
                <a:latin typeface="Trebuchet MS" panose="020B0703020202090204" pitchFamily="34" charset="0"/>
              </a:defRPr>
            </a:lvl4pPr>
          </a:lstStyle>
          <a:p>
            <a:r>
              <a:rPr lang="en-US" noProof="0" dirty="0"/>
              <a:t>Bullet number 1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pPr lvl="1"/>
            <a:r>
              <a:rPr lang="en-US" noProof="0" dirty="0"/>
              <a:t>Bullet 2</a:t>
            </a:r>
          </a:p>
          <a:p>
            <a:pPr lvl="2"/>
            <a:r>
              <a:rPr lang="en-US" noProof="0" dirty="0"/>
              <a:t>Bullet 3</a:t>
            </a:r>
          </a:p>
          <a:p>
            <a:pPr lvl="3"/>
            <a:r>
              <a:rPr lang="en-US" noProof="0" dirty="0"/>
              <a:t>Bullet 4</a:t>
            </a:r>
          </a:p>
          <a:p>
            <a:r>
              <a:rPr lang="en-US" noProof="0" dirty="0"/>
              <a:t>Bullet number 2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a:p>
            <a:r>
              <a:rPr lang="en-US" noProof="0" dirty="0"/>
              <a:t>Bullet number 3 Lorem ipsum dolor sit </a:t>
            </a:r>
            <a:r>
              <a:rPr lang="en-US" noProof="0" dirty="0" err="1"/>
              <a:t>amet</a:t>
            </a:r>
            <a:r>
              <a:rPr lang="en-US" noProof="0" dirty="0"/>
              <a:t> dolor </a:t>
            </a:r>
            <a:r>
              <a:rPr lang="en-US" noProof="0" dirty="0" err="1"/>
              <a:t>consectetur</a:t>
            </a:r>
            <a:r>
              <a:rPr lang="en-US" noProof="0" dirty="0"/>
              <a:t> </a:t>
            </a:r>
            <a:r>
              <a:rPr lang="en-US" noProof="0" dirty="0" err="1"/>
              <a:t>adipis</a:t>
            </a:r>
            <a:r>
              <a:rPr lang="en-US" noProof="0" dirty="0"/>
              <a:t> </a:t>
            </a:r>
            <a:r>
              <a:rPr lang="en-US" noProof="0" dirty="0" err="1"/>
              <a:t>elit</a:t>
            </a:r>
            <a:r>
              <a:rPr lang="en-US" noProof="0" dirty="0"/>
              <a:t> </a:t>
            </a:r>
            <a:r>
              <a:rPr lang="en-US" noProof="0" dirty="0" err="1"/>
              <a:t>quam</a:t>
            </a:r>
            <a:r>
              <a:rPr lang="en-US" noProof="0" dirty="0"/>
              <a:t>. Lorem ipsum dolor sit </a:t>
            </a:r>
            <a:r>
              <a:rPr lang="en-US" noProof="0" dirty="0" err="1"/>
              <a:t>amet</a:t>
            </a:r>
            <a:r>
              <a:rPr lang="en-US" noProof="0" dirty="0"/>
              <a:t> dolor </a:t>
            </a:r>
            <a:r>
              <a:rPr lang="en-US" noProof="0" dirty="0" err="1"/>
              <a:t>consectetur</a:t>
            </a:r>
            <a:r>
              <a:rPr lang="en-US" noProof="0" dirty="0"/>
              <a:t> </a:t>
            </a:r>
          </a:p>
        </p:txBody>
      </p:sp>
    </p:spTree>
    <p:extLst>
      <p:ext uri="{BB962C8B-B14F-4D97-AF65-F5344CB8AC3E}">
        <p14:creationId xmlns:p14="http://schemas.microsoft.com/office/powerpoint/2010/main" val="390066260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aragraph+Title_PurpleBackgroun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F80ECF6-49D6-4148-B244-F41B573ACAD5}"/>
              </a:ext>
            </a:extLst>
          </p:cNvPr>
          <p:cNvSpPr/>
          <p:nvPr/>
        </p:nvSpPr>
        <p:spPr>
          <a:xfrm>
            <a:off x="516511" y="1567545"/>
            <a:ext cx="11675492" cy="52904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75" dirty="0"/>
          </a:p>
        </p:txBody>
      </p:sp>
      <p:sp>
        <p:nvSpPr>
          <p:cNvPr id="5" name="Segnaposto testo 10">
            <a:extLst>
              <a:ext uri="{FF2B5EF4-FFF2-40B4-BE49-F238E27FC236}">
                <a16:creationId xmlns:a16="http://schemas.microsoft.com/office/drawing/2014/main" id="{FF0909CB-4175-DD4F-A2B3-EDE43ACB4034}"/>
              </a:ext>
            </a:extLst>
          </p:cNvPr>
          <p:cNvSpPr>
            <a:spLocks noGrp="1"/>
          </p:cNvSpPr>
          <p:nvPr>
            <p:ph type="body" sz="quarter" idx="11" hasCustomPrompt="1"/>
          </p:nvPr>
        </p:nvSpPr>
        <p:spPr>
          <a:xfrm>
            <a:off x="830480" y="313086"/>
            <a:ext cx="9837917" cy="972020"/>
          </a:xfrm>
          <a:prstGeom prst="rect">
            <a:avLst/>
          </a:prstGeom>
        </p:spPr>
        <p:txBody>
          <a:bodyPr/>
          <a:lstStyle>
            <a:lvl1pPr marL="0" indent="0">
              <a:buNone/>
              <a:defRPr sz="3200" b="0" i="0" cap="all" baseline="0">
                <a:solidFill>
                  <a:schemeClr val="accent1"/>
                </a:solidFill>
                <a:latin typeface="+mj-lt"/>
              </a:defRPr>
            </a:lvl1pPr>
          </a:lstStyle>
          <a:p>
            <a:r>
              <a:rPr lang="en-US" noProof="0" dirty="0">
                <a:solidFill>
                  <a:schemeClr val="accent1"/>
                </a:solidFill>
              </a:rPr>
              <a:t>EXAMPLE OF A LONG TITLE LOREM IPSUM DOLOR SIT.</a:t>
            </a:r>
          </a:p>
        </p:txBody>
      </p:sp>
      <p:sp>
        <p:nvSpPr>
          <p:cNvPr id="6" name="Segnaposto testo 4">
            <a:extLst>
              <a:ext uri="{FF2B5EF4-FFF2-40B4-BE49-F238E27FC236}">
                <a16:creationId xmlns:a16="http://schemas.microsoft.com/office/drawing/2014/main" id="{94287171-2CFE-B445-A9A5-DFD46F6767D0}"/>
              </a:ext>
            </a:extLst>
          </p:cNvPr>
          <p:cNvSpPr>
            <a:spLocks noGrp="1"/>
          </p:cNvSpPr>
          <p:nvPr>
            <p:ph type="body" sz="quarter" idx="13" hasCustomPrompt="1"/>
          </p:nvPr>
        </p:nvSpPr>
        <p:spPr>
          <a:xfrm>
            <a:off x="830480" y="2272450"/>
            <a:ext cx="9837917" cy="3880644"/>
          </a:xfrm>
          <a:prstGeom prst="rect">
            <a:avLst/>
          </a:prstGeom>
        </p:spPr>
        <p:txBody>
          <a:bodyPr/>
          <a:lstStyle>
            <a:lvl1pPr marL="380990" marR="0" indent="-380990" algn="l" defTabSz="913552" rtl="0" eaLnBrk="0" fontAlgn="base" latinLnBrk="0" hangingPunct="0">
              <a:lnSpc>
                <a:spcPct val="100000"/>
              </a:lnSpc>
              <a:spcBef>
                <a:spcPts val="1000"/>
              </a:spcBef>
              <a:spcAft>
                <a:spcPct val="0"/>
              </a:spcAft>
              <a:buClrTx/>
              <a:buSzPct val="150000"/>
              <a:buFontTx/>
              <a:buBlip>
                <a:blip r:embed="rId2"/>
              </a:buBlip>
              <a:tabLst/>
              <a:defRPr sz="1867" b="0" i="0">
                <a:solidFill>
                  <a:schemeClr val="bg1"/>
                </a:solidFill>
                <a:latin typeface="+mn-lt"/>
              </a:defRPr>
            </a:lvl1pPr>
            <a:lvl2pPr marL="684966" indent="-380990">
              <a:lnSpc>
                <a:spcPct val="100000"/>
              </a:lnSpc>
              <a:buClr>
                <a:schemeClr val="bg1"/>
              </a:buClr>
              <a:buSzPct val="150000"/>
              <a:buFontTx/>
              <a:buBlip>
                <a:blip r:embed="rId2"/>
              </a:buBlip>
              <a:defRPr sz="1867">
                <a:solidFill>
                  <a:schemeClr val="bg1"/>
                </a:solidFill>
                <a:latin typeface="+mn-lt"/>
              </a:defRPr>
            </a:lvl2pPr>
            <a:lvl3pPr marL="1142138" indent="-380990">
              <a:lnSpc>
                <a:spcPct val="100000"/>
              </a:lnSpc>
              <a:buSzPct val="150000"/>
              <a:buFontTx/>
              <a:buBlip>
                <a:blip r:embed="rId2"/>
              </a:buBlip>
              <a:defRPr sz="1867">
                <a:solidFill>
                  <a:schemeClr val="bg1"/>
                </a:solidFill>
                <a:latin typeface="+mn-lt"/>
              </a:defRPr>
            </a:lvl3pPr>
            <a:lvl4pPr>
              <a:defRPr sz="2000">
                <a:solidFill>
                  <a:schemeClr val="bg1"/>
                </a:solidFill>
                <a:latin typeface="+mn-lt"/>
              </a:defRPr>
            </a:lvl4pPr>
            <a:lvl5pPr>
              <a:defRPr sz="2000">
                <a:solidFill>
                  <a:schemeClr val="bg1"/>
                </a:solidFill>
                <a:latin typeface="+mn-lt"/>
              </a:defRPr>
            </a:lvl5pPr>
            <a:lvl6pPr>
              <a:defRPr>
                <a:solidFill>
                  <a:schemeClr val="bg1"/>
                </a:solidFill>
              </a:defRPr>
            </a:lvl6pPr>
            <a:lvl7pPr>
              <a:defRPr>
                <a:solidFill>
                  <a:schemeClr val="bg1"/>
                </a:solidFill>
              </a:defRPr>
            </a:lvl7pPr>
            <a:lvl8pPr>
              <a:defRPr>
                <a:solidFill>
                  <a:schemeClr val="bg1"/>
                </a:solidFill>
              </a:defRPr>
            </a:lvl8pPr>
            <a:lvl9pPr marL="3504212" indent="0">
              <a:buNone/>
              <a:defRPr/>
            </a:lvl9pPr>
          </a:lstStyle>
          <a:p>
            <a:pPr marL="380977" marR="0" lvl="0" indent="-380977" algn="l" defTabSz="913552" rtl="0" eaLnBrk="0" fontAlgn="base" latinLnBrk="0" hangingPunct="0">
              <a:lnSpc>
                <a:spcPct val="120000"/>
              </a:lnSpc>
              <a:spcBef>
                <a:spcPts val="1000"/>
              </a:spcBef>
              <a:spcAft>
                <a:spcPct val="0"/>
              </a:spcAft>
              <a:buClrTx/>
              <a:buSzTx/>
              <a:tabLst/>
              <a:defRPr/>
            </a:pPr>
            <a:r>
              <a:rPr lang="en-US" dirty="0"/>
              <a:t>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a:t>
            </a:r>
            <a:r>
              <a:rPr lang="en-US" dirty="0" err="1"/>
              <a:t>si</a:t>
            </a:r>
            <a:r>
              <a:rPr lang="en-US" dirty="0"/>
              <a: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coadnsectetur</a:t>
            </a:r>
            <a:r>
              <a:rPr lang="en-US" dirty="0"/>
              <a:t> </a:t>
            </a:r>
            <a:r>
              <a:rPr lang="en-US" dirty="0" err="1"/>
              <a:t>adipis</a:t>
            </a:r>
            <a:r>
              <a:rPr lang="en-US" dirty="0"/>
              <a:t> </a:t>
            </a:r>
            <a:r>
              <a:rPr lang="en-US" dirty="0" err="1"/>
              <a:t>elit</a:t>
            </a:r>
            <a:r>
              <a:rPr lang="en-US" dirty="0"/>
              <a:t> </a:t>
            </a:r>
            <a:r>
              <a:rPr lang="en-US" dirty="0" err="1"/>
              <a:t>quam</a:t>
            </a:r>
            <a:r>
              <a:rPr lang="en-US" dirty="0"/>
              <a:t>. Lorem ipsum dolor sit </a:t>
            </a:r>
            <a:r>
              <a:rPr lang="en-US" dirty="0" err="1"/>
              <a:t>amet</a:t>
            </a:r>
            <a:r>
              <a:rPr lang="en-US" dirty="0"/>
              <a:t> dolor </a:t>
            </a:r>
            <a:r>
              <a:rPr lang="en-US" dirty="0" err="1"/>
              <a:t>consectetur</a:t>
            </a:r>
            <a:r>
              <a:rPr lang="en-US" dirty="0"/>
              <a:t> </a:t>
            </a:r>
            <a:r>
              <a:rPr lang="en-US" dirty="0" err="1"/>
              <a:t>adipiscing</a:t>
            </a:r>
            <a:r>
              <a:rPr lang="en-US" dirty="0"/>
              <a:t> </a:t>
            </a:r>
            <a:r>
              <a:rPr lang="en-US" dirty="0" err="1"/>
              <a:t>elit</a:t>
            </a:r>
            <a:r>
              <a:rPr lang="en-US" dirty="0"/>
              <a:t> </a:t>
            </a:r>
            <a:r>
              <a:rPr lang="en-US" dirty="0" err="1"/>
              <a:t>quam</a:t>
            </a:r>
            <a:r>
              <a:rPr lang="en-US" dirty="0"/>
              <a:t>.</a:t>
            </a:r>
          </a:p>
          <a:p>
            <a:pPr marL="684952" marR="0" lvl="1" indent="-380977" algn="l" defTabSz="913552" rtl="0" eaLnBrk="0" fontAlgn="base" latinLnBrk="0" hangingPunct="0">
              <a:lnSpc>
                <a:spcPct val="120000"/>
              </a:lnSpc>
              <a:spcBef>
                <a:spcPts val="1000"/>
              </a:spcBef>
              <a:spcAft>
                <a:spcPct val="0"/>
              </a:spcAft>
              <a:buClrTx/>
              <a:buSzTx/>
              <a:tabLst/>
              <a:defRPr/>
            </a:pPr>
            <a:r>
              <a:rPr lang="en-US" dirty="0"/>
              <a:t>Bullet</a:t>
            </a:r>
          </a:p>
          <a:p>
            <a:pPr marL="1142125" marR="0" lvl="2" indent="-380977" algn="l" defTabSz="913552" rtl="0" eaLnBrk="0" fontAlgn="base" latinLnBrk="0" hangingPunct="0">
              <a:lnSpc>
                <a:spcPct val="120000"/>
              </a:lnSpc>
              <a:spcBef>
                <a:spcPts val="1000"/>
              </a:spcBef>
              <a:spcAft>
                <a:spcPct val="0"/>
              </a:spcAft>
              <a:buClrTx/>
              <a:buSzTx/>
              <a:tabLst/>
              <a:defRPr/>
            </a:pPr>
            <a:r>
              <a:rPr lang="en-US" dirty="0"/>
              <a:t>Bullet</a:t>
            </a:r>
          </a:p>
          <a:p>
            <a:pPr lvl="0"/>
            <a:endParaRPr lang="en-US" dirty="0"/>
          </a:p>
        </p:txBody>
      </p:sp>
      <p:pic>
        <p:nvPicPr>
          <p:cNvPr id="7" name="Immagine 2">
            <a:extLst>
              <a:ext uri="{FF2B5EF4-FFF2-40B4-BE49-F238E27FC236}">
                <a16:creationId xmlns:a16="http://schemas.microsoft.com/office/drawing/2014/main" id="{C5F68592-3183-3947-AA4C-BA2F86BE9D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38213" y="6266881"/>
            <a:ext cx="1746979" cy="518083"/>
          </a:xfrm>
          <a:prstGeom prst="rect">
            <a:avLst/>
          </a:prstGeom>
        </p:spPr>
      </p:pic>
    </p:spTree>
    <p:extLst>
      <p:ext uri="{BB962C8B-B14F-4D97-AF65-F5344CB8AC3E}">
        <p14:creationId xmlns:p14="http://schemas.microsoft.com/office/powerpoint/2010/main" val="40545416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CE1AA43B-D98B-CD40-9147-B613B4B6FC7B}"/>
              </a:ext>
            </a:extLst>
          </p:cNvPr>
          <p:cNvPicPr>
            <a:picLocks noChangeAspect="1"/>
          </p:cNvPicPr>
          <p:nvPr/>
        </p:nvPicPr>
        <p:blipFill>
          <a:blip r:embed="rId41" cstate="email">
            <a:extLst>
              <a:ext uri="{28A0092B-C50C-407E-A947-70E740481C1C}">
                <a14:useLocalDpi xmlns:a14="http://schemas.microsoft.com/office/drawing/2010/main"/>
              </a:ext>
            </a:extLst>
          </a:blip>
          <a:stretch>
            <a:fillRect/>
          </a:stretch>
        </p:blipFill>
        <p:spPr>
          <a:xfrm>
            <a:off x="2" y="0"/>
            <a:ext cx="520836" cy="6858000"/>
          </a:xfrm>
          <a:prstGeom prst="rect">
            <a:avLst/>
          </a:prstGeom>
        </p:spPr>
      </p:pic>
      <p:sp>
        <p:nvSpPr>
          <p:cNvPr id="12" name="Rectangle 11">
            <a:extLst>
              <a:ext uri="{FF2B5EF4-FFF2-40B4-BE49-F238E27FC236}">
                <a16:creationId xmlns:a16="http://schemas.microsoft.com/office/drawing/2014/main" id="{80C4818E-CAB1-B64D-918B-E854B7A10CD9}"/>
              </a:ext>
            </a:extLst>
          </p:cNvPr>
          <p:cNvSpPr>
            <a:spLocks noChangeArrowheads="1"/>
          </p:cNvSpPr>
          <p:nvPr/>
        </p:nvSpPr>
        <p:spPr bwMode="auto">
          <a:xfrm rot="16200000">
            <a:off x="-489016" y="5878461"/>
            <a:ext cx="1460395" cy="27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p>
            <a:pPr eaLnBrk="1" hangingPunct="1">
              <a:lnSpc>
                <a:spcPts val="1363"/>
              </a:lnSpc>
            </a:pPr>
            <a:fld id="{F692BF02-090E-7843-8599-7E12879DD6E4}" type="datetime6">
              <a:rPr lang="en-GB" altLang="it-IT" sz="1067" b="0" i="0" noProof="0" smtClean="0">
                <a:solidFill>
                  <a:schemeClr val="bg1"/>
                </a:solidFill>
                <a:latin typeface="+mn-lt"/>
                <a:ea typeface="Open Sans"/>
                <a:cs typeface="Open Sans"/>
              </a:rPr>
              <a:pPr eaLnBrk="1" hangingPunct="1">
                <a:lnSpc>
                  <a:spcPts val="1363"/>
                </a:lnSpc>
              </a:pPr>
              <a:t>December 20</a:t>
            </a:fld>
            <a:endParaRPr lang="en-GB" altLang="it-IT" sz="1067" b="0" i="0" noProof="0" dirty="0">
              <a:solidFill>
                <a:schemeClr val="bg1"/>
              </a:solidFill>
              <a:latin typeface="+mn-lt"/>
              <a:ea typeface="Open Sans"/>
              <a:cs typeface="Open Sans"/>
            </a:endParaRPr>
          </a:p>
        </p:txBody>
      </p:sp>
      <p:sp>
        <p:nvSpPr>
          <p:cNvPr id="14" name="TextBox 7">
            <a:extLst>
              <a:ext uri="{FF2B5EF4-FFF2-40B4-BE49-F238E27FC236}">
                <a16:creationId xmlns:a16="http://schemas.microsoft.com/office/drawing/2014/main" id="{E250BCD7-11EF-F94B-BA95-C117E0695993}"/>
              </a:ext>
            </a:extLst>
          </p:cNvPr>
          <p:cNvSpPr txBox="1">
            <a:spLocks noChangeArrowheads="1"/>
          </p:cNvSpPr>
          <p:nvPr/>
        </p:nvSpPr>
        <p:spPr bwMode="auto">
          <a:xfrm>
            <a:off x="75549" y="3167858"/>
            <a:ext cx="450726" cy="50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1" tIns="45711" rIns="91421" bIns="45711">
            <a:spAutoFit/>
          </a:bodyPr>
          <a:lstStyle>
            <a:lvl1pPr>
              <a:defRPr sz="3600">
                <a:solidFill>
                  <a:schemeClr val="tx1"/>
                </a:solidFill>
                <a:latin typeface="Lato Light" charset="0"/>
              </a:defRPr>
            </a:lvl1pPr>
            <a:lvl2pPr marL="742950" indent="-285750">
              <a:defRPr sz="3600">
                <a:solidFill>
                  <a:schemeClr val="tx1"/>
                </a:solidFill>
                <a:latin typeface="Lato Light" charset="0"/>
              </a:defRPr>
            </a:lvl2pPr>
            <a:lvl3pPr marL="1143000" indent="-228600">
              <a:defRPr sz="3600">
                <a:solidFill>
                  <a:schemeClr val="tx1"/>
                </a:solidFill>
                <a:latin typeface="Lato Light" charset="0"/>
              </a:defRPr>
            </a:lvl3pPr>
            <a:lvl4pPr marL="1600200" indent="-228600">
              <a:defRPr sz="3600">
                <a:solidFill>
                  <a:schemeClr val="tx1"/>
                </a:solidFill>
                <a:latin typeface="Lato Light" charset="0"/>
              </a:defRPr>
            </a:lvl4pPr>
            <a:lvl5pPr marL="2057400" indent="-228600">
              <a:defRPr sz="3600">
                <a:solidFill>
                  <a:schemeClr val="tx1"/>
                </a:solidFill>
                <a:latin typeface="Lato Light" charset="0"/>
              </a:defRPr>
            </a:lvl5pPr>
            <a:lvl6pPr marL="2514600" indent="-228600" defTabSz="1827213" fontAlgn="base">
              <a:spcBef>
                <a:spcPct val="0"/>
              </a:spcBef>
              <a:spcAft>
                <a:spcPct val="0"/>
              </a:spcAft>
              <a:defRPr sz="3600">
                <a:solidFill>
                  <a:schemeClr val="tx1"/>
                </a:solidFill>
                <a:latin typeface="Lato Light" charset="0"/>
              </a:defRPr>
            </a:lvl6pPr>
            <a:lvl7pPr marL="2971800" indent="-228600" defTabSz="1827213" fontAlgn="base">
              <a:spcBef>
                <a:spcPct val="0"/>
              </a:spcBef>
              <a:spcAft>
                <a:spcPct val="0"/>
              </a:spcAft>
              <a:defRPr sz="3600">
                <a:solidFill>
                  <a:schemeClr val="tx1"/>
                </a:solidFill>
                <a:latin typeface="Lato Light" charset="0"/>
              </a:defRPr>
            </a:lvl7pPr>
            <a:lvl8pPr marL="3429000" indent="-228600" defTabSz="1827213" fontAlgn="base">
              <a:spcBef>
                <a:spcPct val="0"/>
              </a:spcBef>
              <a:spcAft>
                <a:spcPct val="0"/>
              </a:spcAft>
              <a:defRPr sz="3600">
                <a:solidFill>
                  <a:schemeClr val="tx1"/>
                </a:solidFill>
                <a:latin typeface="Lato Light" charset="0"/>
              </a:defRPr>
            </a:lvl8pPr>
            <a:lvl9pPr marL="3886200" indent="-228600" defTabSz="1827213" fontAlgn="base">
              <a:spcBef>
                <a:spcPct val="0"/>
              </a:spcBef>
              <a:spcAft>
                <a:spcPct val="0"/>
              </a:spcAft>
              <a:defRPr sz="3600">
                <a:solidFill>
                  <a:schemeClr val="tx1"/>
                </a:solidFill>
                <a:latin typeface="Lato Light" charset="0"/>
              </a:defRPr>
            </a:lvl9pPr>
          </a:lstStyle>
          <a:p>
            <a:pPr algn="ctr" eaLnBrk="1" hangingPunct="1">
              <a:defRPr/>
            </a:pPr>
            <a:fld id="{37FCE6F6-7639-1C4C-B8BB-AFCC00C085BA}" type="slidenum">
              <a:rPr lang="id-ID" altLang="en-US" sz="1333" b="0" i="0" smtClean="0">
                <a:solidFill>
                  <a:schemeClr val="bg1"/>
                </a:solidFill>
                <a:latin typeface="Trebuchet MS" panose="020B0703020202090204" pitchFamily="34" charset="0"/>
                <a:ea typeface="Open Sans Semibold" charset="0"/>
                <a:cs typeface="Open Sans Semibold" charset="0"/>
              </a:rPr>
              <a:pPr algn="ctr" eaLnBrk="1" hangingPunct="1">
                <a:defRPr/>
              </a:pPr>
              <a:t>‹#›</a:t>
            </a:fld>
            <a:r>
              <a:rPr lang="id-ID" altLang="en-US" sz="1333" b="0" i="0" dirty="0">
                <a:solidFill>
                  <a:schemeClr val="bg1"/>
                </a:solidFill>
                <a:latin typeface="Trebuchet MS" panose="020B0703020202090204" pitchFamily="34" charset="0"/>
                <a:ea typeface="Open Sans Semibold" charset="0"/>
                <a:cs typeface="Open Sans Semibold" charset="0"/>
              </a:rPr>
              <a:t> </a:t>
            </a:r>
          </a:p>
          <a:p>
            <a:pPr algn="ctr" eaLnBrk="1" hangingPunct="1">
              <a:defRPr/>
            </a:pPr>
            <a:r>
              <a:rPr lang="id-ID" altLang="en-US" sz="1333" b="0" i="0" dirty="0">
                <a:solidFill>
                  <a:schemeClr val="bg1"/>
                </a:solidFill>
                <a:latin typeface="Trebuchet MS" panose="020B0703020202090204" pitchFamily="34" charset="0"/>
                <a:ea typeface="Open Sans Semibold" charset="0"/>
                <a:cs typeface="Open Sans Semibold" charset="0"/>
              </a:rPr>
              <a:t> </a:t>
            </a:r>
          </a:p>
        </p:txBody>
      </p:sp>
      <p:pic>
        <p:nvPicPr>
          <p:cNvPr id="4" name="Immagine 3">
            <a:extLst>
              <a:ext uri="{FF2B5EF4-FFF2-40B4-BE49-F238E27FC236}">
                <a16:creationId xmlns:a16="http://schemas.microsoft.com/office/drawing/2014/main" id="{51F4E8C7-A3A0-494A-8445-33C2654B31F0}"/>
              </a:ext>
            </a:extLst>
          </p:cNvPr>
          <p:cNvPicPr>
            <a:picLocks noChangeAspect="1"/>
          </p:cNvPicPr>
          <p:nvPr/>
        </p:nvPicPr>
        <p:blipFill>
          <a:blip r:embed="rId42" cstate="email">
            <a:extLst>
              <a:ext uri="{28A0092B-C50C-407E-A947-70E740481C1C}">
                <a14:useLocalDpi xmlns:a14="http://schemas.microsoft.com/office/drawing/2010/main"/>
              </a:ext>
            </a:extLst>
          </a:blip>
          <a:stretch>
            <a:fillRect/>
          </a:stretch>
        </p:blipFill>
        <p:spPr>
          <a:xfrm>
            <a:off x="10349658" y="6272787"/>
            <a:ext cx="1693655" cy="502268"/>
          </a:xfrm>
          <a:prstGeom prst="rect">
            <a:avLst/>
          </a:prstGeom>
        </p:spPr>
      </p:pic>
    </p:spTree>
    <p:extLst>
      <p:ext uri="{BB962C8B-B14F-4D97-AF65-F5344CB8AC3E}">
        <p14:creationId xmlns:p14="http://schemas.microsoft.com/office/powerpoint/2010/main" val="36012517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1" r:id="rId29"/>
    <p:sldLayoutId id="2147483704" r:id="rId30"/>
    <p:sldLayoutId id="2147483705" r:id="rId31"/>
    <p:sldLayoutId id="2147483706" r:id="rId32"/>
    <p:sldLayoutId id="2147483711" r:id="rId33"/>
    <p:sldLayoutId id="2147483713" r:id="rId34"/>
    <p:sldLayoutId id="2147483715" r:id="rId35"/>
    <p:sldLayoutId id="2147483717" r:id="rId36"/>
    <p:sldLayoutId id="2147483719" r:id="rId37"/>
    <p:sldLayoutId id="2147483721" r:id="rId38"/>
    <p:sldLayoutId id="2147483722" r:id="rId39"/>
  </p:sldLayoutIdLst>
  <p:transition/>
  <p:txStyles>
    <p:titleStyle>
      <a:lvl1pPr algn="l" defTabSz="913552" rtl="0" eaLnBrk="1" fontAlgn="base" hangingPunct="1">
        <a:lnSpc>
          <a:spcPct val="90000"/>
        </a:lnSpc>
        <a:spcBef>
          <a:spcPct val="0"/>
        </a:spcBef>
        <a:spcAft>
          <a:spcPct val="0"/>
        </a:spcAft>
        <a:defRPr lang="en-US" sz="2200" kern="1200">
          <a:solidFill>
            <a:schemeClr val="tx1"/>
          </a:solidFill>
          <a:latin typeface="Montserrat Hairline" charset="0"/>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p:titleStyle>
    <p:bodyStyle>
      <a:lvl1pPr marL="227793" indent="-227793" algn="l" defTabSz="913552" rtl="0" eaLnBrk="1" fontAlgn="base" hangingPunct="1">
        <a:lnSpc>
          <a:spcPct val="90000"/>
        </a:lnSpc>
        <a:spcBef>
          <a:spcPts val="1000"/>
        </a:spcBef>
        <a:spcAft>
          <a:spcPct val="0"/>
        </a:spcAft>
        <a:buFont typeface="Arial" panose="020B0604020202020204" pitchFamily="34" charset="0"/>
        <a:buChar char="•"/>
        <a:defRPr lang="en-US" sz="1800" kern="1200" dirty="0">
          <a:solidFill>
            <a:schemeClr val="tx1"/>
          </a:solidFill>
          <a:latin typeface="Montserrat Hairline" charset="0"/>
          <a:ea typeface="Montserrat Hairline" charset="0"/>
          <a:cs typeface="Montserrat Hairline" charset="0"/>
        </a:defRPr>
      </a:lvl1pPr>
      <a:lvl2pPr marL="684966" indent="-227793" algn="l" defTabSz="913552" rtl="0" eaLnBrk="1" fontAlgn="base" hangingPunct="1">
        <a:lnSpc>
          <a:spcPct val="90000"/>
        </a:lnSpc>
        <a:spcBef>
          <a:spcPts val="500"/>
        </a:spcBef>
        <a:spcAft>
          <a:spcPct val="0"/>
        </a:spcAft>
        <a:buFont typeface="Arial" panose="020B0604020202020204" pitchFamily="34" charset="0"/>
        <a:buChar char="•"/>
        <a:defRPr lang="en-US" sz="1400" kern="1200" dirty="0">
          <a:solidFill>
            <a:schemeClr val="tx1"/>
          </a:solidFill>
          <a:latin typeface="Montserrat Hairline" charset="0"/>
          <a:ea typeface="Montserrat Hairline" charset="0"/>
          <a:cs typeface="Montserrat Hairline" charset="0"/>
        </a:defRPr>
      </a:lvl2pPr>
      <a:lvl3pPr marL="1142138" indent="-227793" algn="l" defTabSz="913552" rtl="0" eaLnBrk="1" fontAlgn="base" hangingPunct="1">
        <a:lnSpc>
          <a:spcPct val="90000"/>
        </a:lnSpc>
        <a:spcBef>
          <a:spcPts val="500"/>
        </a:spcBef>
        <a:spcAft>
          <a:spcPct val="0"/>
        </a:spcAft>
        <a:buFont typeface="Arial" panose="020B0604020202020204" pitchFamily="34" charset="0"/>
        <a:buChar char="•"/>
        <a:defRPr lang="en-US" sz="1200" kern="1200" dirty="0">
          <a:solidFill>
            <a:schemeClr val="tx1"/>
          </a:solidFill>
          <a:latin typeface="Montserrat Hairline" charset="0"/>
          <a:ea typeface="Montserrat Hairline" charset="0"/>
          <a:cs typeface="Montserrat Hairline" charset="0"/>
        </a:defRPr>
      </a:lvl3pPr>
      <a:lvl4pPr marL="1599311"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4pPr>
      <a:lvl5pPr marL="2056483"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5pPr>
      <a:lvl6pPr marL="2513946"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28"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09"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90"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62" rtl="0" eaLnBrk="1" latinLnBrk="0" hangingPunct="1">
        <a:defRPr sz="1800" kern="1200">
          <a:solidFill>
            <a:schemeClr val="tx1"/>
          </a:solidFill>
          <a:latin typeface="+mn-lt"/>
          <a:ea typeface="+mn-ea"/>
          <a:cs typeface="+mn-cs"/>
        </a:defRPr>
      </a:lvl1pPr>
      <a:lvl2pPr marL="457082" algn="l" defTabSz="914162" rtl="0" eaLnBrk="1" latinLnBrk="0" hangingPunct="1">
        <a:defRPr sz="1800" kern="1200">
          <a:solidFill>
            <a:schemeClr val="tx1"/>
          </a:solidFill>
          <a:latin typeface="+mn-lt"/>
          <a:ea typeface="+mn-ea"/>
          <a:cs typeface="+mn-cs"/>
        </a:defRPr>
      </a:lvl2pPr>
      <a:lvl3pPr marL="914162" algn="l" defTabSz="914162" rtl="0" eaLnBrk="1" latinLnBrk="0" hangingPunct="1">
        <a:defRPr sz="1800" kern="1200">
          <a:solidFill>
            <a:schemeClr val="tx1"/>
          </a:solidFill>
          <a:latin typeface="+mn-lt"/>
          <a:ea typeface="+mn-ea"/>
          <a:cs typeface="+mn-cs"/>
        </a:defRPr>
      </a:lvl3pPr>
      <a:lvl4pPr marL="1371244" algn="l" defTabSz="914162" rtl="0" eaLnBrk="1" latinLnBrk="0" hangingPunct="1">
        <a:defRPr sz="1800" kern="1200">
          <a:solidFill>
            <a:schemeClr val="tx1"/>
          </a:solidFill>
          <a:latin typeface="+mn-lt"/>
          <a:ea typeface="+mn-ea"/>
          <a:cs typeface="+mn-cs"/>
        </a:defRPr>
      </a:lvl4pPr>
      <a:lvl5pPr marL="1828325" algn="l" defTabSz="914162" rtl="0" eaLnBrk="1" latinLnBrk="0" hangingPunct="1">
        <a:defRPr sz="1800" kern="1200">
          <a:solidFill>
            <a:schemeClr val="tx1"/>
          </a:solidFill>
          <a:latin typeface="+mn-lt"/>
          <a:ea typeface="+mn-ea"/>
          <a:cs typeface="+mn-cs"/>
        </a:defRPr>
      </a:lvl5pPr>
      <a:lvl6pPr marL="2285406" algn="l" defTabSz="914162" rtl="0" eaLnBrk="1" latinLnBrk="0" hangingPunct="1">
        <a:defRPr sz="1800" kern="1200">
          <a:solidFill>
            <a:schemeClr val="tx1"/>
          </a:solidFill>
          <a:latin typeface="+mn-lt"/>
          <a:ea typeface="+mn-ea"/>
          <a:cs typeface="+mn-cs"/>
        </a:defRPr>
      </a:lvl6pPr>
      <a:lvl7pPr marL="2742486" algn="l" defTabSz="914162" rtl="0" eaLnBrk="1" latinLnBrk="0" hangingPunct="1">
        <a:defRPr sz="1800" kern="1200">
          <a:solidFill>
            <a:schemeClr val="tx1"/>
          </a:solidFill>
          <a:latin typeface="+mn-lt"/>
          <a:ea typeface="+mn-ea"/>
          <a:cs typeface="+mn-cs"/>
        </a:defRPr>
      </a:lvl7pPr>
      <a:lvl8pPr marL="3199568" algn="l" defTabSz="914162" rtl="0" eaLnBrk="1" latinLnBrk="0" hangingPunct="1">
        <a:defRPr sz="1800" kern="1200">
          <a:solidFill>
            <a:schemeClr val="tx1"/>
          </a:solidFill>
          <a:latin typeface="+mn-lt"/>
          <a:ea typeface="+mn-ea"/>
          <a:cs typeface="+mn-cs"/>
        </a:defRPr>
      </a:lvl8pPr>
      <a:lvl9pPr marL="3656650" algn="l" defTabSz="9141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6.png"/><Relationship Id="rId1" Type="http://schemas.openxmlformats.org/officeDocument/2006/relationships/slideLayout" Target="../slideLayouts/slideLayout3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5.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5.xml"/><Relationship Id="rId4" Type="http://schemas.openxmlformats.org/officeDocument/2006/relationships/image" Target="../media/image57.jp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5.xml"/><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8" Type="http://schemas.openxmlformats.org/officeDocument/2006/relationships/hyperlink" Target="http://linkedin.com/company/alcatellucententerprise" TargetMode="External"/><Relationship Id="rId3" Type="http://schemas.openxmlformats.org/officeDocument/2006/relationships/hyperlink" Target="http://www.al-enterprise.com/" TargetMode="External"/><Relationship Id="rId7"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http://facebook.com/ALUEnterprise" TargetMode="External"/><Relationship Id="rId11" Type="http://schemas.openxmlformats.org/officeDocument/2006/relationships/image" Target="../media/image69.png"/><Relationship Id="rId5" Type="http://schemas.openxmlformats.org/officeDocument/2006/relationships/image" Target="../media/image66.png"/><Relationship Id="rId10" Type="http://schemas.openxmlformats.org/officeDocument/2006/relationships/hyperlink" Target="http://youtube.com/user/enterpriseALU" TargetMode="External"/><Relationship Id="rId4" Type="http://schemas.openxmlformats.org/officeDocument/2006/relationships/hyperlink" Target="http://twitter.com/ALUEnterprise" TargetMode="External"/><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4.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4.xml"/><Relationship Id="rId5" Type="http://schemas.openxmlformats.org/officeDocument/2006/relationships/image" Target="../media/image26.jpe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4.xml"/><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35.xml"/><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926F43A-4090-9443-A07E-175DEF85AA60}"/>
              </a:ext>
            </a:extLst>
          </p:cNvPr>
          <p:cNvSpPr>
            <a:spLocks noGrp="1"/>
          </p:cNvSpPr>
          <p:nvPr>
            <p:ph type="ctrTitle"/>
          </p:nvPr>
        </p:nvSpPr>
        <p:spPr>
          <a:xfrm>
            <a:off x="545634" y="1645463"/>
            <a:ext cx="10675059" cy="2850155"/>
          </a:xfrm>
        </p:spPr>
        <p:txBody>
          <a:bodyPr/>
          <a:lstStyle/>
          <a:p>
            <a:r>
              <a:rPr lang="en-US" dirty="0"/>
              <a:t>Rainbow Meeting</a:t>
            </a:r>
            <a:br>
              <a:rPr lang="en-US" dirty="0"/>
            </a:br>
            <a:r>
              <a:rPr lang="en-US" dirty="0"/>
              <a:t>for citizen digital engagement</a:t>
            </a:r>
            <a:endParaRPr lang="en-GB" dirty="0"/>
          </a:p>
        </p:txBody>
      </p:sp>
    </p:spTree>
    <p:extLst>
      <p:ext uri="{BB962C8B-B14F-4D97-AF65-F5344CB8AC3E}">
        <p14:creationId xmlns:p14="http://schemas.microsoft.com/office/powerpoint/2010/main" val="284399161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1"/>
          </p:nvPr>
        </p:nvSpPr>
        <p:spPr>
          <a:xfrm>
            <a:off x="830479" y="304697"/>
            <a:ext cx="3976936" cy="1550195"/>
          </a:xfrm>
        </p:spPr>
        <p:txBody>
          <a:bodyPr/>
          <a:lstStyle/>
          <a:p>
            <a:r>
              <a:rPr lang="fr-FR" dirty="0"/>
              <a:t>City of Herrenberg</a:t>
            </a:r>
          </a:p>
          <a:p>
            <a:endParaRPr lang="fr-FR" dirty="0"/>
          </a:p>
        </p:txBody>
      </p:sp>
      <p:pic>
        <p:nvPicPr>
          <p:cNvPr id="6" name="Grafik 5">
            <a:extLst>
              <a:ext uri="{FF2B5EF4-FFF2-40B4-BE49-F238E27FC236}">
                <a16:creationId xmlns:a16="http://schemas.microsoft.com/office/drawing/2014/main" id="{A446EF6F-CA37-9940-82ED-FF9C64B36094}"/>
              </a:ext>
            </a:extLst>
          </p:cNvPr>
          <p:cNvPicPr>
            <a:picLocks noChangeAspect="1"/>
          </p:cNvPicPr>
          <p:nvPr/>
        </p:nvPicPr>
        <p:blipFill>
          <a:blip r:embed="rId2"/>
          <a:stretch>
            <a:fillRect/>
          </a:stretch>
        </p:blipFill>
        <p:spPr>
          <a:xfrm>
            <a:off x="5631123" y="267101"/>
            <a:ext cx="5976059" cy="6002241"/>
          </a:xfrm>
          <a:prstGeom prst="rect">
            <a:avLst/>
          </a:prstGeom>
          <a:ln>
            <a:solidFill>
              <a:schemeClr val="tx1"/>
            </a:solidFill>
          </a:ln>
        </p:spPr>
      </p:pic>
      <p:sp>
        <p:nvSpPr>
          <p:cNvPr id="7" name="Espace réservé du texte 1"/>
          <p:cNvSpPr>
            <a:spLocks noGrp="1"/>
          </p:cNvSpPr>
          <p:nvPr>
            <p:ph type="body" sz="quarter" idx="12"/>
          </p:nvPr>
        </p:nvSpPr>
        <p:spPr>
          <a:xfrm>
            <a:off x="709909" y="2288357"/>
            <a:ext cx="4039317" cy="2641091"/>
          </a:xfrm>
        </p:spPr>
        <p:txBody>
          <a:bodyPr/>
          <a:lstStyle/>
          <a:p>
            <a:pPr>
              <a:buClr>
                <a:schemeClr val="bg1"/>
              </a:buClr>
              <a:buFont typeface="Arial" panose="020B0604020202020204" pitchFamily="34" charset="0"/>
              <a:buChar char="•"/>
            </a:pPr>
            <a:r>
              <a:rPr lang="en-US" sz="1400" dirty="0">
                <a:solidFill>
                  <a:schemeClr val="bg1"/>
                </a:solidFill>
              </a:rPr>
              <a:t>Breathtaking Time-to-market</a:t>
            </a:r>
          </a:p>
          <a:p>
            <a:pPr>
              <a:buClr>
                <a:schemeClr val="bg1"/>
              </a:buClr>
              <a:buFont typeface="Arial" panose="020B0604020202020204" pitchFamily="34" charset="0"/>
              <a:buChar char="•"/>
            </a:pPr>
            <a:r>
              <a:rPr lang="en-US" sz="1400" dirty="0">
                <a:solidFill>
                  <a:schemeClr val="bg1"/>
                </a:solidFill>
              </a:rPr>
              <a:t>Reception time saving of 20% or 1 Day per week</a:t>
            </a:r>
          </a:p>
          <a:p>
            <a:pPr>
              <a:buClr>
                <a:schemeClr val="bg1"/>
              </a:buClr>
              <a:buFont typeface="Arial" panose="020B0604020202020204" pitchFamily="34" charset="0"/>
              <a:buChar char="•"/>
            </a:pPr>
            <a:r>
              <a:rPr lang="en-US" sz="1400" dirty="0">
                <a:solidFill>
                  <a:schemeClr val="bg1"/>
                </a:solidFill>
              </a:rPr>
              <a:t>Excellent Conference user experience</a:t>
            </a:r>
          </a:p>
          <a:p>
            <a:pPr>
              <a:buClr>
                <a:schemeClr val="bg1"/>
              </a:buClr>
              <a:buFont typeface="Arial" panose="020B0604020202020204" pitchFamily="34" charset="0"/>
              <a:buChar char="•"/>
            </a:pPr>
            <a:r>
              <a:rPr lang="en-US" sz="1400" dirty="0">
                <a:solidFill>
                  <a:schemeClr val="bg1"/>
                </a:solidFill>
              </a:rPr>
              <a:t>End-customer satisfaction</a:t>
            </a:r>
          </a:p>
          <a:p>
            <a:pPr>
              <a:buClr>
                <a:schemeClr val="bg1"/>
              </a:buClr>
              <a:buFont typeface="Arial" panose="020B0604020202020204" pitchFamily="34" charset="0"/>
              <a:buChar char="•"/>
            </a:pPr>
            <a:r>
              <a:rPr lang="en-US" sz="1400" dirty="0">
                <a:solidFill>
                  <a:schemeClr val="bg1"/>
                </a:solidFill>
              </a:rPr>
              <a:t>Ease of use</a:t>
            </a:r>
            <a:br>
              <a:rPr lang="en-US" sz="1400" dirty="0">
                <a:solidFill>
                  <a:schemeClr val="bg1"/>
                </a:solidFill>
              </a:rPr>
            </a:br>
            <a:r>
              <a:rPr lang="en-US" sz="1400" dirty="0">
                <a:solidFill>
                  <a:schemeClr val="bg1"/>
                </a:solidFill>
              </a:rPr>
              <a:t>a. Website integrated Chat</a:t>
            </a:r>
            <a:br>
              <a:rPr lang="en-US" sz="1400" dirty="0">
                <a:solidFill>
                  <a:schemeClr val="bg1"/>
                </a:solidFill>
              </a:rPr>
            </a:br>
            <a:r>
              <a:rPr lang="en-US" sz="1400" dirty="0">
                <a:solidFill>
                  <a:schemeClr val="bg1"/>
                </a:solidFill>
              </a:rPr>
              <a:t>b. OXE connection with Rainbow UC &amp;</a:t>
            </a:r>
            <a:br>
              <a:rPr lang="en-US" sz="1400" dirty="0">
                <a:solidFill>
                  <a:schemeClr val="bg1"/>
                </a:solidFill>
              </a:rPr>
            </a:br>
            <a:r>
              <a:rPr lang="en-US" sz="1400" dirty="0">
                <a:solidFill>
                  <a:schemeClr val="bg1"/>
                </a:solidFill>
              </a:rPr>
              <a:t>    Rainbow Room</a:t>
            </a:r>
          </a:p>
          <a:p>
            <a:pPr lvl="1"/>
            <a:endParaRPr lang="en-US" dirty="0"/>
          </a:p>
          <a:p>
            <a:pPr marL="342888"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4133817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DDA68-450A-414D-94C6-33D3D712D4F6}"/>
              </a:ext>
            </a:extLst>
          </p:cNvPr>
          <p:cNvSpPr>
            <a:spLocks noGrp="1"/>
          </p:cNvSpPr>
          <p:nvPr>
            <p:ph type="body" sz="quarter" idx="11"/>
          </p:nvPr>
        </p:nvSpPr>
        <p:spPr/>
        <p:txBody>
          <a:bodyPr/>
          <a:lstStyle/>
          <a:p>
            <a:r>
              <a:rPr lang="fr-FR" dirty="0"/>
              <a:t>Solution Description</a:t>
            </a:r>
          </a:p>
        </p:txBody>
      </p:sp>
      <p:sp>
        <p:nvSpPr>
          <p:cNvPr id="5" name="Text Placeholder 4">
            <a:extLst>
              <a:ext uri="{FF2B5EF4-FFF2-40B4-BE49-F238E27FC236}">
                <a16:creationId xmlns:a16="http://schemas.microsoft.com/office/drawing/2014/main" id="{E03BA947-FA23-CB44-9BA9-99F9674E045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3225236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Function</a:t>
            </a:r>
          </a:p>
        </p:txBody>
      </p:sp>
      <p:sp>
        <p:nvSpPr>
          <p:cNvPr id="4" name="Text Placeholder 3"/>
          <p:cNvSpPr>
            <a:spLocks noGrp="1"/>
          </p:cNvSpPr>
          <p:nvPr>
            <p:ph type="body" sz="quarter" idx="12"/>
          </p:nvPr>
        </p:nvSpPr>
        <p:spPr>
          <a:xfrm>
            <a:off x="6862595" y="526017"/>
            <a:ext cx="5042701" cy="5348310"/>
          </a:xfrm>
        </p:spPr>
        <p:txBody>
          <a:bodyPr/>
          <a:lstStyle/>
          <a:p>
            <a:pPr marL="0" indent="0">
              <a:buNone/>
            </a:pPr>
            <a:r>
              <a:rPr lang="en-GB" sz="1600" dirty="0">
                <a:solidFill>
                  <a:schemeClr val="tx1"/>
                </a:solidFill>
              </a:rPr>
              <a:t>Click to Call : </a:t>
            </a:r>
            <a:r>
              <a:rPr lang="en-US" sz="1600" dirty="0">
                <a:solidFill>
                  <a:schemeClr val="tx1"/>
                </a:solidFill>
              </a:rPr>
              <a:t>initiate the call from agent’s phone to client number</a:t>
            </a:r>
            <a:r>
              <a:rPr lang="fr-FR" sz="1600" dirty="0">
                <a:solidFill>
                  <a:schemeClr val="tx1"/>
                </a:solidFill>
              </a:rPr>
              <a:t>.</a:t>
            </a:r>
          </a:p>
          <a:p>
            <a:pPr marL="0" indent="0">
              <a:buNone/>
            </a:pPr>
            <a:endParaRPr lang="en-US" sz="1600" dirty="0">
              <a:solidFill>
                <a:schemeClr val="tx1"/>
              </a:solidFill>
            </a:endParaRPr>
          </a:p>
          <a:p>
            <a:pPr marL="0" indent="0">
              <a:buNone/>
            </a:pPr>
            <a:r>
              <a:rPr lang="en-US" sz="1600" dirty="0">
                <a:solidFill>
                  <a:schemeClr val="tx1"/>
                </a:solidFill>
              </a:rPr>
              <a:t>Rainbow conversation enriches the communication by video, screen sharing, file sharing and recording.</a:t>
            </a:r>
          </a:p>
          <a:p>
            <a:pPr marL="0" indent="0">
              <a:buNone/>
            </a:pPr>
            <a:r>
              <a:rPr lang="en-US" sz="1600" dirty="0">
                <a:solidFill>
                  <a:schemeClr val="tx1"/>
                </a:solidFill>
              </a:rPr>
              <a:t>The client receives the appointment confirmation with the invitation link via SMS/email.</a:t>
            </a:r>
          </a:p>
          <a:p>
            <a:pPr marL="0" indent="0">
              <a:buNone/>
            </a:pPr>
            <a:endParaRPr lang="en-US" sz="1600" dirty="0">
              <a:solidFill>
                <a:schemeClr val="tx1"/>
              </a:solidFill>
            </a:endParaRPr>
          </a:p>
          <a:p>
            <a:pPr marL="0" indent="0">
              <a:buNone/>
            </a:pPr>
            <a:r>
              <a:rPr lang="en-US" sz="1600" dirty="0">
                <a:solidFill>
                  <a:schemeClr val="tx1"/>
                </a:solidFill>
              </a:rPr>
              <a:t>Agent’s available times are displayed for the client that he/she can select the suitable time.</a:t>
            </a:r>
          </a:p>
          <a:p>
            <a:pPr marL="0" indent="0">
              <a:buNone/>
            </a:pPr>
            <a:r>
              <a:rPr lang="en-US" sz="1600" dirty="0">
                <a:solidFill>
                  <a:schemeClr val="tx1"/>
                </a:solidFill>
              </a:rPr>
              <a:t>Agent can track the appointment statistics (booking, pending, canceled, …) on dashboard.</a:t>
            </a:r>
          </a:p>
          <a:p>
            <a:pPr marL="0" indent="0">
              <a:buNone/>
            </a:pPr>
            <a:endParaRPr lang="en-US" sz="1600" dirty="0">
              <a:solidFill>
                <a:schemeClr val="tx1"/>
              </a:solidFill>
            </a:endParaRPr>
          </a:p>
          <a:p>
            <a:pPr marL="0" indent="0">
              <a:buNone/>
            </a:pPr>
            <a:r>
              <a:rPr lang="en-US" sz="1600" dirty="0">
                <a:solidFill>
                  <a:schemeClr val="tx1"/>
                </a:solidFill>
              </a:rPr>
              <a:t>Fast installation as the communication 	service is ready-to-use and scalable in the cloud.</a:t>
            </a:r>
          </a:p>
          <a:p>
            <a:pPr marL="0" indent="0">
              <a:buNone/>
            </a:pPr>
            <a:r>
              <a:rPr lang="en-US" sz="1600" dirty="0">
                <a:solidFill>
                  <a:schemeClr val="tx1"/>
                </a:solidFill>
              </a:rPr>
              <a:t>Consistent integration with the website by adding a simple ‘Make appointment’ button on it. </a:t>
            </a:r>
            <a:endParaRPr lang="fr-FR" sz="1600" dirty="0">
              <a:solidFill>
                <a:schemeClr val="tx1"/>
              </a:solidFill>
            </a:endParaRPr>
          </a:p>
          <a:p>
            <a:pPr marL="0" indent="0">
              <a:buNone/>
            </a:pPr>
            <a:endParaRPr lang="en-US" sz="1600" dirty="0">
              <a:solidFill>
                <a:schemeClr val="tx1"/>
              </a:solidFill>
            </a:endParaRPr>
          </a:p>
          <a:p>
            <a:pPr marL="0" indent="0">
              <a:buNone/>
            </a:pPr>
            <a:endParaRPr lang="en-US" sz="1600" dirty="0">
              <a:solidFill>
                <a:schemeClr val="tx1"/>
              </a:solidFill>
            </a:endParaRPr>
          </a:p>
          <a:p>
            <a:endParaRPr lang="en-US" sz="1600" dirty="0">
              <a:solidFill>
                <a:schemeClr val="tx1"/>
              </a:solidFill>
            </a:endParaRPr>
          </a:p>
        </p:txBody>
      </p:sp>
      <p:pic>
        <p:nvPicPr>
          <p:cNvPr id="5" name="Picture 4"/>
          <p:cNvPicPr>
            <a:picLocks noChangeAspect="1"/>
          </p:cNvPicPr>
          <p:nvPr/>
        </p:nvPicPr>
        <p:blipFill>
          <a:blip r:embed="rId2"/>
          <a:stretch>
            <a:fillRect/>
          </a:stretch>
        </p:blipFill>
        <p:spPr>
          <a:xfrm>
            <a:off x="5737349" y="528094"/>
            <a:ext cx="746531" cy="653215"/>
          </a:xfrm>
          <a:prstGeom prst="rect">
            <a:avLst/>
          </a:prstGeom>
        </p:spPr>
      </p:pic>
      <p:sp>
        <p:nvSpPr>
          <p:cNvPr id="7" name="Rectangle 6"/>
          <p:cNvSpPr/>
          <p:nvPr/>
        </p:nvSpPr>
        <p:spPr>
          <a:xfrm>
            <a:off x="5302375" y="2635408"/>
            <a:ext cx="184731" cy="300082"/>
          </a:xfrm>
          <a:prstGeom prst="rect">
            <a:avLst/>
          </a:prstGeom>
        </p:spPr>
        <p:txBody>
          <a:bodyPr wrap="none">
            <a:spAutoFit/>
          </a:bodyPr>
          <a:lstStyle/>
          <a:p>
            <a:endParaRPr lang="en-US" dirty="0"/>
          </a:p>
        </p:txBody>
      </p:sp>
      <p:sp>
        <p:nvSpPr>
          <p:cNvPr id="8" name="Segnaposto testo 3">
            <a:extLst/>
          </p:cNvPr>
          <p:cNvSpPr txBox="1">
            <a:spLocks/>
          </p:cNvSpPr>
          <p:nvPr/>
        </p:nvSpPr>
        <p:spPr>
          <a:xfrm>
            <a:off x="830482" y="1469738"/>
            <a:ext cx="4118035" cy="4998292"/>
          </a:xfrm>
          <a:prstGeom prst="rect">
            <a:avLst/>
          </a:prstGeom>
        </p:spPr>
        <p:txBody>
          <a:bodyPr/>
          <a:lstStyle>
            <a:lvl1pPr marL="0" marR="0" indent="0" algn="l" defTabSz="913552" rtl="0" eaLnBrk="0" fontAlgn="base" latinLnBrk="0" hangingPunct="0">
              <a:lnSpc>
                <a:spcPct val="120000"/>
              </a:lnSpc>
              <a:spcBef>
                <a:spcPts val="1000"/>
              </a:spcBef>
              <a:spcAft>
                <a:spcPct val="0"/>
              </a:spcAft>
              <a:buClrTx/>
              <a:buSzTx/>
              <a:buFont typeface="Arial" panose="020B0604020202020204" pitchFamily="34" charset="0"/>
              <a:buNone/>
              <a:tabLst/>
              <a:defRPr lang="en-US" sz="1867" b="0" i="0" kern="1200">
                <a:solidFill>
                  <a:schemeClr val="bg2"/>
                </a:solidFill>
                <a:latin typeface="+mn-lt"/>
                <a:ea typeface="Montserrat Hairline" charset="0"/>
                <a:cs typeface="Montserrat Hairline" charset="0"/>
              </a:defRPr>
            </a:lvl1pPr>
            <a:lvl2pPr marL="684966" indent="-227793" algn="l" defTabSz="913552" rtl="0" eaLnBrk="1" fontAlgn="base" hangingPunct="1">
              <a:lnSpc>
                <a:spcPct val="90000"/>
              </a:lnSpc>
              <a:spcBef>
                <a:spcPts val="500"/>
              </a:spcBef>
              <a:spcAft>
                <a:spcPct val="0"/>
              </a:spcAft>
              <a:buFont typeface="Arial" panose="020B0604020202020204" pitchFamily="34" charset="0"/>
              <a:buChar char="•"/>
              <a:defRPr lang="en-US" sz="2000" kern="1200">
                <a:solidFill>
                  <a:schemeClr val="tx1"/>
                </a:solidFill>
                <a:latin typeface="+mn-lt"/>
                <a:ea typeface="Montserrat Hairline" charset="0"/>
                <a:cs typeface="Montserrat Hairline" charset="0"/>
              </a:defRPr>
            </a:lvl2pPr>
            <a:lvl3pPr marL="1142138" indent="-227793" algn="l" defTabSz="913552" rtl="0" eaLnBrk="1" fontAlgn="base" hangingPunct="1">
              <a:lnSpc>
                <a:spcPct val="90000"/>
              </a:lnSpc>
              <a:spcBef>
                <a:spcPts val="500"/>
              </a:spcBef>
              <a:spcAft>
                <a:spcPct val="0"/>
              </a:spcAft>
              <a:buFont typeface="Arial" panose="020B0604020202020204" pitchFamily="34" charset="0"/>
              <a:buChar char="•"/>
              <a:defRPr lang="en-US" sz="2000" kern="1200">
                <a:solidFill>
                  <a:schemeClr val="tx1"/>
                </a:solidFill>
                <a:latin typeface="+mn-lt"/>
                <a:ea typeface="Montserrat Hairline" charset="0"/>
                <a:cs typeface="Montserrat Hairline" charset="0"/>
              </a:defRPr>
            </a:lvl3pPr>
            <a:lvl4pPr marL="1599311" indent="-227793" algn="l" defTabSz="913552" rtl="0" eaLnBrk="1" fontAlgn="base" hangingPunct="1">
              <a:lnSpc>
                <a:spcPct val="90000"/>
              </a:lnSpc>
              <a:spcBef>
                <a:spcPts val="500"/>
              </a:spcBef>
              <a:spcAft>
                <a:spcPct val="0"/>
              </a:spcAft>
              <a:buFont typeface="Arial" panose="020B0604020202020204" pitchFamily="34" charset="0"/>
              <a:buChar char="•"/>
              <a:defRPr lang="en-US" sz="2000" kern="1200">
                <a:solidFill>
                  <a:schemeClr val="tx1"/>
                </a:solidFill>
                <a:latin typeface="+mn-lt"/>
                <a:ea typeface="Montserrat Hairline" charset="0"/>
                <a:cs typeface="Montserrat Hairline" charset="0"/>
              </a:defRPr>
            </a:lvl4pPr>
            <a:lvl5pPr marL="2056483" indent="-227793" algn="l" defTabSz="913552" rtl="0" eaLnBrk="1" fontAlgn="base" hangingPunct="1">
              <a:lnSpc>
                <a:spcPct val="90000"/>
              </a:lnSpc>
              <a:spcBef>
                <a:spcPts val="500"/>
              </a:spcBef>
              <a:spcAft>
                <a:spcPct val="0"/>
              </a:spcAft>
              <a:buFont typeface="Arial" panose="020B0604020202020204" pitchFamily="34" charset="0"/>
              <a:buChar char="•"/>
              <a:defRPr lang="en-US" sz="2000" kern="1200">
                <a:solidFill>
                  <a:schemeClr val="tx1"/>
                </a:solidFill>
                <a:latin typeface="+mn-lt"/>
                <a:ea typeface="Montserrat Hairline" charset="0"/>
                <a:cs typeface="Montserrat Hairline" charset="0"/>
              </a:defRPr>
            </a:lvl5pPr>
            <a:lvl6pPr marL="2513946"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28"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09"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90"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Click to Call</a:t>
            </a:r>
          </a:p>
          <a:p>
            <a:pPr marL="342900" indent="-342900">
              <a:buFont typeface="Arial" panose="020B0604020202020204" pitchFamily="34" charset="0"/>
              <a:buChar char="•"/>
            </a:pPr>
            <a:r>
              <a:rPr lang="en-GB" dirty="0"/>
              <a:t>Rainbow meeting service</a:t>
            </a:r>
          </a:p>
          <a:p>
            <a:pPr marL="342900" indent="-342900">
              <a:buFont typeface="Arial" panose="020B0604020202020204" pitchFamily="34" charset="0"/>
              <a:buChar char="•"/>
            </a:pPr>
            <a:r>
              <a:rPr lang="en-GB" dirty="0"/>
              <a:t>Calendar service</a:t>
            </a:r>
          </a:p>
          <a:p>
            <a:pPr marL="342900" indent="-342900">
              <a:buFont typeface="Arial" panose="020B0604020202020204" pitchFamily="34" charset="0"/>
              <a:buChar char="•"/>
            </a:pPr>
            <a:r>
              <a:rPr lang="en-GB" dirty="0"/>
              <a:t>Integrations</a:t>
            </a:r>
          </a:p>
        </p:txBody>
      </p:sp>
      <p:grpSp>
        <p:nvGrpSpPr>
          <p:cNvPr id="14" name="Group 13"/>
          <p:cNvGrpSpPr/>
          <p:nvPr/>
        </p:nvGrpSpPr>
        <p:grpSpPr>
          <a:xfrm>
            <a:off x="5781955" y="3122906"/>
            <a:ext cx="721314" cy="844771"/>
            <a:chOff x="5915025" y="914400"/>
            <a:chExt cx="444500" cy="467726"/>
          </a:xfrm>
          <a:solidFill>
            <a:srgbClr val="0070C0"/>
          </a:solidFill>
        </p:grpSpPr>
        <p:sp>
          <p:nvSpPr>
            <p:cNvPr id="15" name="Freeform 5"/>
            <p:cNvSpPr>
              <a:spLocks/>
            </p:cNvSpPr>
            <p:nvPr/>
          </p:nvSpPr>
          <p:spPr bwMode="auto">
            <a:xfrm>
              <a:off x="5929313" y="993775"/>
              <a:ext cx="58738" cy="58738"/>
            </a:xfrm>
            <a:custGeom>
              <a:avLst/>
              <a:gdLst>
                <a:gd name="T0" fmla="*/ 14 w 21"/>
                <a:gd name="T1" fmla="*/ 19 h 21"/>
                <a:gd name="T2" fmla="*/ 19 w 21"/>
                <a:gd name="T3" fmla="*/ 7 h 21"/>
                <a:gd name="T4" fmla="*/ 7 w 21"/>
                <a:gd name="T5" fmla="*/ 2 h 21"/>
                <a:gd name="T6" fmla="*/ 2 w 21"/>
                <a:gd name="T7" fmla="*/ 14 h 21"/>
                <a:gd name="T8" fmla="*/ 14 w 21"/>
                <a:gd name="T9" fmla="*/ 19 h 21"/>
              </a:gdLst>
              <a:ahLst/>
              <a:cxnLst>
                <a:cxn ang="0">
                  <a:pos x="T0" y="T1"/>
                </a:cxn>
                <a:cxn ang="0">
                  <a:pos x="T2" y="T3"/>
                </a:cxn>
                <a:cxn ang="0">
                  <a:pos x="T4" y="T5"/>
                </a:cxn>
                <a:cxn ang="0">
                  <a:pos x="T6" y="T7"/>
                </a:cxn>
                <a:cxn ang="0">
                  <a:pos x="T8" y="T9"/>
                </a:cxn>
              </a:cxnLst>
              <a:rect l="0" t="0" r="r" b="b"/>
              <a:pathLst>
                <a:path w="21" h="21">
                  <a:moveTo>
                    <a:pt x="14" y="19"/>
                  </a:moveTo>
                  <a:cubicBezTo>
                    <a:pt x="18" y="17"/>
                    <a:pt x="21" y="11"/>
                    <a:pt x="19" y="7"/>
                  </a:cubicBezTo>
                  <a:cubicBezTo>
                    <a:pt x="17" y="2"/>
                    <a:pt x="12" y="0"/>
                    <a:pt x="7" y="2"/>
                  </a:cubicBezTo>
                  <a:cubicBezTo>
                    <a:pt x="2" y="4"/>
                    <a:pt x="0" y="9"/>
                    <a:pt x="2" y="14"/>
                  </a:cubicBezTo>
                  <a:cubicBezTo>
                    <a:pt x="4" y="18"/>
                    <a:pt x="9" y="21"/>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Freeform 6"/>
            <p:cNvSpPr>
              <a:spLocks/>
            </p:cNvSpPr>
            <p:nvPr/>
          </p:nvSpPr>
          <p:spPr bwMode="auto">
            <a:xfrm>
              <a:off x="6048375" y="914400"/>
              <a:ext cx="28575" cy="104775"/>
            </a:xfrm>
            <a:custGeom>
              <a:avLst/>
              <a:gdLst>
                <a:gd name="T0" fmla="*/ 5 w 10"/>
                <a:gd name="T1" fmla="*/ 37 h 37"/>
                <a:gd name="T2" fmla="*/ 10 w 10"/>
                <a:gd name="T3" fmla="*/ 32 h 37"/>
                <a:gd name="T4" fmla="*/ 10 w 10"/>
                <a:gd name="T5" fmla="*/ 5 h 37"/>
                <a:gd name="T6" fmla="*/ 5 w 10"/>
                <a:gd name="T7" fmla="*/ 0 h 37"/>
                <a:gd name="T8" fmla="*/ 0 w 10"/>
                <a:gd name="T9" fmla="*/ 5 h 37"/>
                <a:gd name="T10" fmla="*/ 0 w 10"/>
                <a:gd name="T11" fmla="*/ 32 h 37"/>
                <a:gd name="T12" fmla="*/ 5 w 1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37"/>
                  </a:moveTo>
                  <a:cubicBezTo>
                    <a:pt x="8" y="37"/>
                    <a:pt x="10" y="34"/>
                    <a:pt x="10" y="32"/>
                  </a:cubicBezTo>
                  <a:cubicBezTo>
                    <a:pt x="10" y="5"/>
                    <a:pt x="10" y="5"/>
                    <a:pt x="10" y="5"/>
                  </a:cubicBezTo>
                  <a:cubicBezTo>
                    <a:pt x="10" y="2"/>
                    <a:pt x="8" y="0"/>
                    <a:pt x="5" y="0"/>
                  </a:cubicBezTo>
                  <a:cubicBezTo>
                    <a:pt x="2" y="0"/>
                    <a:pt x="0" y="2"/>
                    <a:pt x="0" y="5"/>
                  </a:cubicBezTo>
                  <a:cubicBezTo>
                    <a:pt x="0" y="32"/>
                    <a:pt x="0" y="32"/>
                    <a:pt x="0" y="32"/>
                  </a:cubicBezTo>
                  <a:cubicBezTo>
                    <a:pt x="0" y="34"/>
                    <a:pt x="2" y="37"/>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Freeform 7"/>
            <p:cNvSpPr>
              <a:spLocks/>
            </p:cNvSpPr>
            <p:nvPr/>
          </p:nvSpPr>
          <p:spPr bwMode="auto">
            <a:xfrm>
              <a:off x="5915025" y="968375"/>
              <a:ext cx="444500" cy="141288"/>
            </a:xfrm>
            <a:custGeom>
              <a:avLst/>
              <a:gdLst>
                <a:gd name="T0" fmla="*/ 134 w 157"/>
                <a:gd name="T1" fmla="*/ 0 h 50"/>
                <a:gd name="T2" fmla="*/ 117 w 157"/>
                <a:gd name="T3" fmla="*/ 0 h 50"/>
                <a:gd name="T4" fmla="*/ 117 w 157"/>
                <a:gd name="T5" fmla="*/ 13 h 50"/>
                <a:gd name="T6" fmla="*/ 108 w 157"/>
                <a:gd name="T7" fmla="*/ 22 h 50"/>
                <a:gd name="T8" fmla="*/ 98 w 157"/>
                <a:gd name="T9" fmla="*/ 13 h 50"/>
                <a:gd name="T10" fmla="*/ 98 w 157"/>
                <a:gd name="T11" fmla="*/ 0 h 50"/>
                <a:gd name="T12" fmla="*/ 61 w 157"/>
                <a:gd name="T13" fmla="*/ 0 h 50"/>
                <a:gd name="T14" fmla="*/ 61 w 157"/>
                <a:gd name="T15" fmla="*/ 13 h 50"/>
                <a:gd name="T16" fmla="*/ 52 w 157"/>
                <a:gd name="T17" fmla="*/ 22 h 50"/>
                <a:gd name="T18" fmla="*/ 42 w 157"/>
                <a:gd name="T19" fmla="*/ 13 h 50"/>
                <a:gd name="T20" fmla="*/ 42 w 157"/>
                <a:gd name="T21" fmla="*/ 0 h 50"/>
                <a:gd name="T22" fmla="*/ 29 w 157"/>
                <a:gd name="T23" fmla="*/ 0 h 50"/>
                <a:gd name="T24" fmla="*/ 36 w 157"/>
                <a:gd name="T25" fmla="*/ 9 h 50"/>
                <a:gd name="T26" fmla="*/ 22 w 157"/>
                <a:gd name="T27" fmla="*/ 41 h 50"/>
                <a:gd name="T28" fmla="*/ 0 w 157"/>
                <a:gd name="T29" fmla="*/ 38 h 50"/>
                <a:gd name="T30" fmla="*/ 0 w 157"/>
                <a:gd name="T31" fmla="*/ 44 h 50"/>
                <a:gd name="T32" fmla="*/ 6 w 157"/>
                <a:gd name="T33" fmla="*/ 50 h 50"/>
                <a:gd name="T34" fmla="*/ 151 w 157"/>
                <a:gd name="T35" fmla="*/ 50 h 50"/>
                <a:gd name="T36" fmla="*/ 157 w 157"/>
                <a:gd name="T37" fmla="*/ 44 h 50"/>
                <a:gd name="T38" fmla="*/ 157 w 157"/>
                <a:gd name="T39" fmla="*/ 23 h 50"/>
                <a:gd name="T40" fmla="*/ 134 w 157"/>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50">
                  <a:moveTo>
                    <a:pt x="134" y="0"/>
                  </a:moveTo>
                  <a:cubicBezTo>
                    <a:pt x="117" y="0"/>
                    <a:pt x="117" y="0"/>
                    <a:pt x="117" y="0"/>
                  </a:cubicBezTo>
                  <a:cubicBezTo>
                    <a:pt x="117" y="13"/>
                    <a:pt x="117" y="13"/>
                    <a:pt x="117" y="13"/>
                  </a:cubicBezTo>
                  <a:cubicBezTo>
                    <a:pt x="117" y="18"/>
                    <a:pt x="113" y="22"/>
                    <a:pt x="108" y="22"/>
                  </a:cubicBezTo>
                  <a:cubicBezTo>
                    <a:pt x="102" y="22"/>
                    <a:pt x="98" y="18"/>
                    <a:pt x="98" y="13"/>
                  </a:cubicBezTo>
                  <a:cubicBezTo>
                    <a:pt x="98" y="0"/>
                    <a:pt x="98" y="0"/>
                    <a:pt x="98" y="0"/>
                  </a:cubicBezTo>
                  <a:cubicBezTo>
                    <a:pt x="61" y="0"/>
                    <a:pt x="61" y="0"/>
                    <a:pt x="61" y="0"/>
                  </a:cubicBezTo>
                  <a:cubicBezTo>
                    <a:pt x="61" y="13"/>
                    <a:pt x="61" y="13"/>
                    <a:pt x="61" y="13"/>
                  </a:cubicBezTo>
                  <a:cubicBezTo>
                    <a:pt x="61" y="18"/>
                    <a:pt x="57" y="22"/>
                    <a:pt x="52" y="22"/>
                  </a:cubicBezTo>
                  <a:cubicBezTo>
                    <a:pt x="47" y="22"/>
                    <a:pt x="42" y="18"/>
                    <a:pt x="42" y="13"/>
                  </a:cubicBezTo>
                  <a:cubicBezTo>
                    <a:pt x="42" y="0"/>
                    <a:pt x="42" y="0"/>
                    <a:pt x="42" y="0"/>
                  </a:cubicBezTo>
                  <a:cubicBezTo>
                    <a:pt x="29" y="0"/>
                    <a:pt x="29" y="0"/>
                    <a:pt x="29" y="0"/>
                  </a:cubicBezTo>
                  <a:cubicBezTo>
                    <a:pt x="32" y="3"/>
                    <a:pt x="34" y="5"/>
                    <a:pt x="36" y="9"/>
                  </a:cubicBezTo>
                  <a:cubicBezTo>
                    <a:pt x="41" y="21"/>
                    <a:pt x="35" y="36"/>
                    <a:pt x="22" y="41"/>
                  </a:cubicBezTo>
                  <a:cubicBezTo>
                    <a:pt x="15" y="44"/>
                    <a:pt x="7" y="43"/>
                    <a:pt x="0" y="38"/>
                  </a:cubicBezTo>
                  <a:cubicBezTo>
                    <a:pt x="0" y="44"/>
                    <a:pt x="0" y="44"/>
                    <a:pt x="0" y="44"/>
                  </a:cubicBezTo>
                  <a:cubicBezTo>
                    <a:pt x="0" y="48"/>
                    <a:pt x="3" y="50"/>
                    <a:pt x="6" y="50"/>
                  </a:cubicBezTo>
                  <a:cubicBezTo>
                    <a:pt x="151" y="50"/>
                    <a:pt x="151" y="50"/>
                    <a:pt x="151" y="50"/>
                  </a:cubicBezTo>
                  <a:cubicBezTo>
                    <a:pt x="154" y="50"/>
                    <a:pt x="157" y="48"/>
                    <a:pt x="157" y="44"/>
                  </a:cubicBezTo>
                  <a:cubicBezTo>
                    <a:pt x="157" y="23"/>
                    <a:pt x="157" y="23"/>
                    <a:pt x="157" y="23"/>
                  </a:cubicBezTo>
                  <a:cubicBezTo>
                    <a:pt x="157" y="11"/>
                    <a:pt x="146"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8"/>
            <p:cNvSpPr>
              <a:spLocks/>
            </p:cNvSpPr>
            <p:nvPr/>
          </p:nvSpPr>
          <p:spPr bwMode="auto">
            <a:xfrm>
              <a:off x="6207125" y="914400"/>
              <a:ext cx="28575" cy="104775"/>
            </a:xfrm>
            <a:custGeom>
              <a:avLst/>
              <a:gdLst>
                <a:gd name="T0" fmla="*/ 5 w 10"/>
                <a:gd name="T1" fmla="*/ 37 h 37"/>
                <a:gd name="T2" fmla="*/ 10 w 10"/>
                <a:gd name="T3" fmla="*/ 32 h 37"/>
                <a:gd name="T4" fmla="*/ 10 w 10"/>
                <a:gd name="T5" fmla="*/ 5 h 37"/>
                <a:gd name="T6" fmla="*/ 5 w 10"/>
                <a:gd name="T7" fmla="*/ 0 h 37"/>
                <a:gd name="T8" fmla="*/ 0 w 10"/>
                <a:gd name="T9" fmla="*/ 5 h 37"/>
                <a:gd name="T10" fmla="*/ 0 w 10"/>
                <a:gd name="T11" fmla="*/ 32 h 37"/>
                <a:gd name="T12" fmla="*/ 5 w 1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37"/>
                  </a:moveTo>
                  <a:cubicBezTo>
                    <a:pt x="7" y="37"/>
                    <a:pt x="10" y="34"/>
                    <a:pt x="10" y="32"/>
                  </a:cubicBezTo>
                  <a:cubicBezTo>
                    <a:pt x="10" y="5"/>
                    <a:pt x="10" y="5"/>
                    <a:pt x="10" y="5"/>
                  </a:cubicBezTo>
                  <a:cubicBezTo>
                    <a:pt x="10" y="2"/>
                    <a:pt x="7" y="0"/>
                    <a:pt x="5" y="0"/>
                  </a:cubicBezTo>
                  <a:cubicBezTo>
                    <a:pt x="2" y="0"/>
                    <a:pt x="0" y="2"/>
                    <a:pt x="0" y="5"/>
                  </a:cubicBezTo>
                  <a:cubicBezTo>
                    <a:pt x="0" y="32"/>
                    <a:pt x="0" y="32"/>
                    <a:pt x="0" y="32"/>
                  </a:cubicBezTo>
                  <a:cubicBezTo>
                    <a:pt x="0" y="34"/>
                    <a:pt x="2" y="37"/>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9" name="Oval 9"/>
            <p:cNvSpPr>
              <a:spLocks noChangeArrowheads="1"/>
            </p:cNvSpPr>
            <p:nvPr/>
          </p:nvSpPr>
          <p:spPr bwMode="auto">
            <a:xfrm>
              <a:off x="6170613" y="1214438"/>
              <a:ext cx="365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0" name="Freeform 10"/>
            <p:cNvSpPr>
              <a:spLocks noEditPoints="1"/>
            </p:cNvSpPr>
            <p:nvPr/>
          </p:nvSpPr>
          <p:spPr bwMode="auto">
            <a:xfrm>
              <a:off x="5926137" y="1123950"/>
              <a:ext cx="433387" cy="258176"/>
            </a:xfrm>
            <a:custGeom>
              <a:avLst/>
              <a:gdLst>
                <a:gd name="T0" fmla="*/ 147 w 149"/>
                <a:gd name="T1" fmla="*/ 0 h 95"/>
                <a:gd name="T2" fmla="*/ 2 w 149"/>
                <a:gd name="T3" fmla="*/ 0 h 95"/>
                <a:gd name="T4" fmla="*/ 0 w 149"/>
                <a:gd name="T5" fmla="*/ 0 h 95"/>
                <a:gd name="T6" fmla="*/ 0 w 149"/>
                <a:gd name="T7" fmla="*/ 89 h 95"/>
                <a:gd name="T8" fmla="*/ 6 w 149"/>
                <a:gd name="T9" fmla="*/ 95 h 95"/>
                <a:gd name="T10" fmla="*/ 143 w 149"/>
                <a:gd name="T11" fmla="*/ 95 h 95"/>
                <a:gd name="T12" fmla="*/ 149 w 149"/>
                <a:gd name="T13" fmla="*/ 89 h 95"/>
                <a:gd name="T14" fmla="*/ 149 w 149"/>
                <a:gd name="T15" fmla="*/ 0 h 95"/>
                <a:gd name="T16" fmla="*/ 147 w 149"/>
                <a:gd name="T17" fmla="*/ 0 h 95"/>
                <a:gd name="T18" fmla="*/ 54 w 149"/>
                <a:gd name="T19" fmla="*/ 67 h 95"/>
                <a:gd name="T20" fmla="*/ 41 w 149"/>
                <a:gd name="T21" fmla="*/ 64 h 95"/>
                <a:gd name="T22" fmla="*/ 43 w 149"/>
                <a:gd name="T23" fmla="*/ 57 h 95"/>
                <a:gd name="T24" fmla="*/ 54 w 149"/>
                <a:gd name="T25" fmla="*/ 59 h 95"/>
                <a:gd name="T26" fmla="*/ 61 w 149"/>
                <a:gd name="T27" fmla="*/ 54 h 95"/>
                <a:gd name="T28" fmla="*/ 50 w 149"/>
                <a:gd name="T29" fmla="*/ 48 h 95"/>
                <a:gd name="T30" fmla="*/ 50 w 149"/>
                <a:gd name="T31" fmla="*/ 41 h 95"/>
                <a:gd name="T32" fmla="*/ 61 w 149"/>
                <a:gd name="T33" fmla="*/ 36 h 95"/>
                <a:gd name="T34" fmla="*/ 54 w 149"/>
                <a:gd name="T35" fmla="*/ 32 h 95"/>
                <a:gd name="T36" fmla="*/ 43 w 149"/>
                <a:gd name="T37" fmla="*/ 35 h 95"/>
                <a:gd name="T38" fmla="*/ 41 w 149"/>
                <a:gd name="T39" fmla="*/ 28 h 95"/>
                <a:gd name="T40" fmla="*/ 55 w 149"/>
                <a:gd name="T41" fmla="*/ 24 h 95"/>
                <a:gd name="T42" fmla="*/ 70 w 149"/>
                <a:gd name="T43" fmla="*/ 35 h 95"/>
                <a:gd name="T44" fmla="*/ 64 w 149"/>
                <a:gd name="T45" fmla="*/ 45 h 95"/>
                <a:gd name="T46" fmla="*/ 64 w 149"/>
                <a:gd name="T47" fmla="*/ 45 h 95"/>
                <a:gd name="T48" fmla="*/ 70 w 149"/>
                <a:gd name="T49" fmla="*/ 54 h 95"/>
                <a:gd name="T50" fmla="*/ 54 w 149"/>
                <a:gd name="T51" fmla="*/ 67 h 95"/>
                <a:gd name="T52" fmla="*/ 93 w 149"/>
                <a:gd name="T53" fmla="*/ 67 h 95"/>
                <a:gd name="T54" fmla="*/ 77 w 149"/>
                <a:gd name="T55" fmla="*/ 46 h 95"/>
                <a:gd name="T56" fmla="*/ 93 w 149"/>
                <a:gd name="T57" fmla="*/ 24 h 95"/>
                <a:gd name="T58" fmla="*/ 109 w 149"/>
                <a:gd name="T59" fmla="*/ 46 h 95"/>
                <a:gd name="T60" fmla="*/ 93 w 149"/>
                <a:gd name="T61"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95">
                  <a:moveTo>
                    <a:pt x="147" y="0"/>
                  </a:moveTo>
                  <a:cubicBezTo>
                    <a:pt x="2" y="0"/>
                    <a:pt x="2" y="0"/>
                    <a:pt x="2" y="0"/>
                  </a:cubicBezTo>
                  <a:cubicBezTo>
                    <a:pt x="2" y="0"/>
                    <a:pt x="1" y="0"/>
                    <a:pt x="0" y="0"/>
                  </a:cubicBezTo>
                  <a:cubicBezTo>
                    <a:pt x="0" y="89"/>
                    <a:pt x="0" y="89"/>
                    <a:pt x="0" y="89"/>
                  </a:cubicBezTo>
                  <a:cubicBezTo>
                    <a:pt x="0" y="92"/>
                    <a:pt x="3" y="95"/>
                    <a:pt x="6" y="95"/>
                  </a:cubicBezTo>
                  <a:cubicBezTo>
                    <a:pt x="143" y="95"/>
                    <a:pt x="143" y="95"/>
                    <a:pt x="143" y="95"/>
                  </a:cubicBezTo>
                  <a:cubicBezTo>
                    <a:pt x="147" y="95"/>
                    <a:pt x="149" y="92"/>
                    <a:pt x="149" y="89"/>
                  </a:cubicBezTo>
                  <a:cubicBezTo>
                    <a:pt x="149" y="0"/>
                    <a:pt x="149" y="0"/>
                    <a:pt x="149" y="0"/>
                  </a:cubicBezTo>
                  <a:cubicBezTo>
                    <a:pt x="149" y="0"/>
                    <a:pt x="148" y="0"/>
                    <a:pt x="147" y="0"/>
                  </a:cubicBezTo>
                  <a:close/>
                  <a:moveTo>
                    <a:pt x="54" y="67"/>
                  </a:moveTo>
                  <a:cubicBezTo>
                    <a:pt x="49" y="67"/>
                    <a:pt x="44" y="66"/>
                    <a:pt x="41" y="64"/>
                  </a:cubicBezTo>
                  <a:cubicBezTo>
                    <a:pt x="43" y="57"/>
                    <a:pt x="43" y="57"/>
                    <a:pt x="43" y="57"/>
                  </a:cubicBezTo>
                  <a:cubicBezTo>
                    <a:pt x="46" y="59"/>
                    <a:pt x="50" y="59"/>
                    <a:pt x="54" y="59"/>
                  </a:cubicBezTo>
                  <a:cubicBezTo>
                    <a:pt x="59" y="59"/>
                    <a:pt x="61" y="57"/>
                    <a:pt x="61" y="54"/>
                  </a:cubicBezTo>
                  <a:cubicBezTo>
                    <a:pt x="61" y="50"/>
                    <a:pt x="59" y="48"/>
                    <a:pt x="50" y="48"/>
                  </a:cubicBezTo>
                  <a:cubicBezTo>
                    <a:pt x="50" y="41"/>
                    <a:pt x="50" y="41"/>
                    <a:pt x="50" y="41"/>
                  </a:cubicBezTo>
                  <a:cubicBezTo>
                    <a:pt x="59" y="41"/>
                    <a:pt x="61" y="40"/>
                    <a:pt x="61" y="36"/>
                  </a:cubicBezTo>
                  <a:cubicBezTo>
                    <a:pt x="61" y="33"/>
                    <a:pt x="59" y="32"/>
                    <a:pt x="54" y="32"/>
                  </a:cubicBezTo>
                  <a:cubicBezTo>
                    <a:pt x="50" y="32"/>
                    <a:pt x="46" y="33"/>
                    <a:pt x="43" y="35"/>
                  </a:cubicBezTo>
                  <a:cubicBezTo>
                    <a:pt x="41" y="28"/>
                    <a:pt x="41" y="28"/>
                    <a:pt x="41" y="28"/>
                  </a:cubicBezTo>
                  <a:cubicBezTo>
                    <a:pt x="44" y="26"/>
                    <a:pt x="49" y="24"/>
                    <a:pt x="55" y="24"/>
                  </a:cubicBezTo>
                  <a:cubicBezTo>
                    <a:pt x="64" y="24"/>
                    <a:pt x="70" y="28"/>
                    <a:pt x="70" y="35"/>
                  </a:cubicBezTo>
                  <a:cubicBezTo>
                    <a:pt x="70" y="40"/>
                    <a:pt x="67" y="43"/>
                    <a:pt x="64" y="45"/>
                  </a:cubicBezTo>
                  <a:cubicBezTo>
                    <a:pt x="64" y="45"/>
                    <a:pt x="64" y="45"/>
                    <a:pt x="64" y="45"/>
                  </a:cubicBezTo>
                  <a:cubicBezTo>
                    <a:pt x="68" y="46"/>
                    <a:pt x="70" y="49"/>
                    <a:pt x="70" y="54"/>
                  </a:cubicBezTo>
                  <a:cubicBezTo>
                    <a:pt x="70" y="62"/>
                    <a:pt x="65" y="67"/>
                    <a:pt x="54" y="67"/>
                  </a:cubicBezTo>
                  <a:close/>
                  <a:moveTo>
                    <a:pt x="93" y="67"/>
                  </a:moveTo>
                  <a:cubicBezTo>
                    <a:pt x="82" y="67"/>
                    <a:pt x="77" y="61"/>
                    <a:pt x="77" y="46"/>
                  </a:cubicBezTo>
                  <a:cubicBezTo>
                    <a:pt x="77" y="30"/>
                    <a:pt x="82" y="24"/>
                    <a:pt x="93" y="24"/>
                  </a:cubicBezTo>
                  <a:cubicBezTo>
                    <a:pt x="104" y="24"/>
                    <a:pt x="109" y="30"/>
                    <a:pt x="109" y="46"/>
                  </a:cubicBezTo>
                  <a:cubicBezTo>
                    <a:pt x="109" y="61"/>
                    <a:pt x="104" y="67"/>
                    <a:pt x="9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21" name="Freeform 69"/>
          <p:cNvSpPr>
            <a:spLocks noEditPoints="1"/>
          </p:cNvSpPr>
          <p:nvPr/>
        </p:nvSpPr>
        <p:spPr bwMode="auto">
          <a:xfrm>
            <a:off x="5799987" y="4693271"/>
            <a:ext cx="817090" cy="758120"/>
          </a:xfrm>
          <a:custGeom>
            <a:avLst/>
            <a:gdLst/>
            <a:ahLst/>
            <a:cxnLst>
              <a:cxn ang="0">
                <a:pos x="252" y="0"/>
              </a:cxn>
              <a:cxn ang="0">
                <a:pos x="188" y="8"/>
              </a:cxn>
              <a:cxn ang="0">
                <a:pos x="197" y="44"/>
              </a:cxn>
              <a:cxn ang="0">
                <a:pos x="125" y="116"/>
              </a:cxn>
              <a:cxn ang="0">
                <a:pos x="64" y="84"/>
              </a:cxn>
              <a:cxn ang="0">
                <a:pos x="0" y="252"/>
              </a:cxn>
              <a:cxn ang="0">
                <a:pos x="252" y="504"/>
              </a:cxn>
              <a:cxn ang="0">
                <a:pos x="504" y="252"/>
              </a:cxn>
              <a:cxn ang="0">
                <a:pos x="252" y="0"/>
              </a:cxn>
              <a:cxn ang="0">
                <a:pos x="129" y="76"/>
              </a:cxn>
              <a:cxn ang="0">
                <a:pos x="156" y="49"/>
              </a:cxn>
              <a:cxn ang="0">
                <a:pos x="129" y="21"/>
              </a:cxn>
              <a:cxn ang="0">
                <a:pos x="101" y="49"/>
              </a:cxn>
              <a:cxn ang="0">
                <a:pos x="129" y="76"/>
              </a:cxn>
              <a:cxn ang="0">
                <a:pos x="356" y="334"/>
              </a:cxn>
              <a:cxn ang="0">
                <a:pos x="410" y="365"/>
              </a:cxn>
              <a:cxn ang="0">
                <a:pos x="356" y="395"/>
              </a:cxn>
              <a:cxn ang="0">
                <a:pos x="356" y="375"/>
              </a:cxn>
              <a:cxn ang="0">
                <a:pos x="286" y="375"/>
              </a:cxn>
              <a:cxn ang="0">
                <a:pos x="250" y="297"/>
              </a:cxn>
              <a:cxn ang="0">
                <a:pos x="213" y="375"/>
              </a:cxn>
              <a:cxn ang="0">
                <a:pos x="143" y="375"/>
              </a:cxn>
              <a:cxn ang="0">
                <a:pos x="143" y="395"/>
              </a:cxn>
              <a:cxn ang="0">
                <a:pos x="88" y="365"/>
              </a:cxn>
              <a:cxn ang="0">
                <a:pos x="143" y="334"/>
              </a:cxn>
              <a:cxn ang="0">
                <a:pos x="143" y="355"/>
              </a:cxn>
              <a:cxn ang="0">
                <a:pos x="201" y="355"/>
              </a:cxn>
              <a:cxn ang="0">
                <a:pos x="239" y="273"/>
              </a:cxn>
              <a:cxn ang="0">
                <a:pos x="193" y="176"/>
              </a:cxn>
              <a:cxn ang="0">
                <a:pos x="143" y="176"/>
              </a:cxn>
              <a:cxn ang="0">
                <a:pos x="143" y="196"/>
              </a:cxn>
              <a:cxn ang="0">
                <a:pos x="88" y="166"/>
              </a:cxn>
              <a:cxn ang="0">
                <a:pos x="143" y="134"/>
              </a:cxn>
              <a:cxn ang="0">
                <a:pos x="143" y="156"/>
              </a:cxn>
              <a:cxn ang="0">
                <a:pos x="206" y="156"/>
              </a:cxn>
              <a:cxn ang="0">
                <a:pos x="250" y="249"/>
              </a:cxn>
              <a:cxn ang="0">
                <a:pos x="293" y="156"/>
              </a:cxn>
              <a:cxn ang="0">
                <a:pos x="356" y="156"/>
              </a:cxn>
              <a:cxn ang="0">
                <a:pos x="356" y="134"/>
              </a:cxn>
              <a:cxn ang="0">
                <a:pos x="410" y="166"/>
              </a:cxn>
              <a:cxn ang="0">
                <a:pos x="356" y="196"/>
              </a:cxn>
              <a:cxn ang="0">
                <a:pos x="356" y="176"/>
              </a:cxn>
              <a:cxn ang="0">
                <a:pos x="306" y="176"/>
              </a:cxn>
              <a:cxn ang="0">
                <a:pos x="261" y="273"/>
              </a:cxn>
              <a:cxn ang="0">
                <a:pos x="299" y="355"/>
              </a:cxn>
              <a:cxn ang="0">
                <a:pos x="356" y="355"/>
              </a:cxn>
              <a:cxn ang="0">
                <a:pos x="356" y="334"/>
              </a:cxn>
            </a:cxnLst>
            <a:rect l="0" t="0" r="r" b="b"/>
            <a:pathLst>
              <a:path w="504" h="504">
                <a:moveTo>
                  <a:pt x="252" y="0"/>
                </a:moveTo>
                <a:cubicBezTo>
                  <a:pt x="230" y="0"/>
                  <a:pt x="208" y="3"/>
                  <a:pt x="188" y="8"/>
                </a:cubicBezTo>
                <a:cubicBezTo>
                  <a:pt x="194" y="19"/>
                  <a:pt x="197" y="31"/>
                  <a:pt x="197" y="44"/>
                </a:cubicBezTo>
                <a:cubicBezTo>
                  <a:pt x="197" y="84"/>
                  <a:pt x="165" y="116"/>
                  <a:pt x="125" y="116"/>
                </a:cubicBezTo>
                <a:cubicBezTo>
                  <a:pt x="99" y="116"/>
                  <a:pt x="77" y="103"/>
                  <a:pt x="64" y="84"/>
                </a:cubicBezTo>
                <a:cubicBezTo>
                  <a:pt x="24" y="128"/>
                  <a:pt x="0" y="187"/>
                  <a:pt x="0" y="252"/>
                </a:cubicBezTo>
                <a:cubicBezTo>
                  <a:pt x="0" y="391"/>
                  <a:pt x="113" y="504"/>
                  <a:pt x="252" y="504"/>
                </a:cubicBezTo>
                <a:cubicBezTo>
                  <a:pt x="391" y="504"/>
                  <a:pt x="504" y="391"/>
                  <a:pt x="504" y="252"/>
                </a:cubicBezTo>
                <a:cubicBezTo>
                  <a:pt x="504" y="112"/>
                  <a:pt x="391" y="0"/>
                  <a:pt x="252" y="0"/>
                </a:cubicBezTo>
                <a:close/>
                <a:moveTo>
                  <a:pt x="129" y="76"/>
                </a:moveTo>
                <a:cubicBezTo>
                  <a:pt x="144" y="76"/>
                  <a:pt x="156" y="64"/>
                  <a:pt x="156" y="49"/>
                </a:cubicBezTo>
                <a:cubicBezTo>
                  <a:pt x="156" y="34"/>
                  <a:pt x="144" y="21"/>
                  <a:pt x="129" y="21"/>
                </a:cubicBezTo>
                <a:cubicBezTo>
                  <a:pt x="114" y="21"/>
                  <a:pt x="101" y="34"/>
                  <a:pt x="101" y="49"/>
                </a:cubicBezTo>
                <a:cubicBezTo>
                  <a:pt x="101" y="64"/>
                  <a:pt x="114" y="76"/>
                  <a:pt x="129" y="76"/>
                </a:cubicBezTo>
                <a:close/>
                <a:moveTo>
                  <a:pt x="356" y="334"/>
                </a:moveTo>
                <a:cubicBezTo>
                  <a:pt x="410" y="365"/>
                  <a:pt x="410" y="365"/>
                  <a:pt x="410" y="365"/>
                </a:cubicBezTo>
                <a:cubicBezTo>
                  <a:pt x="356" y="395"/>
                  <a:pt x="356" y="395"/>
                  <a:pt x="356" y="395"/>
                </a:cubicBezTo>
                <a:cubicBezTo>
                  <a:pt x="356" y="375"/>
                  <a:pt x="356" y="375"/>
                  <a:pt x="356" y="375"/>
                </a:cubicBezTo>
                <a:cubicBezTo>
                  <a:pt x="286" y="375"/>
                  <a:pt x="286" y="375"/>
                  <a:pt x="286" y="375"/>
                </a:cubicBezTo>
                <a:cubicBezTo>
                  <a:pt x="250" y="297"/>
                  <a:pt x="250" y="297"/>
                  <a:pt x="250" y="297"/>
                </a:cubicBezTo>
                <a:cubicBezTo>
                  <a:pt x="213" y="375"/>
                  <a:pt x="213" y="375"/>
                  <a:pt x="213" y="375"/>
                </a:cubicBezTo>
                <a:cubicBezTo>
                  <a:pt x="143" y="375"/>
                  <a:pt x="143" y="375"/>
                  <a:pt x="143" y="375"/>
                </a:cubicBezTo>
                <a:cubicBezTo>
                  <a:pt x="143" y="395"/>
                  <a:pt x="143" y="395"/>
                  <a:pt x="143" y="395"/>
                </a:cubicBezTo>
                <a:cubicBezTo>
                  <a:pt x="88" y="365"/>
                  <a:pt x="88" y="365"/>
                  <a:pt x="88" y="365"/>
                </a:cubicBezTo>
                <a:cubicBezTo>
                  <a:pt x="143" y="334"/>
                  <a:pt x="143" y="334"/>
                  <a:pt x="143" y="334"/>
                </a:cubicBezTo>
                <a:cubicBezTo>
                  <a:pt x="143" y="355"/>
                  <a:pt x="143" y="355"/>
                  <a:pt x="143" y="355"/>
                </a:cubicBezTo>
                <a:cubicBezTo>
                  <a:pt x="201" y="355"/>
                  <a:pt x="201" y="355"/>
                  <a:pt x="201" y="355"/>
                </a:cubicBezTo>
                <a:cubicBezTo>
                  <a:pt x="239" y="273"/>
                  <a:pt x="239" y="273"/>
                  <a:pt x="239" y="273"/>
                </a:cubicBezTo>
                <a:cubicBezTo>
                  <a:pt x="193" y="176"/>
                  <a:pt x="193" y="176"/>
                  <a:pt x="193" y="176"/>
                </a:cubicBezTo>
                <a:cubicBezTo>
                  <a:pt x="143" y="176"/>
                  <a:pt x="143" y="176"/>
                  <a:pt x="143" y="176"/>
                </a:cubicBezTo>
                <a:cubicBezTo>
                  <a:pt x="143" y="196"/>
                  <a:pt x="143" y="196"/>
                  <a:pt x="143" y="196"/>
                </a:cubicBezTo>
                <a:cubicBezTo>
                  <a:pt x="88" y="166"/>
                  <a:pt x="88" y="166"/>
                  <a:pt x="88" y="166"/>
                </a:cubicBezTo>
                <a:cubicBezTo>
                  <a:pt x="143" y="134"/>
                  <a:pt x="143" y="134"/>
                  <a:pt x="143" y="134"/>
                </a:cubicBezTo>
                <a:cubicBezTo>
                  <a:pt x="143" y="156"/>
                  <a:pt x="143" y="156"/>
                  <a:pt x="143" y="156"/>
                </a:cubicBezTo>
                <a:cubicBezTo>
                  <a:pt x="206" y="156"/>
                  <a:pt x="206" y="156"/>
                  <a:pt x="206" y="156"/>
                </a:cubicBezTo>
                <a:cubicBezTo>
                  <a:pt x="250" y="249"/>
                  <a:pt x="250" y="249"/>
                  <a:pt x="250" y="249"/>
                </a:cubicBezTo>
                <a:cubicBezTo>
                  <a:pt x="293" y="156"/>
                  <a:pt x="293" y="156"/>
                  <a:pt x="293" y="156"/>
                </a:cubicBezTo>
                <a:cubicBezTo>
                  <a:pt x="356" y="156"/>
                  <a:pt x="356" y="156"/>
                  <a:pt x="356" y="156"/>
                </a:cubicBezTo>
                <a:cubicBezTo>
                  <a:pt x="356" y="134"/>
                  <a:pt x="356" y="134"/>
                  <a:pt x="356" y="134"/>
                </a:cubicBezTo>
                <a:cubicBezTo>
                  <a:pt x="410" y="166"/>
                  <a:pt x="410" y="166"/>
                  <a:pt x="410" y="166"/>
                </a:cubicBezTo>
                <a:cubicBezTo>
                  <a:pt x="356" y="196"/>
                  <a:pt x="356" y="196"/>
                  <a:pt x="356" y="196"/>
                </a:cubicBezTo>
                <a:cubicBezTo>
                  <a:pt x="356" y="176"/>
                  <a:pt x="356" y="176"/>
                  <a:pt x="356" y="176"/>
                </a:cubicBezTo>
                <a:cubicBezTo>
                  <a:pt x="306" y="176"/>
                  <a:pt x="306" y="176"/>
                  <a:pt x="306" y="176"/>
                </a:cubicBezTo>
                <a:cubicBezTo>
                  <a:pt x="261" y="273"/>
                  <a:pt x="261" y="273"/>
                  <a:pt x="261" y="273"/>
                </a:cubicBezTo>
                <a:cubicBezTo>
                  <a:pt x="299" y="355"/>
                  <a:pt x="299" y="355"/>
                  <a:pt x="299" y="355"/>
                </a:cubicBezTo>
                <a:cubicBezTo>
                  <a:pt x="356" y="355"/>
                  <a:pt x="356" y="355"/>
                  <a:pt x="356" y="355"/>
                </a:cubicBezTo>
                <a:lnTo>
                  <a:pt x="356" y="334"/>
                </a:lnTo>
                <a:close/>
              </a:path>
            </a:pathLst>
          </a:custGeom>
          <a:solidFill>
            <a:schemeClr val="accent6"/>
          </a:solidFill>
          <a:ln w="9525">
            <a:noFill/>
            <a:round/>
            <a:headEnd/>
            <a:tailEnd/>
          </a:ln>
        </p:spPr>
        <p:txBody>
          <a:bodyPr/>
          <a:lstStyle/>
          <a:p>
            <a:pPr>
              <a:defRPr/>
            </a:pPr>
            <a:endParaRPr lang="en-US">
              <a:latin typeface="+mn-lt"/>
            </a:endParaRPr>
          </a:p>
        </p:txBody>
      </p:sp>
      <p:pic>
        <p:nvPicPr>
          <p:cNvPr id="6" name="Picture 5">
            <a:extLst>
              <a:ext uri="{FF2B5EF4-FFF2-40B4-BE49-F238E27FC236}">
                <a16:creationId xmlns:a16="http://schemas.microsoft.com/office/drawing/2014/main" id="{BEE375BB-13C9-43FF-9B0A-5A8DB6EEAE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8594" y="1469738"/>
            <a:ext cx="914811" cy="1070935"/>
          </a:xfrm>
          <a:prstGeom prst="rect">
            <a:avLst/>
          </a:prstGeom>
        </p:spPr>
      </p:pic>
    </p:spTree>
    <p:extLst>
      <p:ext uri="{BB962C8B-B14F-4D97-AF65-F5344CB8AC3E}">
        <p14:creationId xmlns:p14="http://schemas.microsoft.com/office/powerpoint/2010/main" val="18630942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68245" y="311598"/>
            <a:ext cx="10325879" cy="575916"/>
          </a:xfrm>
        </p:spPr>
        <p:txBody>
          <a:bodyPr/>
          <a:lstStyle/>
          <a:p>
            <a:r>
              <a:rPr lang="en-US" dirty="0"/>
              <a:t>How to SET UP an appointment 1/3</a:t>
            </a:r>
            <a:endParaRPr lang="fr-FR" dirty="0"/>
          </a:p>
        </p:txBody>
      </p:sp>
      <p:sp>
        <p:nvSpPr>
          <p:cNvPr id="5" name="Rectangle 4"/>
          <p:cNvSpPr/>
          <p:nvPr/>
        </p:nvSpPr>
        <p:spPr>
          <a:xfrm>
            <a:off x="632298" y="1305516"/>
            <a:ext cx="2916859" cy="461665"/>
          </a:xfrm>
          <a:prstGeom prst="rect">
            <a:avLst/>
          </a:prstGeom>
        </p:spPr>
        <p:txBody>
          <a:bodyPr wrap="square">
            <a:spAutoFit/>
          </a:bodyPr>
          <a:lstStyle/>
          <a:p>
            <a:r>
              <a:rPr lang="en-US" sz="1200" dirty="0">
                <a:solidFill>
                  <a:schemeClr val="accent1"/>
                </a:solidFill>
              </a:rPr>
              <a:t>The client requests for an appointment on the button integrated in the website</a:t>
            </a:r>
          </a:p>
        </p:txBody>
      </p:sp>
      <p:grpSp>
        <p:nvGrpSpPr>
          <p:cNvPr id="50" name="Group 49"/>
          <p:cNvGrpSpPr/>
          <p:nvPr/>
        </p:nvGrpSpPr>
        <p:grpSpPr>
          <a:xfrm>
            <a:off x="728637" y="2050806"/>
            <a:ext cx="2592662" cy="881209"/>
            <a:chOff x="1228299" y="2998392"/>
            <a:chExt cx="4039733" cy="1710083"/>
          </a:xfrm>
        </p:grpSpPr>
        <p:pic>
          <p:nvPicPr>
            <p:cNvPr id="51" name="Picture 5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8299" y="2998392"/>
              <a:ext cx="4039733" cy="1710083"/>
            </a:xfrm>
            <a:prstGeom prst="rect">
              <a:avLst/>
            </a:prstGeom>
          </p:spPr>
        </p:pic>
        <p:sp>
          <p:nvSpPr>
            <p:cNvPr id="52" name="Rectangle 51"/>
            <p:cNvSpPr/>
            <p:nvPr/>
          </p:nvSpPr>
          <p:spPr>
            <a:xfrm>
              <a:off x="1528549" y="3147790"/>
              <a:ext cx="2564550" cy="878299"/>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highlight>
                    <a:srgbClr val="FFE500"/>
                  </a:highlight>
                </a:rPr>
                <a:t>MAKE</a:t>
              </a:r>
              <a:br>
                <a:rPr lang="en-US" sz="1600" b="1" dirty="0">
                  <a:solidFill>
                    <a:schemeClr val="tx1"/>
                  </a:solidFill>
                  <a:highlight>
                    <a:srgbClr val="FFE500"/>
                  </a:highlight>
                </a:rPr>
              </a:br>
              <a:r>
                <a:rPr lang="en-US" sz="1600" b="1" dirty="0">
                  <a:solidFill>
                    <a:schemeClr val="tx1"/>
                  </a:solidFill>
                  <a:highlight>
                    <a:srgbClr val="FFE500"/>
                  </a:highlight>
                </a:rPr>
                <a:t>APPOINTMENT</a:t>
              </a: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210" y="3215640"/>
            <a:ext cx="4941909" cy="2630958"/>
          </a:xfrm>
          <a:prstGeom prst="rect">
            <a:avLst/>
          </a:prstGeom>
        </p:spPr>
      </p:pic>
      <p:sp>
        <p:nvSpPr>
          <p:cNvPr id="18" name="Title 6"/>
          <p:cNvSpPr txBox="1">
            <a:spLocks/>
          </p:cNvSpPr>
          <p:nvPr/>
        </p:nvSpPr>
        <p:spPr>
          <a:xfrm>
            <a:off x="929392" y="3806175"/>
            <a:ext cx="2247776" cy="448421"/>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200" cap="none" dirty="0"/>
              <a:t>Dedicated calendar per type of services: ID card, urban services, ..</a:t>
            </a:r>
          </a:p>
        </p:txBody>
      </p:sp>
      <p:grpSp>
        <p:nvGrpSpPr>
          <p:cNvPr id="10" name="Group 9"/>
          <p:cNvGrpSpPr/>
          <p:nvPr/>
        </p:nvGrpSpPr>
        <p:grpSpPr>
          <a:xfrm>
            <a:off x="7577847" y="1498978"/>
            <a:ext cx="2072876" cy="3676137"/>
            <a:chOff x="5621361" y="2606373"/>
            <a:chExt cx="2384667" cy="413302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361" y="2606373"/>
              <a:ext cx="2384667" cy="4133026"/>
            </a:xfrm>
            <a:prstGeom prst="rect">
              <a:avLst/>
            </a:prstGeom>
          </p:spPr>
        </p:pic>
        <p:sp>
          <p:nvSpPr>
            <p:cNvPr id="9" name="Rectangle 8"/>
            <p:cNvSpPr/>
            <p:nvPr/>
          </p:nvSpPr>
          <p:spPr>
            <a:xfrm>
              <a:off x="5993476" y="5752407"/>
              <a:ext cx="648393"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itle 6"/>
          <p:cNvSpPr txBox="1">
            <a:spLocks/>
          </p:cNvSpPr>
          <p:nvPr/>
        </p:nvSpPr>
        <p:spPr>
          <a:xfrm>
            <a:off x="910900" y="4444242"/>
            <a:ext cx="2247776" cy="448421"/>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200" cap="none" dirty="0"/>
              <a:t>Available slots are displayed on the calendar interface</a:t>
            </a:r>
          </a:p>
        </p:txBody>
      </p:sp>
      <p:sp>
        <p:nvSpPr>
          <p:cNvPr id="11" name="Oval 10"/>
          <p:cNvSpPr/>
          <p:nvPr/>
        </p:nvSpPr>
        <p:spPr>
          <a:xfrm>
            <a:off x="605128" y="1147426"/>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7" name="Oval 26"/>
          <p:cNvSpPr/>
          <p:nvPr/>
        </p:nvSpPr>
        <p:spPr>
          <a:xfrm>
            <a:off x="716638" y="3768064"/>
            <a:ext cx="180268"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8" name="Oval 27"/>
          <p:cNvSpPr/>
          <p:nvPr/>
        </p:nvSpPr>
        <p:spPr>
          <a:xfrm>
            <a:off x="698340" y="4455444"/>
            <a:ext cx="180268"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9" name="Oval 28"/>
          <p:cNvSpPr/>
          <p:nvPr/>
        </p:nvSpPr>
        <p:spPr>
          <a:xfrm>
            <a:off x="6123184" y="1010094"/>
            <a:ext cx="216000"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30" name="Title 6"/>
          <p:cNvSpPr txBox="1">
            <a:spLocks/>
          </p:cNvSpPr>
          <p:nvPr/>
        </p:nvSpPr>
        <p:spPr>
          <a:xfrm>
            <a:off x="6231185" y="1191628"/>
            <a:ext cx="2693324" cy="343595"/>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200" cap="none" dirty="0"/>
              <a:t>Form to get citizen credentials</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8945" y="2436362"/>
            <a:ext cx="2074053" cy="2456301"/>
          </a:xfrm>
          <a:prstGeom prst="rect">
            <a:avLst/>
          </a:prstGeom>
        </p:spPr>
      </p:pic>
      <p:pic>
        <p:nvPicPr>
          <p:cNvPr id="21" name="Picture 20"/>
          <p:cNvPicPr>
            <a:picLocks noChangeAspect="1"/>
          </p:cNvPicPr>
          <p:nvPr/>
        </p:nvPicPr>
        <p:blipFill>
          <a:blip r:embed="rId6"/>
          <a:stretch>
            <a:fillRect/>
          </a:stretch>
        </p:blipFill>
        <p:spPr>
          <a:xfrm>
            <a:off x="9718945" y="4444242"/>
            <a:ext cx="2473055" cy="1651756"/>
          </a:xfrm>
          <a:prstGeom prst="rect">
            <a:avLst/>
          </a:prstGeom>
        </p:spPr>
      </p:pic>
      <p:sp>
        <p:nvSpPr>
          <p:cNvPr id="34" name="Oval 33"/>
          <p:cNvSpPr/>
          <p:nvPr/>
        </p:nvSpPr>
        <p:spPr>
          <a:xfrm>
            <a:off x="9763162" y="1946257"/>
            <a:ext cx="173016" cy="2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35" name="Title 6"/>
          <p:cNvSpPr txBox="1">
            <a:spLocks/>
          </p:cNvSpPr>
          <p:nvPr/>
        </p:nvSpPr>
        <p:spPr>
          <a:xfrm>
            <a:off x="9936178" y="2050539"/>
            <a:ext cx="2157353" cy="343595"/>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200" cap="none" dirty="0"/>
              <a:t>Form to get citizen credentials</a:t>
            </a:r>
          </a:p>
        </p:txBody>
      </p:sp>
    </p:spTree>
    <p:extLst>
      <p:ext uri="{BB962C8B-B14F-4D97-AF65-F5344CB8AC3E}">
        <p14:creationId xmlns:p14="http://schemas.microsoft.com/office/powerpoint/2010/main" val="101054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777" y="2020186"/>
            <a:ext cx="5821620" cy="2722641"/>
          </a:xfrm>
          <a:prstGeom prst="rect">
            <a:avLst/>
          </a:prstGeom>
        </p:spPr>
      </p:pic>
      <p:sp>
        <p:nvSpPr>
          <p:cNvPr id="49" name="Rectangle: Rounded Corners 48"/>
          <p:cNvSpPr/>
          <p:nvPr/>
        </p:nvSpPr>
        <p:spPr>
          <a:xfrm>
            <a:off x="955079" y="1224905"/>
            <a:ext cx="2456426" cy="533242"/>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dirty="0"/>
              <a:t>How to SET UP an appointment 2/3</a:t>
            </a:r>
            <a:endParaRPr lang="fr-FR" dirty="0"/>
          </a:p>
        </p:txBody>
      </p:sp>
      <p:sp>
        <p:nvSpPr>
          <p:cNvPr id="5" name="Rectangle 4"/>
          <p:cNvSpPr/>
          <p:nvPr/>
        </p:nvSpPr>
        <p:spPr>
          <a:xfrm>
            <a:off x="941637" y="4641893"/>
            <a:ext cx="3698601" cy="523220"/>
          </a:xfrm>
          <a:prstGeom prst="rect">
            <a:avLst/>
          </a:prstGeom>
        </p:spPr>
        <p:txBody>
          <a:bodyPr wrap="square">
            <a:spAutoFit/>
          </a:bodyPr>
          <a:lstStyle/>
          <a:p>
            <a:r>
              <a:rPr lang="en-US" sz="1400" dirty="0"/>
              <a:t>In Reception Center, the agent will login to calendar interface with Rainbow account</a:t>
            </a:r>
          </a:p>
        </p:txBody>
      </p:sp>
      <p:sp>
        <p:nvSpPr>
          <p:cNvPr id="16" name="Rectangle 15"/>
          <p:cNvSpPr/>
          <p:nvPr/>
        </p:nvSpPr>
        <p:spPr>
          <a:xfrm>
            <a:off x="7677659" y="5016257"/>
            <a:ext cx="3093602" cy="738664"/>
          </a:xfrm>
          <a:prstGeom prst="rect">
            <a:avLst/>
          </a:prstGeom>
        </p:spPr>
        <p:txBody>
          <a:bodyPr wrap="square">
            <a:spAutoFit/>
          </a:bodyPr>
          <a:lstStyle/>
          <a:p>
            <a:r>
              <a:rPr lang="en-US" sz="1400" dirty="0"/>
              <a:t>After login successful, the agent sees the slot booked by the client on the calendar</a:t>
            </a:r>
          </a:p>
        </p:txBody>
      </p:sp>
      <p:cxnSp>
        <p:nvCxnSpPr>
          <p:cNvPr id="54" name="Connector: Elbow 53"/>
          <p:cNvCxnSpPr/>
          <p:nvPr/>
        </p:nvCxnSpPr>
        <p:spPr>
          <a:xfrm rot="16200000" flipV="1">
            <a:off x="6626090" y="4268974"/>
            <a:ext cx="1344582" cy="545904"/>
          </a:xfrm>
          <a:prstGeom prst="bentConnector3">
            <a:avLst>
              <a:gd name="adj1" fmla="val 97706"/>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Title 6"/>
          <p:cNvSpPr txBox="1">
            <a:spLocks/>
          </p:cNvSpPr>
          <p:nvPr/>
        </p:nvSpPr>
        <p:spPr>
          <a:xfrm>
            <a:off x="968933" y="1234946"/>
            <a:ext cx="2629891" cy="575916"/>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800" cap="none" dirty="0">
                <a:solidFill>
                  <a:schemeClr val="bg1"/>
                </a:solidFill>
              </a:rPr>
              <a:t>Login screen of agent</a:t>
            </a:r>
          </a:p>
        </p:txBody>
      </p:sp>
      <p:pic>
        <p:nvPicPr>
          <p:cNvPr id="6" name="Picture 5"/>
          <p:cNvPicPr>
            <a:picLocks noChangeAspect="1"/>
          </p:cNvPicPr>
          <p:nvPr/>
        </p:nvPicPr>
        <p:blipFill>
          <a:blip r:embed="rId3"/>
          <a:stretch>
            <a:fillRect/>
          </a:stretch>
        </p:blipFill>
        <p:spPr>
          <a:xfrm>
            <a:off x="968933" y="1910829"/>
            <a:ext cx="4313274" cy="2631097"/>
          </a:xfrm>
          <a:prstGeom prst="rect">
            <a:avLst/>
          </a:prstGeom>
        </p:spPr>
      </p:pic>
    </p:spTree>
    <p:extLst>
      <p:ext uri="{BB962C8B-B14F-4D97-AF65-F5344CB8AC3E}">
        <p14:creationId xmlns:p14="http://schemas.microsoft.com/office/powerpoint/2010/main" val="348292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Rounded Corners 48"/>
          <p:cNvSpPr/>
          <p:nvPr/>
        </p:nvSpPr>
        <p:spPr>
          <a:xfrm>
            <a:off x="986446" y="1081339"/>
            <a:ext cx="2971405" cy="533242"/>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190" y="1469976"/>
            <a:ext cx="5837799" cy="3209090"/>
          </a:xfrm>
          <a:prstGeom prst="rect">
            <a:avLst/>
          </a:prstGeom>
        </p:spPr>
      </p:pic>
      <p:sp>
        <p:nvSpPr>
          <p:cNvPr id="7" name="Title 6"/>
          <p:cNvSpPr>
            <a:spLocks noGrp="1"/>
          </p:cNvSpPr>
          <p:nvPr>
            <p:ph type="title"/>
          </p:nvPr>
        </p:nvSpPr>
        <p:spPr/>
        <p:txBody>
          <a:bodyPr/>
          <a:lstStyle/>
          <a:p>
            <a:r>
              <a:rPr lang="en-US" dirty="0"/>
              <a:t>How to SET UP an appointment 3/3</a:t>
            </a:r>
            <a:endParaRPr lang="fr-FR" dirty="0"/>
          </a:p>
        </p:txBody>
      </p:sp>
      <p:sp>
        <p:nvSpPr>
          <p:cNvPr id="22" name="Rectangle: Rounded Corners 21"/>
          <p:cNvSpPr/>
          <p:nvPr/>
        </p:nvSpPr>
        <p:spPr>
          <a:xfrm>
            <a:off x="2966079" y="3826866"/>
            <a:ext cx="2046457" cy="395084"/>
          </a:xfrm>
          <a:prstGeom prst="roundRect">
            <a:avLst>
              <a:gd name="adj" fmla="val 7971"/>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a:t>Conversation Rainbow</a:t>
            </a:r>
          </a:p>
        </p:txBody>
      </p:sp>
      <p:sp>
        <p:nvSpPr>
          <p:cNvPr id="5" name="Rectangle 4"/>
          <p:cNvSpPr/>
          <p:nvPr/>
        </p:nvSpPr>
        <p:spPr>
          <a:xfrm>
            <a:off x="1953650" y="4793604"/>
            <a:ext cx="2692972" cy="646331"/>
          </a:xfrm>
          <a:prstGeom prst="rect">
            <a:avLst/>
          </a:prstGeom>
        </p:spPr>
        <p:txBody>
          <a:bodyPr wrap="square">
            <a:spAutoFit/>
          </a:bodyPr>
          <a:lstStyle/>
          <a:p>
            <a:r>
              <a:rPr lang="en-US" sz="1200" dirty="0"/>
              <a:t>To set up the meeting, the agent proposes a Rainbow conversation for the appointment.</a:t>
            </a:r>
          </a:p>
        </p:txBody>
      </p:sp>
      <p:grpSp>
        <p:nvGrpSpPr>
          <p:cNvPr id="24" name="Group 23"/>
          <p:cNvGrpSpPr/>
          <p:nvPr/>
        </p:nvGrpSpPr>
        <p:grpSpPr>
          <a:xfrm>
            <a:off x="1464412" y="4484151"/>
            <a:ext cx="534988" cy="444501"/>
            <a:chOff x="7902575" y="2246313"/>
            <a:chExt cx="534988" cy="444501"/>
          </a:xfrm>
          <a:solidFill>
            <a:srgbClr val="0070C0"/>
          </a:solidFill>
        </p:grpSpPr>
        <p:sp>
          <p:nvSpPr>
            <p:cNvPr id="25" name="Oval 124"/>
            <p:cNvSpPr>
              <a:spLocks noChangeArrowheads="1"/>
            </p:cNvSpPr>
            <p:nvPr/>
          </p:nvSpPr>
          <p:spPr bwMode="auto">
            <a:xfrm>
              <a:off x="7931150" y="2254251"/>
              <a:ext cx="188913"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6" name="Freeform 125"/>
            <p:cNvSpPr>
              <a:spLocks/>
            </p:cNvSpPr>
            <p:nvPr/>
          </p:nvSpPr>
          <p:spPr bwMode="auto">
            <a:xfrm>
              <a:off x="8078788" y="2246313"/>
              <a:ext cx="358775" cy="255588"/>
            </a:xfrm>
            <a:custGeom>
              <a:avLst/>
              <a:gdLst>
                <a:gd name="T0" fmla="*/ 104 w 127"/>
                <a:gd name="T1" fmla="*/ 0 h 90"/>
                <a:gd name="T2" fmla="*/ 22 w 127"/>
                <a:gd name="T3" fmla="*/ 0 h 90"/>
                <a:gd name="T4" fmla="*/ 7 w 127"/>
                <a:gd name="T5" fmla="*/ 5 h 90"/>
                <a:gd name="T6" fmla="*/ 22 w 127"/>
                <a:gd name="T7" fmla="*/ 36 h 90"/>
                <a:gd name="T8" fmla="*/ 0 w 127"/>
                <a:gd name="T9" fmla="*/ 72 h 90"/>
                <a:gd name="T10" fmla="*/ 0 w 127"/>
                <a:gd name="T11" fmla="*/ 73 h 90"/>
                <a:gd name="T12" fmla="*/ 2 w 127"/>
                <a:gd name="T13" fmla="*/ 73 h 90"/>
                <a:gd name="T14" fmla="*/ 4 w 127"/>
                <a:gd name="T15" fmla="*/ 74 h 90"/>
                <a:gd name="T16" fmla="*/ 5 w 127"/>
                <a:gd name="T17" fmla="*/ 74 h 90"/>
                <a:gd name="T18" fmla="*/ 9 w 127"/>
                <a:gd name="T19" fmla="*/ 75 h 90"/>
                <a:gd name="T20" fmla="*/ 9 w 127"/>
                <a:gd name="T21" fmla="*/ 75 h 90"/>
                <a:gd name="T22" fmla="*/ 9 w 127"/>
                <a:gd name="T23" fmla="*/ 75 h 90"/>
                <a:gd name="T24" fmla="*/ 27 w 127"/>
                <a:gd name="T25" fmla="*/ 90 h 90"/>
                <a:gd name="T26" fmla="*/ 104 w 127"/>
                <a:gd name="T27" fmla="*/ 90 h 90"/>
                <a:gd name="T28" fmla="*/ 127 w 127"/>
                <a:gd name="T29" fmla="*/ 67 h 90"/>
                <a:gd name="T30" fmla="*/ 127 w 127"/>
                <a:gd name="T31" fmla="*/ 22 h 90"/>
                <a:gd name="T32" fmla="*/ 104 w 127"/>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90">
                  <a:moveTo>
                    <a:pt x="104" y="0"/>
                  </a:moveTo>
                  <a:cubicBezTo>
                    <a:pt x="22" y="0"/>
                    <a:pt x="22" y="0"/>
                    <a:pt x="22" y="0"/>
                  </a:cubicBezTo>
                  <a:cubicBezTo>
                    <a:pt x="16" y="0"/>
                    <a:pt x="11" y="2"/>
                    <a:pt x="7" y="5"/>
                  </a:cubicBezTo>
                  <a:cubicBezTo>
                    <a:pt x="16" y="13"/>
                    <a:pt x="22" y="24"/>
                    <a:pt x="22" y="36"/>
                  </a:cubicBezTo>
                  <a:cubicBezTo>
                    <a:pt x="22" y="52"/>
                    <a:pt x="13" y="65"/>
                    <a:pt x="0" y="72"/>
                  </a:cubicBezTo>
                  <a:cubicBezTo>
                    <a:pt x="0" y="72"/>
                    <a:pt x="0" y="72"/>
                    <a:pt x="0" y="73"/>
                  </a:cubicBezTo>
                  <a:cubicBezTo>
                    <a:pt x="1" y="73"/>
                    <a:pt x="1" y="73"/>
                    <a:pt x="2" y="73"/>
                  </a:cubicBezTo>
                  <a:cubicBezTo>
                    <a:pt x="3" y="73"/>
                    <a:pt x="4" y="73"/>
                    <a:pt x="4" y="74"/>
                  </a:cubicBezTo>
                  <a:cubicBezTo>
                    <a:pt x="5" y="74"/>
                    <a:pt x="5" y="74"/>
                    <a:pt x="5" y="74"/>
                  </a:cubicBezTo>
                  <a:cubicBezTo>
                    <a:pt x="7" y="74"/>
                    <a:pt x="8" y="75"/>
                    <a:pt x="9" y="75"/>
                  </a:cubicBezTo>
                  <a:cubicBezTo>
                    <a:pt x="9" y="75"/>
                    <a:pt x="9" y="75"/>
                    <a:pt x="9" y="75"/>
                  </a:cubicBezTo>
                  <a:cubicBezTo>
                    <a:pt x="9" y="75"/>
                    <a:pt x="9" y="75"/>
                    <a:pt x="9" y="75"/>
                  </a:cubicBezTo>
                  <a:cubicBezTo>
                    <a:pt x="17" y="78"/>
                    <a:pt x="23" y="83"/>
                    <a:pt x="27" y="90"/>
                  </a:cubicBezTo>
                  <a:cubicBezTo>
                    <a:pt x="104" y="90"/>
                    <a:pt x="104" y="90"/>
                    <a:pt x="104" y="90"/>
                  </a:cubicBezTo>
                  <a:cubicBezTo>
                    <a:pt x="116" y="90"/>
                    <a:pt x="127" y="80"/>
                    <a:pt x="127" y="67"/>
                  </a:cubicBezTo>
                  <a:cubicBezTo>
                    <a:pt x="127" y="22"/>
                    <a:pt x="127" y="22"/>
                    <a:pt x="127" y="22"/>
                  </a:cubicBezTo>
                  <a:cubicBezTo>
                    <a:pt x="127" y="10"/>
                    <a:pt x="116"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27" name="Freeform 126"/>
            <p:cNvSpPr>
              <a:spLocks/>
            </p:cNvSpPr>
            <p:nvPr/>
          </p:nvSpPr>
          <p:spPr bwMode="auto">
            <a:xfrm>
              <a:off x="8166100" y="2520951"/>
              <a:ext cx="238125" cy="82550"/>
            </a:xfrm>
            <a:custGeom>
              <a:avLst/>
              <a:gdLst>
                <a:gd name="T0" fmla="*/ 3 w 84"/>
                <a:gd name="T1" fmla="*/ 29 h 29"/>
                <a:gd name="T2" fmla="*/ 73 w 84"/>
                <a:gd name="T3" fmla="*/ 29 h 29"/>
                <a:gd name="T4" fmla="*/ 82 w 84"/>
                <a:gd name="T5" fmla="*/ 24 h 29"/>
                <a:gd name="T6" fmla="*/ 81 w 84"/>
                <a:gd name="T7" fmla="*/ 14 h 29"/>
                <a:gd name="T8" fmla="*/ 77 w 84"/>
                <a:gd name="T9" fmla="*/ 9 h 29"/>
                <a:gd name="T10" fmla="*/ 60 w 84"/>
                <a:gd name="T11" fmla="*/ 0 h 29"/>
                <a:gd name="T12" fmla="*/ 4 w 84"/>
                <a:gd name="T13" fmla="*/ 0 h 29"/>
                <a:gd name="T14" fmla="*/ 0 w 84"/>
                <a:gd name="T15" fmla="*/ 0 h 29"/>
                <a:gd name="T16" fmla="*/ 3 w 84"/>
                <a:gd name="T17" fmla="*/ 14 h 29"/>
                <a:gd name="T18" fmla="*/ 3 w 8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9">
                  <a:moveTo>
                    <a:pt x="3" y="29"/>
                  </a:moveTo>
                  <a:cubicBezTo>
                    <a:pt x="73" y="29"/>
                    <a:pt x="73" y="29"/>
                    <a:pt x="73" y="29"/>
                  </a:cubicBezTo>
                  <a:cubicBezTo>
                    <a:pt x="77" y="29"/>
                    <a:pt x="81" y="27"/>
                    <a:pt x="82" y="24"/>
                  </a:cubicBezTo>
                  <a:cubicBezTo>
                    <a:pt x="84" y="21"/>
                    <a:pt x="83" y="18"/>
                    <a:pt x="81" y="14"/>
                  </a:cubicBezTo>
                  <a:cubicBezTo>
                    <a:pt x="77" y="9"/>
                    <a:pt x="77" y="9"/>
                    <a:pt x="77" y="9"/>
                  </a:cubicBezTo>
                  <a:cubicBezTo>
                    <a:pt x="74" y="4"/>
                    <a:pt x="66" y="0"/>
                    <a:pt x="60" y="0"/>
                  </a:cubicBezTo>
                  <a:cubicBezTo>
                    <a:pt x="4" y="0"/>
                    <a:pt x="4" y="0"/>
                    <a:pt x="4" y="0"/>
                  </a:cubicBezTo>
                  <a:cubicBezTo>
                    <a:pt x="3" y="0"/>
                    <a:pt x="1" y="0"/>
                    <a:pt x="0" y="0"/>
                  </a:cubicBezTo>
                  <a:cubicBezTo>
                    <a:pt x="2" y="4"/>
                    <a:pt x="3" y="9"/>
                    <a:pt x="3" y="14"/>
                  </a:cubicBezTo>
                  <a:lnTo>
                    <a:pt x="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0" name="Freeform 127"/>
            <p:cNvSpPr>
              <a:spLocks/>
            </p:cNvSpPr>
            <p:nvPr/>
          </p:nvSpPr>
          <p:spPr bwMode="auto">
            <a:xfrm>
              <a:off x="7905750" y="2473326"/>
              <a:ext cx="55563" cy="55563"/>
            </a:xfrm>
            <a:custGeom>
              <a:avLst/>
              <a:gdLst>
                <a:gd name="T0" fmla="*/ 19 w 20"/>
                <a:gd name="T1" fmla="*/ 12 h 20"/>
                <a:gd name="T2" fmla="*/ 12 w 20"/>
                <a:gd name="T3" fmla="*/ 1 h 20"/>
                <a:gd name="T4" fmla="*/ 1 w 20"/>
                <a:gd name="T5" fmla="*/ 8 h 20"/>
                <a:gd name="T6" fmla="*/ 8 w 20"/>
                <a:gd name="T7" fmla="*/ 19 h 20"/>
                <a:gd name="T8" fmla="*/ 19 w 20"/>
                <a:gd name="T9" fmla="*/ 12 h 20"/>
              </a:gdLst>
              <a:ahLst/>
              <a:cxnLst>
                <a:cxn ang="0">
                  <a:pos x="T0" y="T1"/>
                </a:cxn>
                <a:cxn ang="0">
                  <a:pos x="T2" y="T3"/>
                </a:cxn>
                <a:cxn ang="0">
                  <a:pos x="T4" y="T5"/>
                </a:cxn>
                <a:cxn ang="0">
                  <a:pos x="T6" y="T7"/>
                </a:cxn>
                <a:cxn ang="0">
                  <a:pos x="T8" y="T9"/>
                </a:cxn>
              </a:cxnLst>
              <a:rect l="0" t="0" r="r" b="b"/>
              <a:pathLst>
                <a:path w="20" h="20">
                  <a:moveTo>
                    <a:pt x="19" y="12"/>
                  </a:moveTo>
                  <a:cubicBezTo>
                    <a:pt x="20" y="7"/>
                    <a:pt x="17" y="3"/>
                    <a:pt x="12" y="1"/>
                  </a:cubicBezTo>
                  <a:cubicBezTo>
                    <a:pt x="7" y="0"/>
                    <a:pt x="2" y="3"/>
                    <a:pt x="1" y="8"/>
                  </a:cubicBezTo>
                  <a:cubicBezTo>
                    <a:pt x="0" y="13"/>
                    <a:pt x="3" y="18"/>
                    <a:pt x="8" y="19"/>
                  </a:cubicBezTo>
                  <a:cubicBezTo>
                    <a:pt x="13" y="20"/>
                    <a:pt x="18" y="17"/>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1" name="Rectangle 128"/>
            <p:cNvSpPr>
              <a:spLocks noChangeArrowheads="1"/>
            </p:cNvSpPr>
            <p:nvPr/>
          </p:nvSpPr>
          <p:spPr bwMode="auto">
            <a:xfrm>
              <a:off x="7993063" y="2470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2" name="Freeform 129"/>
            <p:cNvSpPr>
              <a:spLocks/>
            </p:cNvSpPr>
            <p:nvPr/>
          </p:nvSpPr>
          <p:spPr bwMode="auto">
            <a:xfrm>
              <a:off x="7902575" y="2470151"/>
              <a:ext cx="252413" cy="220663"/>
            </a:xfrm>
            <a:custGeom>
              <a:avLst/>
              <a:gdLst>
                <a:gd name="T0" fmla="*/ 0 w 89"/>
                <a:gd name="T1" fmla="*/ 34 h 78"/>
                <a:gd name="T2" fmla="*/ 0 w 89"/>
                <a:gd name="T3" fmla="*/ 44 h 78"/>
                <a:gd name="T4" fmla="*/ 0 w 89"/>
                <a:gd name="T5" fmla="*/ 69 h 78"/>
                <a:gd name="T6" fmla="*/ 11 w 89"/>
                <a:gd name="T7" fmla="*/ 78 h 78"/>
                <a:gd name="T8" fmla="*/ 78 w 89"/>
                <a:gd name="T9" fmla="*/ 78 h 78"/>
                <a:gd name="T10" fmla="*/ 89 w 89"/>
                <a:gd name="T11" fmla="*/ 69 h 78"/>
                <a:gd name="T12" fmla="*/ 89 w 89"/>
                <a:gd name="T13" fmla="*/ 32 h 78"/>
                <a:gd name="T14" fmla="*/ 69 w 89"/>
                <a:gd name="T15" fmla="*/ 2 h 78"/>
                <a:gd name="T16" fmla="*/ 69 w 89"/>
                <a:gd name="T17" fmla="*/ 2 h 78"/>
                <a:gd name="T18" fmla="*/ 66 w 89"/>
                <a:gd name="T19" fmla="*/ 1 h 78"/>
                <a:gd name="T20" fmla="*/ 65 w 89"/>
                <a:gd name="T21" fmla="*/ 1 h 78"/>
                <a:gd name="T22" fmla="*/ 62 w 89"/>
                <a:gd name="T23" fmla="*/ 0 h 78"/>
                <a:gd name="T24" fmla="*/ 61 w 89"/>
                <a:gd name="T25" fmla="*/ 0 h 78"/>
                <a:gd name="T26" fmla="*/ 57 w 89"/>
                <a:gd name="T27" fmla="*/ 0 h 78"/>
                <a:gd name="T28" fmla="*/ 32 w 89"/>
                <a:gd name="T29" fmla="*/ 0 h 78"/>
                <a:gd name="T30" fmla="*/ 35 w 89"/>
                <a:gd name="T31" fmla="*/ 18 h 78"/>
                <a:gd name="T32" fmla="*/ 6 w 89"/>
                <a:gd name="T33" fmla="*/ 36 h 78"/>
                <a:gd name="T34" fmla="*/ 0 w 89"/>
                <a:gd name="T3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78">
                  <a:moveTo>
                    <a:pt x="0" y="34"/>
                  </a:moveTo>
                  <a:cubicBezTo>
                    <a:pt x="0" y="44"/>
                    <a:pt x="0" y="44"/>
                    <a:pt x="0" y="44"/>
                  </a:cubicBezTo>
                  <a:cubicBezTo>
                    <a:pt x="0" y="69"/>
                    <a:pt x="0" y="69"/>
                    <a:pt x="0" y="69"/>
                  </a:cubicBezTo>
                  <a:cubicBezTo>
                    <a:pt x="0" y="74"/>
                    <a:pt x="5" y="78"/>
                    <a:pt x="11" y="78"/>
                  </a:cubicBezTo>
                  <a:cubicBezTo>
                    <a:pt x="78" y="78"/>
                    <a:pt x="78" y="78"/>
                    <a:pt x="78" y="78"/>
                  </a:cubicBezTo>
                  <a:cubicBezTo>
                    <a:pt x="84" y="78"/>
                    <a:pt x="89" y="74"/>
                    <a:pt x="89" y="69"/>
                  </a:cubicBezTo>
                  <a:cubicBezTo>
                    <a:pt x="89" y="32"/>
                    <a:pt x="89" y="32"/>
                    <a:pt x="89" y="32"/>
                  </a:cubicBezTo>
                  <a:cubicBezTo>
                    <a:pt x="89" y="19"/>
                    <a:pt x="81" y="7"/>
                    <a:pt x="69" y="2"/>
                  </a:cubicBezTo>
                  <a:cubicBezTo>
                    <a:pt x="69" y="2"/>
                    <a:pt x="69" y="2"/>
                    <a:pt x="69" y="2"/>
                  </a:cubicBezTo>
                  <a:cubicBezTo>
                    <a:pt x="68" y="2"/>
                    <a:pt x="67" y="2"/>
                    <a:pt x="66" y="1"/>
                  </a:cubicBezTo>
                  <a:cubicBezTo>
                    <a:pt x="65" y="1"/>
                    <a:pt x="65" y="1"/>
                    <a:pt x="65" y="1"/>
                  </a:cubicBezTo>
                  <a:cubicBezTo>
                    <a:pt x="64" y="1"/>
                    <a:pt x="63" y="1"/>
                    <a:pt x="62" y="0"/>
                  </a:cubicBezTo>
                  <a:cubicBezTo>
                    <a:pt x="62" y="0"/>
                    <a:pt x="61" y="0"/>
                    <a:pt x="61" y="0"/>
                  </a:cubicBezTo>
                  <a:cubicBezTo>
                    <a:pt x="60" y="0"/>
                    <a:pt x="58" y="0"/>
                    <a:pt x="57" y="0"/>
                  </a:cubicBezTo>
                  <a:cubicBezTo>
                    <a:pt x="32" y="0"/>
                    <a:pt x="32" y="0"/>
                    <a:pt x="32" y="0"/>
                  </a:cubicBezTo>
                  <a:cubicBezTo>
                    <a:pt x="35" y="5"/>
                    <a:pt x="36" y="12"/>
                    <a:pt x="35" y="18"/>
                  </a:cubicBezTo>
                  <a:cubicBezTo>
                    <a:pt x="32" y="31"/>
                    <a:pt x="19" y="39"/>
                    <a:pt x="6" y="36"/>
                  </a:cubicBezTo>
                  <a:cubicBezTo>
                    <a:pt x="3" y="36"/>
                    <a:pt x="1" y="35"/>
                    <a:pt x="0"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3" name="Line 130"/>
            <p:cNvSpPr>
              <a:spLocks noChangeShapeType="1"/>
            </p:cNvSpPr>
            <p:nvPr/>
          </p:nvSpPr>
          <p:spPr bwMode="auto">
            <a:xfrm>
              <a:off x="7993063" y="2470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34" name="Line 131"/>
            <p:cNvSpPr>
              <a:spLocks noChangeShapeType="1"/>
            </p:cNvSpPr>
            <p:nvPr/>
          </p:nvSpPr>
          <p:spPr bwMode="auto">
            <a:xfrm>
              <a:off x="7993063" y="2470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cxnSp>
        <p:nvCxnSpPr>
          <p:cNvPr id="8" name="Connector: Elbow 7"/>
          <p:cNvCxnSpPr/>
          <p:nvPr/>
        </p:nvCxnSpPr>
        <p:spPr>
          <a:xfrm flipV="1">
            <a:off x="1799375" y="4025645"/>
            <a:ext cx="1107598" cy="343968"/>
          </a:xfrm>
          <a:prstGeom prst="bentConnector3">
            <a:avLst>
              <a:gd name="adj1" fmla="val -520"/>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92"/>
          <p:cNvGrpSpPr/>
          <p:nvPr/>
        </p:nvGrpSpPr>
        <p:grpSpPr>
          <a:xfrm>
            <a:off x="4955288" y="5770322"/>
            <a:ext cx="434280" cy="428624"/>
            <a:chOff x="5436471" y="851594"/>
            <a:chExt cx="711201" cy="717550"/>
          </a:xfrm>
          <a:solidFill>
            <a:srgbClr val="0070C0"/>
          </a:solidFill>
        </p:grpSpPr>
        <p:sp>
          <p:nvSpPr>
            <p:cNvPr id="40" name="Freeform 94"/>
            <p:cNvSpPr>
              <a:spLocks/>
            </p:cNvSpPr>
            <p:nvPr/>
          </p:nvSpPr>
          <p:spPr bwMode="auto">
            <a:xfrm>
              <a:off x="5742859" y="851594"/>
              <a:ext cx="392113" cy="127000"/>
            </a:xfrm>
            <a:custGeom>
              <a:avLst/>
              <a:gdLst/>
              <a:ahLst/>
              <a:cxnLst>
                <a:cxn ang="0">
                  <a:pos x="0" y="0"/>
                </a:cxn>
                <a:cxn ang="0">
                  <a:pos x="247" y="0"/>
                </a:cxn>
                <a:cxn ang="0">
                  <a:pos x="125" y="80"/>
                </a:cxn>
                <a:cxn ang="0">
                  <a:pos x="0" y="0"/>
                </a:cxn>
              </a:cxnLst>
              <a:rect l="0" t="0" r="r" b="b"/>
              <a:pathLst>
                <a:path w="247" h="80">
                  <a:moveTo>
                    <a:pt x="0" y="0"/>
                  </a:moveTo>
                  <a:lnTo>
                    <a:pt x="247" y="0"/>
                  </a:lnTo>
                  <a:lnTo>
                    <a:pt x="125" y="80"/>
                  </a:lnTo>
                  <a:lnTo>
                    <a:pt x="0" y="0"/>
                  </a:lnTo>
                  <a:close/>
                </a:path>
              </a:pathLst>
            </a:custGeom>
            <a:grpFill/>
            <a:ln w="9525">
              <a:noFill/>
              <a:round/>
              <a:headEnd/>
              <a:tailEnd/>
            </a:ln>
          </p:spPr>
          <p:txBody>
            <a:bodyPr/>
            <a:lstStyle/>
            <a:p>
              <a:pPr>
                <a:defRPr/>
              </a:pPr>
              <a:endParaRPr lang="en-US">
                <a:latin typeface="+mn-lt"/>
                <a:ea typeface="ＭＳ Ｐゴシック" charset="-128"/>
              </a:endParaRPr>
            </a:p>
          </p:txBody>
        </p:sp>
        <p:sp>
          <p:nvSpPr>
            <p:cNvPr id="41" name="Freeform 95"/>
            <p:cNvSpPr>
              <a:spLocks noEditPoints="1"/>
            </p:cNvSpPr>
            <p:nvPr/>
          </p:nvSpPr>
          <p:spPr bwMode="auto">
            <a:xfrm>
              <a:off x="5436471" y="969069"/>
              <a:ext cx="603250" cy="600075"/>
            </a:xfrm>
            <a:custGeom>
              <a:avLst/>
              <a:gdLst/>
              <a:ahLst/>
              <a:cxnLst>
                <a:cxn ang="0">
                  <a:pos x="28" y="119"/>
                </a:cxn>
                <a:cxn ang="0">
                  <a:pos x="55" y="91"/>
                </a:cxn>
                <a:cxn ang="0">
                  <a:pos x="28" y="64"/>
                </a:cxn>
                <a:cxn ang="0">
                  <a:pos x="0" y="91"/>
                </a:cxn>
                <a:cxn ang="0">
                  <a:pos x="28" y="119"/>
                </a:cxn>
                <a:cxn ang="0">
                  <a:pos x="626" y="567"/>
                </a:cxn>
                <a:cxn ang="0">
                  <a:pos x="598" y="528"/>
                </a:cxn>
                <a:cxn ang="0">
                  <a:pos x="542" y="487"/>
                </a:cxn>
                <a:cxn ang="0">
                  <a:pos x="404" y="487"/>
                </a:cxn>
                <a:cxn ang="0">
                  <a:pos x="404" y="453"/>
                </a:cxn>
                <a:cxn ang="0">
                  <a:pos x="582" y="453"/>
                </a:cxn>
                <a:cxn ang="0">
                  <a:pos x="619" y="409"/>
                </a:cxn>
                <a:cxn ang="0">
                  <a:pos x="619" y="341"/>
                </a:cxn>
                <a:cxn ang="0">
                  <a:pos x="619" y="341"/>
                </a:cxn>
                <a:cxn ang="0">
                  <a:pos x="619" y="227"/>
                </a:cxn>
                <a:cxn ang="0">
                  <a:pos x="299" y="227"/>
                </a:cxn>
                <a:cxn ang="0">
                  <a:pos x="273" y="202"/>
                </a:cxn>
                <a:cxn ang="0">
                  <a:pos x="273" y="0"/>
                </a:cxn>
                <a:cxn ang="0">
                  <a:pos x="59" y="0"/>
                </a:cxn>
                <a:cxn ang="0">
                  <a:pos x="29" y="20"/>
                </a:cxn>
                <a:cxn ang="0">
                  <a:pos x="101" y="92"/>
                </a:cxn>
                <a:cxn ang="0">
                  <a:pos x="28" y="165"/>
                </a:cxn>
                <a:cxn ang="0">
                  <a:pos x="22" y="164"/>
                </a:cxn>
                <a:cxn ang="0">
                  <a:pos x="22" y="341"/>
                </a:cxn>
                <a:cxn ang="0">
                  <a:pos x="22" y="341"/>
                </a:cxn>
                <a:cxn ang="0">
                  <a:pos x="22" y="409"/>
                </a:cxn>
                <a:cxn ang="0">
                  <a:pos x="59" y="453"/>
                </a:cxn>
                <a:cxn ang="0">
                  <a:pos x="227" y="453"/>
                </a:cxn>
                <a:cxn ang="0">
                  <a:pos x="227" y="487"/>
                </a:cxn>
                <a:cxn ang="0">
                  <a:pos x="106" y="487"/>
                </a:cxn>
                <a:cxn ang="0">
                  <a:pos x="45" y="527"/>
                </a:cxn>
                <a:cxn ang="0">
                  <a:pos x="16" y="567"/>
                </a:cxn>
                <a:cxn ang="0">
                  <a:pos x="9" y="614"/>
                </a:cxn>
                <a:cxn ang="0">
                  <a:pos x="51" y="636"/>
                </a:cxn>
                <a:cxn ang="0">
                  <a:pos x="590" y="636"/>
                </a:cxn>
                <a:cxn ang="0">
                  <a:pos x="631" y="614"/>
                </a:cxn>
                <a:cxn ang="0">
                  <a:pos x="626" y="567"/>
                </a:cxn>
              </a:cxnLst>
              <a:rect l="0" t="0" r="r" b="b"/>
              <a:pathLst>
                <a:path w="639" h="636">
                  <a:moveTo>
                    <a:pt x="28" y="119"/>
                  </a:moveTo>
                  <a:cubicBezTo>
                    <a:pt x="43" y="119"/>
                    <a:pt x="55" y="106"/>
                    <a:pt x="55" y="91"/>
                  </a:cubicBezTo>
                  <a:cubicBezTo>
                    <a:pt x="55" y="76"/>
                    <a:pt x="43" y="64"/>
                    <a:pt x="28" y="64"/>
                  </a:cubicBezTo>
                  <a:cubicBezTo>
                    <a:pt x="12" y="64"/>
                    <a:pt x="0" y="76"/>
                    <a:pt x="0" y="91"/>
                  </a:cubicBezTo>
                  <a:cubicBezTo>
                    <a:pt x="0" y="106"/>
                    <a:pt x="12" y="119"/>
                    <a:pt x="28" y="119"/>
                  </a:cubicBezTo>
                  <a:close/>
                  <a:moveTo>
                    <a:pt x="626" y="567"/>
                  </a:moveTo>
                  <a:cubicBezTo>
                    <a:pt x="598" y="528"/>
                    <a:pt x="598" y="528"/>
                    <a:pt x="598" y="528"/>
                  </a:cubicBezTo>
                  <a:cubicBezTo>
                    <a:pt x="582" y="504"/>
                    <a:pt x="571" y="487"/>
                    <a:pt x="542" y="487"/>
                  </a:cubicBezTo>
                  <a:cubicBezTo>
                    <a:pt x="404" y="487"/>
                    <a:pt x="404" y="487"/>
                    <a:pt x="404" y="487"/>
                  </a:cubicBezTo>
                  <a:cubicBezTo>
                    <a:pt x="404" y="453"/>
                    <a:pt x="404" y="453"/>
                    <a:pt x="404" y="453"/>
                  </a:cubicBezTo>
                  <a:cubicBezTo>
                    <a:pt x="582" y="453"/>
                    <a:pt x="582" y="453"/>
                    <a:pt x="582" y="453"/>
                  </a:cubicBezTo>
                  <a:cubicBezTo>
                    <a:pt x="602" y="453"/>
                    <a:pt x="619" y="433"/>
                    <a:pt x="619" y="409"/>
                  </a:cubicBezTo>
                  <a:cubicBezTo>
                    <a:pt x="619" y="341"/>
                    <a:pt x="619" y="341"/>
                    <a:pt x="619" y="341"/>
                  </a:cubicBezTo>
                  <a:cubicBezTo>
                    <a:pt x="619" y="341"/>
                    <a:pt x="619" y="341"/>
                    <a:pt x="619" y="341"/>
                  </a:cubicBezTo>
                  <a:cubicBezTo>
                    <a:pt x="619" y="227"/>
                    <a:pt x="619" y="227"/>
                    <a:pt x="619" y="227"/>
                  </a:cubicBezTo>
                  <a:cubicBezTo>
                    <a:pt x="299" y="227"/>
                    <a:pt x="299" y="227"/>
                    <a:pt x="299" y="227"/>
                  </a:cubicBezTo>
                  <a:cubicBezTo>
                    <a:pt x="285" y="227"/>
                    <a:pt x="273" y="216"/>
                    <a:pt x="273" y="202"/>
                  </a:cubicBezTo>
                  <a:cubicBezTo>
                    <a:pt x="273" y="0"/>
                    <a:pt x="273" y="0"/>
                    <a:pt x="273" y="0"/>
                  </a:cubicBezTo>
                  <a:cubicBezTo>
                    <a:pt x="59" y="0"/>
                    <a:pt x="59" y="0"/>
                    <a:pt x="59" y="0"/>
                  </a:cubicBezTo>
                  <a:cubicBezTo>
                    <a:pt x="46" y="0"/>
                    <a:pt x="35" y="8"/>
                    <a:pt x="29" y="20"/>
                  </a:cubicBezTo>
                  <a:cubicBezTo>
                    <a:pt x="68" y="20"/>
                    <a:pt x="101" y="52"/>
                    <a:pt x="101" y="92"/>
                  </a:cubicBezTo>
                  <a:cubicBezTo>
                    <a:pt x="101" y="132"/>
                    <a:pt x="68" y="165"/>
                    <a:pt x="28" y="165"/>
                  </a:cubicBezTo>
                  <a:cubicBezTo>
                    <a:pt x="26" y="165"/>
                    <a:pt x="24" y="164"/>
                    <a:pt x="22" y="164"/>
                  </a:cubicBezTo>
                  <a:cubicBezTo>
                    <a:pt x="22" y="341"/>
                    <a:pt x="22" y="341"/>
                    <a:pt x="22" y="341"/>
                  </a:cubicBezTo>
                  <a:cubicBezTo>
                    <a:pt x="22" y="341"/>
                    <a:pt x="22" y="341"/>
                    <a:pt x="22" y="341"/>
                  </a:cubicBezTo>
                  <a:cubicBezTo>
                    <a:pt x="22" y="409"/>
                    <a:pt x="22" y="409"/>
                    <a:pt x="22" y="409"/>
                  </a:cubicBezTo>
                  <a:cubicBezTo>
                    <a:pt x="22" y="433"/>
                    <a:pt x="39" y="453"/>
                    <a:pt x="59" y="453"/>
                  </a:cubicBezTo>
                  <a:cubicBezTo>
                    <a:pt x="227" y="453"/>
                    <a:pt x="227" y="453"/>
                    <a:pt x="227" y="453"/>
                  </a:cubicBezTo>
                  <a:cubicBezTo>
                    <a:pt x="227" y="487"/>
                    <a:pt x="227" y="487"/>
                    <a:pt x="227" y="487"/>
                  </a:cubicBezTo>
                  <a:cubicBezTo>
                    <a:pt x="106" y="487"/>
                    <a:pt x="106" y="487"/>
                    <a:pt x="106" y="487"/>
                  </a:cubicBezTo>
                  <a:cubicBezTo>
                    <a:pt x="78" y="487"/>
                    <a:pt x="62" y="504"/>
                    <a:pt x="45" y="527"/>
                  </a:cubicBezTo>
                  <a:cubicBezTo>
                    <a:pt x="16" y="567"/>
                    <a:pt x="16" y="567"/>
                    <a:pt x="16" y="567"/>
                  </a:cubicBezTo>
                  <a:cubicBezTo>
                    <a:pt x="5" y="582"/>
                    <a:pt x="2" y="599"/>
                    <a:pt x="9" y="614"/>
                  </a:cubicBezTo>
                  <a:cubicBezTo>
                    <a:pt x="17" y="628"/>
                    <a:pt x="32" y="636"/>
                    <a:pt x="51" y="636"/>
                  </a:cubicBezTo>
                  <a:cubicBezTo>
                    <a:pt x="590" y="636"/>
                    <a:pt x="590" y="636"/>
                    <a:pt x="590" y="636"/>
                  </a:cubicBezTo>
                  <a:cubicBezTo>
                    <a:pt x="609" y="636"/>
                    <a:pt x="624" y="628"/>
                    <a:pt x="631" y="614"/>
                  </a:cubicBezTo>
                  <a:cubicBezTo>
                    <a:pt x="639" y="600"/>
                    <a:pt x="637" y="582"/>
                    <a:pt x="626" y="567"/>
                  </a:cubicBezTo>
                  <a:close/>
                </a:path>
              </a:pathLst>
            </a:custGeom>
            <a:grpFill/>
            <a:ln w="9525">
              <a:noFill/>
              <a:round/>
              <a:headEnd/>
              <a:tailEnd/>
            </a:ln>
          </p:spPr>
          <p:txBody>
            <a:bodyPr/>
            <a:lstStyle/>
            <a:p>
              <a:pPr>
                <a:defRPr/>
              </a:pPr>
              <a:endParaRPr lang="en-US">
                <a:latin typeface="+mn-lt"/>
                <a:ea typeface="ＭＳ Ｐゴシック" charset="-128"/>
              </a:endParaRPr>
            </a:p>
          </p:txBody>
        </p:sp>
        <p:sp>
          <p:nvSpPr>
            <p:cNvPr id="42" name="Freeform 96"/>
            <p:cNvSpPr>
              <a:spLocks/>
            </p:cNvSpPr>
            <p:nvPr/>
          </p:nvSpPr>
          <p:spPr bwMode="auto">
            <a:xfrm>
              <a:off x="5726984" y="872231"/>
              <a:ext cx="420688" cy="279400"/>
            </a:xfrm>
            <a:custGeom>
              <a:avLst/>
              <a:gdLst/>
              <a:ahLst/>
              <a:cxnLst>
                <a:cxn ang="0">
                  <a:pos x="227" y="142"/>
                </a:cxn>
                <a:cxn ang="0">
                  <a:pos x="0" y="0"/>
                </a:cxn>
                <a:cxn ang="0">
                  <a:pos x="0" y="271"/>
                </a:cxn>
                <a:cxn ang="0">
                  <a:pos x="26" y="297"/>
                </a:cxn>
                <a:cxn ang="0">
                  <a:pos x="422" y="297"/>
                </a:cxn>
                <a:cxn ang="0">
                  <a:pos x="447" y="271"/>
                </a:cxn>
                <a:cxn ang="0">
                  <a:pos x="447" y="4"/>
                </a:cxn>
                <a:cxn ang="0">
                  <a:pos x="227" y="142"/>
                </a:cxn>
              </a:cxnLst>
              <a:rect l="0" t="0" r="r" b="b"/>
              <a:pathLst>
                <a:path w="447" h="297">
                  <a:moveTo>
                    <a:pt x="227" y="142"/>
                  </a:moveTo>
                  <a:cubicBezTo>
                    <a:pt x="0" y="0"/>
                    <a:pt x="0" y="0"/>
                    <a:pt x="0" y="0"/>
                  </a:cubicBezTo>
                  <a:cubicBezTo>
                    <a:pt x="0" y="271"/>
                    <a:pt x="0" y="271"/>
                    <a:pt x="0" y="271"/>
                  </a:cubicBezTo>
                  <a:cubicBezTo>
                    <a:pt x="0" y="285"/>
                    <a:pt x="12" y="297"/>
                    <a:pt x="26" y="297"/>
                  </a:cubicBezTo>
                  <a:cubicBezTo>
                    <a:pt x="422" y="297"/>
                    <a:pt x="422" y="297"/>
                    <a:pt x="422" y="297"/>
                  </a:cubicBezTo>
                  <a:cubicBezTo>
                    <a:pt x="436" y="297"/>
                    <a:pt x="447" y="285"/>
                    <a:pt x="447" y="271"/>
                  </a:cubicBezTo>
                  <a:cubicBezTo>
                    <a:pt x="447" y="4"/>
                    <a:pt x="447" y="4"/>
                    <a:pt x="447" y="4"/>
                  </a:cubicBezTo>
                  <a:lnTo>
                    <a:pt x="227" y="142"/>
                  </a:lnTo>
                  <a:close/>
                </a:path>
              </a:pathLst>
            </a:custGeom>
            <a:grpFill/>
            <a:ln w="9525">
              <a:noFill/>
              <a:round/>
              <a:headEnd/>
              <a:tailEnd/>
            </a:ln>
          </p:spPr>
          <p:txBody>
            <a:bodyPr/>
            <a:lstStyle/>
            <a:p>
              <a:pPr>
                <a:defRPr/>
              </a:pPr>
              <a:endParaRPr lang="en-US">
                <a:latin typeface="+mn-lt"/>
                <a:ea typeface="ＭＳ Ｐゴシック" charset="-128"/>
              </a:endParaRPr>
            </a:p>
          </p:txBody>
        </p:sp>
      </p:grpSp>
      <p:grpSp>
        <p:nvGrpSpPr>
          <p:cNvPr id="43" name="Group 42"/>
          <p:cNvGrpSpPr/>
          <p:nvPr/>
        </p:nvGrpSpPr>
        <p:grpSpPr>
          <a:xfrm>
            <a:off x="5421295" y="5866098"/>
            <a:ext cx="291337" cy="549218"/>
            <a:chOff x="4375150" y="5076825"/>
            <a:chExt cx="217488" cy="377825"/>
          </a:xfrm>
          <a:solidFill>
            <a:srgbClr val="0070C0"/>
          </a:solidFill>
        </p:grpSpPr>
        <p:sp>
          <p:nvSpPr>
            <p:cNvPr id="44" name="Oval 141"/>
            <p:cNvSpPr>
              <a:spLocks noChangeArrowheads="1"/>
            </p:cNvSpPr>
            <p:nvPr/>
          </p:nvSpPr>
          <p:spPr bwMode="auto">
            <a:xfrm>
              <a:off x="4383088" y="5080000"/>
              <a:ext cx="49213"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5" name="Freeform 142"/>
            <p:cNvSpPr>
              <a:spLocks/>
            </p:cNvSpPr>
            <p:nvPr/>
          </p:nvSpPr>
          <p:spPr bwMode="auto">
            <a:xfrm>
              <a:off x="4416425" y="5184775"/>
              <a:ext cx="141288" cy="92075"/>
            </a:xfrm>
            <a:custGeom>
              <a:avLst/>
              <a:gdLst>
                <a:gd name="T0" fmla="*/ 56 w 105"/>
                <a:gd name="T1" fmla="*/ 0 h 68"/>
                <a:gd name="T2" fmla="*/ 7 w 105"/>
                <a:gd name="T3" fmla="*/ 28 h 68"/>
                <a:gd name="T4" fmla="*/ 25 w 105"/>
                <a:gd name="T5" fmla="*/ 50 h 68"/>
                <a:gd name="T6" fmla="*/ 0 w 105"/>
                <a:gd name="T7" fmla="*/ 68 h 68"/>
                <a:gd name="T8" fmla="*/ 41 w 105"/>
                <a:gd name="T9" fmla="*/ 55 h 68"/>
                <a:gd name="T10" fmla="*/ 56 w 105"/>
                <a:gd name="T11" fmla="*/ 57 h 68"/>
                <a:gd name="T12" fmla="*/ 105 w 105"/>
                <a:gd name="T13" fmla="*/ 28 h 68"/>
                <a:gd name="T14" fmla="*/ 56 w 105"/>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8">
                  <a:moveTo>
                    <a:pt x="56" y="0"/>
                  </a:moveTo>
                  <a:cubicBezTo>
                    <a:pt x="29" y="0"/>
                    <a:pt x="7" y="13"/>
                    <a:pt x="7" y="28"/>
                  </a:cubicBezTo>
                  <a:cubicBezTo>
                    <a:pt x="7" y="37"/>
                    <a:pt x="14" y="45"/>
                    <a:pt x="25" y="50"/>
                  </a:cubicBezTo>
                  <a:cubicBezTo>
                    <a:pt x="19" y="63"/>
                    <a:pt x="0" y="68"/>
                    <a:pt x="0" y="68"/>
                  </a:cubicBezTo>
                  <a:cubicBezTo>
                    <a:pt x="23" y="66"/>
                    <a:pt x="35" y="60"/>
                    <a:pt x="41" y="55"/>
                  </a:cubicBezTo>
                  <a:cubicBezTo>
                    <a:pt x="46" y="56"/>
                    <a:pt x="51" y="57"/>
                    <a:pt x="56" y="57"/>
                  </a:cubicBezTo>
                  <a:cubicBezTo>
                    <a:pt x="83" y="57"/>
                    <a:pt x="105" y="44"/>
                    <a:pt x="105" y="28"/>
                  </a:cubicBezTo>
                  <a:cubicBezTo>
                    <a:pt x="105" y="13"/>
                    <a:pt x="83" y="0"/>
                    <a:pt x="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46" name="Freeform 143"/>
            <p:cNvSpPr>
              <a:spLocks noEditPoints="1"/>
            </p:cNvSpPr>
            <p:nvPr/>
          </p:nvSpPr>
          <p:spPr bwMode="auto">
            <a:xfrm>
              <a:off x="4375150" y="5076825"/>
              <a:ext cx="217488" cy="377825"/>
            </a:xfrm>
            <a:custGeom>
              <a:avLst/>
              <a:gdLst>
                <a:gd name="T0" fmla="*/ 106 w 161"/>
                <a:gd name="T1" fmla="*/ 0 h 279"/>
                <a:gd name="T2" fmla="*/ 69 w 161"/>
                <a:gd name="T3" fmla="*/ 0 h 279"/>
                <a:gd name="T4" fmla="*/ 73 w 161"/>
                <a:gd name="T5" fmla="*/ 20 h 279"/>
                <a:gd name="T6" fmla="*/ 25 w 161"/>
                <a:gd name="T7" fmla="*/ 68 h 279"/>
                <a:gd name="T8" fmla="*/ 0 w 161"/>
                <a:gd name="T9" fmla="*/ 60 h 279"/>
                <a:gd name="T10" fmla="*/ 0 w 161"/>
                <a:gd name="T11" fmla="*/ 220 h 279"/>
                <a:gd name="T12" fmla="*/ 55 w 161"/>
                <a:gd name="T13" fmla="*/ 279 h 279"/>
                <a:gd name="T14" fmla="*/ 106 w 161"/>
                <a:gd name="T15" fmla="*/ 279 h 279"/>
                <a:gd name="T16" fmla="*/ 161 w 161"/>
                <a:gd name="T17" fmla="*/ 220 h 279"/>
                <a:gd name="T18" fmla="*/ 161 w 161"/>
                <a:gd name="T19" fmla="*/ 59 h 279"/>
                <a:gd name="T20" fmla="*/ 106 w 161"/>
                <a:gd name="T21" fmla="*/ 0 h 279"/>
                <a:gd name="T22" fmla="*/ 59 w 161"/>
                <a:gd name="T23" fmla="*/ 256 h 279"/>
                <a:gd name="T24" fmla="*/ 35 w 161"/>
                <a:gd name="T25" fmla="*/ 256 h 279"/>
                <a:gd name="T26" fmla="*/ 35 w 161"/>
                <a:gd name="T27" fmla="*/ 236 h 279"/>
                <a:gd name="T28" fmla="*/ 59 w 161"/>
                <a:gd name="T29" fmla="*/ 236 h 279"/>
                <a:gd name="T30" fmla="*/ 59 w 161"/>
                <a:gd name="T31" fmla="*/ 256 h 279"/>
                <a:gd name="T32" fmla="*/ 59 w 161"/>
                <a:gd name="T33" fmla="*/ 226 h 279"/>
                <a:gd name="T34" fmla="*/ 35 w 161"/>
                <a:gd name="T35" fmla="*/ 226 h 279"/>
                <a:gd name="T36" fmla="*/ 35 w 161"/>
                <a:gd name="T37" fmla="*/ 205 h 279"/>
                <a:gd name="T38" fmla="*/ 59 w 161"/>
                <a:gd name="T39" fmla="*/ 205 h 279"/>
                <a:gd name="T40" fmla="*/ 59 w 161"/>
                <a:gd name="T41" fmla="*/ 226 h 279"/>
                <a:gd name="T42" fmla="*/ 59 w 161"/>
                <a:gd name="T43" fmla="*/ 196 h 279"/>
                <a:gd name="T44" fmla="*/ 35 w 161"/>
                <a:gd name="T45" fmla="*/ 196 h 279"/>
                <a:gd name="T46" fmla="*/ 35 w 161"/>
                <a:gd name="T47" fmla="*/ 175 h 279"/>
                <a:gd name="T48" fmla="*/ 59 w 161"/>
                <a:gd name="T49" fmla="*/ 175 h 279"/>
                <a:gd name="T50" fmla="*/ 59 w 161"/>
                <a:gd name="T51" fmla="*/ 196 h 279"/>
                <a:gd name="T52" fmla="*/ 92 w 161"/>
                <a:gd name="T53" fmla="*/ 256 h 279"/>
                <a:gd name="T54" fmla="*/ 68 w 161"/>
                <a:gd name="T55" fmla="*/ 256 h 279"/>
                <a:gd name="T56" fmla="*/ 68 w 161"/>
                <a:gd name="T57" fmla="*/ 236 h 279"/>
                <a:gd name="T58" fmla="*/ 92 w 161"/>
                <a:gd name="T59" fmla="*/ 236 h 279"/>
                <a:gd name="T60" fmla="*/ 92 w 161"/>
                <a:gd name="T61" fmla="*/ 256 h 279"/>
                <a:gd name="T62" fmla="*/ 92 w 161"/>
                <a:gd name="T63" fmla="*/ 226 h 279"/>
                <a:gd name="T64" fmla="*/ 68 w 161"/>
                <a:gd name="T65" fmla="*/ 226 h 279"/>
                <a:gd name="T66" fmla="*/ 68 w 161"/>
                <a:gd name="T67" fmla="*/ 205 h 279"/>
                <a:gd name="T68" fmla="*/ 92 w 161"/>
                <a:gd name="T69" fmla="*/ 205 h 279"/>
                <a:gd name="T70" fmla="*/ 92 w 161"/>
                <a:gd name="T71" fmla="*/ 226 h 279"/>
                <a:gd name="T72" fmla="*/ 92 w 161"/>
                <a:gd name="T73" fmla="*/ 196 h 279"/>
                <a:gd name="T74" fmla="*/ 68 w 161"/>
                <a:gd name="T75" fmla="*/ 196 h 279"/>
                <a:gd name="T76" fmla="*/ 68 w 161"/>
                <a:gd name="T77" fmla="*/ 175 h 279"/>
                <a:gd name="T78" fmla="*/ 92 w 161"/>
                <a:gd name="T79" fmla="*/ 175 h 279"/>
                <a:gd name="T80" fmla="*/ 92 w 161"/>
                <a:gd name="T81" fmla="*/ 196 h 279"/>
                <a:gd name="T82" fmla="*/ 126 w 161"/>
                <a:gd name="T83" fmla="*/ 256 h 279"/>
                <a:gd name="T84" fmla="*/ 102 w 161"/>
                <a:gd name="T85" fmla="*/ 256 h 279"/>
                <a:gd name="T86" fmla="*/ 102 w 161"/>
                <a:gd name="T87" fmla="*/ 236 h 279"/>
                <a:gd name="T88" fmla="*/ 126 w 161"/>
                <a:gd name="T89" fmla="*/ 236 h 279"/>
                <a:gd name="T90" fmla="*/ 126 w 161"/>
                <a:gd name="T91" fmla="*/ 256 h 279"/>
                <a:gd name="T92" fmla="*/ 126 w 161"/>
                <a:gd name="T93" fmla="*/ 226 h 279"/>
                <a:gd name="T94" fmla="*/ 102 w 161"/>
                <a:gd name="T95" fmla="*/ 226 h 279"/>
                <a:gd name="T96" fmla="*/ 102 w 161"/>
                <a:gd name="T97" fmla="*/ 205 h 279"/>
                <a:gd name="T98" fmla="*/ 126 w 161"/>
                <a:gd name="T99" fmla="*/ 205 h 279"/>
                <a:gd name="T100" fmla="*/ 126 w 161"/>
                <a:gd name="T101" fmla="*/ 226 h 279"/>
                <a:gd name="T102" fmla="*/ 126 w 161"/>
                <a:gd name="T103" fmla="*/ 196 h 279"/>
                <a:gd name="T104" fmla="*/ 102 w 161"/>
                <a:gd name="T105" fmla="*/ 196 h 279"/>
                <a:gd name="T106" fmla="*/ 102 w 161"/>
                <a:gd name="T107" fmla="*/ 175 h 279"/>
                <a:gd name="T108" fmla="*/ 126 w 161"/>
                <a:gd name="T109" fmla="*/ 175 h 279"/>
                <a:gd name="T110" fmla="*/ 126 w 161"/>
                <a:gd name="T111" fmla="*/ 196 h 279"/>
                <a:gd name="T112" fmla="*/ 143 w 161"/>
                <a:gd name="T113" fmla="*/ 153 h 279"/>
                <a:gd name="T114" fmla="*/ 17 w 161"/>
                <a:gd name="T115" fmla="*/ 153 h 279"/>
                <a:gd name="T116" fmla="*/ 17 w 161"/>
                <a:gd name="T117" fmla="*/ 72 h 279"/>
                <a:gd name="T118" fmla="*/ 143 w 161"/>
                <a:gd name="T119" fmla="*/ 72 h 279"/>
                <a:gd name="T120" fmla="*/ 143 w 161"/>
                <a:gd name="T121" fmla="*/ 15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279">
                  <a:moveTo>
                    <a:pt x="106" y="0"/>
                  </a:moveTo>
                  <a:cubicBezTo>
                    <a:pt x="69" y="0"/>
                    <a:pt x="69" y="0"/>
                    <a:pt x="69" y="0"/>
                  </a:cubicBezTo>
                  <a:cubicBezTo>
                    <a:pt x="72" y="6"/>
                    <a:pt x="73" y="13"/>
                    <a:pt x="73" y="20"/>
                  </a:cubicBezTo>
                  <a:cubicBezTo>
                    <a:pt x="73" y="46"/>
                    <a:pt x="52" y="68"/>
                    <a:pt x="25" y="68"/>
                  </a:cubicBezTo>
                  <a:cubicBezTo>
                    <a:pt x="16" y="68"/>
                    <a:pt x="8" y="65"/>
                    <a:pt x="0" y="60"/>
                  </a:cubicBezTo>
                  <a:cubicBezTo>
                    <a:pt x="0" y="220"/>
                    <a:pt x="0" y="220"/>
                    <a:pt x="0" y="220"/>
                  </a:cubicBezTo>
                  <a:cubicBezTo>
                    <a:pt x="0" y="258"/>
                    <a:pt x="25" y="279"/>
                    <a:pt x="55" y="279"/>
                  </a:cubicBezTo>
                  <a:cubicBezTo>
                    <a:pt x="106" y="279"/>
                    <a:pt x="106" y="279"/>
                    <a:pt x="106" y="279"/>
                  </a:cubicBezTo>
                  <a:cubicBezTo>
                    <a:pt x="136" y="279"/>
                    <a:pt x="161" y="258"/>
                    <a:pt x="161" y="220"/>
                  </a:cubicBezTo>
                  <a:cubicBezTo>
                    <a:pt x="161" y="59"/>
                    <a:pt x="161" y="59"/>
                    <a:pt x="161" y="59"/>
                  </a:cubicBezTo>
                  <a:cubicBezTo>
                    <a:pt x="161" y="21"/>
                    <a:pt x="136" y="0"/>
                    <a:pt x="106" y="0"/>
                  </a:cubicBezTo>
                  <a:close/>
                  <a:moveTo>
                    <a:pt x="59" y="256"/>
                  </a:moveTo>
                  <a:cubicBezTo>
                    <a:pt x="35" y="256"/>
                    <a:pt x="35" y="256"/>
                    <a:pt x="35" y="256"/>
                  </a:cubicBezTo>
                  <a:cubicBezTo>
                    <a:pt x="35" y="236"/>
                    <a:pt x="35" y="236"/>
                    <a:pt x="35" y="236"/>
                  </a:cubicBezTo>
                  <a:cubicBezTo>
                    <a:pt x="59" y="236"/>
                    <a:pt x="59" y="236"/>
                    <a:pt x="59" y="236"/>
                  </a:cubicBezTo>
                  <a:lnTo>
                    <a:pt x="59" y="256"/>
                  </a:lnTo>
                  <a:close/>
                  <a:moveTo>
                    <a:pt x="59" y="226"/>
                  </a:moveTo>
                  <a:cubicBezTo>
                    <a:pt x="35" y="226"/>
                    <a:pt x="35" y="226"/>
                    <a:pt x="35" y="226"/>
                  </a:cubicBezTo>
                  <a:cubicBezTo>
                    <a:pt x="35" y="205"/>
                    <a:pt x="35" y="205"/>
                    <a:pt x="35" y="205"/>
                  </a:cubicBezTo>
                  <a:cubicBezTo>
                    <a:pt x="59" y="205"/>
                    <a:pt x="59" y="205"/>
                    <a:pt x="59" y="205"/>
                  </a:cubicBezTo>
                  <a:lnTo>
                    <a:pt x="59" y="226"/>
                  </a:lnTo>
                  <a:close/>
                  <a:moveTo>
                    <a:pt x="59" y="196"/>
                  </a:moveTo>
                  <a:cubicBezTo>
                    <a:pt x="35" y="196"/>
                    <a:pt x="35" y="196"/>
                    <a:pt x="35" y="196"/>
                  </a:cubicBezTo>
                  <a:cubicBezTo>
                    <a:pt x="35" y="175"/>
                    <a:pt x="35" y="175"/>
                    <a:pt x="35" y="175"/>
                  </a:cubicBezTo>
                  <a:cubicBezTo>
                    <a:pt x="59" y="175"/>
                    <a:pt x="59" y="175"/>
                    <a:pt x="59" y="175"/>
                  </a:cubicBezTo>
                  <a:lnTo>
                    <a:pt x="59" y="196"/>
                  </a:lnTo>
                  <a:close/>
                  <a:moveTo>
                    <a:pt x="92" y="256"/>
                  </a:moveTo>
                  <a:cubicBezTo>
                    <a:pt x="68" y="256"/>
                    <a:pt x="68" y="256"/>
                    <a:pt x="68" y="256"/>
                  </a:cubicBezTo>
                  <a:cubicBezTo>
                    <a:pt x="68" y="236"/>
                    <a:pt x="68" y="236"/>
                    <a:pt x="68" y="236"/>
                  </a:cubicBezTo>
                  <a:cubicBezTo>
                    <a:pt x="92" y="236"/>
                    <a:pt x="92" y="236"/>
                    <a:pt x="92" y="236"/>
                  </a:cubicBezTo>
                  <a:lnTo>
                    <a:pt x="92" y="256"/>
                  </a:lnTo>
                  <a:close/>
                  <a:moveTo>
                    <a:pt x="92" y="226"/>
                  </a:moveTo>
                  <a:cubicBezTo>
                    <a:pt x="68" y="226"/>
                    <a:pt x="68" y="226"/>
                    <a:pt x="68" y="226"/>
                  </a:cubicBezTo>
                  <a:cubicBezTo>
                    <a:pt x="68" y="205"/>
                    <a:pt x="68" y="205"/>
                    <a:pt x="68" y="205"/>
                  </a:cubicBezTo>
                  <a:cubicBezTo>
                    <a:pt x="92" y="205"/>
                    <a:pt x="92" y="205"/>
                    <a:pt x="92" y="205"/>
                  </a:cubicBezTo>
                  <a:lnTo>
                    <a:pt x="92" y="226"/>
                  </a:lnTo>
                  <a:close/>
                  <a:moveTo>
                    <a:pt x="92" y="196"/>
                  </a:moveTo>
                  <a:cubicBezTo>
                    <a:pt x="68" y="196"/>
                    <a:pt x="68" y="196"/>
                    <a:pt x="68" y="196"/>
                  </a:cubicBezTo>
                  <a:cubicBezTo>
                    <a:pt x="68" y="175"/>
                    <a:pt x="68" y="175"/>
                    <a:pt x="68" y="175"/>
                  </a:cubicBezTo>
                  <a:cubicBezTo>
                    <a:pt x="92" y="175"/>
                    <a:pt x="92" y="175"/>
                    <a:pt x="92" y="175"/>
                  </a:cubicBezTo>
                  <a:lnTo>
                    <a:pt x="92" y="196"/>
                  </a:lnTo>
                  <a:close/>
                  <a:moveTo>
                    <a:pt x="126" y="256"/>
                  </a:moveTo>
                  <a:cubicBezTo>
                    <a:pt x="102" y="256"/>
                    <a:pt x="102" y="256"/>
                    <a:pt x="102" y="256"/>
                  </a:cubicBezTo>
                  <a:cubicBezTo>
                    <a:pt x="102" y="236"/>
                    <a:pt x="102" y="236"/>
                    <a:pt x="102" y="236"/>
                  </a:cubicBezTo>
                  <a:cubicBezTo>
                    <a:pt x="126" y="236"/>
                    <a:pt x="126" y="236"/>
                    <a:pt x="126" y="236"/>
                  </a:cubicBezTo>
                  <a:lnTo>
                    <a:pt x="126" y="256"/>
                  </a:lnTo>
                  <a:close/>
                  <a:moveTo>
                    <a:pt x="126" y="226"/>
                  </a:moveTo>
                  <a:cubicBezTo>
                    <a:pt x="102" y="226"/>
                    <a:pt x="102" y="226"/>
                    <a:pt x="102" y="226"/>
                  </a:cubicBezTo>
                  <a:cubicBezTo>
                    <a:pt x="102" y="205"/>
                    <a:pt x="102" y="205"/>
                    <a:pt x="102" y="205"/>
                  </a:cubicBezTo>
                  <a:cubicBezTo>
                    <a:pt x="126" y="205"/>
                    <a:pt x="126" y="205"/>
                    <a:pt x="126" y="205"/>
                  </a:cubicBezTo>
                  <a:lnTo>
                    <a:pt x="126" y="226"/>
                  </a:lnTo>
                  <a:close/>
                  <a:moveTo>
                    <a:pt x="126" y="196"/>
                  </a:moveTo>
                  <a:cubicBezTo>
                    <a:pt x="102" y="196"/>
                    <a:pt x="102" y="196"/>
                    <a:pt x="102" y="196"/>
                  </a:cubicBezTo>
                  <a:cubicBezTo>
                    <a:pt x="102" y="175"/>
                    <a:pt x="102" y="175"/>
                    <a:pt x="102" y="175"/>
                  </a:cubicBezTo>
                  <a:cubicBezTo>
                    <a:pt x="126" y="175"/>
                    <a:pt x="126" y="175"/>
                    <a:pt x="126" y="175"/>
                  </a:cubicBezTo>
                  <a:lnTo>
                    <a:pt x="126" y="196"/>
                  </a:lnTo>
                  <a:close/>
                  <a:moveTo>
                    <a:pt x="143" y="153"/>
                  </a:moveTo>
                  <a:cubicBezTo>
                    <a:pt x="17" y="153"/>
                    <a:pt x="17" y="153"/>
                    <a:pt x="17" y="153"/>
                  </a:cubicBezTo>
                  <a:cubicBezTo>
                    <a:pt x="17" y="72"/>
                    <a:pt x="17" y="72"/>
                    <a:pt x="17" y="72"/>
                  </a:cubicBezTo>
                  <a:cubicBezTo>
                    <a:pt x="143" y="72"/>
                    <a:pt x="143" y="72"/>
                    <a:pt x="143" y="72"/>
                  </a:cubicBezTo>
                  <a:lnTo>
                    <a:pt x="143"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cxnSp>
        <p:nvCxnSpPr>
          <p:cNvPr id="47" name="Connector: Elbow 46"/>
          <p:cNvCxnSpPr/>
          <p:nvPr/>
        </p:nvCxnSpPr>
        <p:spPr>
          <a:xfrm rot="16200000" flipH="1">
            <a:off x="4411212" y="4745880"/>
            <a:ext cx="1618428" cy="175484"/>
          </a:xfrm>
          <a:prstGeom prst="bentConnector3">
            <a:avLst>
              <a:gd name="adj1" fmla="val 1933"/>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67922" y="5721892"/>
            <a:ext cx="3021236" cy="830997"/>
          </a:xfrm>
          <a:prstGeom prst="rect">
            <a:avLst/>
          </a:prstGeom>
        </p:spPr>
        <p:txBody>
          <a:bodyPr wrap="square">
            <a:spAutoFit/>
          </a:bodyPr>
          <a:lstStyle/>
          <a:p>
            <a:r>
              <a:rPr lang="en-US" sz="1200" dirty="0"/>
              <a:t>The client receives a confirmation for the appointment with the invitation link as the agent toke the booking into account.</a:t>
            </a:r>
          </a:p>
        </p:txBody>
      </p:sp>
      <p:cxnSp>
        <p:nvCxnSpPr>
          <p:cNvPr id="54" name="Connector: Elbow 53"/>
          <p:cNvCxnSpPr/>
          <p:nvPr/>
        </p:nvCxnSpPr>
        <p:spPr>
          <a:xfrm flipV="1">
            <a:off x="5105388" y="3518841"/>
            <a:ext cx="1589268" cy="424800"/>
          </a:xfrm>
          <a:prstGeom prst="bentConnector3">
            <a:avLst>
              <a:gd name="adj1" fmla="val 50000"/>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4" name="Title 6"/>
          <p:cNvSpPr txBox="1">
            <a:spLocks/>
          </p:cNvSpPr>
          <p:nvPr/>
        </p:nvSpPr>
        <p:spPr>
          <a:xfrm>
            <a:off x="986446" y="1091380"/>
            <a:ext cx="2971405" cy="575916"/>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800" cap="none" dirty="0">
                <a:solidFill>
                  <a:schemeClr val="bg1"/>
                </a:solidFill>
              </a:rPr>
              <a:t>Meeting information form</a:t>
            </a:r>
          </a:p>
        </p:txBody>
      </p:sp>
      <p:sp>
        <p:nvSpPr>
          <p:cNvPr id="76" name="Rectangle: Rounded Corners 75"/>
          <p:cNvSpPr/>
          <p:nvPr/>
        </p:nvSpPr>
        <p:spPr>
          <a:xfrm>
            <a:off x="6749249" y="1904078"/>
            <a:ext cx="1771650" cy="533242"/>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itle 6"/>
          <p:cNvSpPr txBox="1">
            <a:spLocks/>
          </p:cNvSpPr>
          <p:nvPr/>
        </p:nvSpPr>
        <p:spPr>
          <a:xfrm>
            <a:off x="6749249" y="1914119"/>
            <a:ext cx="1771650" cy="575916"/>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800" cap="none" dirty="0">
                <a:solidFill>
                  <a:schemeClr val="bg1"/>
                </a:solidFill>
              </a:rPr>
              <a:t>Open Rainbow</a:t>
            </a:r>
          </a:p>
        </p:txBody>
      </p:sp>
      <p:sp>
        <p:nvSpPr>
          <p:cNvPr id="79" name="Rectangle 78"/>
          <p:cNvSpPr/>
          <p:nvPr/>
        </p:nvSpPr>
        <p:spPr>
          <a:xfrm>
            <a:off x="9110630" y="4243341"/>
            <a:ext cx="2626314" cy="646331"/>
          </a:xfrm>
          <a:prstGeom prst="rect">
            <a:avLst/>
          </a:prstGeom>
        </p:spPr>
        <p:txBody>
          <a:bodyPr wrap="square">
            <a:spAutoFit/>
          </a:bodyPr>
          <a:lstStyle/>
          <a:p>
            <a:r>
              <a:rPr lang="en-US" sz="1200" dirty="0"/>
              <a:t>The agent clicks to open  Rainbow application that initiates the communication service</a:t>
            </a:r>
          </a:p>
        </p:txBody>
      </p:sp>
      <p:sp>
        <p:nvSpPr>
          <p:cNvPr id="81" name="Rectangle 80"/>
          <p:cNvSpPr/>
          <p:nvPr/>
        </p:nvSpPr>
        <p:spPr>
          <a:xfrm>
            <a:off x="9110631" y="772721"/>
            <a:ext cx="2626314" cy="646331"/>
          </a:xfrm>
          <a:prstGeom prst="rect">
            <a:avLst/>
          </a:prstGeom>
        </p:spPr>
        <p:txBody>
          <a:bodyPr wrap="square">
            <a:spAutoFit/>
          </a:bodyPr>
          <a:lstStyle/>
          <a:p>
            <a:r>
              <a:rPr lang="en-US" sz="1200" dirty="0"/>
              <a:t>Otherwise, the agent can make a rapid call from his phone by click on Click to Call button</a:t>
            </a:r>
          </a:p>
        </p:txBody>
      </p:sp>
      <p:grpSp>
        <p:nvGrpSpPr>
          <p:cNvPr id="82" name="Group 81"/>
          <p:cNvGrpSpPr/>
          <p:nvPr/>
        </p:nvGrpSpPr>
        <p:grpSpPr>
          <a:xfrm>
            <a:off x="8575642" y="873571"/>
            <a:ext cx="534988" cy="444501"/>
            <a:chOff x="7902575" y="2246313"/>
            <a:chExt cx="534988" cy="444501"/>
          </a:xfrm>
          <a:solidFill>
            <a:srgbClr val="0070C0"/>
          </a:solidFill>
        </p:grpSpPr>
        <p:sp>
          <p:nvSpPr>
            <p:cNvPr id="83" name="Oval 124"/>
            <p:cNvSpPr>
              <a:spLocks noChangeArrowheads="1"/>
            </p:cNvSpPr>
            <p:nvPr/>
          </p:nvSpPr>
          <p:spPr bwMode="auto">
            <a:xfrm>
              <a:off x="7931150" y="2254251"/>
              <a:ext cx="188913"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0" name="Freeform 125"/>
            <p:cNvSpPr>
              <a:spLocks/>
            </p:cNvSpPr>
            <p:nvPr/>
          </p:nvSpPr>
          <p:spPr bwMode="auto">
            <a:xfrm>
              <a:off x="8078788" y="2246313"/>
              <a:ext cx="358775" cy="255588"/>
            </a:xfrm>
            <a:custGeom>
              <a:avLst/>
              <a:gdLst>
                <a:gd name="T0" fmla="*/ 104 w 127"/>
                <a:gd name="T1" fmla="*/ 0 h 90"/>
                <a:gd name="T2" fmla="*/ 22 w 127"/>
                <a:gd name="T3" fmla="*/ 0 h 90"/>
                <a:gd name="T4" fmla="*/ 7 w 127"/>
                <a:gd name="T5" fmla="*/ 5 h 90"/>
                <a:gd name="T6" fmla="*/ 22 w 127"/>
                <a:gd name="T7" fmla="*/ 36 h 90"/>
                <a:gd name="T8" fmla="*/ 0 w 127"/>
                <a:gd name="T9" fmla="*/ 72 h 90"/>
                <a:gd name="T10" fmla="*/ 0 w 127"/>
                <a:gd name="T11" fmla="*/ 73 h 90"/>
                <a:gd name="T12" fmla="*/ 2 w 127"/>
                <a:gd name="T13" fmla="*/ 73 h 90"/>
                <a:gd name="T14" fmla="*/ 4 w 127"/>
                <a:gd name="T15" fmla="*/ 74 h 90"/>
                <a:gd name="T16" fmla="*/ 5 w 127"/>
                <a:gd name="T17" fmla="*/ 74 h 90"/>
                <a:gd name="T18" fmla="*/ 9 w 127"/>
                <a:gd name="T19" fmla="*/ 75 h 90"/>
                <a:gd name="T20" fmla="*/ 9 w 127"/>
                <a:gd name="T21" fmla="*/ 75 h 90"/>
                <a:gd name="T22" fmla="*/ 9 w 127"/>
                <a:gd name="T23" fmla="*/ 75 h 90"/>
                <a:gd name="T24" fmla="*/ 27 w 127"/>
                <a:gd name="T25" fmla="*/ 90 h 90"/>
                <a:gd name="T26" fmla="*/ 104 w 127"/>
                <a:gd name="T27" fmla="*/ 90 h 90"/>
                <a:gd name="T28" fmla="*/ 127 w 127"/>
                <a:gd name="T29" fmla="*/ 67 h 90"/>
                <a:gd name="T30" fmla="*/ 127 w 127"/>
                <a:gd name="T31" fmla="*/ 22 h 90"/>
                <a:gd name="T32" fmla="*/ 104 w 127"/>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 h="90">
                  <a:moveTo>
                    <a:pt x="104" y="0"/>
                  </a:moveTo>
                  <a:cubicBezTo>
                    <a:pt x="22" y="0"/>
                    <a:pt x="22" y="0"/>
                    <a:pt x="22" y="0"/>
                  </a:cubicBezTo>
                  <a:cubicBezTo>
                    <a:pt x="16" y="0"/>
                    <a:pt x="11" y="2"/>
                    <a:pt x="7" y="5"/>
                  </a:cubicBezTo>
                  <a:cubicBezTo>
                    <a:pt x="16" y="13"/>
                    <a:pt x="22" y="24"/>
                    <a:pt x="22" y="36"/>
                  </a:cubicBezTo>
                  <a:cubicBezTo>
                    <a:pt x="22" y="52"/>
                    <a:pt x="13" y="65"/>
                    <a:pt x="0" y="72"/>
                  </a:cubicBezTo>
                  <a:cubicBezTo>
                    <a:pt x="0" y="72"/>
                    <a:pt x="0" y="72"/>
                    <a:pt x="0" y="73"/>
                  </a:cubicBezTo>
                  <a:cubicBezTo>
                    <a:pt x="1" y="73"/>
                    <a:pt x="1" y="73"/>
                    <a:pt x="2" y="73"/>
                  </a:cubicBezTo>
                  <a:cubicBezTo>
                    <a:pt x="3" y="73"/>
                    <a:pt x="4" y="73"/>
                    <a:pt x="4" y="74"/>
                  </a:cubicBezTo>
                  <a:cubicBezTo>
                    <a:pt x="5" y="74"/>
                    <a:pt x="5" y="74"/>
                    <a:pt x="5" y="74"/>
                  </a:cubicBezTo>
                  <a:cubicBezTo>
                    <a:pt x="7" y="74"/>
                    <a:pt x="8" y="75"/>
                    <a:pt x="9" y="75"/>
                  </a:cubicBezTo>
                  <a:cubicBezTo>
                    <a:pt x="9" y="75"/>
                    <a:pt x="9" y="75"/>
                    <a:pt x="9" y="75"/>
                  </a:cubicBezTo>
                  <a:cubicBezTo>
                    <a:pt x="9" y="75"/>
                    <a:pt x="9" y="75"/>
                    <a:pt x="9" y="75"/>
                  </a:cubicBezTo>
                  <a:cubicBezTo>
                    <a:pt x="17" y="78"/>
                    <a:pt x="23" y="83"/>
                    <a:pt x="27" y="90"/>
                  </a:cubicBezTo>
                  <a:cubicBezTo>
                    <a:pt x="104" y="90"/>
                    <a:pt x="104" y="90"/>
                    <a:pt x="104" y="90"/>
                  </a:cubicBezTo>
                  <a:cubicBezTo>
                    <a:pt x="116" y="90"/>
                    <a:pt x="127" y="80"/>
                    <a:pt x="127" y="67"/>
                  </a:cubicBezTo>
                  <a:cubicBezTo>
                    <a:pt x="127" y="22"/>
                    <a:pt x="127" y="22"/>
                    <a:pt x="127" y="22"/>
                  </a:cubicBezTo>
                  <a:cubicBezTo>
                    <a:pt x="127" y="10"/>
                    <a:pt x="116" y="0"/>
                    <a:pt x="10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1" name="Freeform 126"/>
            <p:cNvSpPr>
              <a:spLocks/>
            </p:cNvSpPr>
            <p:nvPr/>
          </p:nvSpPr>
          <p:spPr bwMode="auto">
            <a:xfrm>
              <a:off x="8166100" y="2520951"/>
              <a:ext cx="238125" cy="82550"/>
            </a:xfrm>
            <a:custGeom>
              <a:avLst/>
              <a:gdLst>
                <a:gd name="T0" fmla="*/ 3 w 84"/>
                <a:gd name="T1" fmla="*/ 29 h 29"/>
                <a:gd name="T2" fmla="*/ 73 w 84"/>
                <a:gd name="T3" fmla="*/ 29 h 29"/>
                <a:gd name="T4" fmla="*/ 82 w 84"/>
                <a:gd name="T5" fmla="*/ 24 h 29"/>
                <a:gd name="T6" fmla="*/ 81 w 84"/>
                <a:gd name="T7" fmla="*/ 14 h 29"/>
                <a:gd name="T8" fmla="*/ 77 w 84"/>
                <a:gd name="T9" fmla="*/ 9 h 29"/>
                <a:gd name="T10" fmla="*/ 60 w 84"/>
                <a:gd name="T11" fmla="*/ 0 h 29"/>
                <a:gd name="T12" fmla="*/ 4 w 84"/>
                <a:gd name="T13" fmla="*/ 0 h 29"/>
                <a:gd name="T14" fmla="*/ 0 w 84"/>
                <a:gd name="T15" fmla="*/ 0 h 29"/>
                <a:gd name="T16" fmla="*/ 3 w 84"/>
                <a:gd name="T17" fmla="*/ 14 h 29"/>
                <a:gd name="T18" fmla="*/ 3 w 8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9">
                  <a:moveTo>
                    <a:pt x="3" y="29"/>
                  </a:moveTo>
                  <a:cubicBezTo>
                    <a:pt x="73" y="29"/>
                    <a:pt x="73" y="29"/>
                    <a:pt x="73" y="29"/>
                  </a:cubicBezTo>
                  <a:cubicBezTo>
                    <a:pt x="77" y="29"/>
                    <a:pt x="81" y="27"/>
                    <a:pt x="82" y="24"/>
                  </a:cubicBezTo>
                  <a:cubicBezTo>
                    <a:pt x="84" y="21"/>
                    <a:pt x="83" y="18"/>
                    <a:pt x="81" y="14"/>
                  </a:cubicBezTo>
                  <a:cubicBezTo>
                    <a:pt x="77" y="9"/>
                    <a:pt x="77" y="9"/>
                    <a:pt x="77" y="9"/>
                  </a:cubicBezTo>
                  <a:cubicBezTo>
                    <a:pt x="74" y="4"/>
                    <a:pt x="66" y="0"/>
                    <a:pt x="60" y="0"/>
                  </a:cubicBezTo>
                  <a:cubicBezTo>
                    <a:pt x="4" y="0"/>
                    <a:pt x="4" y="0"/>
                    <a:pt x="4" y="0"/>
                  </a:cubicBezTo>
                  <a:cubicBezTo>
                    <a:pt x="3" y="0"/>
                    <a:pt x="1" y="0"/>
                    <a:pt x="0" y="0"/>
                  </a:cubicBezTo>
                  <a:cubicBezTo>
                    <a:pt x="2" y="4"/>
                    <a:pt x="3" y="9"/>
                    <a:pt x="3" y="14"/>
                  </a:cubicBezTo>
                  <a:lnTo>
                    <a:pt x="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2" name="Freeform 127"/>
            <p:cNvSpPr>
              <a:spLocks/>
            </p:cNvSpPr>
            <p:nvPr/>
          </p:nvSpPr>
          <p:spPr bwMode="auto">
            <a:xfrm>
              <a:off x="7905750" y="2473326"/>
              <a:ext cx="55563" cy="55563"/>
            </a:xfrm>
            <a:custGeom>
              <a:avLst/>
              <a:gdLst>
                <a:gd name="T0" fmla="*/ 19 w 20"/>
                <a:gd name="T1" fmla="*/ 12 h 20"/>
                <a:gd name="T2" fmla="*/ 12 w 20"/>
                <a:gd name="T3" fmla="*/ 1 h 20"/>
                <a:gd name="T4" fmla="*/ 1 w 20"/>
                <a:gd name="T5" fmla="*/ 8 h 20"/>
                <a:gd name="T6" fmla="*/ 8 w 20"/>
                <a:gd name="T7" fmla="*/ 19 h 20"/>
                <a:gd name="T8" fmla="*/ 19 w 20"/>
                <a:gd name="T9" fmla="*/ 12 h 20"/>
              </a:gdLst>
              <a:ahLst/>
              <a:cxnLst>
                <a:cxn ang="0">
                  <a:pos x="T0" y="T1"/>
                </a:cxn>
                <a:cxn ang="0">
                  <a:pos x="T2" y="T3"/>
                </a:cxn>
                <a:cxn ang="0">
                  <a:pos x="T4" y="T5"/>
                </a:cxn>
                <a:cxn ang="0">
                  <a:pos x="T6" y="T7"/>
                </a:cxn>
                <a:cxn ang="0">
                  <a:pos x="T8" y="T9"/>
                </a:cxn>
              </a:cxnLst>
              <a:rect l="0" t="0" r="r" b="b"/>
              <a:pathLst>
                <a:path w="20" h="20">
                  <a:moveTo>
                    <a:pt x="19" y="12"/>
                  </a:moveTo>
                  <a:cubicBezTo>
                    <a:pt x="20" y="7"/>
                    <a:pt x="17" y="3"/>
                    <a:pt x="12" y="1"/>
                  </a:cubicBezTo>
                  <a:cubicBezTo>
                    <a:pt x="7" y="0"/>
                    <a:pt x="2" y="3"/>
                    <a:pt x="1" y="8"/>
                  </a:cubicBezTo>
                  <a:cubicBezTo>
                    <a:pt x="0" y="13"/>
                    <a:pt x="3" y="18"/>
                    <a:pt x="8" y="19"/>
                  </a:cubicBezTo>
                  <a:cubicBezTo>
                    <a:pt x="13" y="20"/>
                    <a:pt x="18" y="17"/>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3" name="Rectangle 128"/>
            <p:cNvSpPr>
              <a:spLocks noChangeArrowheads="1"/>
            </p:cNvSpPr>
            <p:nvPr/>
          </p:nvSpPr>
          <p:spPr bwMode="auto">
            <a:xfrm>
              <a:off x="7993063" y="24701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4" name="Freeform 129"/>
            <p:cNvSpPr>
              <a:spLocks/>
            </p:cNvSpPr>
            <p:nvPr/>
          </p:nvSpPr>
          <p:spPr bwMode="auto">
            <a:xfrm>
              <a:off x="7902575" y="2470151"/>
              <a:ext cx="252413" cy="220663"/>
            </a:xfrm>
            <a:custGeom>
              <a:avLst/>
              <a:gdLst>
                <a:gd name="T0" fmla="*/ 0 w 89"/>
                <a:gd name="T1" fmla="*/ 34 h 78"/>
                <a:gd name="T2" fmla="*/ 0 w 89"/>
                <a:gd name="T3" fmla="*/ 44 h 78"/>
                <a:gd name="T4" fmla="*/ 0 w 89"/>
                <a:gd name="T5" fmla="*/ 69 h 78"/>
                <a:gd name="T6" fmla="*/ 11 w 89"/>
                <a:gd name="T7" fmla="*/ 78 h 78"/>
                <a:gd name="T8" fmla="*/ 78 w 89"/>
                <a:gd name="T9" fmla="*/ 78 h 78"/>
                <a:gd name="T10" fmla="*/ 89 w 89"/>
                <a:gd name="T11" fmla="*/ 69 h 78"/>
                <a:gd name="T12" fmla="*/ 89 w 89"/>
                <a:gd name="T13" fmla="*/ 32 h 78"/>
                <a:gd name="T14" fmla="*/ 69 w 89"/>
                <a:gd name="T15" fmla="*/ 2 h 78"/>
                <a:gd name="T16" fmla="*/ 69 w 89"/>
                <a:gd name="T17" fmla="*/ 2 h 78"/>
                <a:gd name="T18" fmla="*/ 66 w 89"/>
                <a:gd name="T19" fmla="*/ 1 h 78"/>
                <a:gd name="T20" fmla="*/ 65 w 89"/>
                <a:gd name="T21" fmla="*/ 1 h 78"/>
                <a:gd name="T22" fmla="*/ 62 w 89"/>
                <a:gd name="T23" fmla="*/ 0 h 78"/>
                <a:gd name="T24" fmla="*/ 61 w 89"/>
                <a:gd name="T25" fmla="*/ 0 h 78"/>
                <a:gd name="T26" fmla="*/ 57 w 89"/>
                <a:gd name="T27" fmla="*/ 0 h 78"/>
                <a:gd name="T28" fmla="*/ 32 w 89"/>
                <a:gd name="T29" fmla="*/ 0 h 78"/>
                <a:gd name="T30" fmla="*/ 35 w 89"/>
                <a:gd name="T31" fmla="*/ 18 h 78"/>
                <a:gd name="T32" fmla="*/ 6 w 89"/>
                <a:gd name="T33" fmla="*/ 36 h 78"/>
                <a:gd name="T34" fmla="*/ 0 w 89"/>
                <a:gd name="T3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78">
                  <a:moveTo>
                    <a:pt x="0" y="34"/>
                  </a:moveTo>
                  <a:cubicBezTo>
                    <a:pt x="0" y="44"/>
                    <a:pt x="0" y="44"/>
                    <a:pt x="0" y="44"/>
                  </a:cubicBezTo>
                  <a:cubicBezTo>
                    <a:pt x="0" y="69"/>
                    <a:pt x="0" y="69"/>
                    <a:pt x="0" y="69"/>
                  </a:cubicBezTo>
                  <a:cubicBezTo>
                    <a:pt x="0" y="74"/>
                    <a:pt x="5" y="78"/>
                    <a:pt x="11" y="78"/>
                  </a:cubicBezTo>
                  <a:cubicBezTo>
                    <a:pt x="78" y="78"/>
                    <a:pt x="78" y="78"/>
                    <a:pt x="78" y="78"/>
                  </a:cubicBezTo>
                  <a:cubicBezTo>
                    <a:pt x="84" y="78"/>
                    <a:pt x="89" y="74"/>
                    <a:pt x="89" y="69"/>
                  </a:cubicBezTo>
                  <a:cubicBezTo>
                    <a:pt x="89" y="32"/>
                    <a:pt x="89" y="32"/>
                    <a:pt x="89" y="32"/>
                  </a:cubicBezTo>
                  <a:cubicBezTo>
                    <a:pt x="89" y="19"/>
                    <a:pt x="81" y="7"/>
                    <a:pt x="69" y="2"/>
                  </a:cubicBezTo>
                  <a:cubicBezTo>
                    <a:pt x="69" y="2"/>
                    <a:pt x="69" y="2"/>
                    <a:pt x="69" y="2"/>
                  </a:cubicBezTo>
                  <a:cubicBezTo>
                    <a:pt x="68" y="2"/>
                    <a:pt x="67" y="2"/>
                    <a:pt x="66" y="1"/>
                  </a:cubicBezTo>
                  <a:cubicBezTo>
                    <a:pt x="65" y="1"/>
                    <a:pt x="65" y="1"/>
                    <a:pt x="65" y="1"/>
                  </a:cubicBezTo>
                  <a:cubicBezTo>
                    <a:pt x="64" y="1"/>
                    <a:pt x="63" y="1"/>
                    <a:pt x="62" y="0"/>
                  </a:cubicBezTo>
                  <a:cubicBezTo>
                    <a:pt x="62" y="0"/>
                    <a:pt x="61" y="0"/>
                    <a:pt x="61" y="0"/>
                  </a:cubicBezTo>
                  <a:cubicBezTo>
                    <a:pt x="60" y="0"/>
                    <a:pt x="58" y="0"/>
                    <a:pt x="57" y="0"/>
                  </a:cubicBezTo>
                  <a:cubicBezTo>
                    <a:pt x="32" y="0"/>
                    <a:pt x="32" y="0"/>
                    <a:pt x="32" y="0"/>
                  </a:cubicBezTo>
                  <a:cubicBezTo>
                    <a:pt x="35" y="5"/>
                    <a:pt x="36" y="12"/>
                    <a:pt x="35" y="18"/>
                  </a:cubicBezTo>
                  <a:cubicBezTo>
                    <a:pt x="32" y="31"/>
                    <a:pt x="19" y="39"/>
                    <a:pt x="6" y="36"/>
                  </a:cubicBezTo>
                  <a:cubicBezTo>
                    <a:pt x="3" y="36"/>
                    <a:pt x="1" y="35"/>
                    <a:pt x="0"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5" name="Line 130"/>
            <p:cNvSpPr>
              <a:spLocks noChangeShapeType="1"/>
            </p:cNvSpPr>
            <p:nvPr/>
          </p:nvSpPr>
          <p:spPr bwMode="auto">
            <a:xfrm>
              <a:off x="7993063" y="2470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6" name="Line 131"/>
            <p:cNvSpPr>
              <a:spLocks noChangeShapeType="1"/>
            </p:cNvSpPr>
            <p:nvPr/>
          </p:nvSpPr>
          <p:spPr bwMode="auto">
            <a:xfrm>
              <a:off x="7993063" y="2470151"/>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cxnSp>
        <p:nvCxnSpPr>
          <p:cNvPr id="97" name="Connector: Elbow 96"/>
          <p:cNvCxnSpPr/>
          <p:nvPr/>
        </p:nvCxnSpPr>
        <p:spPr>
          <a:xfrm>
            <a:off x="10504380" y="1878687"/>
            <a:ext cx="771706" cy="550592"/>
          </a:xfrm>
          <a:prstGeom prst="bentConnector3">
            <a:avLst>
              <a:gd name="adj1" fmla="val 101287"/>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749249" y="2621995"/>
            <a:ext cx="5014670" cy="1019119"/>
          </a:xfrm>
          <a:prstGeom prst="rect">
            <a:avLst/>
          </a:prstGeom>
        </p:spPr>
      </p:pic>
      <p:pic>
        <p:nvPicPr>
          <p:cNvPr id="2" name="Picture 1"/>
          <p:cNvPicPr>
            <a:picLocks noChangeAspect="1"/>
          </p:cNvPicPr>
          <p:nvPr/>
        </p:nvPicPr>
        <p:blipFill>
          <a:blip r:embed="rId4"/>
          <a:stretch>
            <a:fillRect/>
          </a:stretch>
        </p:blipFill>
        <p:spPr>
          <a:xfrm>
            <a:off x="6703464" y="2360898"/>
            <a:ext cx="2226812" cy="2358714"/>
          </a:xfrm>
          <a:prstGeom prst="rect">
            <a:avLst/>
          </a:prstGeom>
        </p:spPr>
      </p:pic>
      <p:sp>
        <p:nvSpPr>
          <p:cNvPr id="9" name="Rectangle 8"/>
          <p:cNvSpPr/>
          <p:nvPr/>
        </p:nvSpPr>
        <p:spPr>
          <a:xfrm>
            <a:off x="11271381" y="2877248"/>
            <a:ext cx="465563" cy="641593"/>
          </a:xfrm>
          <a:prstGeom prst="rect">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0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33060" y="296461"/>
            <a:ext cx="10325879" cy="575916"/>
          </a:xfrm>
        </p:spPr>
        <p:txBody>
          <a:bodyPr/>
          <a:lstStyle/>
          <a:p>
            <a:r>
              <a:rPr lang="en-US" dirty="0"/>
              <a:t>CONFIRMATION EMAIL AND SMS</a:t>
            </a:r>
            <a:br>
              <a:rPr lang="en-US" dirty="0"/>
            </a:br>
            <a:r>
              <a:rPr lang="en-US" sz="2400" dirty="0">
                <a:solidFill>
                  <a:srgbClr val="7030A0"/>
                </a:solidFill>
              </a:rPr>
              <a:t>Say </a:t>
            </a:r>
            <a:r>
              <a:rPr lang="en-US" sz="2400" dirty="0" err="1">
                <a:solidFill>
                  <a:srgbClr val="7030A0"/>
                </a:solidFill>
              </a:rPr>
              <a:t>GOOD-bye</a:t>
            </a:r>
            <a:r>
              <a:rPr lang="en-US" sz="2400" dirty="0">
                <a:solidFill>
                  <a:srgbClr val="7030A0"/>
                </a:solidFill>
              </a:rPr>
              <a:t> to MISSED appointments</a:t>
            </a:r>
            <a:endParaRPr lang="fr-FR" dirty="0"/>
          </a:p>
        </p:txBody>
      </p:sp>
      <p:sp>
        <p:nvSpPr>
          <p:cNvPr id="2" name="Rectangle 1"/>
          <p:cNvSpPr/>
          <p:nvPr/>
        </p:nvSpPr>
        <p:spPr>
          <a:xfrm>
            <a:off x="644586" y="3422286"/>
            <a:ext cx="2881523" cy="923330"/>
          </a:xfrm>
          <a:prstGeom prst="rect">
            <a:avLst/>
          </a:prstGeom>
        </p:spPr>
        <p:txBody>
          <a:bodyPr wrap="square">
            <a:spAutoFit/>
          </a:bodyPr>
          <a:lstStyle/>
          <a:p>
            <a:r>
              <a:rPr lang="en-US" dirty="0"/>
              <a:t>No personal information required for authentication.</a:t>
            </a:r>
            <a:br>
              <a:rPr lang="en-US" dirty="0"/>
            </a:br>
            <a:r>
              <a:rPr lang="en-US" dirty="0"/>
              <a:t>The client receives a secret code to access the booking.</a:t>
            </a:r>
            <a:endParaRPr lang="fr-FR" dirty="0"/>
          </a:p>
        </p:txBody>
      </p:sp>
      <p:sp>
        <p:nvSpPr>
          <p:cNvPr id="3" name="Rectangle 2"/>
          <p:cNvSpPr/>
          <p:nvPr/>
        </p:nvSpPr>
        <p:spPr>
          <a:xfrm>
            <a:off x="9832681" y="5088012"/>
            <a:ext cx="2198352" cy="923330"/>
          </a:xfrm>
          <a:prstGeom prst="rect">
            <a:avLst/>
          </a:prstGeom>
        </p:spPr>
        <p:txBody>
          <a:bodyPr wrap="square">
            <a:spAutoFit/>
          </a:bodyPr>
          <a:lstStyle/>
          <a:p>
            <a:r>
              <a:rPr lang="en-US" dirty="0"/>
              <a:t>The client confirms the appointment and connects to Rainbow meeting</a:t>
            </a:r>
            <a:endParaRPr lang="fr-FR" dirty="0"/>
          </a:p>
        </p:txBody>
      </p:sp>
      <p:sp>
        <p:nvSpPr>
          <p:cNvPr id="4" name="Rectangle 3"/>
          <p:cNvSpPr/>
          <p:nvPr/>
        </p:nvSpPr>
        <p:spPr>
          <a:xfrm>
            <a:off x="747543" y="6069164"/>
            <a:ext cx="4232177" cy="5078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i="1" dirty="0"/>
              <a:t>Beside, the client will be notified vie SMS/Email if the appointment is canceled by any reason.</a:t>
            </a:r>
          </a:p>
        </p:txBody>
      </p:sp>
      <p:sp>
        <p:nvSpPr>
          <p:cNvPr id="15" name="Rectangle 14"/>
          <p:cNvSpPr/>
          <p:nvPr/>
        </p:nvSpPr>
        <p:spPr>
          <a:xfrm>
            <a:off x="4845925" y="5341928"/>
            <a:ext cx="4136078" cy="715581"/>
          </a:xfrm>
          <a:prstGeom prst="rect">
            <a:avLst/>
          </a:prstGeom>
        </p:spPr>
        <p:txBody>
          <a:bodyPr wrap="square">
            <a:spAutoFit/>
          </a:bodyPr>
          <a:lstStyle/>
          <a:p>
            <a:r>
              <a:rPr lang="en-US" dirty="0"/>
              <a:t>With the confirmation email/SMS, the agent can notify, remind the client to join the meeting, thus it reduces the missed or forgotten appointments.</a:t>
            </a:r>
            <a:endParaRPr lang="fr-FR" dirty="0"/>
          </a:p>
        </p:txBody>
      </p:sp>
      <p:grpSp>
        <p:nvGrpSpPr>
          <p:cNvPr id="18" name="Group 17"/>
          <p:cNvGrpSpPr/>
          <p:nvPr/>
        </p:nvGrpSpPr>
        <p:grpSpPr>
          <a:xfrm rot="19791872">
            <a:off x="3934758" y="1757009"/>
            <a:ext cx="390525" cy="511175"/>
            <a:chOff x="4940576" y="3517458"/>
            <a:chExt cx="390525" cy="511175"/>
          </a:xfrm>
          <a:solidFill>
            <a:srgbClr val="7030A0"/>
          </a:solidFill>
        </p:grpSpPr>
        <p:sp>
          <p:nvSpPr>
            <p:cNvPr id="19" name="Oval 120"/>
            <p:cNvSpPr>
              <a:spLocks noChangeArrowheads="1"/>
            </p:cNvSpPr>
            <p:nvPr/>
          </p:nvSpPr>
          <p:spPr bwMode="auto">
            <a:xfrm>
              <a:off x="4989788" y="3701608"/>
              <a:ext cx="50800" cy="52388"/>
            </a:xfrm>
            <a:prstGeom prst="ellipse">
              <a:avLst/>
            </a:pr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sp>
          <p:nvSpPr>
            <p:cNvPr id="20" name="Freeform 121"/>
            <p:cNvSpPr>
              <a:spLocks/>
            </p:cNvSpPr>
            <p:nvPr/>
          </p:nvSpPr>
          <p:spPr bwMode="auto">
            <a:xfrm>
              <a:off x="4940576" y="3517458"/>
              <a:ext cx="390525" cy="511175"/>
            </a:xfrm>
            <a:custGeom>
              <a:avLst/>
              <a:gdLst/>
              <a:ahLst/>
              <a:cxnLst>
                <a:cxn ang="0">
                  <a:pos x="333" y="515"/>
                </a:cxn>
                <a:cxn ang="0">
                  <a:pos x="401" y="320"/>
                </a:cxn>
                <a:cxn ang="0">
                  <a:pos x="384" y="298"/>
                </a:cxn>
                <a:cxn ang="0">
                  <a:pos x="323" y="328"/>
                </a:cxn>
                <a:cxn ang="0">
                  <a:pos x="178" y="25"/>
                </a:cxn>
                <a:cxn ang="0">
                  <a:pos x="131" y="12"/>
                </a:cxn>
                <a:cxn ang="0">
                  <a:pos x="33" y="59"/>
                </a:cxn>
                <a:cxn ang="0">
                  <a:pos x="15" y="104"/>
                </a:cxn>
                <a:cxn ang="0">
                  <a:pos x="43" y="163"/>
                </a:cxn>
                <a:cxn ang="0">
                  <a:pos x="76" y="155"/>
                </a:cxn>
                <a:cxn ang="0">
                  <a:pos x="148" y="226"/>
                </a:cxn>
                <a:cxn ang="0">
                  <a:pos x="105" y="292"/>
                </a:cxn>
                <a:cxn ang="0">
                  <a:pos x="160" y="406"/>
                </a:cxn>
                <a:cxn ang="0">
                  <a:pos x="95" y="437"/>
                </a:cxn>
                <a:cxn ang="0">
                  <a:pos x="102" y="461"/>
                </a:cxn>
                <a:cxn ang="0">
                  <a:pos x="302" y="531"/>
                </a:cxn>
                <a:cxn ang="0">
                  <a:pos x="333" y="515"/>
                </a:cxn>
              </a:cxnLst>
              <a:rect l="0" t="0" r="r" b="b"/>
              <a:pathLst>
                <a:path w="416" h="544">
                  <a:moveTo>
                    <a:pt x="333" y="515"/>
                  </a:moveTo>
                  <a:cubicBezTo>
                    <a:pt x="353" y="459"/>
                    <a:pt x="401" y="320"/>
                    <a:pt x="401" y="320"/>
                  </a:cubicBezTo>
                  <a:cubicBezTo>
                    <a:pt x="401" y="320"/>
                    <a:pt x="416" y="282"/>
                    <a:pt x="384" y="298"/>
                  </a:cubicBezTo>
                  <a:cubicBezTo>
                    <a:pt x="323" y="328"/>
                    <a:pt x="323" y="328"/>
                    <a:pt x="323" y="328"/>
                  </a:cubicBezTo>
                  <a:cubicBezTo>
                    <a:pt x="323" y="328"/>
                    <a:pt x="178" y="25"/>
                    <a:pt x="178" y="25"/>
                  </a:cubicBezTo>
                  <a:cubicBezTo>
                    <a:pt x="178" y="25"/>
                    <a:pt x="167" y="0"/>
                    <a:pt x="131" y="12"/>
                  </a:cubicBezTo>
                  <a:cubicBezTo>
                    <a:pt x="92" y="31"/>
                    <a:pt x="33" y="59"/>
                    <a:pt x="33" y="59"/>
                  </a:cubicBezTo>
                  <a:cubicBezTo>
                    <a:pt x="33" y="59"/>
                    <a:pt x="0" y="74"/>
                    <a:pt x="15" y="104"/>
                  </a:cubicBezTo>
                  <a:cubicBezTo>
                    <a:pt x="43" y="163"/>
                    <a:pt x="43" y="163"/>
                    <a:pt x="43" y="163"/>
                  </a:cubicBezTo>
                  <a:cubicBezTo>
                    <a:pt x="53" y="158"/>
                    <a:pt x="64" y="155"/>
                    <a:pt x="76" y="155"/>
                  </a:cubicBezTo>
                  <a:cubicBezTo>
                    <a:pt x="116" y="155"/>
                    <a:pt x="148" y="187"/>
                    <a:pt x="148" y="226"/>
                  </a:cubicBezTo>
                  <a:cubicBezTo>
                    <a:pt x="148" y="256"/>
                    <a:pt x="130" y="281"/>
                    <a:pt x="105" y="292"/>
                  </a:cubicBezTo>
                  <a:cubicBezTo>
                    <a:pt x="160" y="406"/>
                    <a:pt x="160" y="406"/>
                    <a:pt x="160" y="406"/>
                  </a:cubicBezTo>
                  <a:cubicBezTo>
                    <a:pt x="160" y="406"/>
                    <a:pt x="95" y="437"/>
                    <a:pt x="95" y="437"/>
                  </a:cubicBezTo>
                  <a:cubicBezTo>
                    <a:pt x="64" y="451"/>
                    <a:pt x="102" y="461"/>
                    <a:pt x="102" y="461"/>
                  </a:cubicBezTo>
                  <a:cubicBezTo>
                    <a:pt x="302" y="531"/>
                    <a:pt x="302" y="531"/>
                    <a:pt x="302" y="531"/>
                  </a:cubicBezTo>
                  <a:cubicBezTo>
                    <a:pt x="302" y="531"/>
                    <a:pt x="327" y="544"/>
                    <a:pt x="333" y="515"/>
                  </a:cubicBezTo>
                  <a:close/>
                </a:path>
              </a:pathLst>
            </a:cu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grpSp>
      <p:grpSp>
        <p:nvGrpSpPr>
          <p:cNvPr id="24" name="Group 23"/>
          <p:cNvGrpSpPr/>
          <p:nvPr/>
        </p:nvGrpSpPr>
        <p:grpSpPr>
          <a:xfrm rot="19791872">
            <a:off x="8489552" y="3227639"/>
            <a:ext cx="390525" cy="511175"/>
            <a:chOff x="4940576" y="3517458"/>
            <a:chExt cx="390525" cy="511175"/>
          </a:xfrm>
          <a:solidFill>
            <a:srgbClr val="7030A0"/>
          </a:solidFill>
        </p:grpSpPr>
        <p:sp>
          <p:nvSpPr>
            <p:cNvPr id="25" name="Oval 120"/>
            <p:cNvSpPr>
              <a:spLocks noChangeArrowheads="1"/>
            </p:cNvSpPr>
            <p:nvPr/>
          </p:nvSpPr>
          <p:spPr bwMode="auto">
            <a:xfrm>
              <a:off x="4989788" y="3701608"/>
              <a:ext cx="50800" cy="52388"/>
            </a:xfrm>
            <a:prstGeom prst="ellipse">
              <a:avLst/>
            </a:pr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sp>
          <p:nvSpPr>
            <p:cNvPr id="26" name="Freeform 121"/>
            <p:cNvSpPr>
              <a:spLocks/>
            </p:cNvSpPr>
            <p:nvPr/>
          </p:nvSpPr>
          <p:spPr bwMode="auto">
            <a:xfrm>
              <a:off x="4940576" y="3517458"/>
              <a:ext cx="390525" cy="511175"/>
            </a:xfrm>
            <a:custGeom>
              <a:avLst/>
              <a:gdLst/>
              <a:ahLst/>
              <a:cxnLst>
                <a:cxn ang="0">
                  <a:pos x="333" y="515"/>
                </a:cxn>
                <a:cxn ang="0">
                  <a:pos x="401" y="320"/>
                </a:cxn>
                <a:cxn ang="0">
                  <a:pos x="384" y="298"/>
                </a:cxn>
                <a:cxn ang="0">
                  <a:pos x="323" y="328"/>
                </a:cxn>
                <a:cxn ang="0">
                  <a:pos x="178" y="25"/>
                </a:cxn>
                <a:cxn ang="0">
                  <a:pos x="131" y="12"/>
                </a:cxn>
                <a:cxn ang="0">
                  <a:pos x="33" y="59"/>
                </a:cxn>
                <a:cxn ang="0">
                  <a:pos x="15" y="104"/>
                </a:cxn>
                <a:cxn ang="0">
                  <a:pos x="43" y="163"/>
                </a:cxn>
                <a:cxn ang="0">
                  <a:pos x="76" y="155"/>
                </a:cxn>
                <a:cxn ang="0">
                  <a:pos x="148" y="226"/>
                </a:cxn>
                <a:cxn ang="0">
                  <a:pos x="105" y="292"/>
                </a:cxn>
                <a:cxn ang="0">
                  <a:pos x="160" y="406"/>
                </a:cxn>
                <a:cxn ang="0">
                  <a:pos x="95" y="437"/>
                </a:cxn>
                <a:cxn ang="0">
                  <a:pos x="102" y="461"/>
                </a:cxn>
                <a:cxn ang="0">
                  <a:pos x="302" y="531"/>
                </a:cxn>
                <a:cxn ang="0">
                  <a:pos x="333" y="515"/>
                </a:cxn>
              </a:cxnLst>
              <a:rect l="0" t="0" r="r" b="b"/>
              <a:pathLst>
                <a:path w="416" h="544">
                  <a:moveTo>
                    <a:pt x="333" y="515"/>
                  </a:moveTo>
                  <a:cubicBezTo>
                    <a:pt x="353" y="459"/>
                    <a:pt x="401" y="320"/>
                    <a:pt x="401" y="320"/>
                  </a:cubicBezTo>
                  <a:cubicBezTo>
                    <a:pt x="401" y="320"/>
                    <a:pt x="416" y="282"/>
                    <a:pt x="384" y="298"/>
                  </a:cubicBezTo>
                  <a:cubicBezTo>
                    <a:pt x="323" y="328"/>
                    <a:pt x="323" y="328"/>
                    <a:pt x="323" y="328"/>
                  </a:cubicBezTo>
                  <a:cubicBezTo>
                    <a:pt x="323" y="328"/>
                    <a:pt x="178" y="25"/>
                    <a:pt x="178" y="25"/>
                  </a:cubicBezTo>
                  <a:cubicBezTo>
                    <a:pt x="178" y="25"/>
                    <a:pt x="167" y="0"/>
                    <a:pt x="131" y="12"/>
                  </a:cubicBezTo>
                  <a:cubicBezTo>
                    <a:pt x="92" y="31"/>
                    <a:pt x="33" y="59"/>
                    <a:pt x="33" y="59"/>
                  </a:cubicBezTo>
                  <a:cubicBezTo>
                    <a:pt x="33" y="59"/>
                    <a:pt x="0" y="74"/>
                    <a:pt x="15" y="104"/>
                  </a:cubicBezTo>
                  <a:cubicBezTo>
                    <a:pt x="43" y="163"/>
                    <a:pt x="43" y="163"/>
                    <a:pt x="43" y="163"/>
                  </a:cubicBezTo>
                  <a:cubicBezTo>
                    <a:pt x="53" y="158"/>
                    <a:pt x="64" y="155"/>
                    <a:pt x="76" y="155"/>
                  </a:cubicBezTo>
                  <a:cubicBezTo>
                    <a:pt x="116" y="155"/>
                    <a:pt x="148" y="187"/>
                    <a:pt x="148" y="226"/>
                  </a:cubicBezTo>
                  <a:cubicBezTo>
                    <a:pt x="148" y="256"/>
                    <a:pt x="130" y="281"/>
                    <a:pt x="105" y="292"/>
                  </a:cubicBezTo>
                  <a:cubicBezTo>
                    <a:pt x="160" y="406"/>
                    <a:pt x="160" y="406"/>
                    <a:pt x="160" y="406"/>
                  </a:cubicBezTo>
                  <a:cubicBezTo>
                    <a:pt x="160" y="406"/>
                    <a:pt x="95" y="437"/>
                    <a:pt x="95" y="437"/>
                  </a:cubicBezTo>
                  <a:cubicBezTo>
                    <a:pt x="64" y="451"/>
                    <a:pt x="102" y="461"/>
                    <a:pt x="102" y="461"/>
                  </a:cubicBezTo>
                  <a:cubicBezTo>
                    <a:pt x="302" y="531"/>
                    <a:pt x="302" y="531"/>
                    <a:pt x="302" y="531"/>
                  </a:cubicBezTo>
                  <a:cubicBezTo>
                    <a:pt x="302" y="531"/>
                    <a:pt x="327" y="544"/>
                    <a:pt x="333" y="515"/>
                  </a:cubicBezTo>
                  <a:close/>
                </a:path>
              </a:pathLst>
            </a:cu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grpSp>
      <p:pic>
        <p:nvPicPr>
          <p:cNvPr id="16" name="Picture 15"/>
          <p:cNvPicPr>
            <a:picLocks noChangeAspect="1"/>
          </p:cNvPicPr>
          <p:nvPr/>
        </p:nvPicPr>
        <p:blipFill>
          <a:blip r:embed="rId2"/>
          <a:stretch>
            <a:fillRect/>
          </a:stretch>
        </p:blipFill>
        <p:spPr>
          <a:xfrm>
            <a:off x="780354" y="2133710"/>
            <a:ext cx="3309884" cy="1006141"/>
          </a:xfrm>
          <a:prstGeom prst="rect">
            <a:avLst/>
          </a:prstGeom>
        </p:spPr>
      </p:pic>
      <p:pic>
        <p:nvPicPr>
          <p:cNvPr id="21" name="Picture 20"/>
          <p:cNvPicPr>
            <a:picLocks noChangeAspect="1"/>
          </p:cNvPicPr>
          <p:nvPr/>
        </p:nvPicPr>
        <p:blipFill>
          <a:blip r:embed="rId3"/>
          <a:stretch>
            <a:fillRect/>
          </a:stretch>
        </p:blipFill>
        <p:spPr>
          <a:xfrm>
            <a:off x="4416541" y="2343325"/>
            <a:ext cx="4535214" cy="2512466"/>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2187" y="872234"/>
            <a:ext cx="1809760" cy="4021689"/>
          </a:xfrm>
          <a:prstGeom prst="rect">
            <a:avLst/>
          </a:prstGeom>
        </p:spPr>
      </p:pic>
    </p:spTree>
    <p:extLst>
      <p:ext uri="{BB962C8B-B14F-4D97-AF65-F5344CB8AC3E}">
        <p14:creationId xmlns:p14="http://schemas.microsoft.com/office/powerpoint/2010/main" val="2320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COMMUNICATION with AGENT 1/2</a:t>
            </a:r>
            <a:endParaRPr lang="fr-FR" dirty="0"/>
          </a:p>
        </p:txBody>
      </p:sp>
      <p:sp>
        <p:nvSpPr>
          <p:cNvPr id="21" name="Text Placeholder 3"/>
          <p:cNvSpPr txBox="1">
            <a:spLocks/>
          </p:cNvSpPr>
          <p:nvPr/>
        </p:nvSpPr>
        <p:spPr>
          <a:xfrm>
            <a:off x="2358132" y="3827342"/>
            <a:ext cx="3120510" cy="1231073"/>
          </a:xfrm>
          <a:prstGeom prst="rect">
            <a:avLst/>
          </a:prstGeom>
        </p:spPr>
        <p:txBody>
          <a:bodyPr/>
          <a:lstStyle>
            <a:lvl1pPr marL="227793" indent="-227793" algn="l" defTabSz="913552" rtl="0" eaLnBrk="1" fontAlgn="base" hangingPunct="1">
              <a:lnSpc>
                <a:spcPct val="90000"/>
              </a:lnSpc>
              <a:spcBef>
                <a:spcPts val="1000"/>
              </a:spcBef>
              <a:spcAft>
                <a:spcPct val="0"/>
              </a:spcAft>
              <a:buFont typeface="Arial" panose="020B0604020202020204" pitchFamily="34" charset="0"/>
              <a:buChar char="•"/>
              <a:defRPr lang="en-US" sz="1800" kern="1200" dirty="0">
                <a:solidFill>
                  <a:schemeClr val="tx1"/>
                </a:solidFill>
                <a:latin typeface="Montserrat Hairline" charset="0"/>
                <a:ea typeface="Montserrat Hairline" charset="0"/>
                <a:cs typeface="Montserrat Hairline" charset="0"/>
              </a:defRPr>
            </a:lvl1pPr>
            <a:lvl2pPr marL="684966" indent="-227793" algn="l" defTabSz="913552" rtl="0" eaLnBrk="1" fontAlgn="base" hangingPunct="1">
              <a:lnSpc>
                <a:spcPct val="90000"/>
              </a:lnSpc>
              <a:spcBef>
                <a:spcPts val="500"/>
              </a:spcBef>
              <a:spcAft>
                <a:spcPct val="0"/>
              </a:spcAft>
              <a:buFont typeface="Arial" panose="020B0604020202020204" pitchFamily="34" charset="0"/>
              <a:buChar char="•"/>
              <a:defRPr lang="en-US" sz="1400" kern="1200" dirty="0">
                <a:solidFill>
                  <a:schemeClr val="tx1"/>
                </a:solidFill>
                <a:latin typeface="Montserrat Hairline" charset="0"/>
                <a:ea typeface="Montserrat Hairline" charset="0"/>
                <a:cs typeface="Montserrat Hairline" charset="0"/>
              </a:defRPr>
            </a:lvl2pPr>
            <a:lvl3pPr marL="1142138" indent="-227793" algn="l" defTabSz="913552" rtl="0" eaLnBrk="1" fontAlgn="base" hangingPunct="1">
              <a:lnSpc>
                <a:spcPct val="90000"/>
              </a:lnSpc>
              <a:spcBef>
                <a:spcPts val="500"/>
              </a:spcBef>
              <a:spcAft>
                <a:spcPct val="0"/>
              </a:spcAft>
              <a:buFont typeface="Arial" panose="020B0604020202020204" pitchFamily="34" charset="0"/>
              <a:buChar char="•"/>
              <a:defRPr lang="en-US" sz="1200" kern="1200" dirty="0">
                <a:solidFill>
                  <a:schemeClr val="tx1"/>
                </a:solidFill>
                <a:latin typeface="Montserrat Hairline" charset="0"/>
                <a:ea typeface="Montserrat Hairline" charset="0"/>
                <a:cs typeface="Montserrat Hairline" charset="0"/>
              </a:defRPr>
            </a:lvl3pPr>
            <a:lvl4pPr marL="1599311"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4pPr>
            <a:lvl5pPr marL="2056483"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5pPr>
            <a:lvl6pPr marL="2513946"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28"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09"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90"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After opening the Rainbow application, the agent will be in Rainbow conversation which is set up automatically with a welcoming message.</a:t>
            </a:r>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976" y="2222039"/>
            <a:ext cx="1086972" cy="1987749"/>
          </a:xfrm>
          <a:prstGeom prst="rect">
            <a:avLst/>
          </a:prstGeom>
          <a:ln>
            <a:noFill/>
          </a:ln>
          <a:effectLst>
            <a:outerShdw blurRad="292100" dist="139700" dir="2700000" algn="tl" rotWithShape="0">
              <a:srgbClr val="333333">
                <a:alpha val="65000"/>
              </a:srgbClr>
            </a:outerShdw>
          </a:effectLst>
        </p:spPr>
      </p:pic>
      <p:pic>
        <p:nvPicPr>
          <p:cNvPr id="53" name="Picture 2" descr="https://support.openrainbow.com/hc/article_attachments/360000102064/How_to_Make_a_Video_Call_AND_Share_My_Screen_Screenshot.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02948" y="1256138"/>
            <a:ext cx="3275694" cy="2396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960793" y="3908682"/>
            <a:ext cx="732639" cy="572057"/>
            <a:chOff x="5016500" y="1519238"/>
            <a:chExt cx="534988" cy="444501"/>
          </a:xfrm>
          <a:solidFill>
            <a:srgbClr val="0070C0"/>
          </a:solidFill>
        </p:grpSpPr>
        <p:sp>
          <p:nvSpPr>
            <p:cNvPr id="63" name="Oval 20"/>
            <p:cNvSpPr>
              <a:spLocks noChangeArrowheads="1"/>
            </p:cNvSpPr>
            <p:nvPr/>
          </p:nvSpPr>
          <p:spPr bwMode="auto">
            <a:xfrm>
              <a:off x="5045075" y="1527176"/>
              <a:ext cx="188913" cy="190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4" name="Freeform 21"/>
            <p:cNvSpPr>
              <a:spLocks/>
            </p:cNvSpPr>
            <p:nvPr/>
          </p:nvSpPr>
          <p:spPr bwMode="auto">
            <a:xfrm>
              <a:off x="5280025" y="1793876"/>
              <a:ext cx="238125" cy="82550"/>
            </a:xfrm>
            <a:custGeom>
              <a:avLst/>
              <a:gdLst>
                <a:gd name="T0" fmla="*/ 3 w 84"/>
                <a:gd name="T1" fmla="*/ 29 h 29"/>
                <a:gd name="T2" fmla="*/ 73 w 84"/>
                <a:gd name="T3" fmla="*/ 29 h 29"/>
                <a:gd name="T4" fmla="*/ 82 w 84"/>
                <a:gd name="T5" fmla="*/ 25 h 29"/>
                <a:gd name="T6" fmla="*/ 81 w 84"/>
                <a:gd name="T7" fmla="*/ 14 h 29"/>
                <a:gd name="T8" fmla="*/ 77 w 84"/>
                <a:gd name="T9" fmla="*/ 9 h 29"/>
                <a:gd name="T10" fmla="*/ 60 w 84"/>
                <a:gd name="T11" fmla="*/ 0 h 29"/>
                <a:gd name="T12" fmla="*/ 5 w 84"/>
                <a:gd name="T13" fmla="*/ 0 h 29"/>
                <a:gd name="T14" fmla="*/ 0 w 84"/>
                <a:gd name="T15" fmla="*/ 0 h 29"/>
                <a:gd name="T16" fmla="*/ 3 w 84"/>
                <a:gd name="T17" fmla="*/ 14 h 29"/>
                <a:gd name="T18" fmla="*/ 3 w 84"/>
                <a:gd name="T1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9">
                  <a:moveTo>
                    <a:pt x="3" y="29"/>
                  </a:moveTo>
                  <a:cubicBezTo>
                    <a:pt x="73" y="29"/>
                    <a:pt x="73" y="29"/>
                    <a:pt x="73" y="29"/>
                  </a:cubicBezTo>
                  <a:cubicBezTo>
                    <a:pt x="77" y="29"/>
                    <a:pt x="81" y="28"/>
                    <a:pt x="82" y="25"/>
                  </a:cubicBezTo>
                  <a:cubicBezTo>
                    <a:pt x="84" y="21"/>
                    <a:pt x="83" y="18"/>
                    <a:pt x="81" y="14"/>
                  </a:cubicBezTo>
                  <a:cubicBezTo>
                    <a:pt x="77" y="9"/>
                    <a:pt x="77" y="9"/>
                    <a:pt x="77" y="9"/>
                  </a:cubicBezTo>
                  <a:cubicBezTo>
                    <a:pt x="74" y="4"/>
                    <a:pt x="66" y="0"/>
                    <a:pt x="60" y="0"/>
                  </a:cubicBezTo>
                  <a:cubicBezTo>
                    <a:pt x="5" y="0"/>
                    <a:pt x="5" y="0"/>
                    <a:pt x="5" y="0"/>
                  </a:cubicBezTo>
                  <a:cubicBezTo>
                    <a:pt x="3" y="0"/>
                    <a:pt x="1" y="0"/>
                    <a:pt x="0" y="0"/>
                  </a:cubicBezTo>
                  <a:cubicBezTo>
                    <a:pt x="2" y="4"/>
                    <a:pt x="3" y="9"/>
                    <a:pt x="3" y="14"/>
                  </a:cubicBezTo>
                  <a:lnTo>
                    <a:pt x="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5" name="Freeform 22"/>
            <p:cNvSpPr>
              <a:spLocks/>
            </p:cNvSpPr>
            <p:nvPr/>
          </p:nvSpPr>
          <p:spPr bwMode="auto">
            <a:xfrm>
              <a:off x="5019675" y="1746251"/>
              <a:ext cx="55563" cy="58738"/>
            </a:xfrm>
            <a:custGeom>
              <a:avLst/>
              <a:gdLst>
                <a:gd name="T0" fmla="*/ 19 w 20"/>
                <a:gd name="T1" fmla="*/ 13 h 21"/>
                <a:gd name="T2" fmla="*/ 12 w 20"/>
                <a:gd name="T3" fmla="*/ 2 h 21"/>
                <a:gd name="T4" fmla="*/ 1 w 20"/>
                <a:gd name="T5" fmla="*/ 8 h 21"/>
                <a:gd name="T6" fmla="*/ 8 w 20"/>
                <a:gd name="T7" fmla="*/ 19 h 21"/>
                <a:gd name="T8" fmla="*/ 19 w 20"/>
                <a:gd name="T9" fmla="*/ 13 h 21"/>
              </a:gdLst>
              <a:ahLst/>
              <a:cxnLst>
                <a:cxn ang="0">
                  <a:pos x="T0" y="T1"/>
                </a:cxn>
                <a:cxn ang="0">
                  <a:pos x="T2" y="T3"/>
                </a:cxn>
                <a:cxn ang="0">
                  <a:pos x="T4" y="T5"/>
                </a:cxn>
                <a:cxn ang="0">
                  <a:pos x="T6" y="T7"/>
                </a:cxn>
                <a:cxn ang="0">
                  <a:pos x="T8" y="T9"/>
                </a:cxn>
              </a:cxnLst>
              <a:rect l="0" t="0" r="r" b="b"/>
              <a:pathLst>
                <a:path w="20" h="21">
                  <a:moveTo>
                    <a:pt x="19" y="13"/>
                  </a:moveTo>
                  <a:cubicBezTo>
                    <a:pt x="20" y="8"/>
                    <a:pt x="17" y="3"/>
                    <a:pt x="12" y="2"/>
                  </a:cubicBezTo>
                  <a:cubicBezTo>
                    <a:pt x="7" y="0"/>
                    <a:pt x="2" y="3"/>
                    <a:pt x="1" y="8"/>
                  </a:cubicBezTo>
                  <a:cubicBezTo>
                    <a:pt x="0" y="13"/>
                    <a:pt x="3" y="18"/>
                    <a:pt x="8" y="19"/>
                  </a:cubicBezTo>
                  <a:cubicBezTo>
                    <a:pt x="13" y="21"/>
                    <a:pt x="18" y="17"/>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6" name="Rectangle 23"/>
            <p:cNvSpPr>
              <a:spLocks noChangeArrowheads="1"/>
            </p:cNvSpPr>
            <p:nvPr/>
          </p:nvSpPr>
          <p:spPr bwMode="auto">
            <a:xfrm>
              <a:off x="5106988" y="1743076"/>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7" name="Freeform 24"/>
            <p:cNvSpPr>
              <a:spLocks/>
            </p:cNvSpPr>
            <p:nvPr/>
          </p:nvSpPr>
          <p:spPr bwMode="auto">
            <a:xfrm>
              <a:off x="5016500" y="1743076"/>
              <a:ext cx="252413" cy="220663"/>
            </a:xfrm>
            <a:custGeom>
              <a:avLst/>
              <a:gdLst>
                <a:gd name="T0" fmla="*/ 0 w 89"/>
                <a:gd name="T1" fmla="*/ 34 h 78"/>
                <a:gd name="T2" fmla="*/ 0 w 89"/>
                <a:gd name="T3" fmla="*/ 44 h 78"/>
                <a:gd name="T4" fmla="*/ 0 w 89"/>
                <a:gd name="T5" fmla="*/ 69 h 78"/>
                <a:gd name="T6" fmla="*/ 11 w 89"/>
                <a:gd name="T7" fmla="*/ 78 h 78"/>
                <a:gd name="T8" fmla="*/ 78 w 89"/>
                <a:gd name="T9" fmla="*/ 78 h 78"/>
                <a:gd name="T10" fmla="*/ 89 w 89"/>
                <a:gd name="T11" fmla="*/ 69 h 78"/>
                <a:gd name="T12" fmla="*/ 89 w 89"/>
                <a:gd name="T13" fmla="*/ 32 h 78"/>
                <a:gd name="T14" fmla="*/ 69 w 89"/>
                <a:gd name="T15" fmla="*/ 3 h 78"/>
                <a:gd name="T16" fmla="*/ 69 w 89"/>
                <a:gd name="T17" fmla="*/ 2 h 78"/>
                <a:gd name="T18" fmla="*/ 66 w 89"/>
                <a:gd name="T19" fmla="*/ 1 h 78"/>
                <a:gd name="T20" fmla="*/ 65 w 89"/>
                <a:gd name="T21" fmla="*/ 1 h 78"/>
                <a:gd name="T22" fmla="*/ 62 w 89"/>
                <a:gd name="T23" fmla="*/ 1 h 78"/>
                <a:gd name="T24" fmla="*/ 61 w 89"/>
                <a:gd name="T25" fmla="*/ 1 h 78"/>
                <a:gd name="T26" fmla="*/ 57 w 89"/>
                <a:gd name="T27" fmla="*/ 0 h 78"/>
                <a:gd name="T28" fmla="*/ 32 w 89"/>
                <a:gd name="T29" fmla="*/ 0 h 78"/>
                <a:gd name="T30" fmla="*/ 35 w 89"/>
                <a:gd name="T31" fmla="*/ 18 h 78"/>
                <a:gd name="T32" fmla="*/ 6 w 89"/>
                <a:gd name="T33" fmla="*/ 36 h 78"/>
                <a:gd name="T34" fmla="*/ 0 w 89"/>
                <a:gd name="T35"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 h="78">
                  <a:moveTo>
                    <a:pt x="0" y="34"/>
                  </a:moveTo>
                  <a:cubicBezTo>
                    <a:pt x="0" y="44"/>
                    <a:pt x="0" y="44"/>
                    <a:pt x="0" y="44"/>
                  </a:cubicBezTo>
                  <a:cubicBezTo>
                    <a:pt x="0" y="69"/>
                    <a:pt x="0" y="69"/>
                    <a:pt x="0" y="69"/>
                  </a:cubicBezTo>
                  <a:cubicBezTo>
                    <a:pt x="0" y="74"/>
                    <a:pt x="5" y="78"/>
                    <a:pt x="11" y="78"/>
                  </a:cubicBezTo>
                  <a:cubicBezTo>
                    <a:pt x="78" y="78"/>
                    <a:pt x="78" y="78"/>
                    <a:pt x="78" y="78"/>
                  </a:cubicBezTo>
                  <a:cubicBezTo>
                    <a:pt x="84" y="78"/>
                    <a:pt x="89" y="74"/>
                    <a:pt x="89" y="69"/>
                  </a:cubicBezTo>
                  <a:cubicBezTo>
                    <a:pt x="89" y="32"/>
                    <a:pt x="89" y="32"/>
                    <a:pt x="89" y="32"/>
                  </a:cubicBezTo>
                  <a:cubicBezTo>
                    <a:pt x="89" y="19"/>
                    <a:pt x="81" y="7"/>
                    <a:pt x="69" y="3"/>
                  </a:cubicBezTo>
                  <a:cubicBezTo>
                    <a:pt x="69" y="3"/>
                    <a:pt x="69" y="2"/>
                    <a:pt x="69" y="2"/>
                  </a:cubicBezTo>
                  <a:cubicBezTo>
                    <a:pt x="68" y="2"/>
                    <a:pt x="67" y="2"/>
                    <a:pt x="66" y="1"/>
                  </a:cubicBezTo>
                  <a:cubicBezTo>
                    <a:pt x="65" y="1"/>
                    <a:pt x="65" y="1"/>
                    <a:pt x="65" y="1"/>
                  </a:cubicBezTo>
                  <a:cubicBezTo>
                    <a:pt x="64" y="1"/>
                    <a:pt x="63" y="1"/>
                    <a:pt x="62" y="1"/>
                  </a:cubicBezTo>
                  <a:cubicBezTo>
                    <a:pt x="62" y="1"/>
                    <a:pt x="61" y="1"/>
                    <a:pt x="61" y="1"/>
                  </a:cubicBezTo>
                  <a:cubicBezTo>
                    <a:pt x="60" y="0"/>
                    <a:pt x="59" y="0"/>
                    <a:pt x="57" y="0"/>
                  </a:cubicBezTo>
                  <a:cubicBezTo>
                    <a:pt x="32" y="0"/>
                    <a:pt x="32" y="0"/>
                    <a:pt x="32" y="0"/>
                  </a:cubicBezTo>
                  <a:cubicBezTo>
                    <a:pt x="35" y="6"/>
                    <a:pt x="36" y="12"/>
                    <a:pt x="35" y="18"/>
                  </a:cubicBezTo>
                  <a:cubicBezTo>
                    <a:pt x="32" y="31"/>
                    <a:pt x="19" y="39"/>
                    <a:pt x="6" y="36"/>
                  </a:cubicBezTo>
                  <a:cubicBezTo>
                    <a:pt x="3" y="36"/>
                    <a:pt x="1" y="35"/>
                    <a:pt x="0"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68" name="Line 25"/>
            <p:cNvSpPr>
              <a:spLocks noChangeShapeType="1"/>
            </p:cNvSpPr>
            <p:nvPr/>
          </p:nvSpPr>
          <p:spPr bwMode="auto">
            <a:xfrm>
              <a:off x="5106988" y="17430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1" name="Line 26"/>
            <p:cNvSpPr>
              <a:spLocks noChangeShapeType="1"/>
            </p:cNvSpPr>
            <p:nvPr/>
          </p:nvSpPr>
          <p:spPr bwMode="auto">
            <a:xfrm>
              <a:off x="5106988" y="1743076"/>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3" name="Freeform 27"/>
            <p:cNvSpPr>
              <a:spLocks noEditPoints="1"/>
            </p:cNvSpPr>
            <p:nvPr/>
          </p:nvSpPr>
          <p:spPr bwMode="auto">
            <a:xfrm>
              <a:off x="5192713" y="1519238"/>
              <a:ext cx="358775" cy="254000"/>
            </a:xfrm>
            <a:custGeom>
              <a:avLst/>
              <a:gdLst>
                <a:gd name="T0" fmla="*/ 104 w 127"/>
                <a:gd name="T1" fmla="*/ 0 h 90"/>
                <a:gd name="T2" fmla="*/ 22 w 127"/>
                <a:gd name="T3" fmla="*/ 0 h 90"/>
                <a:gd name="T4" fmla="*/ 7 w 127"/>
                <a:gd name="T5" fmla="*/ 5 h 90"/>
                <a:gd name="T6" fmla="*/ 22 w 127"/>
                <a:gd name="T7" fmla="*/ 36 h 90"/>
                <a:gd name="T8" fmla="*/ 0 w 127"/>
                <a:gd name="T9" fmla="*/ 72 h 90"/>
                <a:gd name="T10" fmla="*/ 0 w 127"/>
                <a:gd name="T11" fmla="*/ 73 h 90"/>
                <a:gd name="T12" fmla="*/ 2 w 127"/>
                <a:gd name="T13" fmla="*/ 73 h 90"/>
                <a:gd name="T14" fmla="*/ 4 w 127"/>
                <a:gd name="T15" fmla="*/ 74 h 90"/>
                <a:gd name="T16" fmla="*/ 5 w 127"/>
                <a:gd name="T17" fmla="*/ 74 h 90"/>
                <a:gd name="T18" fmla="*/ 9 w 127"/>
                <a:gd name="T19" fmla="*/ 75 h 90"/>
                <a:gd name="T20" fmla="*/ 9 w 127"/>
                <a:gd name="T21" fmla="*/ 75 h 90"/>
                <a:gd name="T22" fmla="*/ 9 w 127"/>
                <a:gd name="T23" fmla="*/ 75 h 90"/>
                <a:gd name="T24" fmla="*/ 27 w 127"/>
                <a:gd name="T25" fmla="*/ 90 h 90"/>
                <a:gd name="T26" fmla="*/ 104 w 127"/>
                <a:gd name="T27" fmla="*/ 90 h 90"/>
                <a:gd name="T28" fmla="*/ 127 w 127"/>
                <a:gd name="T29" fmla="*/ 67 h 90"/>
                <a:gd name="T30" fmla="*/ 127 w 127"/>
                <a:gd name="T31" fmla="*/ 22 h 90"/>
                <a:gd name="T32" fmla="*/ 104 w 127"/>
                <a:gd name="T33" fmla="*/ 0 h 90"/>
                <a:gd name="T34" fmla="*/ 66 w 127"/>
                <a:gd name="T35" fmla="*/ 10 h 90"/>
                <a:gd name="T36" fmla="*/ 67 w 127"/>
                <a:gd name="T37" fmla="*/ 11 h 90"/>
                <a:gd name="T38" fmla="*/ 67 w 127"/>
                <a:gd name="T39" fmla="*/ 10 h 90"/>
                <a:gd name="T40" fmla="*/ 85 w 127"/>
                <a:gd name="T41" fmla="*/ 28 h 90"/>
                <a:gd name="T42" fmla="*/ 67 w 127"/>
                <a:gd name="T43" fmla="*/ 46 h 90"/>
                <a:gd name="T44" fmla="*/ 67 w 127"/>
                <a:gd name="T45" fmla="*/ 46 h 90"/>
                <a:gd name="T46" fmla="*/ 66 w 127"/>
                <a:gd name="T47" fmla="*/ 46 h 90"/>
                <a:gd name="T48" fmla="*/ 48 w 127"/>
                <a:gd name="T49" fmla="*/ 28 h 90"/>
                <a:gd name="T50" fmla="*/ 66 w 127"/>
                <a:gd name="T51" fmla="*/ 10 h 90"/>
                <a:gd name="T52" fmla="*/ 97 w 127"/>
                <a:gd name="T53" fmla="*/ 78 h 90"/>
                <a:gd name="T54" fmla="*/ 36 w 127"/>
                <a:gd name="T55" fmla="*/ 78 h 90"/>
                <a:gd name="T56" fmla="*/ 36 w 127"/>
                <a:gd name="T57" fmla="*/ 75 h 90"/>
                <a:gd name="T58" fmla="*/ 59 w 127"/>
                <a:gd name="T59" fmla="*/ 52 h 90"/>
                <a:gd name="T60" fmla="*/ 75 w 127"/>
                <a:gd name="T61" fmla="*/ 52 h 90"/>
                <a:gd name="T62" fmla="*/ 97 w 127"/>
                <a:gd name="T63" fmla="*/ 75 h 90"/>
                <a:gd name="T64" fmla="*/ 97 w 127"/>
                <a:gd name="T65" fmla="*/ 7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7" h="90">
                  <a:moveTo>
                    <a:pt x="104" y="0"/>
                  </a:moveTo>
                  <a:cubicBezTo>
                    <a:pt x="22" y="0"/>
                    <a:pt x="22" y="0"/>
                    <a:pt x="22" y="0"/>
                  </a:cubicBezTo>
                  <a:cubicBezTo>
                    <a:pt x="16" y="0"/>
                    <a:pt x="11" y="2"/>
                    <a:pt x="7" y="5"/>
                  </a:cubicBezTo>
                  <a:cubicBezTo>
                    <a:pt x="16" y="13"/>
                    <a:pt x="22" y="24"/>
                    <a:pt x="22" y="36"/>
                  </a:cubicBezTo>
                  <a:cubicBezTo>
                    <a:pt x="22" y="52"/>
                    <a:pt x="13" y="66"/>
                    <a:pt x="0" y="72"/>
                  </a:cubicBezTo>
                  <a:cubicBezTo>
                    <a:pt x="0" y="72"/>
                    <a:pt x="0" y="73"/>
                    <a:pt x="0" y="73"/>
                  </a:cubicBezTo>
                  <a:cubicBezTo>
                    <a:pt x="1" y="73"/>
                    <a:pt x="1" y="73"/>
                    <a:pt x="2" y="73"/>
                  </a:cubicBezTo>
                  <a:cubicBezTo>
                    <a:pt x="3" y="73"/>
                    <a:pt x="4" y="74"/>
                    <a:pt x="4" y="74"/>
                  </a:cubicBezTo>
                  <a:cubicBezTo>
                    <a:pt x="5" y="74"/>
                    <a:pt x="5" y="74"/>
                    <a:pt x="5" y="74"/>
                  </a:cubicBezTo>
                  <a:cubicBezTo>
                    <a:pt x="7" y="74"/>
                    <a:pt x="8" y="75"/>
                    <a:pt x="9" y="75"/>
                  </a:cubicBezTo>
                  <a:cubicBezTo>
                    <a:pt x="9" y="75"/>
                    <a:pt x="9" y="75"/>
                    <a:pt x="9" y="75"/>
                  </a:cubicBezTo>
                  <a:cubicBezTo>
                    <a:pt x="9" y="75"/>
                    <a:pt x="9" y="75"/>
                    <a:pt x="9" y="75"/>
                  </a:cubicBezTo>
                  <a:cubicBezTo>
                    <a:pt x="17" y="78"/>
                    <a:pt x="23" y="84"/>
                    <a:pt x="27" y="90"/>
                  </a:cubicBezTo>
                  <a:cubicBezTo>
                    <a:pt x="104" y="90"/>
                    <a:pt x="104" y="90"/>
                    <a:pt x="104" y="90"/>
                  </a:cubicBezTo>
                  <a:cubicBezTo>
                    <a:pt x="116" y="90"/>
                    <a:pt x="127" y="80"/>
                    <a:pt x="127" y="67"/>
                  </a:cubicBezTo>
                  <a:cubicBezTo>
                    <a:pt x="127" y="22"/>
                    <a:pt x="127" y="22"/>
                    <a:pt x="127" y="22"/>
                  </a:cubicBezTo>
                  <a:cubicBezTo>
                    <a:pt x="127" y="10"/>
                    <a:pt x="116" y="0"/>
                    <a:pt x="104" y="0"/>
                  </a:cubicBezTo>
                  <a:close/>
                  <a:moveTo>
                    <a:pt x="66" y="10"/>
                  </a:moveTo>
                  <a:cubicBezTo>
                    <a:pt x="66" y="10"/>
                    <a:pt x="66" y="11"/>
                    <a:pt x="67" y="11"/>
                  </a:cubicBezTo>
                  <a:cubicBezTo>
                    <a:pt x="67" y="11"/>
                    <a:pt x="67" y="10"/>
                    <a:pt x="67" y="10"/>
                  </a:cubicBezTo>
                  <a:cubicBezTo>
                    <a:pt x="77" y="10"/>
                    <a:pt x="85" y="19"/>
                    <a:pt x="85" y="28"/>
                  </a:cubicBezTo>
                  <a:cubicBezTo>
                    <a:pt x="85" y="38"/>
                    <a:pt x="77" y="46"/>
                    <a:pt x="67" y="46"/>
                  </a:cubicBezTo>
                  <a:cubicBezTo>
                    <a:pt x="67" y="46"/>
                    <a:pt x="67" y="46"/>
                    <a:pt x="67" y="46"/>
                  </a:cubicBezTo>
                  <a:cubicBezTo>
                    <a:pt x="66" y="46"/>
                    <a:pt x="66" y="46"/>
                    <a:pt x="66" y="46"/>
                  </a:cubicBezTo>
                  <a:cubicBezTo>
                    <a:pt x="56" y="46"/>
                    <a:pt x="48" y="38"/>
                    <a:pt x="48" y="28"/>
                  </a:cubicBezTo>
                  <a:cubicBezTo>
                    <a:pt x="48" y="19"/>
                    <a:pt x="56" y="10"/>
                    <a:pt x="66" y="10"/>
                  </a:cubicBezTo>
                  <a:close/>
                  <a:moveTo>
                    <a:pt x="97" y="78"/>
                  </a:moveTo>
                  <a:cubicBezTo>
                    <a:pt x="36" y="78"/>
                    <a:pt x="36" y="78"/>
                    <a:pt x="36" y="78"/>
                  </a:cubicBezTo>
                  <a:cubicBezTo>
                    <a:pt x="36" y="75"/>
                    <a:pt x="36" y="75"/>
                    <a:pt x="36" y="75"/>
                  </a:cubicBezTo>
                  <a:cubicBezTo>
                    <a:pt x="36" y="62"/>
                    <a:pt x="46" y="52"/>
                    <a:pt x="59" y="52"/>
                  </a:cubicBezTo>
                  <a:cubicBezTo>
                    <a:pt x="75" y="52"/>
                    <a:pt x="75" y="52"/>
                    <a:pt x="75" y="52"/>
                  </a:cubicBezTo>
                  <a:cubicBezTo>
                    <a:pt x="87" y="52"/>
                    <a:pt x="97" y="62"/>
                    <a:pt x="97" y="75"/>
                  </a:cubicBezTo>
                  <a:lnTo>
                    <a:pt x="97"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02948" y="1256138"/>
            <a:ext cx="3275694" cy="2396097"/>
          </a:xfrm>
          <a:prstGeom prst="rect">
            <a:avLst/>
          </a:prstGeom>
        </p:spPr>
      </p:pic>
      <p:pic>
        <p:nvPicPr>
          <p:cNvPr id="3" name="Picture 2"/>
          <p:cNvPicPr>
            <a:picLocks noChangeAspect="1"/>
          </p:cNvPicPr>
          <p:nvPr/>
        </p:nvPicPr>
        <p:blipFill>
          <a:blip r:embed="rId5"/>
          <a:stretch>
            <a:fillRect/>
          </a:stretch>
        </p:blipFill>
        <p:spPr>
          <a:xfrm>
            <a:off x="6188997" y="889002"/>
            <a:ext cx="2528875" cy="5222677"/>
          </a:xfrm>
          <a:prstGeom prst="rect">
            <a:avLst/>
          </a:prstGeom>
        </p:spPr>
      </p:pic>
      <p:cxnSp>
        <p:nvCxnSpPr>
          <p:cNvPr id="9" name="Straight Connector 8"/>
          <p:cNvCxnSpPr/>
          <p:nvPr/>
        </p:nvCxnSpPr>
        <p:spPr>
          <a:xfrm flipV="1">
            <a:off x="5281684" y="889002"/>
            <a:ext cx="861658" cy="69413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44681" y="3500340"/>
            <a:ext cx="898661" cy="2543047"/>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0" name="Text Placeholder 3"/>
          <p:cNvSpPr txBox="1">
            <a:spLocks/>
          </p:cNvSpPr>
          <p:nvPr/>
        </p:nvSpPr>
        <p:spPr>
          <a:xfrm>
            <a:off x="8855678" y="4235571"/>
            <a:ext cx="3236237" cy="1231073"/>
          </a:xfrm>
          <a:prstGeom prst="rect">
            <a:avLst/>
          </a:prstGeom>
        </p:spPr>
        <p:txBody>
          <a:bodyPr/>
          <a:lstStyle>
            <a:lvl1pPr marL="227793" indent="-227793" algn="l" defTabSz="913552" rtl="0" eaLnBrk="1" fontAlgn="base" hangingPunct="1">
              <a:lnSpc>
                <a:spcPct val="90000"/>
              </a:lnSpc>
              <a:spcBef>
                <a:spcPts val="1000"/>
              </a:spcBef>
              <a:spcAft>
                <a:spcPct val="0"/>
              </a:spcAft>
              <a:buFont typeface="Arial" panose="020B0604020202020204" pitchFamily="34" charset="0"/>
              <a:buChar char="•"/>
              <a:defRPr lang="en-US" sz="1800" kern="1200" dirty="0">
                <a:solidFill>
                  <a:schemeClr val="tx1"/>
                </a:solidFill>
                <a:latin typeface="Montserrat Hairline" charset="0"/>
                <a:ea typeface="Montserrat Hairline" charset="0"/>
                <a:cs typeface="Montserrat Hairline" charset="0"/>
              </a:defRPr>
            </a:lvl1pPr>
            <a:lvl2pPr marL="684966" indent="-227793" algn="l" defTabSz="913552" rtl="0" eaLnBrk="1" fontAlgn="base" hangingPunct="1">
              <a:lnSpc>
                <a:spcPct val="90000"/>
              </a:lnSpc>
              <a:spcBef>
                <a:spcPts val="500"/>
              </a:spcBef>
              <a:spcAft>
                <a:spcPct val="0"/>
              </a:spcAft>
              <a:buFont typeface="Arial" panose="020B0604020202020204" pitchFamily="34" charset="0"/>
              <a:buChar char="•"/>
              <a:defRPr lang="en-US" sz="1400" kern="1200" dirty="0">
                <a:solidFill>
                  <a:schemeClr val="tx1"/>
                </a:solidFill>
                <a:latin typeface="Montserrat Hairline" charset="0"/>
                <a:ea typeface="Montserrat Hairline" charset="0"/>
                <a:cs typeface="Montserrat Hairline" charset="0"/>
              </a:defRPr>
            </a:lvl2pPr>
            <a:lvl3pPr marL="1142138" indent="-227793" algn="l" defTabSz="913552" rtl="0" eaLnBrk="1" fontAlgn="base" hangingPunct="1">
              <a:lnSpc>
                <a:spcPct val="90000"/>
              </a:lnSpc>
              <a:spcBef>
                <a:spcPts val="500"/>
              </a:spcBef>
              <a:spcAft>
                <a:spcPct val="0"/>
              </a:spcAft>
              <a:buFont typeface="Arial" panose="020B0604020202020204" pitchFamily="34" charset="0"/>
              <a:buChar char="•"/>
              <a:defRPr lang="en-US" sz="1200" kern="1200" dirty="0">
                <a:solidFill>
                  <a:schemeClr val="tx1"/>
                </a:solidFill>
                <a:latin typeface="Montserrat Hairline" charset="0"/>
                <a:ea typeface="Montserrat Hairline" charset="0"/>
                <a:cs typeface="Montserrat Hairline" charset="0"/>
              </a:defRPr>
            </a:lvl3pPr>
            <a:lvl4pPr marL="1599311"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4pPr>
            <a:lvl5pPr marL="2056483"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5pPr>
            <a:lvl6pPr marL="2513946"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28"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09"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90"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At the meeting time, the client clicks on the meeting link to join it.</a:t>
            </a:r>
          </a:p>
          <a:p>
            <a:r>
              <a:rPr lang="en-US" sz="1600" dirty="0"/>
              <a:t>In the participant list, the agent will see the client account.</a:t>
            </a:r>
          </a:p>
          <a:p>
            <a:r>
              <a:rPr lang="en-US" sz="1600" dirty="0"/>
              <a:t>To start a private chat or call, the agent clicks on the client account.</a:t>
            </a:r>
          </a:p>
        </p:txBody>
      </p:sp>
      <p:sp>
        <p:nvSpPr>
          <p:cNvPr id="51" name="Rectangle: Rounded Corners 50"/>
          <p:cNvSpPr/>
          <p:nvPr/>
        </p:nvSpPr>
        <p:spPr>
          <a:xfrm>
            <a:off x="6088751" y="5345873"/>
            <a:ext cx="2766928" cy="533242"/>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3"/>
          <p:cNvSpPr txBox="1">
            <a:spLocks/>
          </p:cNvSpPr>
          <p:nvPr/>
        </p:nvSpPr>
        <p:spPr>
          <a:xfrm>
            <a:off x="8855678" y="1405719"/>
            <a:ext cx="3045170" cy="1246408"/>
          </a:xfrm>
          <a:prstGeom prst="rect">
            <a:avLst/>
          </a:prstGeom>
        </p:spPr>
        <p:style>
          <a:lnRef idx="3">
            <a:schemeClr val="lt1"/>
          </a:lnRef>
          <a:fillRef idx="1">
            <a:schemeClr val="accent4"/>
          </a:fillRef>
          <a:effectRef idx="1">
            <a:schemeClr val="accent4"/>
          </a:effectRef>
          <a:fontRef idx="minor">
            <a:schemeClr val="lt1"/>
          </a:fontRef>
        </p:style>
        <p:txBody>
          <a:bodyPr/>
          <a:lstStyle>
            <a:lvl1pPr marL="227793" indent="-227793" algn="l" defTabSz="913552" rtl="0" eaLnBrk="1" fontAlgn="base" hangingPunct="1">
              <a:lnSpc>
                <a:spcPct val="90000"/>
              </a:lnSpc>
              <a:spcBef>
                <a:spcPts val="1000"/>
              </a:spcBef>
              <a:spcAft>
                <a:spcPct val="0"/>
              </a:spcAft>
              <a:buFont typeface="Arial" panose="020B0604020202020204" pitchFamily="34" charset="0"/>
              <a:buChar char="•"/>
              <a:defRPr lang="en-US" sz="1800" kern="1200" dirty="0">
                <a:solidFill>
                  <a:schemeClr val="tx1"/>
                </a:solidFill>
                <a:latin typeface="Montserrat Hairline" charset="0"/>
                <a:ea typeface="Montserrat Hairline" charset="0"/>
                <a:cs typeface="Montserrat Hairline" charset="0"/>
              </a:defRPr>
            </a:lvl1pPr>
            <a:lvl2pPr marL="684966" indent="-227793" algn="l" defTabSz="913552" rtl="0" eaLnBrk="1" fontAlgn="base" hangingPunct="1">
              <a:lnSpc>
                <a:spcPct val="90000"/>
              </a:lnSpc>
              <a:spcBef>
                <a:spcPts val="500"/>
              </a:spcBef>
              <a:spcAft>
                <a:spcPct val="0"/>
              </a:spcAft>
              <a:buFont typeface="Arial" panose="020B0604020202020204" pitchFamily="34" charset="0"/>
              <a:buChar char="•"/>
              <a:defRPr lang="en-US" sz="1400" kern="1200" dirty="0">
                <a:solidFill>
                  <a:schemeClr val="tx1"/>
                </a:solidFill>
                <a:latin typeface="Montserrat Hairline" charset="0"/>
                <a:ea typeface="Montserrat Hairline" charset="0"/>
                <a:cs typeface="Montserrat Hairline" charset="0"/>
              </a:defRPr>
            </a:lvl2pPr>
            <a:lvl3pPr marL="1142138" indent="-227793" algn="l" defTabSz="913552" rtl="0" eaLnBrk="1" fontAlgn="base" hangingPunct="1">
              <a:lnSpc>
                <a:spcPct val="90000"/>
              </a:lnSpc>
              <a:spcBef>
                <a:spcPts val="500"/>
              </a:spcBef>
              <a:spcAft>
                <a:spcPct val="0"/>
              </a:spcAft>
              <a:buFont typeface="Arial" panose="020B0604020202020204" pitchFamily="34" charset="0"/>
              <a:buChar char="•"/>
              <a:defRPr lang="en-US" sz="1200" kern="1200" dirty="0">
                <a:solidFill>
                  <a:schemeClr val="tx1"/>
                </a:solidFill>
                <a:latin typeface="Montserrat Hairline" charset="0"/>
                <a:ea typeface="Montserrat Hairline" charset="0"/>
                <a:cs typeface="Montserrat Hairline" charset="0"/>
              </a:defRPr>
            </a:lvl3pPr>
            <a:lvl4pPr marL="1599311"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4pPr>
            <a:lvl5pPr marL="2056483"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5pPr>
            <a:lvl6pPr marL="2513946"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28"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09"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90"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a:solidFill>
                  <a:schemeClr val="bg1"/>
                </a:solidFill>
              </a:rPr>
              <a:t>Otherwise, the agent can invite his/her colleague into the meeting (a counsellor, an officer or a medical specialist) for a specific demand.</a:t>
            </a:r>
          </a:p>
        </p:txBody>
      </p:sp>
      <p:cxnSp>
        <p:nvCxnSpPr>
          <p:cNvPr id="23" name="Connector: Elbow 22"/>
          <p:cNvCxnSpPr/>
          <p:nvPr/>
        </p:nvCxnSpPr>
        <p:spPr>
          <a:xfrm rot="10800000" flipV="1">
            <a:off x="7978459" y="2734535"/>
            <a:ext cx="2399805" cy="370850"/>
          </a:xfrm>
          <a:prstGeom prst="bentConnector3">
            <a:avLst>
              <a:gd name="adj1" fmla="val -1183"/>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88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Rounded Corners 50"/>
          <p:cNvSpPr/>
          <p:nvPr/>
        </p:nvSpPr>
        <p:spPr>
          <a:xfrm>
            <a:off x="945502" y="1181725"/>
            <a:ext cx="3326248" cy="533242"/>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920137" y="1496390"/>
            <a:ext cx="7036509" cy="4801683"/>
          </a:xfrm>
          <a:prstGeom prst="rect">
            <a:avLst/>
          </a:prstGeom>
        </p:spPr>
      </p:pic>
      <p:sp>
        <p:nvSpPr>
          <p:cNvPr id="7" name="Title 6"/>
          <p:cNvSpPr>
            <a:spLocks noGrp="1"/>
          </p:cNvSpPr>
          <p:nvPr>
            <p:ph type="title"/>
          </p:nvPr>
        </p:nvSpPr>
        <p:spPr/>
        <p:txBody>
          <a:bodyPr/>
          <a:lstStyle/>
          <a:p>
            <a:r>
              <a:rPr lang="en-US" dirty="0"/>
              <a:t>COMMUNICATION with AGENT 2/2</a:t>
            </a:r>
            <a:endParaRPr lang="fr-FR" dirty="0"/>
          </a:p>
        </p:txBody>
      </p:sp>
      <p:sp>
        <p:nvSpPr>
          <p:cNvPr id="50" name="Text Placeholder 3"/>
          <p:cNvSpPr txBox="1">
            <a:spLocks/>
          </p:cNvSpPr>
          <p:nvPr/>
        </p:nvSpPr>
        <p:spPr>
          <a:xfrm>
            <a:off x="1944894" y="2812202"/>
            <a:ext cx="3034986" cy="913638"/>
          </a:xfrm>
          <a:prstGeom prst="rect">
            <a:avLst/>
          </a:prstGeom>
        </p:spPr>
        <p:txBody>
          <a:bodyPr/>
          <a:lstStyle>
            <a:lvl1pPr marL="227793" indent="-227793" algn="l" defTabSz="913552" rtl="0" eaLnBrk="1" fontAlgn="base" hangingPunct="1">
              <a:lnSpc>
                <a:spcPct val="90000"/>
              </a:lnSpc>
              <a:spcBef>
                <a:spcPts val="1000"/>
              </a:spcBef>
              <a:spcAft>
                <a:spcPct val="0"/>
              </a:spcAft>
              <a:buFont typeface="Arial" panose="020B0604020202020204" pitchFamily="34" charset="0"/>
              <a:buChar char="•"/>
              <a:defRPr lang="en-US" sz="1800" kern="1200" dirty="0">
                <a:solidFill>
                  <a:schemeClr val="tx1"/>
                </a:solidFill>
                <a:latin typeface="Montserrat Hairline" charset="0"/>
                <a:ea typeface="Montserrat Hairline" charset="0"/>
                <a:cs typeface="Montserrat Hairline" charset="0"/>
              </a:defRPr>
            </a:lvl1pPr>
            <a:lvl2pPr marL="684966" indent="-227793" algn="l" defTabSz="913552" rtl="0" eaLnBrk="1" fontAlgn="base" hangingPunct="1">
              <a:lnSpc>
                <a:spcPct val="90000"/>
              </a:lnSpc>
              <a:spcBef>
                <a:spcPts val="500"/>
              </a:spcBef>
              <a:spcAft>
                <a:spcPct val="0"/>
              </a:spcAft>
              <a:buFont typeface="Arial" panose="020B0604020202020204" pitchFamily="34" charset="0"/>
              <a:buChar char="•"/>
              <a:defRPr lang="en-US" sz="1400" kern="1200" dirty="0">
                <a:solidFill>
                  <a:schemeClr val="tx1"/>
                </a:solidFill>
                <a:latin typeface="Montserrat Hairline" charset="0"/>
                <a:ea typeface="Montserrat Hairline" charset="0"/>
                <a:cs typeface="Montserrat Hairline" charset="0"/>
              </a:defRPr>
            </a:lvl2pPr>
            <a:lvl3pPr marL="1142138" indent="-227793" algn="l" defTabSz="913552" rtl="0" eaLnBrk="1" fontAlgn="base" hangingPunct="1">
              <a:lnSpc>
                <a:spcPct val="90000"/>
              </a:lnSpc>
              <a:spcBef>
                <a:spcPts val="500"/>
              </a:spcBef>
              <a:spcAft>
                <a:spcPct val="0"/>
              </a:spcAft>
              <a:buFont typeface="Arial" panose="020B0604020202020204" pitchFamily="34" charset="0"/>
              <a:buChar char="•"/>
              <a:defRPr lang="en-US" sz="1200" kern="1200" dirty="0">
                <a:solidFill>
                  <a:schemeClr val="tx1"/>
                </a:solidFill>
                <a:latin typeface="Montserrat Hairline" charset="0"/>
                <a:ea typeface="Montserrat Hairline" charset="0"/>
                <a:cs typeface="Montserrat Hairline" charset="0"/>
              </a:defRPr>
            </a:lvl3pPr>
            <a:lvl4pPr marL="1599311"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4pPr>
            <a:lvl5pPr marL="2056483" indent="-227793" algn="l" defTabSz="913552" rtl="0" eaLnBrk="1" fontAlgn="base" hangingPunct="1">
              <a:lnSpc>
                <a:spcPct val="90000"/>
              </a:lnSpc>
              <a:spcBef>
                <a:spcPts val="500"/>
              </a:spcBef>
              <a:spcAft>
                <a:spcPct val="0"/>
              </a:spcAft>
              <a:buFont typeface="Arial" panose="020B0604020202020204" pitchFamily="34" charset="0"/>
              <a:buChar char="•"/>
              <a:defRPr lang="en-US" sz="1000" kern="1200" dirty="0">
                <a:solidFill>
                  <a:schemeClr val="tx1"/>
                </a:solidFill>
                <a:latin typeface="Montserrat Hairline" charset="0"/>
                <a:ea typeface="Montserrat Hairline" charset="0"/>
                <a:cs typeface="Montserrat Hairline" charset="0"/>
              </a:defRPr>
            </a:lvl5pPr>
            <a:lvl6pPr marL="2513946"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28"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09"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190" indent="-228541" algn="l" defTabSz="91416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In the private conversation, both of them can launch a audio or video call with Audio and Video option in call menu</a:t>
            </a:r>
          </a:p>
        </p:txBody>
      </p:sp>
      <p:sp>
        <p:nvSpPr>
          <p:cNvPr id="23" name="Title 6"/>
          <p:cNvSpPr txBox="1">
            <a:spLocks/>
          </p:cNvSpPr>
          <p:nvPr/>
        </p:nvSpPr>
        <p:spPr>
          <a:xfrm>
            <a:off x="945501" y="1228375"/>
            <a:ext cx="3722033" cy="575916"/>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800" cap="none" dirty="0">
                <a:solidFill>
                  <a:schemeClr val="bg1"/>
                </a:solidFill>
              </a:rPr>
              <a:t>Private conversation interface</a:t>
            </a:r>
          </a:p>
        </p:txBody>
      </p:sp>
      <p:sp>
        <p:nvSpPr>
          <p:cNvPr id="25" name="Rectangle: Rounded Corners 24"/>
          <p:cNvSpPr/>
          <p:nvPr/>
        </p:nvSpPr>
        <p:spPr>
          <a:xfrm>
            <a:off x="7079450" y="3577061"/>
            <a:ext cx="2228323" cy="533242"/>
          </a:xfrm>
          <a:prstGeom prst="roundRect">
            <a:avLst/>
          </a:prstGeom>
          <a:solidFill>
            <a:srgbClr val="7030A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6"/>
          <p:cNvSpPr txBox="1">
            <a:spLocks/>
          </p:cNvSpPr>
          <p:nvPr/>
        </p:nvSpPr>
        <p:spPr>
          <a:xfrm>
            <a:off x="7079450" y="3596415"/>
            <a:ext cx="2610460" cy="575916"/>
          </a:xfrm>
          <a:prstGeom prst="rect">
            <a:avLst/>
          </a:prstGeom>
        </p:spPr>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800" cap="none" dirty="0">
                <a:solidFill>
                  <a:schemeClr val="bg1"/>
                </a:solidFill>
              </a:rPr>
              <a:t>Video call interface</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7734" y="3870725"/>
            <a:ext cx="3827337" cy="2701069"/>
          </a:xfrm>
          <a:prstGeom prst="rect">
            <a:avLst/>
          </a:prstGeom>
          <a:ln>
            <a:noFill/>
          </a:ln>
          <a:effectLst>
            <a:outerShdw blurRad="292100" dist="139700" dir="2700000" algn="tl" rotWithShape="0">
              <a:srgbClr val="333333">
                <a:alpha val="65000"/>
              </a:srgbClr>
            </a:outerShdw>
          </a:effectLst>
        </p:spPr>
      </p:pic>
      <p:cxnSp>
        <p:nvCxnSpPr>
          <p:cNvPr id="27" name="Connector: Elbow 26"/>
          <p:cNvCxnSpPr>
            <a:endCxn id="26" idx="0"/>
          </p:cNvCxnSpPr>
          <p:nvPr/>
        </p:nvCxnSpPr>
        <p:spPr>
          <a:xfrm>
            <a:off x="6810366" y="3234060"/>
            <a:ext cx="1574314" cy="362355"/>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193611" y="1810939"/>
            <a:ext cx="2701460" cy="715581"/>
          </a:xfrm>
          <a:prstGeom prst="rect">
            <a:avLst/>
          </a:prstGeom>
        </p:spPr>
        <p:txBody>
          <a:bodyPr wrap="square">
            <a:spAutoFit/>
          </a:bodyPr>
          <a:lstStyle/>
          <a:p>
            <a:r>
              <a:rPr lang="en-US" dirty="0"/>
              <a:t>Or the agent can start a call with screen sharing rapidly to do a presentation.</a:t>
            </a:r>
          </a:p>
        </p:txBody>
      </p:sp>
      <p:cxnSp>
        <p:nvCxnSpPr>
          <p:cNvPr id="30" name="Connector: Elbow 29"/>
          <p:cNvCxnSpPr/>
          <p:nvPr/>
        </p:nvCxnSpPr>
        <p:spPr>
          <a:xfrm rot="10800000" flipV="1">
            <a:off x="7026791" y="1996615"/>
            <a:ext cx="1125877" cy="376102"/>
          </a:xfrm>
          <a:prstGeom prst="bentConnector3">
            <a:avLst>
              <a:gd name="adj1" fmla="val 300"/>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p:cNvCxnSpPr/>
          <p:nvPr/>
        </p:nvCxnSpPr>
        <p:spPr>
          <a:xfrm rot="10800000" flipV="1">
            <a:off x="1283370" y="5221258"/>
            <a:ext cx="1325256" cy="505773"/>
          </a:xfrm>
          <a:prstGeom prst="bentConnector3">
            <a:avLst>
              <a:gd name="adj1" fmla="val 10084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608626" y="4966313"/>
            <a:ext cx="2701460" cy="507831"/>
          </a:xfrm>
          <a:prstGeom prst="rect">
            <a:avLst/>
          </a:prstGeom>
        </p:spPr>
        <p:txBody>
          <a:bodyPr wrap="square">
            <a:spAutoFit/>
          </a:bodyPr>
          <a:lstStyle/>
          <a:p>
            <a:r>
              <a:rPr lang="en-US" dirty="0"/>
              <a:t>Besides chat, both of them can share media file or document.</a:t>
            </a:r>
          </a:p>
        </p:txBody>
      </p:sp>
    </p:spTree>
    <p:extLst>
      <p:ext uri="{BB962C8B-B14F-4D97-AF65-F5344CB8AC3E}">
        <p14:creationId xmlns:p14="http://schemas.microsoft.com/office/powerpoint/2010/main" val="38137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Calendar Management DASHBOARD</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GB" dirty="0"/>
              <a:t>MEETING STATISTIC</a:t>
            </a:r>
          </a:p>
          <a:p>
            <a:pPr marL="342900" indent="-342900">
              <a:buFont typeface="Arial" panose="020B0604020202020204" pitchFamily="34" charset="0"/>
              <a:buChar char="•"/>
            </a:pPr>
            <a:r>
              <a:rPr lang="en-GB" dirty="0"/>
              <a:t>MEETING PROCESSED</a:t>
            </a:r>
          </a:p>
          <a:p>
            <a:pPr marL="342900" indent="-342900">
              <a:buFont typeface="Arial" panose="020B0604020202020204" pitchFamily="34" charset="0"/>
              <a:buChar char="•"/>
            </a:pPr>
            <a:r>
              <a:rPr lang="en-GB" dirty="0"/>
              <a:t>APPOINTMENT REGISTERED</a:t>
            </a:r>
          </a:p>
          <a:p>
            <a:pPr marL="342900" indent="-342900">
              <a:buFont typeface="Arial" panose="020B0604020202020204" pitchFamily="34" charset="0"/>
              <a:buChar char="•"/>
            </a:pPr>
            <a:r>
              <a:rPr lang="en-GB" dirty="0"/>
              <a:t>EFFICIENCY OF CONVERSATION</a:t>
            </a:r>
          </a:p>
          <a:p>
            <a:pPr marL="342900" indent="-342900">
              <a:buFont typeface="Arial" panose="020B0604020202020204" pitchFamily="34" charset="0"/>
              <a:buChar char="•"/>
            </a:pPr>
            <a:endParaRPr lang="en-US" dirty="0"/>
          </a:p>
        </p:txBody>
      </p:sp>
      <p:sp>
        <p:nvSpPr>
          <p:cNvPr id="4" name="Text Placeholder 3"/>
          <p:cNvSpPr>
            <a:spLocks noGrp="1"/>
          </p:cNvSpPr>
          <p:nvPr>
            <p:ph type="body" sz="quarter" idx="12"/>
          </p:nvPr>
        </p:nvSpPr>
        <p:spPr>
          <a:xfrm>
            <a:off x="5876143" y="1348854"/>
            <a:ext cx="5030511" cy="4218781"/>
          </a:xfrm>
        </p:spPr>
        <p:txBody>
          <a:bodyPr/>
          <a:lstStyle/>
          <a:p>
            <a:endParaRPr lang="en-US" dirty="0"/>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8847" y="800048"/>
            <a:ext cx="6958382" cy="518126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744574" y="2067243"/>
            <a:ext cx="3481313" cy="1323439"/>
          </a:xfrm>
          <a:prstGeom prst="rect">
            <a:avLst/>
          </a:prstGeom>
          <a:ln>
            <a:solidFill>
              <a:srgbClr val="7030A0"/>
            </a:solidFill>
          </a:ln>
          <a:effectLst>
            <a:outerShdw blurRad="127000" dist="38100" dir="5400000" sx="104000" sy="104000" algn="t" rotWithShape="0">
              <a:prstClr val="black">
                <a:alpha val="25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a:solidFill>
                  <a:schemeClr val="tx1"/>
                </a:solidFill>
              </a:rPr>
              <a:t>Number of accesses to services</a:t>
            </a:r>
          </a:p>
          <a:p>
            <a:r>
              <a:rPr lang="en-US" sz="1600" b="1" dirty="0">
                <a:solidFill>
                  <a:schemeClr val="tx1"/>
                </a:solidFill>
              </a:rPr>
              <a:t>Number of requests </a:t>
            </a:r>
          </a:p>
          <a:p>
            <a:r>
              <a:rPr lang="en-US" sz="1600" b="1" dirty="0">
                <a:solidFill>
                  <a:schemeClr val="tx1"/>
                </a:solidFill>
              </a:rPr>
              <a:t>Number of confirmed requests</a:t>
            </a:r>
          </a:p>
          <a:p>
            <a:r>
              <a:rPr lang="en-US" sz="1600" b="1" dirty="0">
                <a:solidFill>
                  <a:schemeClr val="tx1"/>
                </a:solidFill>
              </a:rPr>
              <a:t>Number of no-shows and ratio</a:t>
            </a:r>
          </a:p>
          <a:p>
            <a:r>
              <a:rPr lang="fr-FR" sz="1600" b="1" dirty="0">
                <a:solidFill>
                  <a:schemeClr val="tx1"/>
                </a:solidFill>
              </a:rPr>
              <a:t>Weekly </a:t>
            </a:r>
            <a:r>
              <a:rPr lang="fr-FR" sz="1600" b="1" dirty="0" err="1">
                <a:solidFill>
                  <a:schemeClr val="tx1"/>
                </a:solidFill>
              </a:rPr>
              <a:t>statistic</a:t>
            </a:r>
            <a:r>
              <a:rPr lang="fr-FR" sz="1600" b="1" dirty="0">
                <a:solidFill>
                  <a:schemeClr val="tx1"/>
                </a:solidFill>
              </a:rPr>
              <a:t> via email</a:t>
            </a:r>
          </a:p>
        </p:txBody>
      </p:sp>
      <p:sp>
        <p:nvSpPr>
          <p:cNvPr id="13" name="Rectangle 12"/>
          <p:cNvSpPr/>
          <p:nvPr/>
        </p:nvSpPr>
        <p:spPr>
          <a:xfrm>
            <a:off x="830479" y="6167948"/>
            <a:ext cx="3090911" cy="300082"/>
          </a:xfrm>
          <a:prstGeom prst="rect">
            <a:avLst/>
          </a:prstGeom>
        </p:spPr>
        <p:txBody>
          <a:bodyPr wrap="none">
            <a:spAutoFit/>
          </a:bodyPr>
          <a:lstStyle/>
          <a:p>
            <a:r>
              <a:rPr lang="en-US" i="1" dirty="0">
                <a:solidFill>
                  <a:schemeClr val="bg1"/>
                </a:solidFill>
              </a:rPr>
              <a:t>Archived data available for 8 months</a:t>
            </a:r>
          </a:p>
        </p:txBody>
      </p:sp>
    </p:spTree>
    <p:extLst>
      <p:ext uri="{BB962C8B-B14F-4D97-AF65-F5344CB8AC3E}">
        <p14:creationId xmlns:p14="http://schemas.microsoft.com/office/powerpoint/2010/main" val="36196133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5"/>
          <p:cNvSpPr>
            <a:spLocks noGrp="1"/>
          </p:cNvSpPr>
          <p:nvPr>
            <p:ph type="body" sz="quarter" idx="4294967295"/>
          </p:nvPr>
        </p:nvSpPr>
        <p:spPr>
          <a:xfrm>
            <a:off x="1303319" y="2342952"/>
            <a:ext cx="8591815" cy="2547703"/>
          </a:xfrm>
          <a:prstGeom prst="rect">
            <a:avLst/>
          </a:prstGeom>
        </p:spPr>
        <p:txBody>
          <a:bodyPr/>
          <a:lstStyle/>
          <a:p>
            <a:r>
              <a:rPr lang="en-GB" dirty="0">
                <a:solidFill>
                  <a:schemeClr val="bg1"/>
                </a:solidFill>
              </a:rPr>
              <a:t>Trends &amp; Challenges</a:t>
            </a:r>
          </a:p>
          <a:p>
            <a:r>
              <a:rPr lang="en-GB" dirty="0">
                <a:solidFill>
                  <a:schemeClr val="bg1"/>
                </a:solidFill>
              </a:rPr>
              <a:t>Value proposition</a:t>
            </a:r>
          </a:p>
          <a:p>
            <a:r>
              <a:rPr lang="en-GB" dirty="0">
                <a:solidFill>
                  <a:schemeClr val="bg1"/>
                </a:solidFill>
              </a:rPr>
              <a:t>Solution description</a:t>
            </a:r>
          </a:p>
          <a:p>
            <a:r>
              <a:rPr lang="en-GB" dirty="0">
                <a:solidFill>
                  <a:schemeClr val="bg1"/>
                </a:solidFill>
              </a:rPr>
              <a:t>Customer Service approach</a:t>
            </a:r>
          </a:p>
          <a:p>
            <a:r>
              <a:rPr lang="en-GB" dirty="0">
                <a:solidFill>
                  <a:schemeClr val="bg1"/>
                </a:solidFill>
              </a:rPr>
              <a:t>Key take-aways</a:t>
            </a:r>
          </a:p>
        </p:txBody>
      </p:sp>
      <p:sp>
        <p:nvSpPr>
          <p:cNvPr id="4" name="TextBox 3"/>
          <p:cNvSpPr txBox="1"/>
          <p:nvPr/>
        </p:nvSpPr>
        <p:spPr>
          <a:xfrm>
            <a:off x="596349" y="132521"/>
            <a:ext cx="11436625" cy="748988"/>
          </a:xfrm>
          <a:prstGeom prst="rect">
            <a:avLst/>
          </a:prstGeom>
          <a:noFill/>
        </p:spPr>
        <p:txBody>
          <a:bodyPr wrap="square" rtlCol="0">
            <a:spAutoFit/>
          </a:bodyPr>
          <a:lstStyle/>
          <a:p>
            <a:r>
              <a:rPr lang="fr-FR" sz="4267" dirty="0">
                <a:solidFill>
                  <a:schemeClr val="bg1"/>
                </a:solidFill>
              </a:rPr>
              <a:t>AGENDA</a:t>
            </a:r>
          </a:p>
        </p:txBody>
      </p:sp>
    </p:spTree>
    <p:extLst>
      <p:ext uri="{BB962C8B-B14F-4D97-AF65-F5344CB8AC3E}">
        <p14:creationId xmlns:p14="http://schemas.microsoft.com/office/powerpoint/2010/main" val="25788271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F859D0-8398-4E74-BDD8-01C38FF88138}"/>
              </a:ext>
            </a:extLst>
          </p:cNvPr>
          <p:cNvSpPr>
            <a:spLocks noGrp="1"/>
          </p:cNvSpPr>
          <p:nvPr>
            <p:ph type="body" sz="quarter" idx="62"/>
          </p:nvPr>
        </p:nvSpPr>
        <p:spPr>
          <a:xfrm>
            <a:off x="7579655" y="339462"/>
            <a:ext cx="4612345" cy="926990"/>
          </a:xfrm>
        </p:spPr>
        <p:txBody>
          <a:bodyPr/>
          <a:lstStyle/>
          <a:p>
            <a:pPr marL="342900" indent="-342900">
              <a:buFont typeface="Arial" panose="020B0604020202020204" pitchFamily="34" charset="0"/>
              <a:buChar char="•"/>
            </a:pPr>
            <a:r>
              <a:rPr lang="en-GB" dirty="0"/>
              <a:t>Confidentiality of data </a:t>
            </a:r>
          </a:p>
          <a:p>
            <a:pPr marL="342900" indent="-342900">
              <a:buFont typeface="Arial" panose="020B0604020202020204" pitchFamily="34" charset="0"/>
              <a:buChar char="•"/>
            </a:pPr>
            <a:r>
              <a:rPr lang="en-GB" dirty="0"/>
              <a:t>Internal exchange</a:t>
            </a:r>
          </a:p>
          <a:p>
            <a:endParaRPr lang="fr-FR" dirty="0"/>
          </a:p>
        </p:txBody>
      </p:sp>
      <p:sp>
        <p:nvSpPr>
          <p:cNvPr id="4" name="Text Placeholder 3">
            <a:extLst>
              <a:ext uri="{FF2B5EF4-FFF2-40B4-BE49-F238E27FC236}">
                <a16:creationId xmlns:a16="http://schemas.microsoft.com/office/drawing/2014/main" id="{2096F502-39E5-4B6E-95D5-65CEACECCAD3}"/>
              </a:ext>
            </a:extLst>
          </p:cNvPr>
          <p:cNvSpPr>
            <a:spLocks noGrp="1"/>
          </p:cNvSpPr>
          <p:nvPr>
            <p:ph type="body" sz="quarter" idx="11"/>
          </p:nvPr>
        </p:nvSpPr>
        <p:spPr>
          <a:xfrm>
            <a:off x="812799" y="482601"/>
            <a:ext cx="4321831" cy="1137099"/>
          </a:xfrm>
        </p:spPr>
        <p:txBody>
          <a:bodyPr/>
          <a:lstStyle/>
          <a:p>
            <a:r>
              <a:rPr lang="en-US" dirty="0"/>
              <a:t>SECURITY FEATURE</a:t>
            </a:r>
          </a:p>
          <a:p>
            <a:endParaRPr lang="fr-FR" dirty="0"/>
          </a:p>
        </p:txBody>
      </p:sp>
      <p:sp>
        <p:nvSpPr>
          <p:cNvPr id="5" name="Text Placeholder 4">
            <a:extLst>
              <a:ext uri="{FF2B5EF4-FFF2-40B4-BE49-F238E27FC236}">
                <a16:creationId xmlns:a16="http://schemas.microsoft.com/office/drawing/2014/main" id="{615DDA16-8FAA-4937-9565-0C3037B01C8B}"/>
              </a:ext>
            </a:extLst>
          </p:cNvPr>
          <p:cNvSpPr>
            <a:spLocks noGrp="1"/>
          </p:cNvSpPr>
          <p:nvPr>
            <p:ph type="body" sz="quarter" idx="61"/>
          </p:nvPr>
        </p:nvSpPr>
        <p:spPr>
          <a:xfrm>
            <a:off x="939335" y="1619700"/>
            <a:ext cx="5050648" cy="4172337"/>
          </a:xfrm>
        </p:spPr>
        <p:txBody>
          <a:bodyPr/>
          <a:lstStyle/>
          <a:p>
            <a:r>
              <a:rPr lang="en-US" sz="1800" dirty="0"/>
              <a:t>Client account is secured by using contact information: email and phone. </a:t>
            </a:r>
          </a:p>
          <a:p>
            <a:r>
              <a:rPr lang="en-US" sz="1800" dirty="0"/>
              <a:t>Authentication with secret code sent by SMS or email.</a:t>
            </a:r>
          </a:p>
          <a:p>
            <a:r>
              <a:rPr lang="en-US" sz="1800" dirty="0"/>
              <a:t>Agent account is created and managed by organization’s administrator with Rainbow platform. </a:t>
            </a:r>
          </a:p>
          <a:p>
            <a:r>
              <a:rPr lang="en-US" sz="1800" dirty="0"/>
              <a:t>Instead of taking note the conversation then sending it, with Rainbow, all the conversation content can be transferred to a colleague email with all security. </a:t>
            </a:r>
          </a:p>
          <a:p>
            <a:r>
              <a:rPr lang="en-US" sz="1800" dirty="0"/>
              <a:t>GDPR compliancy</a:t>
            </a:r>
          </a:p>
        </p:txBody>
      </p:sp>
      <p:sp>
        <p:nvSpPr>
          <p:cNvPr id="6" name="Rectangle: Rounded Corners 5">
            <a:extLst>
              <a:ext uri="{FF2B5EF4-FFF2-40B4-BE49-F238E27FC236}">
                <a16:creationId xmlns:a16="http://schemas.microsoft.com/office/drawing/2014/main" id="{CD8019D6-8E64-4E71-A6F3-7016989E8915}"/>
              </a:ext>
            </a:extLst>
          </p:cNvPr>
          <p:cNvSpPr/>
          <p:nvPr/>
        </p:nvSpPr>
        <p:spPr>
          <a:xfrm>
            <a:off x="8084238" y="1732242"/>
            <a:ext cx="3195837" cy="1138532"/>
          </a:xfrm>
          <a:prstGeom prst="round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13882D7-9BA0-411D-AD77-6F9F889E0F71}"/>
              </a:ext>
            </a:extLst>
          </p:cNvPr>
          <p:cNvSpPr/>
          <p:nvPr/>
        </p:nvSpPr>
        <p:spPr>
          <a:xfrm>
            <a:off x="8084237" y="1755552"/>
            <a:ext cx="3195837" cy="523220"/>
          </a:xfrm>
          <a:prstGeom prst="rect">
            <a:avLst/>
          </a:prstGeom>
        </p:spPr>
        <p:txBody>
          <a:bodyPr wrap="square">
            <a:spAutoFit/>
          </a:bodyPr>
          <a:lstStyle/>
          <a:p>
            <a:r>
              <a:rPr lang="en-US" sz="1400" b="1" dirty="0">
                <a:solidFill>
                  <a:srgbClr val="7030A0"/>
                </a:solidFill>
              </a:rPr>
              <a:t>Client enters secret code </a:t>
            </a:r>
            <a:br>
              <a:rPr lang="en-US" sz="1400" b="1" dirty="0">
                <a:solidFill>
                  <a:srgbClr val="7030A0"/>
                </a:solidFill>
              </a:rPr>
            </a:br>
            <a:r>
              <a:rPr lang="en-US" sz="1400" b="1" dirty="0">
                <a:solidFill>
                  <a:srgbClr val="7030A0"/>
                </a:solidFill>
              </a:rPr>
              <a:t>every time accessing the booking</a:t>
            </a:r>
            <a:endParaRPr lang="en-US" dirty="0">
              <a:solidFill>
                <a:srgbClr val="7030A0"/>
              </a:solidFill>
            </a:endParaRPr>
          </a:p>
        </p:txBody>
      </p:sp>
      <p:sp>
        <p:nvSpPr>
          <p:cNvPr id="10" name="Rectangle 9">
            <a:extLst>
              <a:ext uri="{FF2B5EF4-FFF2-40B4-BE49-F238E27FC236}">
                <a16:creationId xmlns:a16="http://schemas.microsoft.com/office/drawing/2014/main" id="{05C86D83-D1E4-45A4-9F39-1B9350DAEBE2}"/>
              </a:ext>
            </a:extLst>
          </p:cNvPr>
          <p:cNvSpPr/>
          <p:nvPr/>
        </p:nvSpPr>
        <p:spPr>
          <a:xfrm>
            <a:off x="7945417" y="2339473"/>
            <a:ext cx="3533822" cy="399868"/>
          </a:xfrm>
          <a:prstGeom prst="rect">
            <a:avLst/>
          </a:prstGeom>
          <a:solidFill>
            <a:srgbClr val="5A44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p:cNvPicPr>
            <a:picLocks noChangeAspect="1"/>
          </p:cNvPicPr>
          <p:nvPr/>
        </p:nvPicPr>
        <p:blipFill>
          <a:blip r:embed="rId2"/>
          <a:stretch>
            <a:fillRect/>
          </a:stretch>
        </p:blipFill>
        <p:spPr>
          <a:xfrm>
            <a:off x="7811825" y="2739341"/>
            <a:ext cx="3801005" cy="2572109"/>
          </a:xfrm>
          <a:prstGeom prst="rect">
            <a:avLst/>
          </a:prstGeom>
        </p:spPr>
      </p:pic>
    </p:spTree>
    <p:extLst>
      <p:ext uri="{BB962C8B-B14F-4D97-AF65-F5344CB8AC3E}">
        <p14:creationId xmlns:p14="http://schemas.microsoft.com/office/powerpoint/2010/main" val="1809787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2EDDA68-450A-414D-94C6-33D3D712D4F6}"/>
              </a:ext>
            </a:extLst>
          </p:cNvPr>
          <p:cNvSpPr>
            <a:spLocks noGrp="1"/>
          </p:cNvSpPr>
          <p:nvPr>
            <p:ph type="body" sz="quarter" idx="11"/>
          </p:nvPr>
        </p:nvSpPr>
        <p:spPr/>
        <p:txBody>
          <a:bodyPr/>
          <a:lstStyle/>
          <a:p>
            <a:r>
              <a:rPr lang="fr-FR" dirty="0"/>
              <a:t>Customer Service </a:t>
            </a:r>
            <a:r>
              <a:rPr lang="fr-FR" dirty="0" err="1"/>
              <a:t>Approach</a:t>
            </a:r>
            <a:endParaRPr lang="fr-FR" dirty="0"/>
          </a:p>
        </p:txBody>
      </p:sp>
      <p:sp>
        <p:nvSpPr>
          <p:cNvPr id="5" name="Text Placeholder 4">
            <a:extLst>
              <a:ext uri="{FF2B5EF4-FFF2-40B4-BE49-F238E27FC236}">
                <a16:creationId xmlns:a16="http://schemas.microsoft.com/office/drawing/2014/main" id="{E03BA947-FA23-CB44-9BA9-99F9674E045B}"/>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898206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val 12">
            <a:extLst>
              <a:ext uri="{FF2B5EF4-FFF2-40B4-BE49-F238E27FC236}">
                <a16:creationId xmlns:a16="http://schemas.microsoft.com/office/drawing/2014/main" id="{9C10D15F-9D7C-034C-A23E-9E0DB7DBDE84}"/>
              </a:ext>
            </a:extLst>
          </p:cNvPr>
          <p:cNvSpPr>
            <a:spLocks noChangeArrowheads="1"/>
          </p:cNvSpPr>
          <p:nvPr/>
        </p:nvSpPr>
        <p:spPr bwMode="auto">
          <a:xfrm>
            <a:off x="2647237" y="1868465"/>
            <a:ext cx="636588" cy="635795"/>
          </a:xfrm>
          <a:prstGeom prst="ellipse">
            <a:avLst/>
          </a:prstGeom>
          <a:solidFill>
            <a:srgbClr val="6B489D"/>
          </a:solidFill>
          <a:ln>
            <a:noFill/>
          </a:ln>
          <a:extLst/>
        </p:spPr>
        <p:txBody>
          <a:bodyPr lIns="60960" tIns="30480" rIns="60960" bIns="30480"/>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endParaRPr lang="en-US" altLang="en-US" sz="3200">
              <a:solidFill>
                <a:schemeClr val="bg1"/>
              </a:solidFill>
              <a:latin typeface="Trebuchet MS" panose="020B0703020202090204" pitchFamily="34" charset="0"/>
              <a:ea typeface="Open Sans"/>
              <a:cs typeface="Open Sans"/>
            </a:endParaRPr>
          </a:p>
        </p:txBody>
      </p:sp>
      <p:sp>
        <p:nvSpPr>
          <p:cNvPr id="46082" name="Freeform 5">
            <a:extLst>
              <a:ext uri="{FF2B5EF4-FFF2-40B4-BE49-F238E27FC236}">
                <a16:creationId xmlns:a16="http://schemas.microsoft.com/office/drawing/2014/main" id="{4C552A3A-FA09-F848-96D7-8000228C4753}"/>
              </a:ext>
            </a:extLst>
          </p:cNvPr>
          <p:cNvSpPr>
            <a:spLocks/>
          </p:cNvSpPr>
          <p:nvPr/>
        </p:nvSpPr>
        <p:spPr bwMode="auto">
          <a:xfrm>
            <a:off x="1297863" y="2856685"/>
            <a:ext cx="2563019" cy="867568"/>
          </a:xfrm>
          <a:custGeom>
            <a:avLst/>
            <a:gdLst>
              <a:gd name="T0" fmla="*/ 2147483646 w 1211"/>
              <a:gd name="T1" fmla="*/ 0 h 410"/>
              <a:gd name="T2" fmla="*/ 2147483646 w 1211"/>
              <a:gd name="T3" fmla="*/ 2147483646 h 410"/>
              <a:gd name="T4" fmla="*/ 0 w 1211"/>
              <a:gd name="T5" fmla="*/ 2147483646 h 410"/>
              <a:gd name="T6" fmla="*/ 2147483646 w 1211"/>
              <a:gd name="T7" fmla="*/ 0 h 410"/>
              <a:gd name="T8" fmla="*/ 2147483646 w 1211"/>
              <a:gd name="T9" fmla="*/ 0 h 4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1" h="410">
                <a:moveTo>
                  <a:pt x="1211" y="0"/>
                </a:moveTo>
                <a:lnTo>
                  <a:pt x="1035" y="410"/>
                </a:lnTo>
                <a:lnTo>
                  <a:pt x="0" y="410"/>
                </a:lnTo>
                <a:lnTo>
                  <a:pt x="329" y="0"/>
                </a:lnTo>
                <a:lnTo>
                  <a:pt x="1211" y="0"/>
                </a:lnTo>
                <a:close/>
              </a:path>
            </a:pathLst>
          </a:custGeom>
          <a:solidFill>
            <a:srgbClr val="6B489D"/>
          </a:solidFill>
          <a:ln>
            <a:noFill/>
          </a:ln>
          <a:extLst/>
        </p:spPr>
        <p:txBody>
          <a:bodyPr lIns="60960" tIns="30480" rIns="60960" bIns="30480"/>
          <a:lstStyle/>
          <a:p>
            <a:endParaRPr lang="en-US" sz="675">
              <a:latin typeface="Trebuchet MS" panose="020B0703020202090204" pitchFamily="34" charset="0"/>
            </a:endParaRPr>
          </a:p>
        </p:txBody>
      </p:sp>
      <p:sp>
        <p:nvSpPr>
          <p:cNvPr id="5" name="Rectangle 6">
            <a:extLst>
              <a:ext uri="{FF2B5EF4-FFF2-40B4-BE49-F238E27FC236}">
                <a16:creationId xmlns:a16="http://schemas.microsoft.com/office/drawing/2014/main" id="{6AA28F19-B5CE-9E42-B0AD-AB546FB8B03C}"/>
              </a:ext>
            </a:extLst>
          </p:cNvPr>
          <p:cNvSpPr>
            <a:spLocks noChangeArrowheads="1"/>
          </p:cNvSpPr>
          <p:nvPr/>
        </p:nvSpPr>
        <p:spPr bwMode="auto">
          <a:xfrm>
            <a:off x="1297864" y="3724252"/>
            <a:ext cx="2189956" cy="219869"/>
          </a:xfrm>
          <a:prstGeom prst="rect">
            <a:avLst/>
          </a:prstGeom>
          <a:solidFill>
            <a:schemeClr val="accent1">
              <a:lumMod val="75000"/>
            </a:schemeClr>
          </a:solidFill>
          <a:ln>
            <a:noFill/>
          </a:ln>
          <a:extLst/>
        </p:spPr>
        <p:txBody>
          <a:bodyPr lIns="60960" tIns="30480" rIns="60960" bIns="30480"/>
          <a:lstStyle/>
          <a:p>
            <a:pPr defTabSz="914162">
              <a:defRPr/>
            </a:pPr>
            <a:endParaRPr lang="en-US" sz="3200">
              <a:latin typeface="Trebuchet MS" panose="020B0703020202090204" pitchFamily="34" charset="0"/>
            </a:endParaRPr>
          </a:p>
        </p:txBody>
      </p:sp>
      <p:sp>
        <p:nvSpPr>
          <p:cNvPr id="6" name="Freeform 7">
            <a:extLst>
              <a:ext uri="{FF2B5EF4-FFF2-40B4-BE49-F238E27FC236}">
                <a16:creationId xmlns:a16="http://schemas.microsoft.com/office/drawing/2014/main" id="{E2700DE5-8FA1-4449-B7B6-C61FA3399542}"/>
              </a:ext>
            </a:extLst>
          </p:cNvPr>
          <p:cNvSpPr>
            <a:spLocks/>
          </p:cNvSpPr>
          <p:nvPr/>
        </p:nvSpPr>
        <p:spPr bwMode="auto">
          <a:xfrm>
            <a:off x="3479883" y="2865416"/>
            <a:ext cx="373063" cy="1087437"/>
          </a:xfrm>
          <a:custGeom>
            <a:avLst/>
            <a:gdLst>
              <a:gd name="T0" fmla="*/ 0 w 176"/>
              <a:gd name="T1" fmla="*/ 410 h 514"/>
              <a:gd name="T2" fmla="*/ 0 w 176"/>
              <a:gd name="T3" fmla="*/ 514 h 514"/>
              <a:gd name="T4" fmla="*/ 176 w 176"/>
              <a:gd name="T5" fmla="*/ 99 h 514"/>
              <a:gd name="T6" fmla="*/ 176 w 176"/>
              <a:gd name="T7" fmla="*/ 0 h 514"/>
              <a:gd name="T8" fmla="*/ 0 w 176"/>
              <a:gd name="T9" fmla="*/ 410 h 514"/>
            </a:gdLst>
            <a:ahLst/>
            <a:cxnLst>
              <a:cxn ang="0">
                <a:pos x="T0" y="T1"/>
              </a:cxn>
              <a:cxn ang="0">
                <a:pos x="T2" y="T3"/>
              </a:cxn>
              <a:cxn ang="0">
                <a:pos x="T4" y="T5"/>
              </a:cxn>
              <a:cxn ang="0">
                <a:pos x="T6" y="T7"/>
              </a:cxn>
              <a:cxn ang="0">
                <a:pos x="T8" y="T9"/>
              </a:cxn>
            </a:cxnLst>
            <a:rect l="0" t="0" r="r" b="b"/>
            <a:pathLst>
              <a:path w="176" h="514">
                <a:moveTo>
                  <a:pt x="0" y="410"/>
                </a:moveTo>
                <a:lnTo>
                  <a:pt x="0" y="514"/>
                </a:lnTo>
                <a:lnTo>
                  <a:pt x="176" y="99"/>
                </a:lnTo>
                <a:lnTo>
                  <a:pt x="176" y="0"/>
                </a:lnTo>
                <a:lnTo>
                  <a:pt x="0" y="410"/>
                </a:lnTo>
                <a:close/>
              </a:path>
            </a:pathLst>
          </a:custGeom>
          <a:solidFill>
            <a:schemeClr val="accent1">
              <a:lumMod val="50000"/>
            </a:schemeClr>
          </a:solidFill>
          <a:ln>
            <a:noFill/>
          </a:ln>
          <a:extLst>
            <a:ext uri="{91240B29-F687-4f45-9708-019B960494DF}"/>
          </a:extLst>
        </p:spPr>
        <p:txBody>
          <a:bodyPr lIns="60960" tIns="30480" rIns="60960" bIns="30480"/>
          <a:lstStyle/>
          <a:p>
            <a:pPr defTabSz="914162">
              <a:defRPr/>
            </a:pPr>
            <a:endParaRPr lang="en-US" sz="3200">
              <a:latin typeface="Trebuchet MS" panose="020B0703020202090204" pitchFamily="34" charset="0"/>
            </a:endParaRPr>
          </a:p>
        </p:txBody>
      </p:sp>
      <p:sp>
        <p:nvSpPr>
          <p:cNvPr id="46085" name="Freeform 8">
            <a:extLst>
              <a:ext uri="{FF2B5EF4-FFF2-40B4-BE49-F238E27FC236}">
                <a16:creationId xmlns:a16="http://schemas.microsoft.com/office/drawing/2014/main" id="{E36FDE39-6F71-164C-BDA3-981AF95F0A30}"/>
              </a:ext>
            </a:extLst>
          </p:cNvPr>
          <p:cNvSpPr>
            <a:spLocks/>
          </p:cNvSpPr>
          <p:nvPr/>
        </p:nvSpPr>
        <p:spPr bwMode="auto">
          <a:xfrm>
            <a:off x="5238469" y="2216013"/>
            <a:ext cx="2170907" cy="772319"/>
          </a:xfrm>
          <a:custGeom>
            <a:avLst/>
            <a:gdLst>
              <a:gd name="T0" fmla="*/ 2147483646 w 1026"/>
              <a:gd name="T1" fmla="*/ 0 h 365"/>
              <a:gd name="T2" fmla="*/ 2147483646 w 1026"/>
              <a:gd name="T3" fmla="*/ 2147483646 h 365"/>
              <a:gd name="T4" fmla="*/ 0 w 1026"/>
              <a:gd name="T5" fmla="*/ 2147483646 h 365"/>
              <a:gd name="T6" fmla="*/ 2147483646 w 1026"/>
              <a:gd name="T7" fmla="*/ 0 h 365"/>
              <a:gd name="T8" fmla="*/ 2147483646 w 1026"/>
              <a:gd name="T9" fmla="*/ 0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6" h="365">
                <a:moveTo>
                  <a:pt x="1026" y="0"/>
                </a:moveTo>
                <a:lnTo>
                  <a:pt x="1026" y="365"/>
                </a:lnTo>
                <a:lnTo>
                  <a:pt x="0" y="365"/>
                </a:lnTo>
                <a:lnTo>
                  <a:pt x="153" y="0"/>
                </a:lnTo>
                <a:lnTo>
                  <a:pt x="102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p>
            <a:endParaRPr lang="en-US" sz="675">
              <a:latin typeface="Trebuchet MS" panose="020B0703020202090204" pitchFamily="34" charset="0"/>
            </a:endParaRPr>
          </a:p>
        </p:txBody>
      </p:sp>
      <p:sp>
        <p:nvSpPr>
          <p:cNvPr id="8" name="Rectangle 9">
            <a:extLst>
              <a:ext uri="{FF2B5EF4-FFF2-40B4-BE49-F238E27FC236}">
                <a16:creationId xmlns:a16="http://schemas.microsoft.com/office/drawing/2014/main" id="{BE62CDFE-3B09-6244-8E72-9A4B95F7422B}"/>
              </a:ext>
            </a:extLst>
          </p:cNvPr>
          <p:cNvSpPr>
            <a:spLocks noChangeArrowheads="1"/>
          </p:cNvSpPr>
          <p:nvPr/>
        </p:nvSpPr>
        <p:spPr bwMode="auto">
          <a:xfrm>
            <a:off x="5238469" y="2988332"/>
            <a:ext cx="2170907" cy="201612"/>
          </a:xfrm>
          <a:prstGeom prst="rect">
            <a:avLst/>
          </a:prstGeom>
          <a:solidFill>
            <a:schemeClr val="accent2">
              <a:lumMod val="75000"/>
            </a:schemeClr>
          </a:solidFill>
          <a:ln>
            <a:noFill/>
          </a:ln>
          <a:extLst/>
        </p:spPr>
        <p:txBody>
          <a:bodyPr lIns="60960" tIns="30480" rIns="60960" bIns="30480"/>
          <a:lstStyle/>
          <a:p>
            <a:pPr defTabSz="914162">
              <a:defRPr/>
            </a:pPr>
            <a:endParaRPr lang="en-US" sz="3200">
              <a:latin typeface="Trebuchet MS" panose="020B0703020202090204" pitchFamily="34" charset="0"/>
            </a:endParaRPr>
          </a:p>
        </p:txBody>
      </p:sp>
      <p:sp>
        <p:nvSpPr>
          <p:cNvPr id="12" name="Freeform 13">
            <a:extLst>
              <a:ext uri="{FF2B5EF4-FFF2-40B4-BE49-F238E27FC236}">
                <a16:creationId xmlns:a16="http://schemas.microsoft.com/office/drawing/2014/main" id="{F022F167-10C4-C94E-9697-B34BD481E0C7}"/>
              </a:ext>
            </a:extLst>
          </p:cNvPr>
          <p:cNvSpPr>
            <a:spLocks/>
          </p:cNvSpPr>
          <p:nvPr/>
        </p:nvSpPr>
        <p:spPr bwMode="auto">
          <a:xfrm>
            <a:off x="8873431" y="1867954"/>
            <a:ext cx="2173288" cy="734219"/>
          </a:xfrm>
          <a:custGeom>
            <a:avLst/>
            <a:gdLst>
              <a:gd name="T0" fmla="*/ 0 w 1027"/>
              <a:gd name="T1" fmla="*/ 0 h 347"/>
              <a:gd name="T2" fmla="*/ 0 w 1027"/>
              <a:gd name="T3" fmla="*/ 347 h 347"/>
              <a:gd name="T4" fmla="*/ 1027 w 1027"/>
              <a:gd name="T5" fmla="*/ 347 h 347"/>
              <a:gd name="T6" fmla="*/ 869 w 1027"/>
              <a:gd name="T7" fmla="*/ 0 h 347"/>
              <a:gd name="T8" fmla="*/ 0 w 1027"/>
              <a:gd name="T9" fmla="*/ 0 h 347"/>
            </a:gdLst>
            <a:ahLst/>
            <a:cxnLst>
              <a:cxn ang="0">
                <a:pos x="T0" y="T1"/>
              </a:cxn>
              <a:cxn ang="0">
                <a:pos x="T2" y="T3"/>
              </a:cxn>
              <a:cxn ang="0">
                <a:pos x="T4" y="T5"/>
              </a:cxn>
              <a:cxn ang="0">
                <a:pos x="T6" y="T7"/>
              </a:cxn>
              <a:cxn ang="0">
                <a:pos x="T8" y="T9"/>
              </a:cxn>
            </a:cxnLst>
            <a:rect l="0" t="0" r="r" b="b"/>
            <a:pathLst>
              <a:path w="1027" h="347">
                <a:moveTo>
                  <a:pt x="0" y="0"/>
                </a:moveTo>
                <a:lnTo>
                  <a:pt x="0" y="347"/>
                </a:lnTo>
                <a:lnTo>
                  <a:pt x="1027" y="347"/>
                </a:lnTo>
                <a:lnTo>
                  <a:pt x="869" y="0"/>
                </a:lnTo>
                <a:lnTo>
                  <a:pt x="0" y="0"/>
                </a:lnTo>
                <a:close/>
              </a:path>
            </a:pathLst>
          </a:custGeom>
          <a:solidFill>
            <a:schemeClr val="accent3"/>
          </a:solidFill>
          <a:ln>
            <a:noFill/>
          </a:ln>
          <a:extLst/>
        </p:spPr>
        <p:txBody>
          <a:bodyPr lIns="60960" tIns="30480" rIns="60960" bIns="30480"/>
          <a:lstStyle/>
          <a:p>
            <a:pPr defTabSz="914162">
              <a:defRPr/>
            </a:pPr>
            <a:endParaRPr lang="en-US" sz="3200">
              <a:latin typeface="Trebuchet MS" panose="020B0703020202090204" pitchFamily="34" charset="0"/>
            </a:endParaRPr>
          </a:p>
        </p:txBody>
      </p:sp>
      <p:sp>
        <p:nvSpPr>
          <p:cNvPr id="13" name="Rectangle 14">
            <a:extLst>
              <a:ext uri="{FF2B5EF4-FFF2-40B4-BE49-F238E27FC236}">
                <a16:creationId xmlns:a16="http://schemas.microsoft.com/office/drawing/2014/main" id="{460065F1-3941-744F-8DD8-0C98789A489B}"/>
              </a:ext>
            </a:extLst>
          </p:cNvPr>
          <p:cNvSpPr>
            <a:spLocks noChangeArrowheads="1"/>
          </p:cNvSpPr>
          <p:nvPr/>
        </p:nvSpPr>
        <p:spPr bwMode="auto">
          <a:xfrm>
            <a:off x="8873431" y="2595026"/>
            <a:ext cx="2173288" cy="200819"/>
          </a:xfrm>
          <a:prstGeom prst="rect">
            <a:avLst/>
          </a:prstGeom>
          <a:solidFill>
            <a:schemeClr val="accent3">
              <a:lumMod val="75000"/>
            </a:schemeClr>
          </a:solidFill>
          <a:ln>
            <a:noFill/>
          </a:ln>
          <a:extLst/>
        </p:spPr>
        <p:txBody>
          <a:bodyPr lIns="60960" tIns="30480" rIns="60960" bIns="30480"/>
          <a:lstStyle/>
          <a:p>
            <a:pPr defTabSz="914162">
              <a:defRPr/>
            </a:pPr>
            <a:endParaRPr lang="en-US" sz="3200">
              <a:latin typeface="Trebuchet MS" panose="020B0703020202090204" pitchFamily="34" charset="0"/>
            </a:endParaRPr>
          </a:p>
        </p:txBody>
      </p:sp>
      <p:cxnSp>
        <p:nvCxnSpPr>
          <p:cNvPr id="14" name="Straight Arrow Connector 13">
            <a:extLst>
              <a:ext uri="{FF2B5EF4-FFF2-40B4-BE49-F238E27FC236}">
                <a16:creationId xmlns:a16="http://schemas.microsoft.com/office/drawing/2014/main" id="{8C13A419-4B70-D448-BDE8-1275081E5FCA}"/>
              </a:ext>
            </a:extLst>
          </p:cNvPr>
          <p:cNvCxnSpPr/>
          <p:nvPr/>
        </p:nvCxnSpPr>
        <p:spPr>
          <a:xfrm>
            <a:off x="6453701" y="1850094"/>
            <a:ext cx="0" cy="726281"/>
          </a:xfrm>
          <a:prstGeom prst="straightConnector1">
            <a:avLst/>
          </a:prstGeom>
          <a:ln w="9525" cmpd="sng">
            <a:solidFill>
              <a:schemeClr val="bg1">
                <a:lumMod val="85000"/>
              </a:schemeClr>
            </a:solidFill>
            <a:tailEnd type="oval" w="lg" len="sm"/>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A0AF4C-4E6E-C447-AE04-E6084291DD07}"/>
              </a:ext>
            </a:extLst>
          </p:cNvPr>
          <p:cNvCxnSpPr/>
          <p:nvPr/>
        </p:nvCxnSpPr>
        <p:spPr>
          <a:xfrm>
            <a:off x="2971085" y="2504261"/>
            <a:ext cx="0" cy="726281"/>
          </a:xfrm>
          <a:prstGeom prst="straightConnector1">
            <a:avLst/>
          </a:prstGeom>
          <a:ln w="9525" cmpd="sng">
            <a:solidFill>
              <a:schemeClr val="bg1">
                <a:lumMod val="85000"/>
              </a:schemeClr>
            </a:solidFill>
            <a:tailEnd type="oval" w="lg" len="sm"/>
          </a:ln>
          <a:effectLst/>
        </p:spPr>
        <p:style>
          <a:lnRef idx="2">
            <a:schemeClr val="accent1"/>
          </a:lnRef>
          <a:fillRef idx="0">
            <a:schemeClr val="accent1"/>
          </a:fillRef>
          <a:effectRef idx="1">
            <a:schemeClr val="accent1"/>
          </a:effectRef>
          <a:fontRef idx="minor">
            <a:schemeClr val="tx1"/>
          </a:fontRef>
        </p:style>
      </p:cxnSp>
      <p:sp>
        <p:nvSpPr>
          <p:cNvPr id="46094" name="Oval 12">
            <a:extLst>
              <a:ext uri="{FF2B5EF4-FFF2-40B4-BE49-F238E27FC236}">
                <a16:creationId xmlns:a16="http://schemas.microsoft.com/office/drawing/2014/main" id="{4B2E6B3C-773E-6341-ACA8-29B47F463DA6}"/>
              </a:ext>
            </a:extLst>
          </p:cNvPr>
          <p:cNvSpPr>
            <a:spLocks noChangeArrowheads="1"/>
          </p:cNvSpPr>
          <p:nvPr/>
        </p:nvSpPr>
        <p:spPr bwMode="auto">
          <a:xfrm>
            <a:off x="6138584" y="1253193"/>
            <a:ext cx="637381" cy="63658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60960" tIns="30480" rIns="60960" bIns="30480"/>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endParaRPr lang="en-US" altLang="en-US" sz="3200">
              <a:solidFill>
                <a:schemeClr val="bg1"/>
              </a:solidFill>
              <a:latin typeface="Trebuchet MS" panose="020B0703020202090204" pitchFamily="34" charset="0"/>
              <a:ea typeface="Open Sans"/>
              <a:cs typeface="Open Sans"/>
            </a:endParaRPr>
          </a:p>
        </p:txBody>
      </p:sp>
      <p:cxnSp>
        <p:nvCxnSpPr>
          <p:cNvPr id="18" name="Straight Arrow Connector 17">
            <a:extLst>
              <a:ext uri="{FF2B5EF4-FFF2-40B4-BE49-F238E27FC236}">
                <a16:creationId xmlns:a16="http://schemas.microsoft.com/office/drawing/2014/main" id="{35D11B71-3A92-E74B-8262-F4266D44AB04}"/>
              </a:ext>
            </a:extLst>
          </p:cNvPr>
          <p:cNvCxnSpPr/>
          <p:nvPr/>
        </p:nvCxnSpPr>
        <p:spPr>
          <a:xfrm>
            <a:off x="9754492" y="1498858"/>
            <a:ext cx="0" cy="727075"/>
          </a:xfrm>
          <a:prstGeom prst="straightConnector1">
            <a:avLst/>
          </a:prstGeom>
          <a:ln w="9525" cmpd="sng">
            <a:solidFill>
              <a:schemeClr val="bg1">
                <a:lumMod val="85000"/>
              </a:schemeClr>
            </a:solidFill>
            <a:tailEnd type="oval" w="lg" len="sm"/>
          </a:ln>
          <a:effectLst/>
        </p:spPr>
        <p:style>
          <a:lnRef idx="2">
            <a:schemeClr val="accent1"/>
          </a:lnRef>
          <a:fillRef idx="0">
            <a:schemeClr val="accent1"/>
          </a:fillRef>
          <a:effectRef idx="1">
            <a:schemeClr val="accent1"/>
          </a:effectRef>
          <a:fontRef idx="minor">
            <a:schemeClr val="tx1"/>
          </a:fontRef>
        </p:style>
      </p:cxnSp>
      <p:sp>
        <p:nvSpPr>
          <p:cNvPr id="19" name="Oval 12">
            <a:extLst>
              <a:ext uri="{FF2B5EF4-FFF2-40B4-BE49-F238E27FC236}">
                <a16:creationId xmlns:a16="http://schemas.microsoft.com/office/drawing/2014/main" id="{C66581F6-8281-2145-8D82-BFE7A200CF38}"/>
              </a:ext>
            </a:extLst>
          </p:cNvPr>
          <p:cNvSpPr>
            <a:spLocks noChangeArrowheads="1"/>
          </p:cNvSpPr>
          <p:nvPr/>
        </p:nvSpPr>
        <p:spPr bwMode="auto">
          <a:xfrm>
            <a:off x="9435404" y="892436"/>
            <a:ext cx="637381" cy="637381"/>
          </a:xfrm>
          <a:prstGeom prst="ellipse">
            <a:avLst/>
          </a:prstGeom>
          <a:solidFill>
            <a:schemeClr val="accent3"/>
          </a:solidFill>
          <a:ln w="9525">
            <a:noFill/>
            <a:round/>
            <a:headEnd/>
            <a:tailEnd/>
          </a:ln>
          <a:extLst/>
        </p:spPr>
        <p:txBody>
          <a:bodyPr lIns="60960" tIns="30480" rIns="60960" bIns="30480"/>
          <a:lstStyle/>
          <a:p>
            <a:pPr algn="ctr" defTabSz="914162">
              <a:defRPr/>
            </a:pPr>
            <a:endParaRPr lang="en-US" sz="3200">
              <a:solidFill>
                <a:schemeClr val="bg1"/>
              </a:solidFill>
              <a:latin typeface="Trebuchet MS" panose="020B0703020202090204" pitchFamily="34" charset="0"/>
              <a:ea typeface="Open Sans" charset="0"/>
              <a:cs typeface="Open Sans" charset="0"/>
            </a:endParaRPr>
          </a:p>
        </p:txBody>
      </p:sp>
      <p:sp>
        <p:nvSpPr>
          <p:cNvPr id="46099" name="TextBox 55">
            <a:extLst>
              <a:ext uri="{FF2B5EF4-FFF2-40B4-BE49-F238E27FC236}">
                <a16:creationId xmlns:a16="http://schemas.microsoft.com/office/drawing/2014/main" id="{70960F10-8F82-9046-8E34-E918C9F739CD}"/>
              </a:ext>
            </a:extLst>
          </p:cNvPr>
          <p:cNvSpPr txBox="1">
            <a:spLocks noChangeArrowheads="1"/>
          </p:cNvSpPr>
          <p:nvPr/>
        </p:nvSpPr>
        <p:spPr bwMode="auto">
          <a:xfrm>
            <a:off x="9402304" y="2816167"/>
            <a:ext cx="938078" cy="4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3532"/>
              </a:lnSpc>
            </a:pPr>
            <a:r>
              <a:rPr lang="en-GB" altLang="en-US" sz="1600" dirty="0">
                <a:solidFill>
                  <a:srgbClr val="6B489D"/>
                </a:solidFill>
                <a:latin typeface="Trebuchet MS" panose="020B0703020202090204" pitchFamily="34" charset="0"/>
                <a:ea typeface="Open Sans Semibold"/>
                <a:cs typeface="Open Sans Semibold"/>
              </a:rPr>
              <a:t>Delivery</a:t>
            </a:r>
          </a:p>
        </p:txBody>
      </p:sp>
      <p:sp>
        <p:nvSpPr>
          <p:cNvPr id="46100" name="Subtitle 2">
            <a:extLst>
              <a:ext uri="{FF2B5EF4-FFF2-40B4-BE49-F238E27FC236}">
                <a16:creationId xmlns:a16="http://schemas.microsoft.com/office/drawing/2014/main" id="{014B0625-4F7B-0243-955B-FF4E0419C131}"/>
              </a:ext>
            </a:extLst>
          </p:cNvPr>
          <p:cNvSpPr txBox="1">
            <a:spLocks/>
          </p:cNvSpPr>
          <p:nvPr/>
        </p:nvSpPr>
        <p:spPr bwMode="auto">
          <a:xfrm>
            <a:off x="8749304" y="3290469"/>
            <a:ext cx="2301648" cy="84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2" rIns="108745" bIns="54372">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Installation document </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Operation document </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Transfer of knowledge</a:t>
            </a:r>
          </a:p>
        </p:txBody>
      </p:sp>
      <p:sp>
        <p:nvSpPr>
          <p:cNvPr id="46101" name="TextBox 57">
            <a:extLst>
              <a:ext uri="{FF2B5EF4-FFF2-40B4-BE49-F238E27FC236}">
                <a16:creationId xmlns:a16="http://schemas.microsoft.com/office/drawing/2014/main" id="{5123EC8D-6760-9143-8FA5-688D16FC1E93}"/>
              </a:ext>
            </a:extLst>
          </p:cNvPr>
          <p:cNvSpPr txBox="1">
            <a:spLocks noChangeArrowheads="1"/>
          </p:cNvSpPr>
          <p:nvPr/>
        </p:nvSpPr>
        <p:spPr bwMode="auto">
          <a:xfrm>
            <a:off x="1548949" y="3986667"/>
            <a:ext cx="2047356" cy="4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3532"/>
              </a:lnSpc>
            </a:pPr>
            <a:r>
              <a:rPr lang="en-GB" altLang="en-US" sz="1600" dirty="0">
                <a:solidFill>
                  <a:srgbClr val="6B489D"/>
                </a:solidFill>
                <a:latin typeface="Trebuchet MS" panose="020B0703020202090204" pitchFamily="34" charset="0"/>
                <a:ea typeface="Open Sans Semibold"/>
                <a:cs typeface="Open Sans Semibold"/>
              </a:rPr>
              <a:t>Homologation phase</a:t>
            </a:r>
          </a:p>
        </p:txBody>
      </p:sp>
      <p:sp>
        <p:nvSpPr>
          <p:cNvPr id="46102" name="Subtitle 2">
            <a:extLst>
              <a:ext uri="{FF2B5EF4-FFF2-40B4-BE49-F238E27FC236}">
                <a16:creationId xmlns:a16="http://schemas.microsoft.com/office/drawing/2014/main" id="{0478F1A3-6D09-EE49-BCAB-5DC6F8489F15}"/>
              </a:ext>
            </a:extLst>
          </p:cNvPr>
          <p:cNvSpPr txBox="1">
            <a:spLocks/>
          </p:cNvSpPr>
          <p:nvPr/>
        </p:nvSpPr>
        <p:spPr bwMode="auto">
          <a:xfrm>
            <a:off x="945501" y="4496116"/>
            <a:ext cx="3371133" cy="204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2" rIns="108745" bIns="54372">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Verification of requirements (infrastructure, licenses, account)</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Installation and configuration of the solution</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Deployment of the solution</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Testing all the services</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Implementation of demonstration</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Preparation for production</a:t>
            </a:r>
          </a:p>
        </p:txBody>
      </p:sp>
      <p:sp>
        <p:nvSpPr>
          <p:cNvPr id="46105" name="TextBox 62">
            <a:extLst>
              <a:ext uri="{FF2B5EF4-FFF2-40B4-BE49-F238E27FC236}">
                <a16:creationId xmlns:a16="http://schemas.microsoft.com/office/drawing/2014/main" id="{4CB3FA78-A023-8F42-90E5-CD899FE0C5F0}"/>
              </a:ext>
            </a:extLst>
          </p:cNvPr>
          <p:cNvSpPr txBox="1">
            <a:spLocks noChangeArrowheads="1"/>
          </p:cNvSpPr>
          <p:nvPr/>
        </p:nvSpPr>
        <p:spPr bwMode="auto">
          <a:xfrm>
            <a:off x="5470299" y="3189228"/>
            <a:ext cx="1762021" cy="4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3532"/>
              </a:lnSpc>
            </a:pPr>
            <a:r>
              <a:rPr lang="en-GB" altLang="en-US" sz="1600" dirty="0">
                <a:solidFill>
                  <a:srgbClr val="6B489D"/>
                </a:solidFill>
                <a:latin typeface="Trebuchet MS" panose="020B0703020202090204" pitchFamily="34" charset="0"/>
                <a:ea typeface="Open Sans Semibold"/>
                <a:cs typeface="Open Sans Semibold"/>
              </a:rPr>
              <a:t>Production phase</a:t>
            </a:r>
          </a:p>
        </p:txBody>
      </p:sp>
      <p:sp>
        <p:nvSpPr>
          <p:cNvPr id="46106" name="Subtitle 2">
            <a:extLst>
              <a:ext uri="{FF2B5EF4-FFF2-40B4-BE49-F238E27FC236}">
                <a16:creationId xmlns:a16="http://schemas.microsoft.com/office/drawing/2014/main" id="{D278C1B4-9E18-2E44-A1B3-32345906E749}"/>
              </a:ext>
            </a:extLst>
          </p:cNvPr>
          <p:cNvSpPr txBox="1">
            <a:spLocks/>
          </p:cNvSpPr>
          <p:nvPr/>
        </p:nvSpPr>
        <p:spPr bwMode="auto">
          <a:xfrm>
            <a:off x="4771726" y="3665320"/>
            <a:ext cx="3635333" cy="161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45" tIns="54372" rIns="108745" bIns="54372">
            <a:spAutoFit/>
          </a:bodyPr>
          <a:lstStyle>
            <a:lvl1pPr defTabSz="1087438">
              <a:defRPr sz="3600">
                <a:solidFill>
                  <a:schemeClr val="tx1"/>
                </a:solidFill>
                <a:latin typeface="Lato Light"/>
              </a:defRPr>
            </a:lvl1pPr>
            <a:lvl2pPr marL="1087438" defTabSz="1087438">
              <a:defRPr sz="3600">
                <a:solidFill>
                  <a:schemeClr val="tx1"/>
                </a:solidFill>
                <a:latin typeface="Lato Light"/>
              </a:defRPr>
            </a:lvl2pPr>
            <a:lvl3pPr marL="2174875" defTabSz="1087438">
              <a:defRPr sz="3600">
                <a:solidFill>
                  <a:schemeClr val="tx1"/>
                </a:solidFill>
                <a:latin typeface="Lato Light"/>
              </a:defRPr>
            </a:lvl3pPr>
            <a:lvl4pPr marL="3262313" defTabSz="1087438">
              <a:defRPr sz="3600">
                <a:solidFill>
                  <a:schemeClr val="tx1"/>
                </a:solidFill>
                <a:latin typeface="Lato Light"/>
              </a:defRPr>
            </a:lvl4pPr>
            <a:lvl5pPr marL="4349750" defTabSz="1087438">
              <a:defRPr sz="3600">
                <a:solidFill>
                  <a:schemeClr val="tx1"/>
                </a:solidFill>
                <a:latin typeface="Lato Light"/>
              </a:defRPr>
            </a:lvl5pPr>
            <a:lvl6pPr marL="4806950" indent="-1827213" defTabSz="1087438" eaLnBrk="0" fontAlgn="base" hangingPunct="0">
              <a:spcBef>
                <a:spcPct val="0"/>
              </a:spcBef>
              <a:spcAft>
                <a:spcPct val="0"/>
              </a:spcAft>
              <a:defRPr sz="3600">
                <a:solidFill>
                  <a:schemeClr val="tx1"/>
                </a:solidFill>
                <a:latin typeface="Lato Light"/>
              </a:defRPr>
            </a:lvl6pPr>
            <a:lvl7pPr marL="5264150" indent="-1827213" defTabSz="1087438" eaLnBrk="0" fontAlgn="base" hangingPunct="0">
              <a:spcBef>
                <a:spcPct val="0"/>
              </a:spcBef>
              <a:spcAft>
                <a:spcPct val="0"/>
              </a:spcAft>
              <a:defRPr sz="3600">
                <a:solidFill>
                  <a:schemeClr val="tx1"/>
                </a:solidFill>
                <a:latin typeface="Lato Light"/>
              </a:defRPr>
            </a:lvl7pPr>
            <a:lvl8pPr marL="5721350" indent="-1827213" defTabSz="1087438" eaLnBrk="0" fontAlgn="base" hangingPunct="0">
              <a:spcBef>
                <a:spcPct val="0"/>
              </a:spcBef>
              <a:spcAft>
                <a:spcPct val="0"/>
              </a:spcAft>
              <a:defRPr sz="3600">
                <a:solidFill>
                  <a:schemeClr val="tx1"/>
                </a:solidFill>
                <a:latin typeface="Lato Light"/>
              </a:defRPr>
            </a:lvl8pPr>
            <a:lvl9pPr marL="6178550" indent="-1827213" defTabSz="1087438" eaLnBrk="0" fontAlgn="base" hangingPunct="0">
              <a:spcBef>
                <a:spcPct val="0"/>
              </a:spcBef>
              <a:spcAft>
                <a:spcPct val="0"/>
              </a:spcAft>
              <a:defRPr sz="3600">
                <a:solidFill>
                  <a:schemeClr val="tx1"/>
                </a:solidFill>
                <a:latin typeface="Lato Light"/>
              </a:defRPr>
            </a:lvl9pPr>
          </a:lstStyle>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Verification of requirement</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Installation and configuration</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The deployment</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Launch product after data collection</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Testing</a:t>
            </a:r>
          </a:p>
          <a:p>
            <a:pPr marL="285750" indent="-285750">
              <a:spcBef>
                <a:spcPct val="20000"/>
              </a:spcBef>
              <a:buFont typeface="Arial" panose="020B0604020202020204" pitchFamily="34" charset="0"/>
              <a:buChar char="•"/>
            </a:pPr>
            <a:r>
              <a:rPr lang="en-US" sz="1400" dirty="0">
                <a:solidFill>
                  <a:schemeClr val="tx2">
                    <a:lumMod val="50000"/>
                  </a:schemeClr>
                </a:solidFill>
                <a:latin typeface="+mn-lt"/>
              </a:rPr>
              <a:t>Post Assistance over 2 days.</a:t>
            </a:r>
          </a:p>
        </p:txBody>
      </p:sp>
      <p:sp>
        <p:nvSpPr>
          <p:cNvPr id="46108" name="TextBox 57">
            <a:extLst>
              <a:ext uri="{FF2B5EF4-FFF2-40B4-BE49-F238E27FC236}">
                <a16:creationId xmlns:a16="http://schemas.microsoft.com/office/drawing/2014/main" id="{55051E50-4853-ED4D-819E-B952C1BDA10A}"/>
              </a:ext>
            </a:extLst>
          </p:cNvPr>
          <p:cNvSpPr txBox="1">
            <a:spLocks noChangeArrowheads="1"/>
          </p:cNvSpPr>
          <p:nvPr/>
        </p:nvSpPr>
        <p:spPr bwMode="auto">
          <a:xfrm>
            <a:off x="2819492" y="1867954"/>
            <a:ext cx="292067" cy="4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3532"/>
              </a:lnSpc>
            </a:pPr>
            <a:r>
              <a:rPr lang="en-US" altLang="en-US" sz="1600">
                <a:solidFill>
                  <a:schemeClr val="bg1"/>
                </a:solidFill>
                <a:latin typeface="Trebuchet MS" panose="020B0703020202090204" pitchFamily="34" charset="0"/>
                <a:ea typeface="Open Sans Semibold"/>
                <a:cs typeface="Open Sans Semibold"/>
              </a:rPr>
              <a:t>1</a:t>
            </a:r>
          </a:p>
        </p:txBody>
      </p:sp>
      <p:sp>
        <p:nvSpPr>
          <p:cNvPr id="46109" name="TextBox 57">
            <a:extLst>
              <a:ext uri="{FF2B5EF4-FFF2-40B4-BE49-F238E27FC236}">
                <a16:creationId xmlns:a16="http://schemas.microsoft.com/office/drawing/2014/main" id="{9105A809-4841-8A4D-9EA8-8864BBDD34A4}"/>
              </a:ext>
            </a:extLst>
          </p:cNvPr>
          <p:cNvSpPr txBox="1">
            <a:spLocks noChangeArrowheads="1"/>
          </p:cNvSpPr>
          <p:nvPr/>
        </p:nvSpPr>
        <p:spPr bwMode="auto">
          <a:xfrm>
            <a:off x="6304493" y="1251464"/>
            <a:ext cx="292067" cy="4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3532"/>
              </a:lnSpc>
            </a:pPr>
            <a:r>
              <a:rPr lang="en-US" altLang="en-US" sz="1600">
                <a:solidFill>
                  <a:schemeClr val="bg1"/>
                </a:solidFill>
                <a:latin typeface="Trebuchet MS" panose="020B0703020202090204" pitchFamily="34" charset="0"/>
                <a:ea typeface="Open Sans Semibold"/>
                <a:cs typeface="Open Sans Semibold"/>
              </a:rPr>
              <a:t>2</a:t>
            </a:r>
          </a:p>
        </p:txBody>
      </p:sp>
      <p:sp>
        <p:nvSpPr>
          <p:cNvPr id="46110" name="TextBox 57">
            <a:extLst>
              <a:ext uri="{FF2B5EF4-FFF2-40B4-BE49-F238E27FC236}">
                <a16:creationId xmlns:a16="http://schemas.microsoft.com/office/drawing/2014/main" id="{B0BBF3A5-BB27-874F-8175-6C887740563D}"/>
              </a:ext>
            </a:extLst>
          </p:cNvPr>
          <p:cNvSpPr txBox="1">
            <a:spLocks noChangeArrowheads="1"/>
          </p:cNvSpPr>
          <p:nvPr/>
        </p:nvSpPr>
        <p:spPr bwMode="auto">
          <a:xfrm>
            <a:off x="9608061" y="869492"/>
            <a:ext cx="292067" cy="476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3532"/>
              </a:lnSpc>
            </a:pPr>
            <a:r>
              <a:rPr lang="en-US" altLang="en-US" sz="1600">
                <a:solidFill>
                  <a:schemeClr val="bg1"/>
                </a:solidFill>
                <a:latin typeface="Trebuchet MS" panose="020B0703020202090204" pitchFamily="34" charset="0"/>
                <a:ea typeface="Open Sans Semibold"/>
                <a:cs typeface="Open Sans Semibold"/>
              </a:rPr>
              <a:t>3</a:t>
            </a:r>
          </a:p>
        </p:txBody>
      </p:sp>
      <p:sp>
        <p:nvSpPr>
          <p:cNvPr id="3" name="Title 2">
            <a:extLst>
              <a:ext uri="{FF2B5EF4-FFF2-40B4-BE49-F238E27FC236}">
                <a16:creationId xmlns:a16="http://schemas.microsoft.com/office/drawing/2014/main" id="{6C56BECC-D586-41D3-84EA-1D4CCE99FE59}"/>
              </a:ext>
            </a:extLst>
          </p:cNvPr>
          <p:cNvSpPr>
            <a:spLocks noGrp="1"/>
          </p:cNvSpPr>
          <p:nvPr>
            <p:ph type="title"/>
          </p:nvPr>
        </p:nvSpPr>
        <p:spPr/>
        <p:txBody>
          <a:bodyPr/>
          <a:lstStyle/>
          <a:p>
            <a:r>
              <a:rPr lang="en-US" dirty="0"/>
              <a:t>PROCEDURE</a:t>
            </a:r>
            <a:endParaRPr lang="en-GB" dirty="0"/>
          </a:p>
        </p:txBody>
      </p:sp>
    </p:spTree>
    <p:extLst>
      <p:ext uri="{BB962C8B-B14F-4D97-AF65-F5344CB8AC3E}">
        <p14:creationId xmlns:p14="http://schemas.microsoft.com/office/powerpoint/2010/main" val="223827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Project MANAGEMENT</a:t>
            </a:r>
          </a:p>
        </p:txBody>
      </p:sp>
      <p:sp>
        <p:nvSpPr>
          <p:cNvPr id="3" name="Text Placeholder 2"/>
          <p:cNvSpPr>
            <a:spLocks noGrp="1"/>
          </p:cNvSpPr>
          <p:nvPr>
            <p:ph type="body" sz="quarter" idx="13"/>
          </p:nvPr>
        </p:nvSpPr>
        <p:spPr/>
        <p:txBody>
          <a:bodyPr/>
          <a:lstStyle/>
          <a:p>
            <a:pPr marL="342900" indent="-342900">
              <a:buFont typeface="Arial" panose="020B0604020202020204" pitchFamily="34" charset="0"/>
              <a:buChar char="•"/>
            </a:pPr>
            <a:r>
              <a:rPr lang="en-US" dirty="0"/>
              <a:t>Project Manager</a:t>
            </a:r>
          </a:p>
          <a:p>
            <a:pPr marL="342900" indent="-342900">
              <a:buFont typeface="Arial" panose="020B0604020202020204" pitchFamily="34" charset="0"/>
              <a:buChar char="•"/>
            </a:pPr>
            <a:r>
              <a:rPr lang="en-US" dirty="0"/>
              <a:t>Customization</a:t>
            </a:r>
            <a:br>
              <a:rPr lang="en-US" dirty="0"/>
            </a:br>
            <a:r>
              <a:rPr lang="en-US" sz="1600" dirty="0">
                <a:solidFill>
                  <a:srgbClr val="FFFFFF"/>
                </a:solidFill>
                <a:ea typeface="+mn-ea"/>
                <a:cs typeface="+mn-cs"/>
              </a:rPr>
              <a:t>Concerning specific request, the SAS contract will be applied as in the Services Proposal drawn up by ALE. </a:t>
            </a:r>
          </a:p>
          <a:p>
            <a:pPr marL="342900" indent="-342900">
              <a:buFont typeface="Arial" panose="020B0604020202020204" pitchFamily="34" charset="0"/>
              <a:buChar char="•"/>
            </a:pPr>
            <a:endParaRPr lang="en-US" dirty="0"/>
          </a:p>
          <a:p>
            <a:pPr marL="342900" indent="-342900">
              <a:buFont typeface="Wingdings" panose="05000000000000000000" pitchFamily="2" charset="2"/>
              <a:buChar char="Ø"/>
            </a:pPr>
            <a:endParaRPr lang="en-US" dirty="0"/>
          </a:p>
        </p:txBody>
      </p:sp>
      <p:sp>
        <p:nvSpPr>
          <p:cNvPr id="4" name="Text Placeholder 3"/>
          <p:cNvSpPr>
            <a:spLocks noGrp="1"/>
          </p:cNvSpPr>
          <p:nvPr>
            <p:ph type="body" sz="quarter" idx="12"/>
          </p:nvPr>
        </p:nvSpPr>
        <p:spPr>
          <a:xfrm>
            <a:off x="5591130" y="2523891"/>
            <a:ext cx="6140283" cy="3641354"/>
          </a:xfrm>
        </p:spPr>
        <p:txBody>
          <a:bodyPr/>
          <a:lstStyle/>
          <a:p>
            <a:r>
              <a:rPr lang="en-US" dirty="0"/>
              <a:t>The Project Manager serves as the bridge between the Customer or the Business Partner and the ALE project teams.</a:t>
            </a:r>
          </a:p>
          <a:p>
            <a:r>
              <a:rPr lang="en-US" dirty="0"/>
              <a:t>PM handles the project kick-off meeting</a:t>
            </a:r>
          </a:p>
          <a:p>
            <a:r>
              <a:rPr lang="en-US" dirty="0"/>
              <a:t>Requirement and task management</a:t>
            </a:r>
          </a:p>
          <a:p>
            <a:r>
              <a:rPr lang="en-US" dirty="0"/>
              <a:t>Business analysis on site</a:t>
            </a:r>
          </a:p>
          <a:p>
            <a:r>
              <a:rPr lang="en-US" dirty="0"/>
              <a:t>Update regularly the progress of the project</a:t>
            </a:r>
          </a:p>
          <a:p>
            <a:r>
              <a:rPr lang="en-US" dirty="0"/>
              <a:t>Change management</a:t>
            </a:r>
          </a:p>
          <a:p>
            <a:pPr marL="0" indent="0">
              <a:buNone/>
            </a:pPr>
            <a:r>
              <a:rPr lang="en-US" sz="1600" i="1" dirty="0">
                <a:solidFill>
                  <a:schemeClr val="accent6">
                    <a:lumMod val="75000"/>
                  </a:schemeClr>
                </a:solidFill>
              </a:rPr>
              <a:t>The scope of project management is limited to the relevant Alcatel-Lucent Enterprise solution. </a:t>
            </a:r>
          </a:p>
        </p:txBody>
      </p:sp>
      <p:grpSp>
        <p:nvGrpSpPr>
          <p:cNvPr id="5" name="Group 4"/>
          <p:cNvGrpSpPr/>
          <p:nvPr/>
        </p:nvGrpSpPr>
        <p:grpSpPr>
          <a:xfrm>
            <a:off x="5840265" y="699500"/>
            <a:ext cx="778899" cy="847363"/>
            <a:chOff x="4699000" y="55563"/>
            <a:chExt cx="655638" cy="722312"/>
          </a:xfrm>
          <a:solidFill>
            <a:srgbClr val="0070C0"/>
          </a:solidFill>
        </p:grpSpPr>
        <p:sp>
          <p:nvSpPr>
            <p:cNvPr id="6" name="Oval 51"/>
            <p:cNvSpPr>
              <a:spLocks noChangeArrowheads="1"/>
            </p:cNvSpPr>
            <p:nvPr/>
          </p:nvSpPr>
          <p:spPr bwMode="auto">
            <a:xfrm>
              <a:off x="4970463" y="171450"/>
              <a:ext cx="127000" cy="1270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7" name="Oval 52"/>
            <p:cNvSpPr>
              <a:spLocks noChangeArrowheads="1"/>
            </p:cNvSpPr>
            <p:nvPr/>
          </p:nvSpPr>
          <p:spPr bwMode="auto">
            <a:xfrm>
              <a:off x="4752975" y="55563"/>
              <a:ext cx="1270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8" name="Freeform 53"/>
            <p:cNvSpPr>
              <a:spLocks/>
            </p:cNvSpPr>
            <p:nvPr/>
          </p:nvSpPr>
          <p:spPr bwMode="auto">
            <a:xfrm>
              <a:off x="4699000" y="250825"/>
              <a:ext cx="57150" cy="58737"/>
            </a:xfrm>
            <a:custGeom>
              <a:avLst/>
              <a:gdLst>
                <a:gd name="T0" fmla="*/ 14 w 20"/>
                <a:gd name="T1" fmla="*/ 18 h 21"/>
                <a:gd name="T2" fmla="*/ 18 w 20"/>
                <a:gd name="T3" fmla="*/ 6 h 21"/>
                <a:gd name="T4" fmla="*/ 6 w 20"/>
                <a:gd name="T5" fmla="*/ 2 h 21"/>
                <a:gd name="T6" fmla="*/ 2 w 20"/>
                <a:gd name="T7" fmla="*/ 15 h 21"/>
                <a:gd name="T8" fmla="*/ 14 w 20"/>
                <a:gd name="T9" fmla="*/ 18 h 21"/>
              </a:gdLst>
              <a:ahLst/>
              <a:cxnLst>
                <a:cxn ang="0">
                  <a:pos x="T0" y="T1"/>
                </a:cxn>
                <a:cxn ang="0">
                  <a:pos x="T2" y="T3"/>
                </a:cxn>
                <a:cxn ang="0">
                  <a:pos x="T4" y="T5"/>
                </a:cxn>
                <a:cxn ang="0">
                  <a:pos x="T6" y="T7"/>
                </a:cxn>
                <a:cxn ang="0">
                  <a:pos x="T8" y="T9"/>
                </a:cxn>
              </a:cxnLst>
              <a:rect l="0" t="0" r="r" b="b"/>
              <a:pathLst>
                <a:path w="20" h="21">
                  <a:moveTo>
                    <a:pt x="14" y="18"/>
                  </a:moveTo>
                  <a:cubicBezTo>
                    <a:pt x="19" y="16"/>
                    <a:pt x="20" y="10"/>
                    <a:pt x="18" y="6"/>
                  </a:cubicBezTo>
                  <a:cubicBezTo>
                    <a:pt x="16" y="1"/>
                    <a:pt x="10" y="0"/>
                    <a:pt x="6" y="2"/>
                  </a:cubicBezTo>
                  <a:cubicBezTo>
                    <a:pt x="1" y="5"/>
                    <a:pt x="0" y="10"/>
                    <a:pt x="2" y="15"/>
                  </a:cubicBezTo>
                  <a:cubicBezTo>
                    <a:pt x="4" y="19"/>
                    <a:pt x="10" y="21"/>
                    <a:pt x="1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9" name="Oval 54"/>
            <p:cNvSpPr>
              <a:spLocks noChangeArrowheads="1"/>
            </p:cNvSpPr>
            <p:nvPr/>
          </p:nvSpPr>
          <p:spPr bwMode="auto">
            <a:xfrm>
              <a:off x="5187950" y="55563"/>
              <a:ext cx="1270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0" name="Freeform 55"/>
            <p:cNvSpPr>
              <a:spLocks/>
            </p:cNvSpPr>
            <p:nvPr/>
          </p:nvSpPr>
          <p:spPr bwMode="auto">
            <a:xfrm>
              <a:off x="4721225" y="196850"/>
              <a:ext cx="633413" cy="581025"/>
            </a:xfrm>
            <a:custGeom>
              <a:avLst/>
              <a:gdLst>
                <a:gd name="T0" fmla="*/ 205 w 224"/>
                <a:gd name="T1" fmla="*/ 1 h 206"/>
                <a:gd name="T2" fmla="*/ 180 w 224"/>
                <a:gd name="T3" fmla="*/ 0 h 206"/>
                <a:gd name="T4" fmla="*/ 174 w 224"/>
                <a:gd name="T5" fmla="*/ 1 h 206"/>
                <a:gd name="T6" fmla="*/ 173 w 224"/>
                <a:gd name="T7" fmla="*/ 1 h 206"/>
                <a:gd name="T8" fmla="*/ 167 w 224"/>
                <a:gd name="T9" fmla="*/ 4 h 206"/>
                <a:gd name="T10" fmla="*/ 154 w 224"/>
                <a:gd name="T11" fmla="*/ 22 h 206"/>
                <a:gd name="T12" fmla="*/ 154 w 224"/>
                <a:gd name="T13" fmla="*/ 53 h 206"/>
                <a:gd name="T14" fmla="*/ 161 w 224"/>
                <a:gd name="T15" fmla="*/ 81 h 206"/>
                <a:gd name="T16" fmla="*/ 147 w 224"/>
                <a:gd name="T17" fmla="*/ 68 h 206"/>
                <a:gd name="T18" fmla="*/ 128 w 224"/>
                <a:gd name="T19" fmla="*/ 43 h 206"/>
                <a:gd name="T20" fmla="*/ 102 w 224"/>
                <a:gd name="T21" fmla="*/ 42 h 206"/>
                <a:gd name="T22" fmla="*/ 97 w 224"/>
                <a:gd name="T23" fmla="*/ 43 h 206"/>
                <a:gd name="T24" fmla="*/ 94 w 224"/>
                <a:gd name="T25" fmla="*/ 44 h 206"/>
                <a:gd name="T26" fmla="*/ 90 w 224"/>
                <a:gd name="T27" fmla="*/ 46 h 206"/>
                <a:gd name="T28" fmla="*/ 77 w 224"/>
                <a:gd name="T29" fmla="*/ 64 h 206"/>
                <a:gd name="T30" fmla="*/ 76 w 224"/>
                <a:gd name="T31" fmla="*/ 93 h 206"/>
                <a:gd name="T32" fmla="*/ 70 w 224"/>
                <a:gd name="T33" fmla="*/ 64 h 206"/>
                <a:gd name="T34" fmla="*/ 69 w 224"/>
                <a:gd name="T35" fmla="*/ 22 h 206"/>
                <a:gd name="T36" fmla="*/ 44 w 224"/>
                <a:gd name="T37" fmla="*/ 0 h 206"/>
                <a:gd name="T38" fmla="*/ 21 w 224"/>
                <a:gd name="T39" fmla="*/ 1 h 206"/>
                <a:gd name="T40" fmla="*/ 19 w 224"/>
                <a:gd name="T41" fmla="*/ 1 h 206"/>
                <a:gd name="T42" fmla="*/ 15 w 224"/>
                <a:gd name="T43" fmla="*/ 3 h 206"/>
                <a:gd name="T44" fmla="*/ 12 w 224"/>
                <a:gd name="T45" fmla="*/ 5 h 206"/>
                <a:gd name="T46" fmla="*/ 23 w 224"/>
                <a:gd name="T47" fmla="*/ 18 h 206"/>
                <a:gd name="T48" fmla="*/ 0 w 224"/>
                <a:gd name="T49" fmla="*/ 53 h 206"/>
                <a:gd name="T50" fmla="*/ 12 w 224"/>
                <a:gd name="T51" fmla="*/ 86 h 206"/>
                <a:gd name="T52" fmla="*/ 16 w 224"/>
                <a:gd name="T53" fmla="*/ 165 h 206"/>
                <a:gd name="T54" fmla="*/ 57 w 224"/>
                <a:gd name="T55" fmla="*/ 161 h 206"/>
                <a:gd name="T56" fmla="*/ 58 w 224"/>
                <a:gd name="T57" fmla="*/ 85 h 206"/>
                <a:gd name="T58" fmla="*/ 83 w 224"/>
                <a:gd name="T59" fmla="*/ 112 h 206"/>
                <a:gd name="T60" fmla="*/ 73 w 224"/>
                <a:gd name="T61" fmla="*/ 161 h 206"/>
                <a:gd name="T62" fmla="*/ 89 w 224"/>
                <a:gd name="T63" fmla="*/ 203 h 206"/>
                <a:gd name="T64" fmla="*/ 131 w 224"/>
                <a:gd name="T65" fmla="*/ 206 h 206"/>
                <a:gd name="T66" fmla="*/ 134 w 224"/>
                <a:gd name="T67" fmla="*/ 161 h 206"/>
                <a:gd name="T68" fmla="*/ 152 w 224"/>
                <a:gd name="T69" fmla="*/ 158 h 206"/>
                <a:gd name="T70" fmla="*/ 144 w 224"/>
                <a:gd name="T71" fmla="*/ 107 h 206"/>
                <a:gd name="T72" fmla="*/ 166 w 224"/>
                <a:gd name="T73" fmla="*/ 86 h 206"/>
                <a:gd name="T74" fmla="*/ 170 w 224"/>
                <a:gd name="T75" fmla="*/ 165 h 206"/>
                <a:gd name="T76" fmla="*/ 211 w 224"/>
                <a:gd name="T77" fmla="*/ 161 h 206"/>
                <a:gd name="T78" fmla="*/ 224 w 224"/>
                <a:gd name="T79" fmla="*/ 64 h 206"/>
                <a:gd name="T80" fmla="*/ 224 w 224"/>
                <a:gd name="T81" fmla="*/ 22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206">
                  <a:moveTo>
                    <a:pt x="224" y="22"/>
                  </a:moveTo>
                  <a:cubicBezTo>
                    <a:pt x="222" y="16"/>
                    <a:pt x="219" y="6"/>
                    <a:pt x="205" y="1"/>
                  </a:cubicBezTo>
                  <a:cubicBezTo>
                    <a:pt x="203" y="1"/>
                    <a:pt x="201" y="0"/>
                    <a:pt x="198" y="0"/>
                  </a:cubicBezTo>
                  <a:cubicBezTo>
                    <a:pt x="180" y="0"/>
                    <a:pt x="180" y="0"/>
                    <a:pt x="180" y="0"/>
                  </a:cubicBezTo>
                  <a:cubicBezTo>
                    <a:pt x="178" y="0"/>
                    <a:pt x="176" y="1"/>
                    <a:pt x="174" y="1"/>
                  </a:cubicBezTo>
                  <a:cubicBezTo>
                    <a:pt x="174" y="1"/>
                    <a:pt x="174" y="1"/>
                    <a:pt x="174" y="1"/>
                  </a:cubicBezTo>
                  <a:cubicBezTo>
                    <a:pt x="174" y="1"/>
                    <a:pt x="174" y="1"/>
                    <a:pt x="174" y="1"/>
                  </a:cubicBezTo>
                  <a:cubicBezTo>
                    <a:pt x="173" y="1"/>
                    <a:pt x="173" y="1"/>
                    <a:pt x="173" y="1"/>
                  </a:cubicBezTo>
                  <a:cubicBezTo>
                    <a:pt x="171" y="2"/>
                    <a:pt x="169" y="3"/>
                    <a:pt x="167" y="4"/>
                  </a:cubicBezTo>
                  <a:cubicBezTo>
                    <a:pt x="167" y="4"/>
                    <a:pt x="167" y="4"/>
                    <a:pt x="167" y="4"/>
                  </a:cubicBezTo>
                  <a:cubicBezTo>
                    <a:pt x="167" y="4"/>
                    <a:pt x="167" y="4"/>
                    <a:pt x="167" y="4"/>
                  </a:cubicBezTo>
                  <a:cubicBezTo>
                    <a:pt x="158" y="9"/>
                    <a:pt x="156" y="17"/>
                    <a:pt x="154" y="22"/>
                  </a:cubicBezTo>
                  <a:cubicBezTo>
                    <a:pt x="154" y="23"/>
                    <a:pt x="154" y="25"/>
                    <a:pt x="154" y="26"/>
                  </a:cubicBezTo>
                  <a:cubicBezTo>
                    <a:pt x="154" y="53"/>
                    <a:pt x="154" y="53"/>
                    <a:pt x="154" y="53"/>
                  </a:cubicBezTo>
                  <a:cubicBezTo>
                    <a:pt x="154" y="64"/>
                    <a:pt x="154" y="64"/>
                    <a:pt x="154" y="64"/>
                  </a:cubicBezTo>
                  <a:cubicBezTo>
                    <a:pt x="154" y="70"/>
                    <a:pt x="156" y="76"/>
                    <a:pt x="161" y="81"/>
                  </a:cubicBezTo>
                  <a:cubicBezTo>
                    <a:pt x="147" y="94"/>
                    <a:pt x="147" y="94"/>
                    <a:pt x="147" y="94"/>
                  </a:cubicBezTo>
                  <a:cubicBezTo>
                    <a:pt x="147" y="68"/>
                    <a:pt x="147" y="68"/>
                    <a:pt x="147" y="68"/>
                  </a:cubicBezTo>
                  <a:cubicBezTo>
                    <a:pt x="147" y="67"/>
                    <a:pt x="147" y="65"/>
                    <a:pt x="146" y="64"/>
                  </a:cubicBezTo>
                  <a:cubicBezTo>
                    <a:pt x="145" y="58"/>
                    <a:pt x="142" y="48"/>
                    <a:pt x="128" y="43"/>
                  </a:cubicBezTo>
                  <a:cubicBezTo>
                    <a:pt x="126" y="43"/>
                    <a:pt x="123" y="42"/>
                    <a:pt x="121" y="42"/>
                  </a:cubicBezTo>
                  <a:cubicBezTo>
                    <a:pt x="102" y="42"/>
                    <a:pt x="102" y="42"/>
                    <a:pt x="102" y="42"/>
                  </a:cubicBezTo>
                  <a:cubicBezTo>
                    <a:pt x="101" y="42"/>
                    <a:pt x="99" y="43"/>
                    <a:pt x="98" y="43"/>
                  </a:cubicBezTo>
                  <a:cubicBezTo>
                    <a:pt x="98" y="43"/>
                    <a:pt x="97" y="43"/>
                    <a:pt x="97" y="43"/>
                  </a:cubicBezTo>
                  <a:cubicBezTo>
                    <a:pt x="96" y="43"/>
                    <a:pt x="96" y="43"/>
                    <a:pt x="95" y="43"/>
                  </a:cubicBezTo>
                  <a:cubicBezTo>
                    <a:pt x="95" y="44"/>
                    <a:pt x="95" y="44"/>
                    <a:pt x="94" y="44"/>
                  </a:cubicBezTo>
                  <a:cubicBezTo>
                    <a:pt x="93" y="44"/>
                    <a:pt x="92" y="44"/>
                    <a:pt x="92" y="45"/>
                  </a:cubicBezTo>
                  <a:cubicBezTo>
                    <a:pt x="91" y="45"/>
                    <a:pt x="90" y="45"/>
                    <a:pt x="90" y="46"/>
                  </a:cubicBezTo>
                  <a:cubicBezTo>
                    <a:pt x="89" y="46"/>
                    <a:pt x="89" y="46"/>
                    <a:pt x="88" y="47"/>
                  </a:cubicBezTo>
                  <a:cubicBezTo>
                    <a:pt x="80" y="51"/>
                    <a:pt x="78" y="59"/>
                    <a:pt x="77" y="64"/>
                  </a:cubicBezTo>
                  <a:cubicBezTo>
                    <a:pt x="76" y="65"/>
                    <a:pt x="76" y="67"/>
                    <a:pt x="76" y="68"/>
                  </a:cubicBezTo>
                  <a:cubicBezTo>
                    <a:pt x="76" y="93"/>
                    <a:pt x="76" y="93"/>
                    <a:pt x="76" y="93"/>
                  </a:cubicBezTo>
                  <a:cubicBezTo>
                    <a:pt x="63" y="80"/>
                    <a:pt x="63" y="80"/>
                    <a:pt x="63" y="80"/>
                  </a:cubicBezTo>
                  <a:cubicBezTo>
                    <a:pt x="68" y="76"/>
                    <a:pt x="70" y="70"/>
                    <a:pt x="70" y="64"/>
                  </a:cubicBezTo>
                  <a:cubicBezTo>
                    <a:pt x="70" y="26"/>
                    <a:pt x="70" y="26"/>
                    <a:pt x="70" y="26"/>
                  </a:cubicBezTo>
                  <a:cubicBezTo>
                    <a:pt x="70" y="25"/>
                    <a:pt x="70" y="23"/>
                    <a:pt x="69" y="22"/>
                  </a:cubicBezTo>
                  <a:cubicBezTo>
                    <a:pt x="68" y="16"/>
                    <a:pt x="65" y="6"/>
                    <a:pt x="51" y="1"/>
                  </a:cubicBezTo>
                  <a:cubicBezTo>
                    <a:pt x="49" y="1"/>
                    <a:pt x="46" y="0"/>
                    <a:pt x="44" y="0"/>
                  </a:cubicBezTo>
                  <a:cubicBezTo>
                    <a:pt x="26" y="0"/>
                    <a:pt x="26" y="0"/>
                    <a:pt x="26" y="0"/>
                  </a:cubicBezTo>
                  <a:cubicBezTo>
                    <a:pt x="24" y="0"/>
                    <a:pt x="23" y="1"/>
                    <a:pt x="21" y="1"/>
                  </a:cubicBezTo>
                  <a:cubicBezTo>
                    <a:pt x="21" y="1"/>
                    <a:pt x="20" y="1"/>
                    <a:pt x="20" y="1"/>
                  </a:cubicBezTo>
                  <a:cubicBezTo>
                    <a:pt x="19" y="1"/>
                    <a:pt x="19" y="1"/>
                    <a:pt x="19" y="1"/>
                  </a:cubicBezTo>
                  <a:cubicBezTo>
                    <a:pt x="18" y="2"/>
                    <a:pt x="18" y="2"/>
                    <a:pt x="18" y="2"/>
                  </a:cubicBezTo>
                  <a:cubicBezTo>
                    <a:pt x="17" y="2"/>
                    <a:pt x="16" y="2"/>
                    <a:pt x="15" y="3"/>
                  </a:cubicBezTo>
                  <a:cubicBezTo>
                    <a:pt x="14" y="3"/>
                    <a:pt x="14" y="3"/>
                    <a:pt x="13" y="4"/>
                  </a:cubicBezTo>
                  <a:cubicBezTo>
                    <a:pt x="13" y="4"/>
                    <a:pt x="12" y="4"/>
                    <a:pt x="12" y="5"/>
                  </a:cubicBezTo>
                  <a:cubicBezTo>
                    <a:pt x="11" y="5"/>
                    <a:pt x="10" y="6"/>
                    <a:pt x="9" y="6"/>
                  </a:cubicBezTo>
                  <a:cubicBezTo>
                    <a:pt x="15" y="8"/>
                    <a:pt x="20" y="12"/>
                    <a:pt x="23" y="18"/>
                  </a:cubicBezTo>
                  <a:cubicBezTo>
                    <a:pt x="29" y="29"/>
                    <a:pt x="25" y="44"/>
                    <a:pt x="13" y="51"/>
                  </a:cubicBezTo>
                  <a:cubicBezTo>
                    <a:pt x="9" y="53"/>
                    <a:pt x="4" y="54"/>
                    <a:pt x="0" y="53"/>
                  </a:cubicBezTo>
                  <a:cubicBezTo>
                    <a:pt x="0" y="64"/>
                    <a:pt x="0" y="64"/>
                    <a:pt x="0" y="64"/>
                  </a:cubicBezTo>
                  <a:cubicBezTo>
                    <a:pt x="0" y="73"/>
                    <a:pt x="4" y="81"/>
                    <a:pt x="12" y="86"/>
                  </a:cubicBezTo>
                  <a:cubicBezTo>
                    <a:pt x="12" y="161"/>
                    <a:pt x="12" y="161"/>
                    <a:pt x="12" y="161"/>
                  </a:cubicBezTo>
                  <a:cubicBezTo>
                    <a:pt x="12" y="163"/>
                    <a:pt x="14" y="165"/>
                    <a:pt x="16" y="165"/>
                  </a:cubicBezTo>
                  <a:cubicBezTo>
                    <a:pt x="54" y="165"/>
                    <a:pt x="54" y="165"/>
                    <a:pt x="54" y="165"/>
                  </a:cubicBezTo>
                  <a:cubicBezTo>
                    <a:pt x="56" y="165"/>
                    <a:pt x="57" y="163"/>
                    <a:pt x="57" y="161"/>
                  </a:cubicBezTo>
                  <a:cubicBezTo>
                    <a:pt x="57" y="86"/>
                    <a:pt x="57" y="86"/>
                    <a:pt x="57" y="86"/>
                  </a:cubicBezTo>
                  <a:cubicBezTo>
                    <a:pt x="58" y="85"/>
                    <a:pt x="58" y="85"/>
                    <a:pt x="58" y="85"/>
                  </a:cubicBezTo>
                  <a:cubicBezTo>
                    <a:pt x="78" y="105"/>
                    <a:pt x="78" y="105"/>
                    <a:pt x="78" y="105"/>
                  </a:cubicBezTo>
                  <a:cubicBezTo>
                    <a:pt x="79" y="107"/>
                    <a:pt x="81" y="110"/>
                    <a:pt x="83" y="112"/>
                  </a:cubicBezTo>
                  <a:cubicBezTo>
                    <a:pt x="70" y="158"/>
                    <a:pt x="70" y="158"/>
                    <a:pt x="70" y="158"/>
                  </a:cubicBezTo>
                  <a:cubicBezTo>
                    <a:pt x="70" y="160"/>
                    <a:pt x="72" y="161"/>
                    <a:pt x="73" y="161"/>
                  </a:cubicBezTo>
                  <a:cubicBezTo>
                    <a:pt x="89" y="161"/>
                    <a:pt x="89" y="161"/>
                    <a:pt x="89" y="161"/>
                  </a:cubicBezTo>
                  <a:cubicBezTo>
                    <a:pt x="89" y="203"/>
                    <a:pt x="89" y="203"/>
                    <a:pt x="89" y="203"/>
                  </a:cubicBezTo>
                  <a:cubicBezTo>
                    <a:pt x="89" y="205"/>
                    <a:pt x="90" y="206"/>
                    <a:pt x="92" y="206"/>
                  </a:cubicBezTo>
                  <a:cubicBezTo>
                    <a:pt x="131" y="206"/>
                    <a:pt x="131" y="206"/>
                    <a:pt x="131" y="206"/>
                  </a:cubicBezTo>
                  <a:cubicBezTo>
                    <a:pt x="133" y="206"/>
                    <a:pt x="134" y="205"/>
                    <a:pt x="134" y="203"/>
                  </a:cubicBezTo>
                  <a:cubicBezTo>
                    <a:pt x="134" y="161"/>
                    <a:pt x="134" y="161"/>
                    <a:pt x="134" y="161"/>
                  </a:cubicBezTo>
                  <a:cubicBezTo>
                    <a:pt x="149" y="161"/>
                    <a:pt x="149" y="161"/>
                    <a:pt x="149" y="161"/>
                  </a:cubicBezTo>
                  <a:cubicBezTo>
                    <a:pt x="151" y="161"/>
                    <a:pt x="152" y="160"/>
                    <a:pt x="152" y="158"/>
                  </a:cubicBezTo>
                  <a:cubicBezTo>
                    <a:pt x="140" y="113"/>
                    <a:pt x="140" y="113"/>
                    <a:pt x="140" y="113"/>
                  </a:cubicBezTo>
                  <a:cubicBezTo>
                    <a:pt x="142" y="111"/>
                    <a:pt x="143" y="109"/>
                    <a:pt x="144" y="107"/>
                  </a:cubicBezTo>
                  <a:cubicBezTo>
                    <a:pt x="166" y="85"/>
                    <a:pt x="166" y="85"/>
                    <a:pt x="166" y="85"/>
                  </a:cubicBezTo>
                  <a:cubicBezTo>
                    <a:pt x="166" y="85"/>
                    <a:pt x="166" y="86"/>
                    <a:pt x="166" y="86"/>
                  </a:cubicBezTo>
                  <a:cubicBezTo>
                    <a:pt x="166" y="161"/>
                    <a:pt x="166" y="161"/>
                    <a:pt x="166" y="161"/>
                  </a:cubicBezTo>
                  <a:cubicBezTo>
                    <a:pt x="166" y="163"/>
                    <a:pt x="168" y="165"/>
                    <a:pt x="170" y="165"/>
                  </a:cubicBezTo>
                  <a:cubicBezTo>
                    <a:pt x="208" y="165"/>
                    <a:pt x="208" y="165"/>
                    <a:pt x="208" y="165"/>
                  </a:cubicBezTo>
                  <a:cubicBezTo>
                    <a:pt x="210" y="165"/>
                    <a:pt x="211" y="163"/>
                    <a:pt x="211" y="161"/>
                  </a:cubicBezTo>
                  <a:cubicBezTo>
                    <a:pt x="211" y="86"/>
                    <a:pt x="211" y="86"/>
                    <a:pt x="211" y="86"/>
                  </a:cubicBezTo>
                  <a:cubicBezTo>
                    <a:pt x="219" y="81"/>
                    <a:pt x="224" y="73"/>
                    <a:pt x="224" y="64"/>
                  </a:cubicBezTo>
                  <a:cubicBezTo>
                    <a:pt x="224" y="26"/>
                    <a:pt x="224" y="26"/>
                    <a:pt x="224" y="26"/>
                  </a:cubicBezTo>
                  <a:cubicBezTo>
                    <a:pt x="224" y="25"/>
                    <a:pt x="224" y="23"/>
                    <a:pt x="22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grpSp>
        <p:nvGrpSpPr>
          <p:cNvPr id="11" name="Group 10"/>
          <p:cNvGrpSpPr/>
          <p:nvPr/>
        </p:nvGrpSpPr>
        <p:grpSpPr>
          <a:xfrm>
            <a:off x="8386128" y="760160"/>
            <a:ext cx="303213" cy="677863"/>
            <a:chOff x="3482975" y="2073275"/>
            <a:chExt cx="303213" cy="677863"/>
          </a:xfrm>
          <a:solidFill>
            <a:schemeClr val="accent1"/>
          </a:solidFill>
        </p:grpSpPr>
        <p:sp>
          <p:nvSpPr>
            <p:cNvPr id="12" name="Freeform 27"/>
            <p:cNvSpPr>
              <a:spLocks noEditPoints="1"/>
            </p:cNvSpPr>
            <p:nvPr/>
          </p:nvSpPr>
          <p:spPr bwMode="auto">
            <a:xfrm>
              <a:off x="3500438" y="2236788"/>
              <a:ext cx="223838" cy="514350"/>
            </a:xfrm>
            <a:custGeom>
              <a:avLst/>
              <a:gdLst>
                <a:gd name="T0" fmla="*/ 58 w 79"/>
                <a:gd name="T1" fmla="*/ 1 h 182"/>
                <a:gd name="T2" fmla="*/ 50 w 79"/>
                <a:gd name="T3" fmla="*/ 0 h 182"/>
                <a:gd name="T4" fmla="*/ 29 w 79"/>
                <a:gd name="T5" fmla="*/ 0 h 182"/>
                <a:gd name="T6" fmla="*/ 24 w 79"/>
                <a:gd name="T7" fmla="*/ 0 h 182"/>
                <a:gd name="T8" fmla="*/ 23 w 79"/>
                <a:gd name="T9" fmla="*/ 0 h 182"/>
                <a:gd name="T10" fmla="*/ 21 w 79"/>
                <a:gd name="T11" fmla="*/ 1 h 182"/>
                <a:gd name="T12" fmla="*/ 20 w 79"/>
                <a:gd name="T13" fmla="*/ 1 h 182"/>
                <a:gd name="T14" fmla="*/ 17 w 79"/>
                <a:gd name="T15" fmla="*/ 2 h 182"/>
                <a:gd name="T16" fmla="*/ 15 w 79"/>
                <a:gd name="T17" fmla="*/ 3 h 182"/>
                <a:gd name="T18" fmla="*/ 13 w 79"/>
                <a:gd name="T19" fmla="*/ 4 h 182"/>
                <a:gd name="T20" fmla="*/ 10 w 79"/>
                <a:gd name="T21" fmla="*/ 6 h 182"/>
                <a:gd name="T22" fmla="*/ 25 w 79"/>
                <a:gd name="T23" fmla="*/ 18 h 182"/>
                <a:gd name="T24" fmla="*/ 15 w 79"/>
                <a:gd name="T25" fmla="*/ 51 h 182"/>
                <a:gd name="T26" fmla="*/ 0 w 79"/>
                <a:gd name="T27" fmla="*/ 53 h 182"/>
                <a:gd name="T28" fmla="*/ 0 w 79"/>
                <a:gd name="T29" fmla="*/ 71 h 182"/>
                <a:gd name="T30" fmla="*/ 14 w 79"/>
                <a:gd name="T31" fmla="*/ 96 h 182"/>
                <a:gd name="T32" fmla="*/ 14 w 79"/>
                <a:gd name="T33" fmla="*/ 179 h 182"/>
                <a:gd name="T34" fmla="*/ 18 w 79"/>
                <a:gd name="T35" fmla="*/ 182 h 182"/>
                <a:gd name="T36" fmla="*/ 61 w 79"/>
                <a:gd name="T37" fmla="*/ 182 h 182"/>
                <a:gd name="T38" fmla="*/ 65 w 79"/>
                <a:gd name="T39" fmla="*/ 179 h 182"/>
                <a:gd name="T40" fmla="*/ 65 w 79"/>
                <a:gd name="T41" fmla="*/ 96 h 182"/>
                <a:gd name="T42" fmla="*/ 79 w 79"/>
                <a:gd name="T43" fmla="*/ 71 h 182"/>
                <a:gd name="T44" fmla="*/ 79 w 79"/>
                <a:gd name="T45" fmla="*/ 29 h 182"/>
                <a:gd name="T46" fmla="*/ 79 w 79"/>
                <a:gd name="T47" fmla="*/ 24 h 182"/>
                <a:gd name="T48" fmla="*/ 58 w 79"/>
                <a:gd name="T49" fmla="*/ 1 h 182"/>
                <a:gd name="T50" fmla="*/ 60 w 79"/>
                <a:gd name="T51" fmla="*/ 80 h 182"/>
                <a:gd name="T52" fmla="*/ 36 w 79"/>
                <a:gd name="T53" fmla="*/ 58 h 182"/>
                <a:gd name="T54" fmla="*/ 57 w 79"/>
                <a:gd name="T55" fmla="*/ 35 h 182"/>
                <a:gd name="T56" fmla="*/ 60 w 79"/>
                <a:gd name="T57" fmla="*/ 38 h 182"/>
                <a:gd name="T58" fmla="*/ 60 w 79"/>
                <a:gd name="T59" fmla="*/ 8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182">
                  <a:moveTo>
                    <a:pt x="58" y="1"/>
                  </a:moveTo>
                  <a:cubicBezTo>
                    <a:pt x="55" y="0"/>
                    <a:pt x="53" y="0"/>
                    <a:pt x="50" y="0"/>
                  </a:cubicBezTo>
                  <a:cubicBezTo>
                    <a:pt x="29" y="0"/>
                    <a:pt x="29" y="0"/>
                    <a:pt x="29" y="0"/>
                  </a:cubicBezTo>
                  <a:cubicBezTo>
                    <a:pt x="27" y="0"/>
                    <a:pt x="26" y="0"/>
                    <a:pt x="24" y="0"/>
                  </a:cubicBezTo>
                  <a:cubicBezTo>
                    <a:pt x="24" y="0"/>
                    <a:pt x="23" y="0"/>
                    <a:pt x="23" y="0"/>
                  </a:cubicBezTo>
                  <a:cubicBezTo>
                    <a:pt x="22" y="1"/>
                    <a:pt x="21" y="1"/>
                    <a:pt x="21" y="1"/>
                  </a:cubicBezTo>
                  <a:cubicBezTo>
                    <a:pt x="21" y="1"/>
                    <a:pt x="20" y="1"/>
                    <a:pt x="20" y="1"/>
                  </a:cubicBezTo>
                  <a:cubicBezTo>
                    <a:pt x="19" y="1"/>
                    <a:pt x="18" y="2"/>
                    <a:pt x="17" y="2"/>
                  </a:cubicBezTo>
                  <a:cubicBezTo>
                    <a:pt x="16" y="3"/>
                    <a:pt x="15" y="3"/>
                    <a:pt x="15" y="3"/>
                  </a:cubicBezTo>
                  <a:cubicBezTo>
                    <a:pt x="14" y="4"/>
                    <a:pt x="14" y="4"/>
                    <a:pt x="13" y="4"/>
                  </a:cubicBezTo>
                  <a:cubicBezTo>
                    <a:pt x="12" y="5"/>
                    <a:pt x="11" y="6"/>
                    <a:pt x="10" y="6"/>
                  </a:cubicBezTo>
                  <a:cubicBezTo>
                    <a:pt x="16" y="8"/>
                    <a:pt x="22" y="12"/>
                    <a:pt x="25" y="18"/>
                  </a:cubicBezTo>
                  <a:cubicBezTo>
                    <a:pt x="31" y="30"/>
                    <a:pt x="27" y="45"/>
                    <a:pt x="15" y="51"/>
                  </a:cubicBezTo>
                  <a:cubicBezTo>
                    <a:pt x="10" y="54"/>
                    <a:pt x="5" y="54"/>
                    <a:pt x="0" y="53"/>
                  </a:cubicBezTo>
                  <a:cubicBezTo>
                    <a:pt x="0" y="71"/>
                    <a:pt x="0" y="71"/>
                    <a:pt x="0" y="71"/>
                  </a:cubicBezTo>
                  <a:cubicBezTo>
                    <a:pt x="0" y="81"/>
                    <a:pt x="5" y="91"/>
                    <a:pt x="14" y="96"/>
                  </a:cubicBezTo>
                  <a:cubicBezTo>
                    <a:pt x="14" y="179"/>
                    <a:pt x="14" y="179"/>
                    <a:pt x="14" y="179"/>
                  </a:cubicBezTo>
                  <a:cubicBezTo>
                    <a:pt x="14" y="181"/>
                    <a:pt x="16" y="182"/>
                    <a:pt x="18" y="182"/>
                  </a:cubicBezTo>
                  <a:cubicBezTo>
                    <a:pt x="61" y="182"/>
                    <a:pt x="61" y="182"/>
                    <a:pt x="61" y="182"/>
                  </a:cubicBezTo>
                  <a:cubicBezTo>
                    <a:pt x="63" y="182"/>
                    <a:pt x="65" y="181"/>
                    <a:pt x="65" y="179"/>
                  </a:cubicBezTo>
                  <a:cubicBezTo>
                    <a:pt x="65" y="96"/>
                    <a:pt x="65" y="96"/>
                    <a:pt x="65" y="96"/>
                  </a:cubicBezTo>
                  <a:cubicBezTo>
                    <a:pt x="74" y="91"/>
                    <a:pt x="79" y="81"/>
                    <a:pt x="79" y="71"/>
                  </a:cubicBezTo>
                  <a:cubicBezTo>
                    <a:pt x="79" y="29"/>
                    <a:pt x="79" y="29"/>
                    <a:pt x="79" y="29"/>
                  </a:cubicBezTo>
                  <a:cubicBezTo>
                    <a:pt x="79" y="27"/>
                    <a:pt x="79" y="25"/>
                    <a:pt x="79" y="24"/>
                  </a:cubicBezTo>
                  <a:cubicBezTo>
                    <a:pt x="77" y="17"/>
                    <a:pt x="73" y="6"/>
                    <a:pt x="58" y="1"/>
                  </a:cubicBezTo>
                  <a:close/>
                  <a:moveTo>
                    <a:pt x="60" y="80"/>
                  </a:moveTo>
                  <a:cubicBezTo>
                    <a:pt x="36" y="58"/>
                    <a:pt x="36" y="58"/>
                    <a:pt x="36" y="58"/>
                  </a:cubicBezTo>
                  <a:cubicBezTo>
                    <a:pt x="57" y="35"/>
                    <a:pt x="57" y="35"/>
                    <a:pt x="57" y="35"/>
                  </a:cubicBezTo>
                  <a:cubicBezTo>
                    <a:pt x="60" y="38"/>
                    <a:pt x="60" y="38"/>
                    <a:pt x="60" y="38"/>
                  </a:cubicBezTo>
                  <a:lnTo>
                    <a:pt x="6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3" name="Oval 28"/>
            <p:cNvSpPr>
              <a:spLocks noChangeArrowheads="1"/>
            </p:cNvSpPr>
            <p:nvPr/>
          </p:nvSpPr>
          <p:spPr bwMode="auto">
            <a:xfrm>
              <a:off x="3536950" y="2073275"/>
              <a:ext cx="141288" cy="144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29"/>
            <p:cNvSpPr>
              <a:spLocks/>
            </p:cNvSpPr>
            <p:nvPr/>
          </p:nvSpPr>
          <p:spPr bwMode="auto">
            <a:xfrm>
              <a:off x="3482975" y="2290763"/>
              <a:ext cx="60325" cy="58738"/>
            </a:xfrm>
            <a:custGeom>
              <a:avLst/>
              <a:gdLst>
                <a:gd name="T0" fmla="*/ 15 w 21"/>
                <a:gd name="T1" fmla="*/ 19 h 21"/>
                <a:gd name="T2" fmla="*/ 18 w 21"/>
                <a:gd name="T3" fmla="*/ 6 h 21"/>
                <a:gd name="T4" fmla="*/ 6 w 21"/>
                <a:gd name="T5" fmla="*/ 3 h 21"/>
                <a:gd name="T6" fmla="*/ 2 w 21"/>
                <a:gd name="T7" fmla="*/ 15 h 21"/>
                <a:gd name="T8" fmla="*/ 15 w 21"/>
                <a:gd name="T9" fmla="*/ 19 h 21"/>
              </a:gdLst>
              <a:ahLst/>
              <a:cxnLst>
                <a:cxn ang="0">
                  <a:pos x="T0" y="T1"/>
                </a:cxn>
                <a:cxn ang="0">
                  <a:pos x="T2" y="T3"/>
                </a:cxn>
                <a:cxn ang="0">
                  <a:pos x="T4" y="T5"/>
                </a:cxn>
                <a:cxn ang="0">
                  <a:pos x="T6" y="T7"/>
                </a:cxn>
                <a:cxn ang="0">
                  <a:pos x="T8" y="T9"/>
                </a:cxn>
              </a:cxnLst>
              <a:rect l="0" t="0" r="r" b="b"/>
              <a:pathLst>
                <a:path w="21" h="21">
                  <a:moveTo>
                    <a:pt x="15" y="19"/>
                  </a:moveTo>
                  <a:cubicBezTo>
                    <a:pt x="19" y="16"/>
                    <a:pt x="21" y="11"/>
                    <a:pt x="18" y="6"/>
                  </a:cubicBezTo>
                  <a:cubicBezTo>
                    <a:pt x="16" y="2"/>
                    <a:pt x="10" y="0"/>
                    <a:pt x="6" y="3"/>
                  </a:cubicBezTo>
                  <a:cubicBezTo>
                    <a:pt x="2" y="5"/>
                    <a:pt x="0" y="11"/>
                    <a:pt x="2" y="15"/>
                  </a:cubicBezTo>
                  <a:cubicBezTo>
                    <a:pt x="5" y="19"/>
                    <a:pt x="10" y="21"/>
                    <a:pt x="1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Freeform 30"/>
            <p:cNvSpPr>
              <a:spLocks/>
            </p:cNvSpPr>
            <p:nvPr/>
          </p:nvSpPr>
          <p:spPr bwMode="auto">
            <a:xfrm>
              <a:off x="3729038" y="2392363"/>
              <a:ext cx="57150" cy="107950"/>
            </a:xfrm>
            <a:custGeom>
              <a:avLst/>
              <a:gdLst>
                <a:gd name="T0" fmla="*/ 19 w 20"/>
                <a:gd name="T1" fmla="*/ 13 h 38"/>
                <a:gd name="T2" fmla="*/ 5 w 20"/>
                <a:gd name="T3" fmla="*/ 0 h 38"/>
                <a:gd name="T4" fmla="*/ 5 w 20"/>
                <a:gd name="T5" fmla="*/ 21 h 38"/>
                <a:gd name="T6" fmla="*/ 0 w 20"/>
                <a:gd name="T7" fmla="*/ 38 h 38"/>
                <a:gd name="T8" fmla="*/ 19 w 20"/>
                <a:gd name="T9" fmla="*/ 18 h 38"/>
                <a:gd name="T10" fmla="*/ 20 w 20"/>
                <a:gd name="T11" fmla="*/ 15 h 38"/>
                <a:gd name="T12" fmla="*/ 19 w 20"/>
                <a:gd name="T13" fmla="*/ 13 h 38"/>
              </a:gdLst>
              <a:ahLst/>
              <a:cxnLst>
                <a:cxn ang="0">
                  <a:pos x="T0" y="T1"/>
                </a:cxn>
                <a:cxn ang="0">
                  <a:pos x="T2" y="T3"/>
                </a:cxn>
                <a:cxn ang="0">
                  <a:pos x="T4" y="T5"/>
                </a:cxn>
                <a:cxn ang="0">
                  <a:pos x="T6" y="T7"/>
                </a:cxn>
                <a:cxn ang="0">
                  <a:pos x="T8" y="T9"/>
                </a:cxn>
                <a:cxn ang="0">
                  <a:pos x="T10" y="T11"/>
                </a:cxn>
                <a:cxn ang="0">
                  <a:pos x="T12" y="T13"/>
                </a:cxn>
              </a:cxnLst>
              <a:rect l="0" t="0" r="r" b="b"/>
              <a:pathLst>
                <a:path w="20" h="38">
                  <a:moveTo>
                    <a:pt x="19" y="13"/>
                  </a:moveTo>
                  <a:cubicBezTo>
                    <a:pt x="5" y="0"/>
                    <a:pt x="5" y="0"/>
                    <a:pt x="5" y="0"/>
                  </a:cubicBezTo>
                  <a:cubicBezTo>
                    <a:pt x="5" y="21"/>
                    <a:pt x="5" y="21"/>
                    <a:pt x="5" y="21"/>
                  </a:cubicBezTo>
                  <a:cubicBezTo>
                    <a:pt x="5" y="27"/>
                    <a:pt x="3" y="33"/>
                    <a:pt x="0" y="38"/>
                  </a:cubicBezTo>
                  <a:cubicBezTo>
                    <a:pt x="19" y="18"/>
                    <a:pt x="19" y="18"/>
                    <a:pt x="19" y="18"/>
                  </a:cubicBezTo>
                  <a:cubicBezTo>
                    <a:pt x="20" y="17"/>
                    <a:pt x="20" y="16"/>
                    <a:pt x="20" y="15"/>
                  </a:cubicBezTo>
                  <a:cubicBezTo>
                    <a:pt x="20" y="14"/>
                    <a:pt x="20" y="13"/>
                    <a:pt x="1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sp>
        <p:nvSpPr>
          <p:cNvPr id="17" name="Rectangle 16"/>
          <p:cNvSpPr/>
          <p:nvPr/>
        </p:nvSpPr>
        <p:spPr>
          <a:xfrm>
            <a:off x="7910464" y="1481214"/>
            <a:ext cx="1500604" cy="300082"/>
          </a:xfrm>
          <a:prstGeom prst="rect">
            <a:avLst/>
          </a:prstGeom>
        </p:spPr>
        <p:txBody>
          <a:bodyPr wrap="none">
            <a:spAutoFit/>
          </a:bodyPr>
          <a:lstStyle/>
          <a:p>
            <a:r>
              <a:rPr lang="en-US" dirty="0"/>
              <a:t>Project Manager </a:t>
            </a:r>
          </a:p>
        </p:txBody>
      </p:sp>
      <p:sp>
        <p:nvSpPr>
          <p:cNvPr id="18" name="Rectangle 17"/>
          <p:cNvSpPr/>
          <p:nvPr/>
        </p:nvSpPr>
        <p:spPr>
          <a:xfrm>
            <a:off x="5511944" y="1555644"/>
            <a:ext cx="1691360" cy="507831"/>
          </a:xfrm>
          <a:prstGeom prst="rect">
            <a:avLst/>
          </a:prstGeom>
        </p:spPr>
        <p:txBody>
          <a:bodyPr wrap="none">
            <a:spAutoFit/>
          </a:bodyPr>
          <a:lstStyle/>
          <a:p>
            <a:pPr algn="ctr"/>
            <a:r>
              <a:rPr lang="en-US" dirty="0"/>
              <a:t>Business </a:t>
            </a:r>
            <a:br>
              <a:rPr lang="en-US" dirty="0"/>
            </a:br>
            <a:r>
              <a:rPr lang="en-US" dirty="0"/>
              <a:t>Partner / Customer</a:t>
            </a:r>
          </a:p>
        </p:txBody>
      </p:sp>
      <p:sp>
        <p:nvSpPr>
          <p:cNvPr id="19" name="Rectangle 18"/>
          <p:cNvSpPr/>
          <p:nvPr/>
        </p:nvSpPr>
        <p:spPr>
          <a:xfrm>
            <a:off x="10065572" y="1464281"/>
            <a:ext cx="1665841" cy="300082"/>
          </a:xfrm>
          <a:prstGeom prst="rect">
            <a:avLst/>
          </a:prstGeom>
        </p:spPr>
        <p:txBody>
          <a:bodyPr wrap="none">
            <a:spAutoFit/>
          </a:bodyPr>
          <a:lstStyle/>
          <a:p>
            <a:r>
              <a:rPr lang="en-US" dirty="0"/>
              <a:t>ALE project teams </a:t>
            </a:r>
          </a:p>
        </p:txBody>
      </p:sp>
      <p:grpSp>
        <p:nvGrpSpPr>
          <p:cNvPr id="20" name="Group 19"/>
          <p:cNvGrpSpPr/>
          <p:nvPr/>
        </p:nvGrpSpPr>
        <p:grpSpPr>
          <a:xfrm>
            <a:off x="10477012" y="692755"/>
            <a:ext cx="755650" cy="717551"/>
            <a:chOff x="1997075" y="3752850"/>
            <a:chExt cx="755650" cy="717551"/>
          </a:xfrm>
          <a:solidFill>
            <a:srgbClr val="7030A0"/>
          </a:solidFill>
        </p:grpSpPr>
        <p:sp>
          <p:nvSpPr>
            <p:cNvPr id="21" name="Freeform 14"/>
            <p:cNvSpPr>
              <a:spLocks/>
            </p:cNvSpPr>
            <p:nvPr/>
          </p:nvSpPr>
          <p:spPr bwMode="auto">
            <a:xfrm>
              <a:off x="2003425" y="4133850"/>
              <a:ext cx="55563" cy="57150"/>
            </a:xfrm>
            <a:custGeom>
              <a:avLst/>
              <a:gdLst>
                <a:gd name="T0" fmla="*/ 19 w 20"/>
                <a:gd name="T1" fmla="*/ 12 h 20"/>
                <a:gd name="T2" fmla="*/ 12 w 20"/>
                <a:gd name="T3" fmla="*/ 1 h 20"/>
                <a:gd name="T4" fmla="*/ 1 w 20"/>
                <a:gd name="T5" fmla="*/ 8 h 20"/>
                <a:gd name="T6" fmla="*/ 8 w 20"/>
                <a:gd name="T7" fmla="*/ 19 h 20"/>
                <a:gd name="T8" fmla="*/ 19 w 20"/>
                <a:gd name="T9" fmla="*/ 12 h 20"/>
              </a:gdLst>
              <a:ahLst/>
              <a:cxnLst>
                <a:cxn ang="0">
                  <a:pos x="T0" y="T1"/>
                </a:cxn>
                <a:cxn ang="0">
                  <a:pos x="T2" y="T3"/>
                </a:cxn>
                <a:cxn ang="0">
                  <a:pos x="T4" y="T5"/>
                </a:cxn>
                <a:cxn ang="0">
                  <a:pos x="T6" y="T7"/>
                </a:cxn>
                <a:cxn ang="0">
                  <a:pos x="T8" y="T9"/>
                </a:cxn>
              </a:cxnLst>
              <a:rect l="0" t="0" r="r" b="b"/>
              <a:pathLst>
                <a:path w="20" h="20">
                  <a:moveTo>
                    <a:pt x="19" y="12"/>
                  </a:moveTo>
                  <a:cubicBezTo>
                    <a:pt x="20" y="7"/>
                    <a:pt x="17" y="2"/>
                    <a:pt x="12" y="1"/>
                  </a:cubicBezTo>
                  <a:cubicBezTo>
                    <a:pt x="7" y="0"/>
                    <a:pt x="2" y="3"/>
                    <a:pt x="1" y="8"/>
                  </a:cubicBezTo>
                  <a:cubicBezTo>
                    <a:pt x="0" y="13"/>
                    <a:pt x="3" y="18"/>
                    <a:pt x="8" y="19"/>
                  </a:cubicBezTo>
                  <a:cubicBezTo>
                    <a:pt x="13" y="20"/>
                    <a:pt x="18" y="17"/>
                    <a:pt x="19"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Oval 15"/>
            <p:cNvSpPr>
              <a:spLocks noChangeArrowheads="1"/>
            </p:cNvSpPr>
            <p:nvPr/>
          </p:nvSpPr>
          <p:spPr bwMode="auto">
            <a:xfrm>
              <a:off x="2324100" y="3752850"/>
              <a:ext cx="188913" cy="1889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p:nvSpPr>
          <p:spPr bwMode="auto">
            <a:xfrm>
              <a:off x="1997075" y="3967163"/>
              <a:ext cx="755650" cy="503238"/>
            </a:xfrm>
            <a:custGeom>
              <a:avLst/>
              <a:gdLst>
                <a:gd name="T0" fmla="*/ 239 w 268"/>
                <a:gd name="T1" fmla="*/ 53 h 178"/>
                <a:gd name="T2" fmla="*/ 172 w 268"/>
                <a:gd name="T3" fmla="*/ 57 h 178"/>
                <a:gd name="T4" fmla="*/ 237 w 268"/>
                <a:gd name="T5" fmla="*/ 68 h 178"/>
                <a:gd name="T6" fmla="*/ 247 w 268"/>
                <a:gd name="T7" fmla="*/ 118 h 178"/>
                <a:gd name="T8" fmla="*/ 230 w 268"/>
                <a:gd name="T9" fmla="*/ 102 h 178"/>
                <a:gd name="T10" fmla="*/ 226 w 268"/>
                <a:gd name="T11" fmla="*/ 101 h 178"/>
                <a:gd name="T12" fmla="*/ 223 w 268"/>
                <a:gd name="T13" fmla="*/ 100 h 178"/>
                <a:gd name="T14" fmla="*/ 194 w 268"/>
                <a:gd name="T15" fmla="*/ 100 h 178"/>
                <a:gd name="T16" fmla="*/ 189 w 268"/>
                <a:gd name="T17" fmla="*/ 100 h 178"/>
                <a:gd name="T18" fmla="*/ 186 w 268"/>
                <a:gd name="T19" fmla="*/ 101 h 178"/>
                <a:gd name="T20" fmla="*/ 182 w 268"/>
                <a:gd name="T21" fmla="*/ 102 h 178"/>
                <a:gd name="T22" fmla="*/ 161 w 268"/>
                <a:gd name="T23" fmla="*/ 132 h 178"/>
                <a:gd name="T24" fmla="*/ 161 w 268"/>
                <a:gd name="T25" fmla="*/ 151 h 178"/>
                <a:gd name="T26" fmla="*/ 81 w 268"/>
                <a:gd name="T27" fmla="*/ 136 h 178"/>
                <a:gd name="T28" fmla="*/ 90 w 268"/>
                <a:gd name="T29" fmla="*/ 90 h 178"/>
                <a:gd name="T30" fmla="*/ 106 w 268"/>
                <a:gd name="T31" fmla="*/ 51 h 178"/>
                <a:gd name="T32" fmla="*/ 106 w 268"/>
                <a:gd name="T33" fmla="*/ 69 h 178"/>
                <a:gd name="T34" fmla="*/ 171 w 268"/>
                <a:gd name="T35" fmla="*/ 78 h 178"/>
                <a:gd name="T36" fmla="*/ 192 w 268"/>
                <a:gd name="T37" fmla="*/ 19 h 178"/>
                <a:gd name="T38" fmla="*/ 175 w 268"/>
                <a:gd name="T39" fmla="*/ 2 h 178"/>
                <a:gd name="T40" fmla="*/ 171 w 268"/>
                <a:gd name="T41" fmla="*/ 1 h 178"/>
                <a:gd name="T42" fmla="*/ 167 w 268"/>
                <a:gd name="T43" fmla="*/ 0 h 178"/>
                <a:gd name="T44" fmla="*/ 138 w 268"/>
                <a:gd name="T45" fmla="*/ 0 h 178"/>
                <a:gd name="T46" fmla="*/ 134 w 268"/>
                <a:gd name="T47" fmla="*/ 0 h 178"/>
                <a:gd name="T48" fmla="*/ 130 w 268"/>
                <a:gd name="T49" fmla="*/ 1 h 178"/>
                <a:gd name="T50" fmla="*/ 126 w 268"/>
                <a:gd name="T51" fmla="*/ 2 h 178"/>
                <a:gd name="T52" fmla="*/ 106 w 268"/>
                <a:gd name="T53" fmla="*/ 32 h 178"/>
                <a:gd name="T54" fmla="*/ 60 w 268"/>
                <a:gd name="T55" fmla="*/ 58 h 178"/>
                <a:gd name="T56" fmla="*/ 33 w 268"/>
                <a:gd name="T57" fmla="*/ 58 h 178"/>
                <a:gd name="T58" fmla="*/ 6 w 268"/>
                <a:gd name="T59" fmla="*/ 94 h 178"/>
                <a:gd name="T60" fmla="*/ 0 w 268"/>
                <a:gd name="T61" fmla="*/ 102 h 178"/>
                <a:gd name="T62" fmla="*/ 12 w 268"/>
                <a:gd name="T63" fmla="*/ 136 h 178"/>
                <a:gd name="T64" fmla="*/ 153 w 268"/>
                <a:gd name="T65" fmla="*/ 165 h 178"/>
                <a:gd name="T66" fmla="*/ 161 w 268"/>
                <a:gd name="T67" fmla="*/ 169 h 178"/>
                <a:gd name="T68" fmla="*/ 173 w 268"/>
                <a:gd name="T69" fmla="*/ 178 h 178"/>
                <a:gd name="T70" fmla="*/ 251 w 268"/>
                <a:gd name="T71" fmla="*/ 169 h 178"/>
                <a:gd name="T72" fmla="*/ 268 w 268"/>
                <a:gd name="T73" fmla="*/ 98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8" h="178">
                  <a:moveTo>
                    <a:pt x="268" y="98"/>
                  </a:moveTo>
                  <a:cubicBezTo>
                    <a:pt x="268" y="81"/>
                    <a:pt x="257" y="65"/>
                    <a:pt x="239" y="53"/>
                  </a:cubicBezTo>
                  <a:cubicBezTo>
                    <a:pt x="236" y="37"/>
                    <a:pt x="222" y="24"/>
                    <a:pt x="205" y="24"/>
                  </a:cubicBezTo>
                  <a:cubicBezTo>
                    <a:pt x="187" y="24"/>
                    <a:pt x="172" y="39"/>
                    <a:pt x="172" y="57"/>
                  </a:cubicBezTo>
                  <a:cubicBezTo>
                    <a:pt x="172" y="76"/>
                    <a:pt x="187" y="91"/>
                    <a:pt x="205" y="91"/>
                  </a:cubicBezTo>
                  <a:cubicBezTo>
                    <a:pt x="220" y="91"/>
                    <a:pt x="232" y="82"/>
                    <a:pt x="237" y="68"/>
                  </a:cubicBezTo>
                  <a:cubicBezTo>
                    <a:pt x="248" y="77"/>
                    <a:pt x="255" y="87"/>
                    <a:pt x="255" y="98"/>
                  </a:cubicBezTo>
                  <a:cubicBezTo>
                    <a:pt x="255" y="105"/>
                    <a:pt x="252" y="112"/>
                    <a:pt x="247" y="118"/>
                  </a:cubicBezTo>
                  <a:cubicBezTo>
                    <a:pt x="244" y="111"/>
                    <a:pt x="238" y="105"/>
                    <a:pt x="231" y="102"/>
                  </a:cubicBezTo>
                  <a:cubicBezTo>
                    <a:pt x="230" y="102"/>
                    <a:pt x="230" y="102"/>
                    <a:pt x="230" y="102"/>
                  </a:cubicBezTo>
                  <a:cubicBezTo>
                    <a:pt x="229" y="102"/>
                    <a:pt x="228" y="102"/>
                    <a:pt x="227" y="101"/>
                  </a:cubicBezTo>
                  <a:cubicBezTo>
                    <a:pt x="227" y="101"/>
                    <a:pt x="227" y="101"/>
                    <a:pt x="226" y="101"/>
                  </a:cubicBezTo>
                  <a:cubicBezTo>
                    <a:pt x="225" y="101"/>
                    <a:pt x="225" y="101"/>
                    <a:pt x="224" y="101"/>
                  </a:cubicBezTo>
                  <a:cubicBezTo>
                    <a:pt x="223" y="101"/>
                    <a:pt x="223" y="100"/>
                    <a:pt x="223" y="100"/>
                  </a:cubicBezTo>
                  <a:cubicBezTo>
                    <a:pt x="221" y="100"/>
                    <a:pt x="220" y="100"/>
                    <a:pt x="219" y="100"/>
                  </a:cubicBezTo>
                  <a:cubicBezTo>
                    <a:pt x="194" y="100"/>
                    <a:pt x="194" y="100"/>
                    <a:pt x="194" y="100"/>
                  </a:cubicBezTo>
                  <a:cubicBezTo>
                    <a:pt x="193" y="100"/>
                    <a:pt x="193" y="100"/>
                    <a:pt x="193" y="100"/>
                  </a:cubicBezTo>
                  <a:cubicBezTo>
                    <a:pt x="192" y="100"/>
                    <a:pt x="190" y="100"/>
                    <a:pt x="189" y="100"/>
                  </a:cubicBezTo>
                  <a:cubicBezTo>
                    <a:pt x="189" y="100"/>
                    <a:pt x="189" y="100"/>
                    <a:pt x="188" y="100"/>
                  </a:cubicBezTo>
                  <a:cubicBezTo>
                    <a:pt x="187" y="101"/>
                    <a:pt x="186" y="101"/>
                    <a:pt x="186" y="101"/>
                  </a:cubicBezTo>
                  <a:cubicBezTo>
                    <a:pt x="185" y="101"/>
                    <a:pt x="185" y="101"/>
                    <a:pt x="185" y="101"/>
                  </a:cubicBezTo>
                  <a:cubicBezTo>
                    <a:pt x="184" y="102"/>
                    <a:pt x="183" y="102"/>
                    <a:pt x="182" y="102"/>
                  </a:cubicBezTo>
                  <a:cubicBezTo>
                    <a:pt x="182" y="102"/>
                    <a:pt x="181" y="102"/>
                    <a:pt x="181" y="102"/>
                  </a:cubicBezTo>
                  <a:cubicBezTo>
                    <a:pt x="170" y="107"/>
                    <a:pt x="161" y="118"/>
                    <a:pt x="161" y="132"/>
                  </a:cubicBezTo>
                  <a:cubicBezTo>
                    <a:pt x="161" y="144"/>
                    <a:pt x="161" y="144"/>
                    <a:pt x="161" y="144"/>
                  </a:cubicBezTo>
                  <a:cubicBezTo>
                    <a:pt x="161" y="151"/>
                    <a:pt x="161" y="151"/>
                    <a:pt x="161" y="151"/>
                  </a:cubicBezTo>
                  <a:cubicBezTo>
                    <a:pt x="158" y="151"/>
                    <a:pt x="155" y="151"/>
                    <a:pt x="153" y="151"/>
                  </a:cubicBezTo>
                  <a:cubicBezTo>
                    <a:pt x="125" y="151"/>
                    <a:pt x="99" y="145"/>
                    <a:pt x="81" y="136"/>
                  </a:cubicBezTo>
                  <a:cubicBezTo>
                    <a:pt x="86" y="135"/>
                    <a:pt x="90" y="131"/>
                    <a:pt x="90" y="126"/>
                  </a:cubicBezTo>
                  <a:cubicBezTo>
                    <a:pt x="90" y="90"/>
                    <a:pt x="90" y="90"/>
                    <a:pt x="90" y="90"/>
                  </a:cubicBezTo>
                  <a:cubicBezTo>
                    <a:pt x="90" y="79"/>
                    <a:pt x="84" y="69"/>
                    <a:pt x="76" y="63"/>
                  </a:cubicBezTo>
                  <a:cubicBezTo>
                    <a:pt x="84" y="58"/>
                    <a:pt x="94" y="54"/>
                    <a:pt x="106" y="51"/>
                  </a:cubicBezTo>
                  <a:cubicBezTo>
                    <a:pt x="106" y="69"/>
                    <a:pt x="106" y="69"/>
                    <a:pt x="106" y="69"/>
                  </a:cubicBezTo>
                  <a:cubicBezTo>
                    <a:pt x="106" y="69"/>
                    <a:pt x="106" y="69"/>
                    <a:pt x="106" y="69"/>
                  </a:cubicBezTo>
                  <a:cubicBezTo>
                    <a:pt x="106" y="74"/>
                    <a:pt x="111" y="78"/>
                    <a:pt x="117" y="78"/>
                  </a:cubicBezTo>
                  <a:cubicBezTo>
                    <a:pt x="171" y="78"/>
                    <a:pt x="171" y="78"/>
                    <a:pt x="171" y="78"/>
                  </a:cubicBezTo>
                  <a:cubicBezTo>
                    <a:pt x="167" y="72"/>
                    <a:pt x="165" y="65"/>
                    <a:pt x="165" y="57"/>
                  </a:cubicBezTo>
                  <a:cubicBezTo>
                    <a:pt x="165" y="40"/>
                    <a:pt x="176" y="25"/>
                    <a:pt x="192" y="19"/>
                  </a:cubicBezTo>
                  <a:cubicBezTo>
                    <a:pt x="189" y="12"/>
                    <a:pt x="183" y="6"/>
                    <a:pt x="175" y="2"/>
                  </a:cubicBezTo>
                  <a:cubicBezTo>
                    <a:pt x="175" y="2"/>
                    <a:pt x="175" y="2"/>
                    <a:pt x="175" y="2"/>
                  </a:cubicBezTo>
                  <a:cubicBezTo>
                    <a:pt x="174" y="2"/>
                    <a:pt x="173" y="2"/>
                    <a:pt x="172" y="1"/>
                  </a:cubicBezTo>
                  <a:cubicBezTo>
                    <a:pt x="171" y="1"/>
                    <a:pt x="171" y="1"/>
                    <a:pt x="171" y="1"/>
                  </a:cubicBezTo>
                  <a:cubicBezTo>
                    <a:pt x="170" y="1"/>
                    <a:pt x="169" y="1"/>
                    <a:pt x="168" y="1"/>
                  </a:cubicBezTo>
                  <a:cubicBezTo>
                    <a:pt x="168" y="1"/>
                    <a:pt x="167" y="0"/>
                    <a:pt x="167" y="0"/>
                  </a:cubicBezTo>
                  <a:cubicBezTo>
                    <a:pt x="166" y="0"/>
                    <a:pt x="165" y="0"/>
                    <a:pt x="163" y="0"/>
                  </a:cubicBezTo>
                  <a:cubicBezTo>
                    <a:pt x="138" y="0"/>
                    <a:pt x="138" y="0"/>
                    <a:pt x="138" y="0"/>
                  </a:cubicBezTo>
                  <a:cubicBezTo>
                    <a:pt x="137" y="0"/>
                    <a:pt x="137" y="0"/>
                    <a:pt x="137" y="0"/>
                  </a:cubicBezTo>
                  <a:cubicBezTo>
                    <a:pt x="136" y="0"/>
                    <a:pt x="135" y="0"/>
                    <a:pt x="134" y="0"/>
                  </a:cubicBezTo>
                  <a:cubicBezTo>
                    <a:pt x="133" y="0"/>
                    <a:pt x="133" y="0"/>
                    <a:pt x="133" y="0"/>
                  </a:cubicBezTo>
                  <a:cubicBezTo>
                    <a:pt x="132" y="1"/>
                    <a:pt x="131" y="1"/>
                    <a:pt x="130" y="1"/>
                  </a:cubicBezTo>
                  <a:cubicBezTo>
                    <a:pt x="130" y="1"/>
                    <a:pt x="129" y="1"/>
                    <a:pt x="129" y="1"/>
                  </a:cubicBezTo>
                  <a:cubicBezTo>
                    <a:pt x="128" y="2"/>
                    <a:pt x="127" y="2"/>
                    <a:pt x="126" y="2"/>
                  </a:cubicBezTo>
                  <a:cubicBezTo>
                    <a:pt x="126" y="2"/>
                    <a:pt x="126" y="2"/>
                    <a:pt x="126" y="2"/>
                  </a:cubicBezTo>
                  <a:cubicBezTo>
                    <a:pt x="114" y="7"/>
                    <a:pt x="106" y="18"/>
                    <a:pt x="106" y="32"/>
                  </a:cubicBezTo>
                  <a:cubicBezTo>
                    <a:pt x="106" y="37"/>
                    <a:pt x="106" y="37"/>
                    <a:pt x="106" y="37"/>
                  </a:cubicBezTo>
                  <a:cubicBezTo>
                    <a:pt x="87" y="42"/>
                    <a:pt x="71" y="49"/>
                    <a:pt x="60" y="58"/>
                  </a:cubicBezTo>
                  <a:cubicBezTo>
                    <a:pt x="59" y="58"/>
                    <a:pt x="59" y="58"/>
                    <a:pt x="58" y="58"/>
                  </a:cubicBezTo>
                  <a:cubicBezTo>
                    <a:pt x="33" y="58"/>
                    <a:pt x="33" y="58"/>
                    <a:pt x="33" y="58"/>
                  </a:cubicBezTo>
                  <a:cubicBezTo>
                    <a:pt x="36" y="63"/>
                    <a:pt x="37" y="70"/>
                    <a:pt x="35" y="76"/>
                  </a:cubicBezTo>
                  <a:cubicBezTo>
                    <a:pt x="32" y="89"/>
                    <a:pt x="19" y="97"/>
                    <a:pt x="6" y="94"/>
                  </a:cubicBezTo>
                  <a:cubicBezTo>
                    <a:pt x="4" y="94"/>
                    <a:pt x="2" y="93"/>
                    <a:pt x="0" y="92"/>
                  </a:cubicBezTo>
                  <a:cubicBezTo>
                    <a:pt x="0" y="102"/>
                    <a:pt x="0" y="102"/>
                    <a:pt x="0" y="102"/>
                  </a:cubicBezTo>
                  <a:cubicBezTo>
                    <a:pt x="0" y="126"/>
                    <a:pt x="0" y="126"/>
                    <a:pt x="0" y="126"/>
                  </a:cubicBezTo>
                  <a:cubicBezTo>
                    <a:pt x="0" y="132"/>
                    <a:pt x="6" y="136"/>
                    <a:pt x="12" y="136"/>
                  </a:cubicBezTo>
                  <a:cubicBezTo>
                    <a:pt x="57" y="136"/>
                    <a:pt x="57" y="136"/>
                    <a:pt x="57" y="136"/>
                  </a:cubicBezTo>
                  <a:cubicBezTo>
                    <a:pt x="77" y="153"/>
                    <a:pt x="112" y="165"/>
                    <a:pt x="153" y="165"/>
                  </a:cubicBezTo>
                  <a:cubicBezTo>
                    <a:pt x="156" y="165"/>
                    <a:pt x="158" y="165"/>
                    <a:pt x="161" y="164"/>
                  </a:cubicBezTo>
                  <a:cubicBezTo>
                    <a:pt x="161" y="169"/>
                    <a:pt x="161" y="169"/>
                    <a:pt x="161" y="169"/>
                  </a:cubicBezTo>
                  <a:cubicBezTo>
                    <a:pt x="161" y="169"/>
                    <a:pt x="161" y="169"/>
                    <a:pt x="161" y="169"/>
                  </a:cubicBezTo>
                  <a:cubicBezTo>
                    <a:pt x="161" y="174"/>
                    <a:pt x="166" y="178"/>
                    <a:pt x="173" y="178"/>
                  </a:cubicBezTo>
                  <a:cubicBezTo>
                    <a:pt x="239" y="178"/>
                    <a:pt x="239" y="178"/>
                    <a:pt x="239" y="178"/>
                  </a:cubicBezTo>
                  <a:cubicBezTo>
                    <a:pt x="246" y="178"/>
                    <a:pt x="251" y="174"/>
                    <a:pt x="251" y="169"/>
                  </a:cubicBezTo>
                  <a:cubicBezTo>
                    <a:pt x="251" y="134"/>
                    <a:pt x="251" y="134"/>
                    <a:pt x="251" y="134"/>
                  </a:cubicBezTo>
                  <a:cubicBezTo>
                    <a:pt x="262" y="123"/>
                    <a:pt x="268" y="111"/>
                    <a:pt x="26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Oval 17"/>
            <p:cNvSpPr>
              <a:spLocks noChangeArrowheads="1"/>
            </p:cNvSpPr>
            <p:nvPr/>
          </p:nvSpPr>
          <p:spPr bwMode="auto">
            <a:xfrm>
              <a:off x="2028825" y="3913188"/>
              <a:ext cx="188913" cy="1920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5" name="Arrow: Left-Right 24"/>
          <p:cNvSpPr/>
          <p:nvPr/>
        </p:nvSpPr>
        <p:spPr>
          <a:xfrm>
            <a:off x="6964458" y="1092335"/>
            <a:ext cx="946006" cy="18972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Right 25"/>
          <p:cNvSpPr/>
          <p:nvPr/>
        </p:nvSpPr>
        <p:spPr>
          <a:xfrm>
            <a:off x="9221888" y="1097674"/>
            <a:ext cx="946006" cy="189725"/>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0991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PRICING Model</a:t>
            </a:r>
            <a:br>
              <a:rPr lang="fr-FR" dirty="0"/>
            </a:br>
            <a:endParaRPr lang="fr-FR" dirty="0"/>
          </a:p>
        </p:txBody>
      </p:sp>
      <p:graphicFrame>
        <p:nvGraphicFramePr>
          <p:cNvPr id="4" name="Table 3"/>
          <p:cNvGraphicFramePr>
            <a:graphicFrameLocks noGrp="1"/>
          </p:cNvGraphicFramePr>
          <p:nvPr>
            <p:extLst/>
          </p:nvPr>
        </p:nvGraphicFramePr>
        <p:xfrm>
          <a:off x="945502" y="1749693"/>
          <a:ext cx="9743507" cy="1470584"/>
        </p:xfrm>
        <a:graphic>
          <a:graphicData uri="http://schemas.openxmlformats.org/drawingml/2006/table">
            <a:tbl>
              <a:tblPr/>
              <a:tblGrid>
                <a:gridCol w="3454153">
                  <a:extLst>
                    <a:ext uri="{9D8B030D-6E8A-4147-A177-3AD203B41FA5}">
                      <a16:colId xmlns:a16="http://schemas.microsoft.com/office/drawing/2014/main" val="2086950022"/>
                    </a:ext>
                  </a:extLst>
                </a:gridCol>
                <a:gridCol w="2495775">
                  <a:extLst>
                    <a:ext uri="{9D8B030D-6E8A-4147-A177-3AD203B41FA5}">
                      <a16:colId xmlns:a16="http://schemas.microsoft.com/office/drawing/2014/main" val="2923519870"/>
                    </a:ext>
                  </a:extLst>
                </a:gridCol>
                <a:gridCol w="2276147">
                  <a:extLst>
                    <a:ext uri="{9D8B030D-6E8A-4147-A177-3AD203B41FA5}">
                      <a16:colId xmlns:a16="http://schemas.microsoft.com/office/drawing/2014/main" val="2978129673"/>
                    </a:ext>
                  </a:extLst>
                </a:gridCol>
                <a:gridCol w="1517432">
                  <a:extLst>
                    <a:ext uri="{9D8B030D-6E8A-4147-A177-3AD203B41FA5}">
                      <a16:colId xmlns:a16="http://schemas.microsoft.com/office/drawing/2014/main" val="313646325"/>
                    </a:ext>
                  </a:extLst>
                </a:gridCol>
              </a:tblGrid>
              <a:tr h="367646">
                <a:tc>
                  <a:txBody>
                    <a:bodyPr/>
                    <a:lstStyle/>
                    <a:p>
                      <a:pPr algn="l" fontAlgn="b"/>
                      <a:endParaRPr lang="fr-FR" sz="1400" b="0" i="0" u="none" strike="noStrike" dirty="0">
                        <a:solidFill>
                          <a:srgbClr val="000000"/>
                        </a:solidFill>
                        <a:effectLst/>
                        <a:latin typeface="+mj-lt"/>
                      </a:endParaRPr>
                    </a:p>
                  </a:txBody>
                  <a:tcPr marL="9525" marR="9525" marT="9525" anchor="b">
                    <a:lnL>
                      <a:noFill/>
                    </a:lnL>
                    <a:lnR>
                      <a:noFill/>
                    </a:lnR>
                    <a:lnT>
                      <a:noFill/>
                    </a:lnT>
                    <a:lnB>
                      <a:noFill/>
                    </a:lnB>
                  </a:tcPr>
                </a:tc>
                <a:tc>
                  <a:txBody>
                    <a:bodyPr/>
                    <a:lstStyle/>
                    <a:p>
                      <a:pPr algn="l" fontAlgn="b"/>
                      <a:r>
                        <a:rPr lang="fr-FR" sz="1400" b="0" i="0" u="none" strike="noStrike" dirty="0">
                          <a:solidFill>
                            <a:schemeClr val="bg1"/>
                          </a:solidFill>
                          <a:effectLst/>
                          <a:latin typeface="+mj-lt"/>
                        </a:rPr>
                        <a:t>Unit </a:t>
                      </a:r>
                      <a:r>
                        <a:rPr lang="fr-FR" sz="1400" b="0" i="0" u="none" strike="noStrike" dirty="0" err="1">
                          <a:solidFill>
                            <a:schemeClr val="bg1"/>
                          </a:solidFill>
                          <a:effectLst/>
                          <a:latin typeface="+mj-lt"/>
                        </a:rPr>
                        <a:t>price</a:t>
                      </a:r>
                      <a:r>
                        <a:rPr lang="fr-FR" sz="1400" b="0" i="0" u="none" strike="noStrike" dirty="0">
                          <a:solidFill>
                            <a:schemeClr val="bg1"/>
                          </a:solidFill>
                          <a:effectLst/>
                          <a:latin typeface="+mj-lt"/>
                        </a:rPr>
                        <a:t>/</a:t>
                      </a:r>
                      <a:r>
                        <a:rPr lang="fr-FR" sz="1400" b="0" i="0" u="none" strike="noStrike" dirty="0" err="1">
                          <a:solidFill>
                            <a:schemeClr val="bg1"/>
                          </a:solidFill>
                          <a:effectLst/>
                          <a:latin typeface="+mj-lt"/>
                        </a:rPr>
                        <a:t>month</a:t>
                      </a:r>
                      <a:r>
                        <a:rPr lang="fr-FR" sz="1400" b="0" i="0" u="none" strike="noStrike" dirty="0">
                          <a:solidFill>
                            <a:schemeClr val="bg1"/>
                          </a:solidFill>
                          <a:effectLst/>
                          <a:latin typeface="+mj-lt"/>
                        </a:rPr>
                        <a:t> (€ WPL)</a:t>
                      </a:r>
                    </a:p>
                  </a:txBody>
                  <a:tcPr marL="9525" marR="9525" marT="9525" anchor="b">
                    <a:lnL>
                      <a:noFill/>
                    </a:lnL>
                    <a:lnR>
                      <a:noFill/>
                    </a:lnR>
                    <a:lnT>
                      <a:noFill/>
                    </a:lnT>
                    <a:lnB>
                      <a:noFill/>
                    </a:lnB>
                    <a:solidFill>
                      <a:srgbClr val="5A4492"/>
                    </a:solidFill>
                  </a:tcPr>
                </a:tc>
                <a:tc>
                  <a:txBody>
                    <a:bodyPr/>
                    <a:lstStyle/>
                    <a:p>
                      <a:pPr algn="l" fontAlgn="b"/>
                      <a:r>
                        <a:rPr lang="fr-FR" sz="1400" b="0" i="0" u="none" strike="noStrike" dirty="0">
                          <a:solidFill>
                            <a:schemeClr val="bg1"/>
                          </a:solidFill>
                          <a:effectLst/>
                          <a:latin typeface="+mj-lt"/>
                        </a:rPr>
                        <a:t>Unit </a:t>
                      </a:r>
                      <a:r>
                        <a:rPr lang="fr-FR" sz="1400" b="0" i="0" u="none" strike="noStrike" dirty="0" err="1">
                          <a:solidFill>
                            <a:schemeClr val="bg1"/>
                          </a:solidFill>
                          <a:effectLst/>
                          <a:latin typeface="+mj-lt"/>
                        </a:rPr>
                        <a:t>price</a:t>
                      </a:r>
                      <a:r>
                        <a:rPr lang="fr-FR" sz="1400" b="0" i="0" u="none" strike="noStrike" dirty="0">
                          <a:solidFill>
                            <a:schemeClr val="bg1"/>
                          </a:solidFill>
                          <a:effectLst/>
                          <a:latin typeface="+mj-lt"/>
                        </a:rPr>
                        <a:t>/</a:t>
                      </a:r>
                      <a:r>
                        <a:rPr lang="fr-FR" sz="1400" b="0" i="0" u="none" strike="noStrike" dirty="0" err="1">
                          <a:solidFill>
                            <a:schemeClr val="bg1"/>
                          </a:solidFill>
                          <a:effectLst/>
                          <a:latin typeface="+mj-lt"/>
                        </a:rPr>
                        <a:t>Year</a:t>
                      </a:r>
                      <a:r>
                        <a:rPr lang="fr-FR" sz="1400" b="0" i="0" u="none" strike="noStrike" dirty="0">
                          <a:solidFill>
                            <a:schemeClr val="bg1"/>
                          </a:solidFill>
                          <a:effectLst/>
                          <a:latin typeface="+mj-lt"/>
                        </a:rPr>
                        <a:t> (€ WPL)</a:t>
                      </a:r>
                    </a:p>
                  </a:txBody>
                  <a:tcPr marL="9525" marR="9525" marT="9525" anchor="b">
                    <a:lnL>
                      <a:noFill/>
                    </a:lnL>
                    <a:lnR>
                      <a:noFill/>
                    </a:lnR>
                    <a:lnT>
                      <a:noFill/>
                    </a:lnT>
                    <a:lnB>
                      <a:noFill/>
                    </a:lnB>
                    <a:solidFill>
                      <a:srgbClr val="5A4492"/>
                    </a:solidFill>
                  </a:tcPr>
                </a:tc>
                <a:tc>
                  <a:txBody>
                    <a:bodyPr/>
                    <a:lstStyle/>
                    <a:p>
                      <a:pPr algn="l" fontAlgn="b"/>
                      <a:r>
                        <a:rPr lang="fr-FR" sz="1400" b="0" i="0" u="none" strike="noStrike" dirty="0">
                          <a:solidFill>
                            <a:schemeClr val="bg1"/>
                          </a:solidFill>
                          <a:effectLst/>
                          <a:latin typeface="+mj-lt"/>
                        </a:rPr>
                        <a:t>Total (€ WPL)</a:t>
                      </a:r>
                    </a:p>
                  </a:txBody>
                  <a:tcPr marL="9525" marR="9525" marT="9525" anchor="b">
                    <a:lnL>
                      <a:noFill/>
                    </a:lnL>
                    <a:lnR>
                      <a:noFill/>
                    </a:lnR>
                    <a:lnT>
                      <a:noFill/>
                    </a:lnT>
                    <a:lnB>
                      <a:noFill/>
                    </a:lnB>
                    <a:solidFill>
                      <a:srgbClr val="5A4492"/>
                    </a:solidFill>
                  </a:tcPr>
                </a:tc>
                <a:extLst>
                  <a:ext uri="{0D108BD9-81ED-4DB2-BD59-A6C34878D82A}">
                    <a16:rowId xmlns:a16="http://schemas.microsoft.com/office/drawing/2014/main" val="2663424249"/>
                  </a:ext>
                </a:extLst>
              </a:tr>
              <a:tr h="367646">
                <a:tc>
                  <a:txBody>
                    <a:bodyPr/>
                    <a:lstStyle/>
                    <a:p>
                      <a:pPr algn="l" fontAlgn="b"/>
                      <a:r>
                        <a:rPr lang="fr-FR" sz="1400" b="0" i="0" u="none" strike="noStrike" dirty="0">
                          <a:solidFill>
                            <a:schemeClr val="bg1"/>
                          </a:solidFill>
                          <a:effectLst/>
                          <a:latin typeface="+mj-lt"/>
                        </a:rPr>
                        <a:t>Setup </a:t>
                      </a:r>
                      <a:r>
                        <a:rPr lang="fr-FR" sz="1400" b="0" i="0" u="none" strike="noStrike" dirty="0" err="1">
                          <a:solidFill>
                            <a:schemeClr val="bg1"/>
                          </a:solidFill>
                          <a:effectLst/>
                          <a:latin typeface="+mj-lt"/>
                        </a:rPr>
                        <a:t>fees</a:t>
                      </a:r>
                      <a:r>
                        <a:rPr lang="fr-FR" sz="1400" b="0" i="0" u="none" strike="noStrike" dirty="0">
                          <a:solidFill>
                            <a:schemeClr val="bg1"/>
                          </a:solidFill>
                          <a:effectLst/>
                          <a:latin typeface="+mj-lt"/>
                        </a:rPr>
                        <a:t> -</a:t>
                      </a:r>
                      <a:r>
                        <a:rPr lang="fr-FR" sz="1400" b="0" i="0" u="none" strike="noStrike" dirty="0" err="1">
                          <a:solidFill>
                            <a:schemeClr val="bg1"/>
                          </a:solidFill>
                          <a:effectLst/>
                          <a:latin typeface="+mj-lt"/>
                        </a:rPr>
                        <a:t>upfront</a:t>
                      </a:r>
                      <a:endParaRPr lang="fr-FR" sz="1400" b="0" i="0" u="none" strike="noStrike" dirty="0">
                        <a:solidFill>
                          <a:schemeClr val="bg1"/>
                        </a:solidFill>
                        <a:effectLst/>
                        <a:latin typeface="+mj-lt"/>
                      </a:endParaRPr>
                    </a:p>
                  </a:txBody>
                  <a:tcPr marL="9525" marR="9525" marT="9525" anchor="b">
                    <a:lnL>
                      <a:noFill/>
                    </a:lnL>
                    <a:lnR>
                      <a:noFill/>
                    </a:lnR>
                    <a:lnT>
                      <a:noFill/>
                    </a:lnT>
                    <a:lnB>
                      <a:noFill/>
                    </a:lnB>
                    <a:solidFill>
                      <a:srgbClr val="5A4492"/>
                    </a:solidFill>
                  </a:tcPr>
                </a:tc>
                <a:tc>
                  <a:txBody>
                    <a:bodyPr/>
                    <a:lstStyle/>
                    <a:p>
                      <a:pPr algn="l" fontAlgn="b"/>
                      <a:endParaRPr lang="fr-FR" sz="1600" b="0" i="0" u="none" strike="noStrike" dirty="0">
                        <a:solidFill>
                          <a:srgbClr val="000000"/>
                        </a:solidFill>
                        <a:effectLst/>
                        <a:latin typeface="+mj-lt"/>
                      </a:endParaRPr>
                    </a:p>
                  </a:txBody>
                  <a:tcPr marL="9525" marR="9525" marT="9525" anchor="b">
                    <a:lnL>
                      <a:noFill/>
                    </a:lnL>
                    <a:lnR>
                      <a:noFill/>
                    </a:lnR>
                    <a:lnT>
                      <a:noFill/>
                    </a:lnT>
                    <a:lnB>
                      <a:noFill/>
                    </a:lnB>
                    <a:solidFill>
                      <a:schemeClr val="bg1">
                        <a:lumMod val="85000"/>
                      </a:schemeClr>
                    </a:solidFill>
                  </a:tcPr>
                </a:tc>
                <a:tc>
                  <a:txBody>
                    <a:bodyPr/>
                    <a:lstStyle/>
                    <a:p>
                      <a:pPr algn="l" fontAlgn="b"/>
                      <a:endParaRPr lang="fr-FR" sz="1600" b="0" i="0" u="none" strike="noStrike" dirty="0">
                        <a:solidFill>
                          <a:srgbClr val="000000"/>
                        </a:solidFill>
                        <a:effectLst/>
                        <a:latin typeface="+mj-lt"/>
                      </a:endParaRPr>
                    </a:p>
                  </a:txBody>
                  <a:tcPr marL="9525" marR="9525" marT="9525" anchor="b">
                    <a:lnL>
                      <a:noFill/>
                    </a:lnL>
                    <a:lnR>
                      <a:noFill/>
                    </a:lnR>
                    <a:lnT>
                      <a:noFill/>
                    </a:lnT>
                    <a:lnB>
                      <a:noFill/>
                    </a:lnB>
                    <a:solidFill>
                      <a:schemeClr val="bg1">
                        <a:lumMod val="85000"/>
                      </a:schemeClr>
                    </a:solidFill>
                  </a:tcPr>
                </a:tc>
                <a:tc>
                  <a:txBody>
                    <a:bodyPr/>
                    <a:lstStyle/>
                    <a:p>
                      <a:pPr algn="r" fontAlgn="b"/>
                      <a:r>
                        <a:rPr lang="fr-FR" sz="1600" b="0" i="0" u="none" strike="noStrike" dirty="0">
                          <a:solidFill>
                            <a:srgbClr val="000000"/>
                          </a:solidFill>
                          <a:effectLst/>
                          <a:latin typeface="+mj-lt"/>
                        </a:rPr>
                        <a:t>4 200 €</a:t>
                      </a:r>
                    </a:p>
                  </a:txBody>
                  <a:tcPr marL="9525" marR="9525" marT="9525" anchor="b">
                    <a:lnL>
                      <a:noFill/>
                    </a:lnL>
                    <a:lnR>
                      <a:noFill/>
                    </a:lnR>
                    <a:lnT>
                      <a:noFill/>
                    </a:lnT>
                    <a:lnB>
                      <a:noFill/>
                    </a:lnB>
                    <a:solidFill>
                      <a:schemeClr val="bg1">
                        <a:lumMod val="85000"/>
                      </a:schemeClr>
                    </a:solidFill>
                  </a:tcPr>
                </a:tc>
                <a:extLst>
                  <a:ext uri="{0D108BD9-81ED-4DB2-BD59-A6C34878D82A}">
                    <a16:rowId xmlns:a16="http://schemas.microsoft.com/office/drawing/2014/main" val="3825074207"/>
                  </a:ext>
                </a:extLst>
              </a:tr>
              <a:tr h="367646">
                <a:tc>
                  <a:txBody>
                    <a:bodyPr/>
                    <a:lstStyle/>
                    <a:p>
                      <a:pPr algn="l" fontAlgn="b"/>
                      <a:r>
                        <a:rPr lang="en-US" sz="1400" b="0" i="0" u="none" strike="noStrike" dirty="0">
                          <a:solidFill>
                            <a:schemeClr val="bg1"/>
                          </a:solidFill>
                          <a:effectLst/>
                          <a:latin typeface="+mj-lt"/>
                        </a:rPr>
                        <a:t>Online meeting - price per user</a:t>
                      </a:r>
                    </a:p>
                  </a:txBody>
                  <a:tcPr marL="9525" marR="9525" marT="9525" anchor="b">
                    <a:lnL>
                      <a:noFill/>
                    </a:lnL>
                    <a:lnR>
                      <a:noFill/>
                    </a:lnR>
                    <a:lnT>
                      <a:noFill/>
                    </a:lnT>
                    <a:lnB>
                      <a:noFill/>
                    </a:lnB>
                    <a:solidFill>
                      <a:srgbClr val="5A4492"/>
                    </a:solidFill>
                  </a:tcPr>
                </a:tc>
                <a:tc>
                  <a:txBody>
                    <a:bodyPr/>
                    <a:lstStyle/>
                    <a:p>
                      <a:pPr algn="r" fontAlgn="b"/>
                      <a:r>
                        <a:rPr lang="fr-FR" sz="1600" b="0" i="0" u="none" strike="noStrike" dirty="0">
                          <a:solidFill>
                            <a:srgbClr val="000000"/>
                          </a:solidFill>
                          <a:effectLst/>
                          <a:latin typeface="+mj-lt"/>
                        </a:rPr>
                        <a:t>20</a:t>
                      </a:r>
                    </a:p>
                  </a:txBody>
                  <a:tcPr marL="9525" marR="9525" marT="9525" anchor="b">
                    <a:lnL>
                      <a:noFill/>
                    </a:lnL>
                    <a:lnR>
                      <a:noFill/>
                    </a:lnR>
                    <a:lnT>
                      <a:noFill/>
                    </a:lnT>
                    <a:lnB>
                      <a:noFill/>
                    </a:lnB>
                    <a:solidFill>
                      <a:schemeClr val="bg1">
                        <a:lumMod val="85000"/>
                      </a:schemeClr>
                    </a:solidFill>
                  </a:tcPr>
                </a:tc>
                <a:tc>
                  <a:txBody>
                    <a:bodyPr/>
                    <a:lstStyle/>
                    <a:p>
                      <a:pPr algn="r" fontAlgn="b"/>
                      <a:r>
                        <a:rPr lang="fr-FR" sz="1600" b="0" i="0" u="none" strike="noStrike" dirty="0">
                          <a:solidFill>
                            <a:srgbClr val="000000"/>
                          </a:solidFill>
                          <a:effectLst/>
                          <a:latin typeface="+mj-lt"/>
                        </a:rPr>
                        <a:t>240</a:t>
                      </a:r>
                    </a:p>
                  </a:txBody>
                  <a:tcPr marL="9525" marR="9525" marT="9525" anchor="b">
                    <a:lnL>
                      <a:noFill/>
                    </a:lnL>
                    <a:lnR>
                      <a:noFill/>
                    </a:lnR>
                    <a:lnT>
                      <a:noFill/>
                    </a:lnT>
                    <a:lnB>
                      <a:noFill/>
                    </a:lnB>
                    <a:solidFill>
                      <a:schemeClr val="bg1">
                        <a:lumMod val="85000"/>
                      </a:schemeClr>
                    </a:solidFill>
                  </a:tcPr>
                </a:tc>
                <a:tc>
                  <a:txBody>
                    <a:bodyPr/>
                    <a:lstStyle/>
                    <a:p>
                      <a:pPr algn="r" fontAlgn="b"/>
                      <a:r>
                        <a:rPr lang="fr-FR" sz="1600" b="0" i="0" u="none" strike="noStrike">
                          <a:solidFill>
                            <a:srgbClr val="000000"/>
                          </a:solidFill>
                          <a:effectLst/>
                          <a:latin typeface="+mj-lt"/>
                        </a:rPr>
                        <a:t>240 €</a:t>
                      </a:r>
                    </a:p>
                  </a:txBody>
                  <a:tcPr marL="9525" marR="9525" marT="9525" anchor="b">
                    <a:lnL>
                      <a:noFill/>
                    </a:lnL>
                    <a:lnR>
                      <a:noFill/>
                    </a:lnR>
                    <a:lnT>
                      <a:noFill/>
                    </a:lnT>
                    <a:lnB>
                      <a:noFill/>
                    </a:lnB>
                    <a:solidFill>
                      <a:schemeClr val="bg1">
                        <a:lumMod val="85000"/>
                      </a:schemeClr>
                    </a:solidFill>
                  </a:tcPr>
                </a:tc>
                <a:extLst>
                  <a:ext uri="{0D108BD9-81ED-4DB2-BD59-A6C34878D82A}">
                    <a16:rowId xmlns:a16="http://schemas.microsoft.com/office/drawing/2014/main" val="3271104393"/>
                  </a:ext>
                </a:extLst>
              </a:tr>
              <a:tr h="367646">
                <a:tc>
                  <a:txBody>
                    <a:bodyPr/>
                    <a:lstStyle/>
                    <a:p>
                      <a:pPr algn="l" fontAlgn="b"/>
                      <a:r>
                        <a:rPr lang="fr-FR" sz="1400" b="0" i="0" u="none" strike="noStrike" dirty="0">
                          <a:solidFill>
                            <a:schemeClr val="bg1"/>
                          </a:solidFill>
                          <a:effectLst/>
                          <a:latin typeface="+mj-lt"/>
                        </a:rPr>
                        <a:t>Online </a:t>
                      </a:r>
                      <a:r>
                        <a:rPr lang="fr-FR" sz="1400" b="0" i="0" u="none" strike="noStrike" dirty="0" err="1">
                          <a:solidFill>
                            <a:schemeClr val="bg1"/>
                          </a:solidFill>
                          <a:effectLst/>
                          <a:latin typeface="+mj-lt"/>
                        </a:rPr>
                        <a:t>calendar</a:t>
                      </a:r>
                      <a:r>
                        <a:rPr lang="fr-FR" sz="1400" b="0" i="0" u="none" strike="noStrike" dirty="0">
                          <a:solidFill>
                            <a:schemeClr val="bg1"/>
                          </a:solidFill>
                          <a:effectLst/>
                          <a:latin typeface="+mj-lt"/>
                        </a:rPr>
                        <a:t>  - </a:t>
                      </a:r>
                      <a:r>
                        <a:rPr lang="fr-FR" sz="1400" b="0" i="0" u="none" strike="noStrike" dirty="0" err="1">
                          <a:solidFill>
                            <a:schemeClr val="bg1"/>
                          </a:solidFill>
                          <a:effectLst/>
                          <a:latin typeface="+mj-lt"/>
                        </a:rPr>
                        <a:t>price</a:t>
                      </a:r>
                      <a:r>
                        <a:rPr lang="fr-FR" sz="1400" b="0" i="0" u="none" strike="noStrike" dirty="0">
                          <a:solidFill>
                            <a:schemeClr val="bg1"/>
                          </a:solidFill>
                          <a:effectLst/>
                          <a:latin typeface="+mj-lt"/>
                        </a:rPr>
                        <a:t> per cal</a:t>
                      </a:r>
                    </a:p>
                  </a:txBody>
                  <a:tcPr marL="9525" marR="9525" marT="9525" anchor="b">
                    <a:lnL>
                      <a:noFill/>
                    </a:lnL>
                    <a:lnR>
                      <a:noFill/>
                    </a:lnR>
                    <a:lnT>
                      <a:noFill/>
                    </a:lnT>
                    <a:lnB>
                      <a:noFill/>
                    </a:lnB>
                    <a:solidFill>
                      <a:srgbClr val="5A4492"/>
                    </a:solidFill>
                  </a:tcPr>
                </a:tc>
                <a:tc>
                  <a:txBody>
                    <a:bodyPr/>
                    <a:lstStyle/>
                    <a:p>
                      <a:pPr algn="r" fontAlgn="b"/>
                      <a:r>
                        <a:rPr lang="fr-FR" sz="1600" b="0" i="0" u="none" strike="noStrike" dirty="0">
                          <a:solidFill>
                            <a:srgbClr val="000000"/>
                          </a:solidFill>
                          <a:effectLst/>
                          <a:latin typeface="+mj-lt"/>
                        </a:rPr>
                        <a:t>35</a:t>
                      </a:r>
                    </a:p>
                  </a:txBody>
                  <a:tcPr marL="9525" marR="9525" marT="9525" anchor="b">
                    <a:lnL>
                      <a:noFill/>
                    </a:lnL>
                    <a:lnR>
                      <a:noFill/>
                    </a:lnR>
                    <a:lnT>
                      <a:noFill/>
                    </a:lnT>
                    <a:lnB>
                      <a:noFill/>
                    </a:lnB>
                    <a:solidFill>
                      <a:schemeClr val="bg1">
                        <a:lumMod val="85000"/>
                      </a:schemeClr>
                    </a:solidFill>
                  </a:tcPr>
                </a:tc>
                <a:tc>
                  <a:txBody>
                    <a:bodyPr/>
                    <a:lstStyle/>
                    <a:p>
                      <a:pPr algn="r" fontAlgn="b"/>
                      <a:r>
                        <a:rPr lang="fr-FR" sz="1600" b="0" i="0" u="none" strike="noStrike" dirty="0">
                          <a:solidFill>
                            <a:srgbClr val="000000"/>
                          </a:solidFill>
                          <a:effectLst/>
                          <a:latin typeface="+mj-lt"/>
                        </a:rPr>
                        <a:t>420</a:t>
                      </a:r>
                    </a:p>
                  </a:txBody>
                  <a:tcPr marL="9525" marR="9525" marT="9525" anchor="b">
                    <a:lnL>
                      <a:noFill/>
                    </a:lnL>
                    <a:lnR>
                      <a:noFill/>
                    </a:lnR>
                    <a:lnT>
                      <a:noFill/>
                    </a:lnT>
                    <a:lnB>
                      <a:noFill/>
                    </a:lnB>
                    <a:solidFill>
                      <a:schemeClr val="bg1">
                        <a:lumMod val="85000"/>
                      </a:schemeClr>
                    </a:solidFill>
                  </a:tcPr>
                </a:tc>
                <a:tc>
                  <a:txBody>
                    <a:bodyPr/>
                    <a:lstStyle/>
                    <a:p>
                      <a:pPr algn="r" fontAlgn="b"/>
                      <a:r>
                        <a:rPr lang="fr-FR" sz="1600" b="0" i="0" u="none" strike="noStrike" dirty="0">
                          <a:solidFill>
                            <a:srgbClr val="000000"/>
                          </a:solidFill>
                          <a:effectLst/>
                          <a:latin typeface="+mj-lt"/>
                        </a:rPr>
                        <a:t>420 €</a:t>
                      </a:r>
                    </a:p>
                  </a:txBody>
                  <a:tcPr marL="9525" marR="9525" marT="9525" anchor="b">
                    <a:lnL>
                      <a:noFill/>
                    </a:lnL>
                    <a:lnR>
                      <a:noFill/>
                    </a:lnR>
                    <a:lnT>
                      <a:noFill/>
                    </a:lnT>
                    <a:lnB>
                      <a:noFill/>
                    </a:lnB>
                    <a:solidFill>
                      <a:schemeClr val="bg1">
                        <a:lumMod val="85000"/>
                      </a:schemeClr>
                    </a:solidFill>
                  </a:tcPr>
                </a:tc>
                <a:extLst>
                  <a:ext uri="{0D108BD9-81ED-4DB2-BD59-A6C34878D82A}">
                    <a16:rowId xmlns:a16="http://schemas.microsoft.com/office/drawing/2014/main" val="3764835801"/>
                  </a:ext>
                </a:extLst>
              </a:tr>
            </a:tbl>
          </a:graphicData>
        </a:graphic>
      </p:graphicFrame>
      <p:sp>
        <p:nvSpPr>
          <p:cNvPr id="5" name="TextBox 4"/>
          <p:cNvSpPr txBox="1"/>
          <p:nvPr/>
        </p:nvSpPr>
        <p:spPr>
          <a:xfrm>
            <a:off x="945502" y="4276091"/>
            <a:ext cx="8782405" cy="715581"/>
          </a:xfrm>
          <a:prstGeom prst="rect">
            <a:avLst/>
          </a:prstGeom>
          <a:noFill/>
        </p:spPr>
        <p:txBody>
          <a:bodyPr wrap="square" rtlCol="0">
            <a:spAutoFit/>
          </a:bodyPr>
          <a:lstStyle/>
          <a:p>
            <a:pPr marL="285750" indent="-285750">
              <a:buFont typeface="Arial" panose="020B0604020202020204" pitchFamily="34" charset="0"/>
              <a:buChar char="•"/>
            </a:pPr>
            <a:r>
              <a:rPr lang="en-US" dirty="0"/>
              <a:t>Our solution is natively Integrated with </a:t>
            </a:r>
            <a:r>
              <a:rPr lang="en-US" dirty="0" err="1"/>
              <a:t>SMSFactor</a:t>
            </a:r>
            <a:r>
              <a:rPr lang="en-US" dirty="0"/>
              <a:t>. New integration with any SMS provider is possible considering specific customization </a:t>
            </a:r>
          </a:p>
          <a:p>
            <a:pPr marL="285750" indent="-285750">
              <a:buFont typeface="Arial" panose="020B0604020202020204" pitchFamily="34" charset="0"/>
              <a:buChar char="•"/>
            </a:pPr>
            <a:r>
              <a:rPr lang="en-US" dirty="0"/>
              <a:t>The openness of our solution allow integration with any Customer calendar</a:t>
            </a:r>
          </a:p>
        </p:txBody>
      </p:sp>
      <p:sp>
        <p:nvSpPr>
          <p:cNvPr id="6" name="TextBox 5"/>
          <p:cNvSpPr txBox="1"/>
          <p:nvPr/>
        </p:nvSpPr>
        <p:spPr>
          <a:xfrm>
            <a:off x="971195" y="3773191"/>
            <a:ext cx="4465983" cy="307777"/>
          </a:xfrm>
          <a:prstGeom prst="rect">
            <a:avLst/>
          </a:prstGeom>
          <a:noFill/>
        </p:spPr>
        <p:txBody>
          <a:bodyPr wrap="square" rtlCol="0">
            <a:spAutoFit/>
          </a:bodyPr>
          <a:lstStyle/>
          <a:p>
            <a:r>
              <a:rPr lang="en-US" sz="1400" dirty="0">
                <a:solidFill>
                  <a:schemeClr val="accent4"/>
                </a:solidFill>
              </a:rPr>
              <a:t>Customization and integration</a:t>
            </a:r>
          </a:p>
        </p:txBody>
      </p:sp>
      <p:sp>
        <p:nvSpPr>
          <p:cNvPr id="9" name="TextBox 8"/>
          <p:cNvSpPr txBox="1"/>
          <p:nvPr/>
        </p:nvSpPr>
        <p:spPr>
          <a:xfrm>
            <a:off x="1037870" y="1073618"/>
            <a:ext cx="4465983" cy="307777"/>
          </a:xfrm>
          <a:prstGeom prst="rect">
            <a:avLst/>
          </a:prstGeom>
          <a:noFill/>
        </p:spPr>
        <p:txBody>
          <a:bodyPr wrap="square" rtlCol="0">
            <a:spAutoFit/>
          </a:bodyPr>
          <a:lstStyle/>
          <a:p>
            <a:r>
              <a:rPr lang="en-US" sz="1400" dirty="0">
                <a:solidFill>
                  <a:schemeClr val="accent4"/>
                </a:solidFill>
              </a:rPr>
              <a:t>Price list</a:t>
            </a:r>
          </a:p>
        </p:txBody>
      </p:sp>
    </p:spTree>
    <p:extLst>
      <p:ext uri="{BB962C8B-B14F-4D97-AF65-F5344CB8AC3E}">
        <p14:creationId xmlns:p14="http://schemas.microsoft.com/office/powerpoint/2010/main" val="22154076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9B47F2-CF7A-B545-9E9E-A82891755FF5}"/>
              </a:ext>
            </a:extLst>
          </p:cNvPr>
          <p:cNvSpPr>
            <a:spLocks/>
          </p:cNvSpPr>
          <p:nvPr/>
        </p:nvSpPr>
        <p:spPr bwMode="auto">
          <a:xfrm>
            <a:off x="3624655" y="1359466"/>
            <a:ext cx="4942699" cy="574453"/>
          </a:xfrm>
          <a:prstGeom prst="rect">
            <a:avLst/>
          </a:prstGeom>
          <a:noFill/>
          <a:ln>
            <a:noFill/>
          </a:ln>
          <a:extLst>
            <a:ext uri="{909E8E84-426E-40dd-AFC4-6F175D3DCCD1}"/>
            <a:ext uri="{91240B29-F687-4f45-9708-019B960494DF}"/>
          </a:extLst>
        </p:spPr>
        <p:txBody>
          <a:bodyPr wrap="none" lIns="0" tIns="0" rIns="0" bIns="0" anchor="ctr">
            <a:spAutoFit/>
          </a:bodyPr>
          <a:lstStyle/>
          <a:p>
            <a:pPr algn="ctr" defTabSz="2285863">
              <a:defRPr/>
            </a:pPr>
            <a:r>
              <a:rPr lang="en-GB" sz="3733" spc="1751">
                <a:solidFill>
                  <a:srgbClr val="6B489D"/>
                </a:solidFill>
                <a:latin typeface="+mj-lt"/>
                <a:ea typeface="Open Sans" charset="0"/>
                <a:cs typeface="Open Sans" charset="0"/>
                <a:sym typeface="Bebas Neue" charset="0"/>
              </a:rPr>
              <a:t>CONTACT </a:t>
            </a:r>
            <a:r>
              <a:rPr lang="en-GB" sz="3733" b="1" spc="1751">
                <a:solidFill>
                  <a:srgbClr val="6B489D"/>
                </a:solidFill>
                <a:latin typeface="+mj-lt"/>
                <a:ea typeface="Open Sans Light" charset="0"/>
                <a:cs typeface="Open Sans Light" charset="0"/>
                <a:sym typeface="Bebas Neue" charset="0"/>
              </a:rPr>
              <a:t>US</a:t>
            </a:r>
            <a:endParaRPr lang="en-GB" sz="3733" spc="1751">
              <a:solidFill>
                <a:srgbClr val="6B489D"/>
              </a:solidFill>
              <a:latin typeface="+mj-lt"/>
              <a:ea typeface="Open Sans Light" charset="0"/>
              <a:cs typeface="Open Sans Light" charset="0"/>
              <a:sym typeface="Bebas Neue" charset="0"/>
            </a:endParaRPr>
          </a:p>
        </p:txBody>
      </p:sp>
      <p:sp>
        <p:nvSpPr>
          <p:cNvPr id="10" name="Shape 2944">
            <a:extLst>
              <a:ext uri="{FF2B5EF4-FFF2-40B4-BE49-F238E27FC236}">
                <a16:creationId xmlns:a16="http://schemas.microsoft.com/office/drawing/2014/main" id="{40A8904B-850A-4147-AC27-93EEEDDD1B65}"/>
              </a:ext>
            </a:extLst>
          </p:cNvPr>
          <p:cNvSpPr/>
          <p:nvPr/>
        </p:nvSpPr>
        <p:spPr>
          <a:xfrm>
            <a:off x="5833271" y="2174667"/>
            <a:ext cx="262732" cy="263525"/>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19045" tIns="19045" rIns="19045" bIns="19045" anchor="ctr"/>
          <a:lstStyle/>
          <a:p>
            <a:pPr defTabSz="22851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78859" name="Rectangle 15">
            <a:extLst>
              <a:ext uri="{FF2B5EF4-FFF2-40B4-BE49-F238E27FC236}">
                <a16:creationId xmlns:a16="http://schemas.microsoft.com/office/drawing/2014/main" id="{6EA8C5BA-6DB6-49A1-8E48-E10C71B3E9CC}"/>
              </a:ext>
            </a:extLst>
          </p:cNvPr>
          <p:cNvSpPr>
            <a:spLocks noChangeArrowheads="1"/>
          </p:cNvSpPr>
          <p:nvPr/>
        </p:nvSpPr>
        <p:spPr bwMode="auto">
          <a:xfrm>
            <a:off x="5242082" y="2577097"/>
            <a:ext cx="149431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eaLnBrk="1" hangingPunct="1">
              <a:defRPr/>
            </a:pPr>
            <a:r>
              <a:rPr lang="en-GB" altLang="en-US" sz="2667">
                <a:solidFill>
                  <a:schemeClr val="tx2"/>
                </a:solidFill>
                <a:latin typeface="+mj-lt"/>
                <a:ea typeface="Open Sans Semibold"/>
                <a:cs typeface="Open Sans Semibold"/>
              </a:rPr>
              <a:t>WEBSITE</a:t>
            </a:r>
          </a:p>
        </p:txBody>
      </p:sp>
      <p:sp>
        <p:nvSpPr>
          <p:cNvPr id="78860" name="TextBox 16">
            <a:extLst>
              <a:ext uri="{FF2B5EF4-FFF2-40B4-BE49-F238E27FC236}">
                <a16:creationId xmlns:a16="http://schemas.microsoft.com/office/drawing/2014/main" id="{E7051F6B-E629-4C3E-A682-572E25D39AE7}"/>
              </a:ext>
            </a:extLst>
          </p:cNvPr>
          <p:cNvSpPr txBox="1">
            <a:spLocks noChangeArrowheads="1"/>
          </p:cNvSpPr>
          <p:nvPr/>
        </p:nvSpPr>
        <p:spPr bwMode="auto">
          <a:xfrm>
            <a:off x="4587337" y="3027711"/>
            <a:ext cx="283012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a:defRPr>
            </a:lvl1pPr>
            <a:lvl2pPr marL="742950" indent="-285750">
              <a:defRPr sz="3600">
                <a:solidFill>
                  <a:schemeClr val="tx1"/>
                </a:solidFill>
                <a:latin typeface="Lato Light"/>
              </a:defRPr>
            </a:lvl2pPr>
            <a:lvl3pPr marL="1143000" indent="-228600">
              <a:defRPr sz="3600">
                <a:solidFill>
                  <a:schemeClr val="tx1"/>
                </a:solidFill>
                <a:latin typeface="Lato Light"/>
              </a:defRPr>
            </a:lvl3pPr>
            <a:lvl4pPr marL="1600200" indent="-228600">
              <a:defRPr sz="3600">
                <a:solidFill>
                  <a:schemeClr val="tx1"/>
                </a:solidFill>
                <a:latin typeface="Lato Light"/>
              </a:defRPr>
            </a:lvl4pPr>
            <a:lvl5pPr marL="2057400" indent="-228600">
              <a:defRPr sz="3600">
                <a:solidFill>
                  <a:schemeClr val="tx1"/>
                </a:solidFill>
                <a:latin typeface="Lato Light"/>
              </a:defRPr>
            </a:lvl5pPr>
            <a:lvl6pPr marL="2514600" indent="-228600" defTabSz="1827213" eaLnBrk="0" fontAlgn="base" hangingPunct="0">
              <a:spcBef>
                <a:spcPct val="0"/>
              </a:spcBef>
              <a:spcAft>
                <a:spcPct val="0"/>
              </a:spcAft>
              <a:defRPr sz="3600">
                <a:solidFill>
                  <a:schemeClr val="tx1"/>
                </a:solidFill>
                <a:latin typeface="Lato Light"/>
              </a:defRPr>
            </a:lvl6pPr>
            <a:lvl7pPr marL="2971800" indent="-228600" defTabSz="1827213" eaLnBrk="0" fontAlgn="base" hangingPunct="0">
              <a:spcBef>
                <a:spcPct val="0"/>
              </a:spcBef>
              <a:spcAft>
                <a:spcPct val="0"/>
              </a:spcAft>
              <a:defRPr sz="3600">
                <a:solidFill>
                  <a:schemeClr val="tx1"/>
                </a:solidFill>
                <a:latin typeface="Lato Light"/>
              </a:defRPr>
            </a:lvl7pPr>
            <a:lvl8pPr marL="3429000" indent="-228600" defTabSz="1827213" eaLnBrk="0" fontAlgn="base" hangingPunct="0">
              <a:spcBef>
                <a:spcPct val="0"/>
              </a:spcBef>
              <a:spcAft>
                <a:spcPct val="0"/>
              </a:spcAft>
              <a:defRPr sz="3600">
                <a:solidFill>
                  <a:schemeClr val="tx1"/>
                </a:solidFill>
                <a:latin typeface="Lato Light"/>
              </a:defRPr>
            </a:lvl8pPr>
            <a:lvl9pPr marL="3886200" indent="-228600" defTabSz="1827213" eaLnBrk="0" fontAlgn="base" hangingPunct="0">
              <a:spcBef>
                <a:spcPct val="0"/>
              </a:spcBef>
              <a:spcAft>
                <a:spcPct val="0"/>
              </a:spcAft>
              <a:defRPr sz="3600">
                <a:solidFill>
                  <a:schemeClr val="tx1"/>
                </a:solidFill>
                <a:latin typeface="Lato Light"/>
              </a:defRPr>
            </a:lvl9pPr>
          </a:lstStyle>
          <a:p>
            <a:pPr algn="ctr">
              <a:lnSpc>
                <a:spcPts val="1619"/>
              </a:lnSpc>
              <a:defRPr/>
            </a:pPr>
            <a:r>
              <a:rPr lang="en-US" altLang="en-US" sz="1600" dirty="0">
                <a:solidFill>
                  <a:srgbClr val="7030A0"/>
                </a:solidFill>
                <a:latin typeface="+mn-lt"/>
                <a:ea typeface="Open Sans Semibold"/>
                <a:cs typeface="Open Sans Semibold"/>
                <a:hlinkClick r:id="rId3">
                  <a:extLst>
                    <a:ext uri="{A12FA001-AC4F-418D-AE19-62706E023703}">
                      <ahyp:hlinkClr xmlns:ahyp="http://schemas.microsoft.com/office/drawing/2018/hyperlinkcolor" xmlns="" val="tx"/>
                    </a:ext>
                  </a:extLst>
                </a:hlinkClick>
              </a:rPr>
              <a:t>www.al-enterprise.com</a:t>
            </a:r>
            <a:endParaRPr lang="en-US" altLang="en-US" sz="1600" dirty="0">
              <a:solidFill>
                <a:srgbClr val="7030A0"/>
              </a:solidFill>
              <a:latin typeface="+mn-lt"/>
              <a:ea typeface="Open Sans Semibold"/>
              <a:cs typeface="Open Sans Semibold"/>
            </a:endParaRPr>
          </a:p>
          <a:p>
            <a:pPr algn="ctr">
              <a:lnSpc>
                <a:spcPts val="1619"/>
              </a:lnSpc>
              <a:defRPr/>
            </a:pPr>
            <a:endParaRPr lang="en-US" altLang="en-US" sz="1600" dirty="0">
              <a:solidFill>
                <a:srgbClr val="604187"/>
              </a:solidFill>
              <a:latin typeface="+mn-lt"/>
              <a:ea typeface="Open Sans Semibold"/>
              <a:cs typeface="Open Sans Semibold"/>
            </a:endParaRPr>
          </a:p>
        </p:txBody>
      </p:sp>
      <p:sp>
        <p:nvSpPr>
          <p:cNvPr id="16" name="TextBox 6">
            <a:extLst>
              <a:ext uri="{FF2B5EF4-FFF2-40B4-BE49-F238E27FC236}">
                <a16:creationId xmlns:a16="http://schemas.microsoft.com/office/drawing/2014/main" id="{EFF0D5DC-2C63-2E47-B5D0-0E4047C0C2E8}"/>
              </a:ext>
            </a:extLst>
          </p:cNvPr>
          <p:cNvSpPr txBox="1">
            <a:spLocks noChangeArrowheads="1"/>
          </p:cNvSpPr>
          <p:nvPr/>
        </p:nvSpPr>
        <p:spPr bwMode="auto">
          <a:xfrm>
            <a:off x="4165600" y="3561192"/>
            <a:ext cx="1236853" cy="240303"/>
          </a:xfrm>
          <a:prstGeom prst="rect">
            <a:avLst/>
          </a:prstGeom>
          <a:noFill/>
          <a:ln w="9525">
            <a:noFill/>
            <a:miter lim="800000"/>
            <a:headEnd/>
            <a:tailEnd/>
          </a:ln>
        </p:spPr>
        <p:txBody>
          <a:bodyPr wrap="square" lIns="34843" tIns="17421" rIns="34843" bIns="17421">
            <a:spAutoFit/>
          </a:bodyPr>
          <a:lstStyle/>
          <a:p>
            <a:pPr>
              <a:spcBef>
                <a:spcPct val="50000"/>
              </a:spcBef>
            </a:pPr>
            <a:r>
              <a:rPr lang="en-GB" sz="1333">
                <a:latin typeface="Trebuchet MS" charset="0"/>
              </a:rPr>
              <a:t>Follow us on:</a:t>
            </a:r>
          </a:p>
        </p:txBody>
      </p:sp>
      <p:pic>
        <p:nvPicPr>
          <p:cNvPr id="19" name="Picture 35" descr="TwitterBird_icon.png">
            <a:hlinkClick r:id="rId4"/>
            <a:extLst>
              <a:ext uri="{FF2B5EF4-FFF2-40B4-BE49-F238E27FC236}">
                <a16:creationId xmlns:a16="http://schemas.microsoft.com/office/drawing/2014/main" id="{643F1EF1-5DE6-A341-B048-C81ABC0C841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90990" y="3536905"/>
            <a:ext cx="366548" cy="357384"/>
          </a:xfrm>
          <a:prstGeom prst="rect">
            <a:avLst/>
          </a:prstGeom>
          <a:noFill/>
          <a:ln w="9525">
            <a:noFill/>
            <a:miter lim="800000"/>
            <a:headEnd/>
            <a:tailEnd/>
          </a:ln>
        </p:spPr>
      </p:pic>
      <p:pic>
        <p:nvPicPr>
          <p:cNvPr id="20" name="Picture 36" descr="Facebook_icon.png">
            <a:hlinkClick r:id="rId6"/>
            <a:extLst>
              <a:ext uri="{FF2B5EF4-FFF2-40B4-BE49-F238E27FC236}">
                <a16:creationId xmlns:a16="http://schemas.microsoft.com/office/drawing/2014/main" id="{A09CFB16-E572-9F4C-8A7C-338665298C52}"/>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401671" y="3531537"/>
            <a:ext cx="373287" cy="362640"/>
          </a:xfrm>
          <a:prstGeom prst="rect">
            <a:avLst/>
          </a:prstGeom>
          <a:noFill/>
          <a:ln w="9525">
            <a:noFill/>
            <a:miter lim="800000"/>
            <a:headEnd/>
            <a:tailEnd/>
          </a:ln>
        </p:spPr>
      </p:pic>
      <p:pic>
        <p:nvPicPr>
          <p:cNvPr id="21" name="Picture 37" descr="LinkinIn_icon.png">
            <a:hlinkClick r:id="rId8"/>
            <a:extLst>
              <a:ext uri="{FF2B5EF4-FFF2-40B4-BE49-F238E27FC236}">
                <a16:creationId xmlns:a16="http://schemas.microsoft.com/office/drawing/2014/main" id="{8B4821DC-576F-4949-A194-5D0C3429D9D0}"/>
              </a:ext>
            </a:extLst>
          </p:cNvPr>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46070" y="3531537"/>
            <a:ext cx="373287" cy="362640"/>
          </a:xfrm>
          <a:prstGeom prst="rect">
            <a:avLst/>
          </a:prstGeom>
          <a:noFill/>
          <a:ln w="9525">
            <a:noFill/>
            <a:miter lim="800000"/>
            <a:headEnd/>
            <a:tailEnd/>
          </a:ln>
        </p:spPr>
      </p:pic>
      <p:pic>
        <p:nvPicPr>
          <p:cNvPr id="22" name="Picture 38" descr="YouTube_icon.png">
            <a:hlinkClick r:id="rId10"/>
            <a:extLst>
              <a:ext uri="{FF2B5EF4-FFF2-40B4-BE49-F238E27FC236}">
                <a16:creationId xmlns:a16="http://schemas.microsoft.com/office/drawing/2014/main" id="{E016C8DC-D6D3-8145-BA05-69DAFDB5C3E0}"/>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857271" y="3531539"/>
            <a:ext cx="373287" cy="363952"/>
          </a:xfrm>
          <a:prstGeom prst="rect">
            <a:avLst/>
          </a:prstGeom>
          <a:noFill/>
          <a:ln w="9525">
            <a:noFill/>
            <a:miter lim="800000"/>
            <a:headEnd/>
            <a:tailEnd/>
          </a:ln>
        </p:spPr>
      </p:pic>
      <p:sp>
        <p:nvSpPr>
          <p:cNvPr id="13" name="CasellaDiTesto 12">
            <a:extLst>
              <a:ext uri="{FF2B5EF4-FFF2-40B4-BE49-F238E27FC236}">
                <a16:creationId xmlns:a16="http://schemas.microsoft.com/office/drawing/2014/main" id="{04FC1F64-9742-C844-B25F-9393598319CF}"/>
              </a:ext>
            </a:extLst>
          </p:cNvPr>
          <p:cNvSpPr txBox="1"/>
          <p:nvPr/>
        </p:nvSpPr>
        <p:spPr>
          <a:xfrm>
            <a:off x="676954" y="6477000"/>
            <a:ext cx="6740508" cy="256545"/>
          </a:xfrm>
          <a:prstGeom prst="rect">
            <a:avLst/>
          </a:prstGeom>
          <a:noFill/>
        </p:spPr>
        <p:txBody>
          <a:bodyPr wrap="square" rtlCol="0">
            <a:spAutoFit/>
          </a:bodyPr>
          <a:lstStyle/>
          <a:p>
            <a:r>
              <a:rPr lang="en-GB" sz="1067" dirty="0">
                <a:solidFill>
                  <a:srgbClr val="6B489D"/>
                </a:solidFill>
              </a:rPr>
              <a:t>The Alcatel-Lucent name and logo are trademarks of Nokia used under license by ALE.</a:t>
            </a:r>
          </a:p>
        </p:txBody>
      </p:sp>
    </p:spTree>
    <p:extLst>
      <p:ext uri="{BB962C8B-B14F-4D97-AF65-F5344CB8AC3E}">
        <p14:creationId xmlns:p14="http://schemas.microsoft.com/office/powerpoint/2010/main" val="24829471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945502" y="313086"/>
            <a:ext cx="10325879" cy="575916"/>
          </a:xfrm>
        </p:spPr>
        <p:txBody>
          <a:bodyPr/>
          <a:lstStyle/>
          <a:p>
            <a:r>
              <a:rPr lang="en-US" dirty="0"/>
              <a:t>health regulations change the way we Live</a:t>
            </a:r>
            <a:br>
              <a:rPr lang="fr-FR" dirty="0"/>
            </a:br>
            <a:r>
              <a:rPr lang="en-US" sz="2400" dirty="0">
                <a:solidFill>
                  <a:srgbClr val="7030A0"/>
                </a:solidFill>
              </a:rPr>
              <a:t>the barrier gestures, strict measures TO go to the buildings </a:t>
            </a:r>
            <a:endParaRPr lang="en-US" sz="2400" dirty="0"/>
          </a:p>
        </p:txBody>
      </p:sp>
      <p:sp>
        <p:nvSpPr>
          <p:cNvPr id="7" name="Rectangle 6"/>
          <p:cNvSpPr/>
          <p:nvPr/>
        </p:nvSpPr>
        <p:spPr>
          <a:xfrm>
            <a:off x="1345486" y="3913424"/>
            <a:ext cx="4121834" cy="2631490"/>
          </a:xfrm>
          <a:prstGeom prst="rect">
            <a:avLst/>
          </a:prstGeom>
        </p:spPr>
        <p:txBody>
          <a:bodyPr wrap="square">
            <a:spAutoFit/>
          </a:bodyPr>
          <a:lstStyle/>
          <a:p>
            <a:pPr algn="ctr"/>
            <a:r>
              <a:rPr lang="en-US" sz="1400" dirty="0">
                <a:solidFill>
                  <a:srgbClr val="7030A0"/>
                </a:solidFill>
              </a:rPr>
              <a:t>Difficult for client</a:t>
            </a:r>
          </a:p>
          <a:p>
            <a:pPr algn="ctr"/>
            <a:endParaRPr lang="en-US" sz="1400" dirty="0"/>
          </a:p>
          <a:p>
            <a:pPr algn="ctr">
              <a:spcBef>
                <a:spcPts val="1000"/>
              </a:spcBef>
            </a:pPr>
            <a:r>
              <a:rPr lang="en-US" sz="1400" dirty="0"/>
              <a:t>1m5 in </a:t>
            </a:r>
            <a:r>
              <a:rPr lang="en-US" sz="1400" b="1" dirty="0"/>
              <a:t>long waiting line </a:t>
            </a:r>
            <a:r>
              <a:rPr lang="en-US" sz="1400" dirty="0"/>
              <a:t>is not always respected, mostly at peak times</a:t>
            </a:r>
          </a:p>
          <a:p>
            <a:pPr algn="ctr">
              <a:spcBef>
                <a:spcPts val="1000"/>
              </a:spcBef>
            </a:pPr>
            <a:r>
              <a:rPr lang="en-US" sz="1400" dirty="0"/>
              <a:t>Booking an appointment </a:t>
            </a:r>
            <a:r>
              <a:rPr lang="en-US" sz="1400" b="1" dirty="0"/>
              <a:t>outside of opening hours </a:t>
            </a:r>
            <a:r>
              <a:rPr lang="en-US" sz="1400" dirty="0"/>
              <a:t>is not available since no receptionist working</a:t>
            </a:r>
          </a:p>
          <a:p>
            <a:pPr algn="ctr">
              <a:spcBef>
                <a:spcPts val="1000"/>
              </a:spcBef>
            </a:pPr>
            <a:r>
              <a:rPr lang="en-US" sz="1400" dirty="0"/>
              <a:t>Telephone calling with </a:t>
            </a:r>
            <a:r>
              <a:rPr lang="en-US" sz="1400" b="1" dirty="0"/>
              <a:t>busy line </a:t>
            </a:r>
            <a:r>
              <a:rPr lang="en-US" sz="1400" dirty="0"/>
              <a:t>may make client not happy</a:t>
            </a:r>
          </a:p>
          <a:p>
            <a:pPr algn="ctr"/>
            <a:endParaRPr lang="en-US" sz="1400" dirty="0">
              <a:solidFill>
                <a:srgbClr val="7030A0"/>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3561" y="1690980"/>
            <a:ext cx="2945685" cy="1990329"/>
          </a:xfrm>
          <a:prstGeom prst="rect">
            <a:avLst/>
          </a:prstGeom>
        </p:spPr>
      </p:pic>
      <p:sp>
        <p:nvSpPr>
          <p:cNvPr id="22" name="Rectangle 21">
            <a:extLst>
              <a:ext uri="{FF2B5EF4-FFF2-40B4-BE49-F238E27FC236}">
                <a16:creationId xmlns:a16="http://schemas.microsoft.com/office/drawing/2014/main" id="{588AB0C8-E35A-4EF7-8BC5-A4763B4CA939}"/>
              </a:ext>
            </a:extLst>
          </p:cNvPr>
          <p:cNvSpPr/>
          <p:nvPr/>
        </p:nvSpPr>
        <p:spPr>
          <a:xfrm>
            <a:off x="6724681" y="3917282"/>
            <a:ext cx="3991850" cy="1856919"/>
          </a:xfrm>
          <a:prstGeom prst="rect">
            <a:avLst/>
          </a:prstGeom>
        </p:spPr>
        <p:txBody>
          <a:bodyPr wrap="square">
            <a:spAutoFit/>
          </a:bodyPr>
          <a:lstStyle/>
          <a:p>
            <a:pPr algn="ctr"/>
            <a:r>
              <a:rPr lang="en-US" sz="1400" dirty="0">
                <a:solidFill>
                  <a:srgbClr val="7030A0"/>
                </a:solidFill>
              </a:rPr>
              <a:t>Difficult to administration</a:t>
            </a:r>
          </a:p>
          <a:p>
            <a:pPr algn="ctr"/>
            <a:endParaRPr lang="en-US" sz="1400" dirty="0"/>
          </a:p>
          <a:p>
            <a:pPr algn="ctr">
              <a:spcBef>
                <a:spcPts val="1000"/>
              </a:spcBef>
            </a:pPr>
            <a:r>
              <a:rPr lang="en-US" sz="1400" dirty="0"/>
              <a:t>Increase risks with face to face meeting</a:t>
            </a:r>
          </a:p>
          <a:p>
            <a:pPr algn="ctr">
              <a:spcBef>
                <a:spcPts val="1000"/>
              </a:spcBef>
            </a:pPr>
            <a:r>
              <a:rPr lang="en-US" sz="1400" dirty="0"/>
              <a:t>Increased number of phone call for booking may disturb the job of receptionist, also cause stress of multitasking</a:t>
            </a:r>
          </a:p>
          <a:p>
            <a:pPr algn="ctr"/>
            <a:endParaRPr lang="en-US" sz="1400" dirty="0">
              <a:solidFill>
                <a:srgbClr val="7030A0"/>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43577" y="1738125"/>
            <a:ext cx="2954058" cy="1944958"/>
          </a:xfrm>
          <a:prstGeom prst="rect">
            <a:avLst/>
          </a:prstGeom>
        </p:spPr>
      </p:pic>
      <p:pic>
        <p:nvPicPr>
          <p:cNvPr id="20" name="Picture 19"/>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colorTemperature colorTemp="5900"/>
                    </a14:imgEffect>
                  </a14:imgLayer>
                </a14:imgProps>
              </a:ext>
            </a:extLst>
          </a:blip>
          <a:stretch>
            <a:fillRect/>
          </a:stretch>
        </p:blipFill>
        <p:spPr>
          <a:xfrm>
            <a:off x="9770025" y="1503926"/>
            <a:ext cx="855219" cy="85521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49966" y="1275853"/>
            <a:ext cx="963657" cy="1440843"/>
          </a:xfrm>
          <a:prstGeom prst="rect">
            <a:avLst/>
          </a:prstGeom>
        </p:spPr>
      </p:pic>
    </p:spTree>
    <p:extLst>
      <p:ext uri="{BB962C8B-B14F-4D97-AF65-F5344CB8AC3E}">
        <p14:creationId xmlns:p14="http://schemas.microsoft.com/office/powerpoint/2010/main" val="26762799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1828800"/>
            <a:ext cx="11693236" cy="44888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3680" y="2229045"/>
            <a:ext cx="2125859" cy="1418346"/>
          </a:xfrm>
          <a:prstGeom prst="rect">
            <a:avLst/>
          </a:prstGeom>
        </p:spPr>
      </p:pic>
      <p:pic>
        <p:nvPicPr>
          <p:cNvPr id="8" name="Picture 7">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842969" y="2229045"/>
            <a:ext cx="2134724" cy="1414146"/>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3681" y="4295758"/>
            <a:ext cx="2125858" cy="1433152"/>
          </a:xfrm>
          <a:prstGeom prst="rect">
            <a:avLst/>
          </a:prstGeom>
        </p:spPr>
      </p:pic>
      <p:sp>
        <p:nvSpPr>
          <p:cNvPr id="11" name="Rectangle 10"/>
          <p:cNvSpPr/>
          <p:nvPr/>
        </p:nvSpPr>
        <p:spPr>
          <a:xfrm>
            <a:off x="5253801" y="2382864"/>
            <a:ext cx="2294905" cy="1131079"/>
          </a:xfrm>
          <a:prstGeom prst="rect">
            <a:avLst/>
          </a:prstGeom>
        </p:spPr>
        <p:txBody>
          <a:bodyPr wrap="square">
            <a:spAutoFit/>
          </a:bodyPr>
          <a:lstStyle/>
          <a:p>
            <a:r>
              <a:rPr lang="en-US" dirty="0">
                <a:solidFill>
                  <a:schemeClr val="bg1"/>
                </a:solidFill>
              </a:rPr>
              <a:t>Citizens request an online appointment for administrative service from the municipality website.</a:t>
            </a:r>
          </a:p>
        </p:txBody>
      </p:sp>
      <p:sp>
        <p:nvSpPr>
          <p:cNvPr id="12" name="Rectangle 11"/>
          <p:cNvSpPr/>
          <p:nvPr/>
        </p:nvSpPr>
        <p:spPr>
          <a:xfrm>
            <a:off x="5288947" y="4648864"/>
            <a:ext cx="2464249" cy="715581"/>
          </a:xfrm>
          <a:prstGeom prst="rect">
            <a:avLst/>
          </a:prstGeom>
        </p:spPr>
        <p:txBody>
          <a:bodyPr wrap="square">
            <a:spAutoFit/>
          </a:bodyPr>
          <a:lstStyle/>
          <a:p>
            <a:r>
              <a:rPr lang="en-US" dirty="0">
                <a:solidFill>
                  <a:schemeClr val="bg1"/>
                </a:solidFill>
              </a:rPr>
              <a:t>Partnership request an online appointment with technical department for new project</a:t>
            </a:r>
          </a:p>
        </p:txBody>
      </p:sp>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2969" y="4295758"/>
            <a:ext cx="2134724" cy="1421795"/>
          </a:xfrm>
          <a:prstGeom prst="rect">
            <a:avLst/>
          </a:prstGeom>
        </p:spPr>
      </p:pic>
      <p:sp>
        <p:nvSpPr>
          <p:cNvPr id="15" name="Title 1"/>
          <p:cNvSpPr>
            <a:spLocks noGrp="1"/>
          </p:cNvSpPr>
          <p:nvPr>
            <p:ph type="title"/>
          </p:nvPr>
        </p:nvSpPr>
        <p:spPr>
          <a:xfrm>
            <a:off x="945502" y="313086"/>
            <a:ext cx="10325879" cy="575916"/>
          </a:xfrm>
        </p:spPr>
        <p:txBody>
          <a:bodyPr/>
          <a:lstStyle/>
          <a:p>
            <a:r>
              <a:rPr lang="en-US" dirty="0"/>
              <a:t>administrative procedures is processed ONLINE</a:t>
            </a:r>
            <a:br>
              <a:rPr lang="en-US" dirty="0"/>
            </a:br>
            <a:r>
              <a:rPr lang="en-US" sz="2400" dirty="0">
                <a:solidFill>
                  <a:srgbClr val="7030A0"/>
                </a:solidFill>
              </a:rPr>
              <a:t>Identity card, passport, building …</a:t>
            </a:r>
            <a:endParaRPr lang="en-US" dirty="0"/>
          </a:p>
        </p:txBody>
      </p:sp>
    </p:spTree>
    <p:extLst>
      <p:ext uri="{BB962C8B-B14F-4D97-AF65-F5344CB8AC3E}">
        <p14:creationId xmlns:p14="http://schemas.microsoft.com/office/powerpoint/2010/main" val="171037022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723259" y="1871132"/>
            <a:ext cx="10840278" cy="4426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itle 1"/>
          <p:cNvSpPr>
            <a:spLocks noGrp="1"/>
          </p:cNvSpPr>
          <p:nvPr>
            <p:ph type="title"/>
          </p:nvPr>
        </p:nvSpPr>
        <p:spPr>
          <a:xfrm>
            <a:off x="945502" y="313086"/>
            <a:ext cx="10325879" cy="575916"/>
          </a:xfrm>
        </p:spPr>
        <p:txBody>
          <a:bodyPr/>
          <a:lstStyle/>
          <a:p>
            <a:r>
              <a:rPr lang="en-US" dirty="0"/>
              <a:t>Engage with Students and parents</a:t>
            </a:r>
            <a:br>
              <a:rPr lang="en-US" dirty="0"/>
            </a:br>
            <a:endParaRPr lang="en-US" dirty="0"/>
          </a:p>
        </p:txBody>
      </p:sp>
      <p:pic>
        <p:nvPicPr>
          <p:cNvPr id="13"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86167" y="2244092"/>
            <a:ext cx="2331350" cy="1557523"/>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86167" y="4282250"/>
            <a:ext cx="2331350" cy="164658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2717" y="2244092"/>
            <a:ext cx="2331350" cy="1625443"/>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2801" y="4282250"/>
            <a:ext cx="2321266" cy="1721116"/>
          </a:xfrm>
          <a:prstGeom prst="rect">
            <a:avLst/>
          </a:prstGeom>
        </p:spPr>
      </p:pic>
      <p:sp>
        <p:nvSpPr>
          <p:cNvPr id="17" name="Rectangle 16"/>
          <p:cNvSpPr/>
          <p:nvPr/>
        </p:nvSpPr>
        <p:spPr>
          <a:xfrm>
            <a:off x="4728334" y="2687481"/>
            <a:ext cx="2803566" cy="738664"/>
          </a:xfrm>
          <a:prstGeom prst="rect">
            <a:avLst/>
          </a:prstGeom>
        </p:spPr>
        <p:txBody>
          <a:bodyPr wrap="square">
            <a:spAutoFit/>
          </a:bodyPr>
          <a:lstStyle/>
          <a:p>
            <a:r>
              <a:rPr lang="en-US" sz="1400" dirty="0">
                <a:solidFill>
                  <a:schemeClr val="bg1"/>
                </a:solidFill>
              </a:rPr>
              <a:t>Parents book an appointment  with school’s counsellor or for a distant interview with teacher</a:t>
            </a:r>
          </a:p>
        </p:txBody>
      </p:sp>
      <p:sp>
        <p:nvSpPr>
          <p:cNvPr id="18" name="Rectangle 17">
            <a:extLst/>
          </p:cNvPr>
          <p:cNvSpPr/>
          <p:nvPr/>
        </p:nvSpPr>
        <p:spPr>
          <a:xfrm>
            <a:off x="4728334" y="4618371"/>
            <a:ext cx="2830129" cy="738664"/>
          </a:xfrm>
          <a:prstGeom prst="rect">
            <a:avLst/>
          </a:prstGeom>
        </p:spPr>
        <p:txBody>
          <a:bodyPr wrap="square">
            <a:spAutoFit/>
          </a:bodyPr>
          <a:lstStyle/>
          <a:p>
            <a:r>
              <a:rPr lang="en-US" sz="1400" dirty="0">
                <a:solidFill>
                  <a:schemeClr val="bg1"/>
                </a:solidFill>
              </a:rPr>
              <a:t>Distant student make regular appointments with the professor for up-to-date information</a:t>
            </a:r>
          </a:p>
        </p:txBody>
      </p:sp>
    </p:spTree>
    <p:extLst>
      <p:ext uri="{BB962C8B-B14F-4D97-AF65-F5344CB8AC3E}">
        <p14:creationId xmlns:p14="http://schemas.microsoft.com/office/powerpoint/2010/main" val="29036878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0C50A42-2EF2-1C4B-B9EA-80F50E27EA8B}"/>
              </a:ext>
            </a:extLst>
          </p:cNvPr>
          <p:cNvSpPr>
            <a:spLocks noChangeAspect="1"/>
          </p:cNvSpPr>
          <p:nvPr/>
        </p:nvSpPr>
        <p:spPr>
          <a:xfrm rot="5400000">
            <a:off x="8979092" y="1216376"/>
            <a:ext cx="2000251" cy="199945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2">
              <a:defRPr/>
            </a:pPr>
            <a:endParaRPr lang="en-US" sz="675" dirty="0">
              <a:latin typeface="Trebuchet MS" panose="020B0703020202090204" pitchFamily="34" charset="0"/>
            </a:endParaRPr>
          </a:p>
        </p:txBody>
      </p:sp>
      <p:sp>
        <p:nvSpPr>
          <p:cNvPr id="5" name="Oval 4">
            <a:extLst>
              <a:ext uri="{FF2B5EF4-FFF2-40B4-BE49-F238E27FC236}">
                <a16:creationId xmlns:a16="http://schemas.microsoft.com/office/drawing/2014/main" id="{54E4BE31-F56A-B646-AB5E-F721409F7E03}"/>
              </a:ext>
            </a:extLst>
          </p:cNvPr>
          <p:cNvSpPr>
            <a:spLocks noChangeAspect="1"/>
          </p:cNvSpPr>
          <p:nvPr/>
        </p:nvSpPr>
        <p:spPr>
          <a:xfrm rot="5400000">
            <a:off x="5095876" y="1327238"/>
            <a:ext cx="2000251" cy="2000251"/>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2">
              <a:defRPr/>
            </a:pPr>
            <a:endParaRPr lang="en-US" sz="675" dirty="0">
              <a:latin typeface="Trebuchet MS" panose="020B0703020202090204" pitchFamily="34" charset="0"/>
            </a:endParaRPr>
          </a:p>
        </p:txBody>
      </p:sp>
      <p:sp>
        <p:nvSpPr>
          <p:cNvPr id="6" name="Oval 5">
            <a:extLst>
              <a:ext uri="{FF2B5EF4-FFF2-40B4-BE49-F238E27FC236}">
                <a16:creationId xmlns:a16="http://schemas.microsoft.com/office/drawing/2014/main" id="{6643C4B1-138A-9446-B20B-ECEFF2DD022E}"/>
              </a:ext>
            </a:extLst>
          </p:cNvPr>
          <p:cNvSpPr>
            <a:spLocks noChangeAspect="1"/>
          </p:cNvSpPr>
          <p:nvPr/>
        </p:nvSpPr>
        <p:spPr>
          <a:xfrm rot="5400000">
            <a:off x="1219404" y="1327234"/>
            <a:ext cx="2000251" cy="2000251"/>
          </a:xfrm>
          <a:prstGeom prst="ellipse">
            <a:avLst/>
          </a:prstGeom>
          <a:noFill/>
          <a:ln w="38100">
            <a:solidFill>
              <a:srgbClr val="6B489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2">
              <a:defRPr/>
            </a:pPr>
            <a:endParaRPr lang="en-US" sz="675" dirty="0">
              <a:latin typeface="Trebuchet MS" panose="020B0703020202090204" pitchFamily="34" charset="0"/>
            </a:endParaRPr>
          </a:p>
        </p:txBody>
      </p:sp>
      <p:sp>
        <p:nvSpPr>
          <p:cNvPr id="7" name="Oval 6">
            <a:extLst>
              <a:ext uri="{FF2B5EF4-FFF2-40B4-BE49-F238E27FC236}">
                <a16:creationId xmlns:a16="http://schemas.microsoft.com/office/drawing/2014/main" id="{A8534B07-1F52-8F45-8A81-DE10180C77FF}"/>
              </a:ext>
            </a:extLst>
          </p:cNvPr>
          <p:cNvSpPr>
            <a:spLocks noChangeAspect="1"/>
          </p:cNvSpPr>
          <p:nvPr/>
        </p:nvSpPr>
        <p:spPr>
          <a:xfrm rot="5400000">
            <a:off x="9092200" y="1330279"/>
            <a:ext cx="1774032" cy="177403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2">
              <a:defRPr/>
            </a:pPr>
            <a:endParaRPr lang="en-US" sz="675" dirty="0">
              <a:latin typeface="Trebuchet MS" panose="020B0703020202090204" pitchFamily="34" charset="0"/>
            </a:endParaRPr>
          </a:p>
        </p:txBody>
      </p:sp>
      <p:sp>
        <p:nvSpPr>
          <p:cNvPr id="8" name="Oval 7">
            <a:extLst>
              <a:ext uri="{FF2B5EF4-FFF2-40B4-BE49-F238E27FC236}">
                <a16:creationId xmlns:a16="http://schemas.microsoft.com/office/drawing/2014/main" id="{3D7A72BB-0A8F-8D45-9D7E-9D580A9E17AD}"/>
              </a:ext>
            </a:extLst>
          </p:cNvPr>
          <p:cNvSpPr>
            <a:spLocks noChangeAspect="1"/>
          </p:cNvSpPr>
          <p:nvPr/>
        </p:nvSpPr>
        <p:spPr>
          <a:xfrm rot="5400000">
            <a:off x="5209382" y="1441542"/>
            <a:ext cx="1774032" cy="17740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2">
              <a:defRPr/>
            </a:pPr>
            <a:endParaRPr lang="en-US" sz="675" dirty="0">
              <a:latin typeface="Trebuchet MS" panose="020B0703020202090204" pitchFamily="34" charset="0"/>
            </a:endParaRPr>
          </a:p>
        </p:txBody>
      </p:sp>
      <p:sp>
        <p:nvSpPr>
          <p:cNvPr id="9" name="Oval 8">
            <a:extLst>
              <a:ext uri="{FF2B5EF4-FFF2-40B4-BE49-F238E27FC236}">
                <a16:creationId xmlns:a16="http://schemas.microsoft.com/office/drawing/2014/main" id="{1AA6B0C5-6DAE-0A4F-AA5B-71D82B161272}"/>
              </a:ext>
            </a:extLst>
          </p:cNvPr>
          <p:cNvSpPr>
            <a:spLocks noChangeAspect="1"/>
          </p:cNvSpPr>
          <p:nvPr/>
        </p:nvSpPr>
        <p:spPr>
          <a:xfrm rot="5400000">
            <a:off x="1332118" y="1441538"/>
            <a:ext cx="1774032" cy="1774031"/>
          </a:xfrm>
          <a:prstGeom prst="ellipse">
            <a:avLst/>
          </a:prstGeom>
          <a:solidFill>
            <a:srgbClr val="6B48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62">
              <a:defRPr/>
            </a:pPr>
            <a:endParaRPr lang="en-US" sz="675" dirty="0">
              <a:latin typeface="Trebuchet MS" panose="020B0703020202090204" pitchFamily="34" charset="0"/>
            </a:endParaRPr>
          </a:p>
        </p:txBody>
      </p:sp>
      <p:sp>
        <p:nvSpPr>
          <p:cNvPr id="19" name="Shape 2616">
            <a:extLst>
              <a:ext uri="{FF2B5EF4-FFF2-40B4-BE49-F238E27FC236}">
                <a16:creationId xmlns:a16="http://schemas.microsoft.com/office/drawing/2014/main" id="{387A786B-4721-6B44-B684-43979CE1C639}"/>
              </a:ext>
            </a:extLst>
          </p:cNvPr>
          <p:cNvSpPr/>
          <p:nvPr/>
        </p:nvSpPr>
        <p:spPr>
          <a:xfrm>
            <a:off x="5721350" y="1986840"/>
            <a:ext cx="749300" cy="68103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51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latin typeface="Trebuchet MS" panose="020B0703020202090204" pitchFamily="34" charset="0"/>
              <a:ea typeface="Open Sans Semibold" charset="0"/>
              <a:cs typeface="Open Sans Semibold" charset="0"/>
              <a:sym typeface="Gill Sans"/>
            </a:endParaRPr>
          </a:p>
        </p:txBody>
      </p:sp>
      <p:sp>
        <p:nvSpPr>
          <p:cNvPr id="3" name="Title 2">
            <a:extLst>
              <a:ext uri="{FF2B5EF4-FFF2-40B4-BE49-F238E27FC236}">
                <a16:creationId xmlns:a16="http://schemas.microsoft.com/office/drawing/2014/main" id="{11BE9AB2-521D-445D-9FC9-7780237703D6}"/>
              </a:ext>
            </a:extLst>
          </p:cNvPr>
          <p:cNvSpPr>
            <a:spLocks noGrp="1"/>
          </p:cNvSpPr>
          <p:nvPr>
            <p:ph type="title"/>
          </p:nvPr>
        </p:nvSpPr>
        <p:spPr>
          <a:xfrm>
            <a:off x="945502" y="313086"/>
            <a:ext cx="10325879" cy="575916"/>
          </a:xfrm>
        </p:spPr>
        <p:txBody>
          <a:bodyPr/>
          <a:lstStyle/>
          <a:p>
            <a:r>
              <a:rPr lang="en-US" dirty="0"/>
              <a:t>VALUE PROPOSITION</a:t>
            </a:r>
            <a:endParaRPr lang="en-GB" dirty="0"/>
          </a:p>
        </p:txBody>
      </p:sp>
      <p:sp>
        <p:nvSpPr>
          <p:cNvPr id="22" name="Rectangle 21">
            <a:extLst>
              <a:ext uri="{FF2B5EF4-FFF2-40B4-BE49-F238E27FC236}">
                <a16:creationId xmlns:a16="http://schemas.microsoft.com/office/drawing/2014/main" id="{2BD97282-9606-44AF-8B8E-C361D084A4C0}"/>
              </a:ext>
            </a:extLst>
          </p:cNvPr>
          <p:cNvSpPr/>
          <p:nvPr/>
        </p:nvSpPr>
        <p:spPr>
          <a:xfrm>
            <a:off x="7896040" y="3559577"/>
            <a:ext cx="4128295" cy="2708434"/>
          </a:xfrm>
          <a:prstGeom prst="rect">
            <a:avLst/>
          </a:prstGeom>
        </p:spPr>
        <p:txBody>
          <a:bodyPr wrap="square">
            <a:spAutoFit/>
          </a:bodyPr>
          <a:lstStyle/>
          <a:p>
            <a:pPr marL="628642" lvl="1" indent="-285750">
              <a:spcBef>
                <a:spcPts val="1200"/>
              </a:spcBef>
              <a:buFont typeface="Arial" panose="020B0604020202020204" pitchFamily="34" charset="0"/>
              <a:buChar char="•"/>
            </a:pPr>
            <a:r>
              <a:rPr lang="en-US" sz="1400" dirty="0"/>
              <a:t>Gain more effective communication not only by voice but also by video, document sharing, presentation sharing.</a:t>
            </a:r>
          </a:p>
          <a:p>
            <a:pPr marL="628642" lvl="1" indent="-285750">
              <a:spcBef>
                <a:spcPts val="1200"/>
              </a:spcBef>
              <a:buFont typeface="Arial" panose="020B0604020202020204" pitchFamily="34" charset="0"/>
              <a:buChar char="•"/>
            </a:pPr>
            <a:r>
              <a:rPr lang="en-US" sz="1400" dirty="0"/>
              <a:t>Boost the service with available online </a:t>
            </a:r>
            <a:r>
              <a:rPr lang="fr-FR" sz="1400" dirty="0" err="1"/>
              <a:t>booking</a:t>
            </a:r>
            <a:r>
              <a:rPr lang="fr-FR" sz="1400" dirty="0"/>
              <a:t> 24/7.</a:t>
            </a:r>
          </a:p>
          <a:p>
            <a:pPr marL="628642" lvl="1" indent="-285750">
              <a:spcBef>
                <a:spcPts val="1200"/>
              </a:spcBef>
              <a:buFont typeface="Arial" panose="020B0604020202020204" pitchFamily="34" charset="0"/>
              <a:buChar char="•"/>
            </a:pPr>
            <a:r>
              <a:rPr lang="en-US" sz="1400" dirty="0"/>
              <a:t>Solution is able to connect to the calendar on your choice</a:t>
            </a:r>
          </a:p>
          <a:p>
            <a:pPr marL="628642" lvl="1" indent="-285750">
              <a:spcBef>
                <a:spcPts val="1200"/>
              </a:spcBef>
              <a:buFont typeface="Arial" panose="020B0604020202020204" pitchFamily="34" charset="0"/>
              <a:buChar char="•"/>
            </a:pPr>
            <a:r>
              <a:rPr lang="en-US" sz="1400" dirty="0"/>
              <a:t>Cost-effective, improve the collaboration between user, reception center and agent</a:t>
            </a:r>
          </a:p>
        </p:txBody>
      </p:sp>
      <p:sp>
        <p:nvSpPr>
          <p:cNvPr id="24" name="Rectangle 23">
            <a:extLst>
              <a:ext uri="{FF2B5EF4-FFF2-40B4-BE49-F238E27FC236}">
                <a16:creationId xmlns:a16="http://schemas.microsoft.com/office/drawing/2014/main" id="{70F6B216-50A5-4A27-AC1F-2281E9C83D48}"/>
              </a:ext>
            </a:extLst>
          </p:cNvPr>
          <p:cNvSpPr/>
          <p:nvPr/>
        </p:nvSpPr>
        <p:spPr>
          <a:xfrm>
            <a:off x="4257904" y="3559577"/>
            <a:ext cx="3638136" cy="2123658"/>
          </a:xfrm>
          <a:prstGeom prst="rect">
            <a:avLst/>
          </a:prstGeom>
        </p:spPr>
        <p:txBody>
          <a:bodyPr wrap="square">
            <a:spAutoFit/>
          </a:bodyPr>
          <a:lstStyle/>
          <a:p>
            <a:pPr marL="628642" lvl="1" indent="-285750">
              <a:spcBef>
                <a:spcPts val="1200"/>
              </a:spcBef>
              <a:buFont typeface="Arial" panose="020B0604020202020204" pitchFamily="34" charset="0"/>
              <a:buChar char="•"/>
            </a:pPr>
            <a:r>
              <a:rPr lang="en-US" sz="1400" dirty="0"/>
              <a:t>Deliver more user-friendly booking solution for client via online booking</a:t>
            </a:r>
          </a:p>
          <a:p>
            <a:pPr marL="628642" lvl="1" indent="-285750">
              <a:spcBef>
                <a:spcPts val="1200"/>
              </a:spcBef>
              <a:buFont typeface="Arial" panose="020B0604020202020204" pitchFamily="34" charset="0"/>
              <a:buChar char="•"/>
            </a:pPr>
            <a:r>
              <a:rPr lang="en-US" sz="1400" dirty="0"/>
              <a:t>Encourage communication from anywhere and any devices that suits the client.</a:t>
            </a:r>
          </a:p>
          <a:p>
            <a:pPr marL="628642" lvl="1" indent="-285750">
              <a:spcBef>
                <a:spcPts val="1200"/>
              </a:spcBef>
              <a:buFont typeface="Arial" panose="020B0604020202020204" pitchFamily="34" charset="0"/>
              <a:buChar char="•"/>
            </a:pPr>
            <a:r>
              <a:rPr lang="en-US" sz="1400" dirty="0"/>
              <a:t>Get the official and up-to-day information.</a:t>
            </a:r>
          </a:p>
        </p:txBody>
      </p:sp>
      <p:sp>
        <p:nvSpPr>
          <p:cNvPr id="26" name="Rectangle 25">
            <a:extLst>
              <a:ext uri="{FF2B5EF4-FFF2-40B4-BE49-F238E27FC236}">
                <a16:creationId xmlns:a16="http://schemas.microsoft.com/office/drawing/2014/main" id="{C6F109DF-81DD-4447-BF52-EBCC02A7854F}"/>
              </a:ext>
            </a:extLst>
          </p:cNvPr>
          <p:cNvSpPr/>
          <p:nvPr/>
        </p:nvSpPr>
        <p:spPr>
          <a:xfrm>
            <a:off x="397291" y="3559577"/>
            <a:ext cx="3638136" cy="1261884"/>
          </a:xfrm>
          <a:prstGeom prst="rect">
            <a:avLst/>
          </a:prstGeom>
        </p:spPr>
        <p:txBody>
          <a:bodyPr wrap="square">
            <a:spAutoFit/>
          </a:bodyPr>
          <a:lstStyle/>
          <a:p>
            <a:pPr marL="628642" lvl="1" indent="-285750">
              <a:spcBef>
                <a:spcPts val="1200"/>
              </a:spcBef>
              <a:buFont typeface="Arial" panose="020B0604020202020204" pitchFamily="34" charset="0"/>
              <a:buChar char="•"/>
            </a:pPr>
            <a:r>
              <a:rPr lang="en-US" sz="1400" dirty="0"/>
              <a:t>Facilitate communication</a:t>
            </a:r>
          </a:p>
          <a:p>
            <a:pPr marL="628642" lvl="1" indent="-285750">
              <a:spcBef>
                <a:spcPts val="1200"/>
              </a:spcBef>
              <a:buFont typeface="Arial" panose="020B0604020202020204" pitchFamily="34" charset="0"/>
              <a:buChar char="•"/>
            </a:pPr>
            <a:r>
              <a:rPr lang="en-US" sz="1400" dirty="0"/>
              <a:t>Business continuity during crisis</a:t>
            </a:r>
          </a:p>
          <a:p>
            <a:pPr marL="628642" lvl="1" indent="-285750">
              <a:spcBef>
                <a:spcPts val="1200"/>
              </a:spcBef>
              <a:buFont typeface="Arial" panose="020B0604020202020204" pitchFamily="34" charset="0"/>
              <a:buChar char="•"/>
            </a:pPr>
            <a:r>
              <a:rPr lang="en-US" sz="1400" dirty="0"/>
              <a:t>Deliver safety-oriented and reliability solution</a:t>
            </a:r>
          </a:p>
        </p:txBody>
      </p:sp>
      <p:grpSp>
        <p:nvGrpSpPr>
          <p:cNvPr id="38" name="Group 37">
            <a:extLst>
              <a:ext uri="{FF2B5EF4-FFF2-40B4-BE49-F238E27FC236}">
                <a16:creationId xmlns:a16="http://schemas.microsoft.com/office/drawing/2014/main" id="{7510E87D-E90B-4960-BC9E-68CAE9AD5AE7}"/>
              </a:ext>
            </a:extLst>
          </p:cNvPr>
          <p:cNvGrpSpPr/>
          <p:nvPr/>
        </p:nvGrpSpPr>
        <p:grpSpPr>
          <a:xfrm>
            <a:off x="1722046" y="1782401"/>
            <a:ext cx="979591" cy="985911"/>
            <a:chOff x="5149850" y="6135688"/>
            <a:chExt cx="492125" cy="495300"/>
          </a:xfrm>
          <a:solidFill>
            <a:schemeClr val="bg1"/>
          </a:solidFill>
        </p:grpSpPr>
        <p:sp>
          <p:nvSpPr>
            <p:cNvPr id="39" name="Freeform 14">
              <a:extLst>
                <a:ext uri="{FF2B5EF4-FFF2-40B4-BE49-F238E27FC236}">
                  <a16:creationId xmlns:a16="http://schemas.microsoft.com/office/drawing/2014/main" id="{7F0747CA-4173-4BDB-B850-2FB341988D5C}"/>
                </a:ext>
              </a:extLst>
            </p:cNvPr>
            <p:cNvSpPr>
              <a:spLocks/>
            </p:cNvSpPr>
            <p:nvPr/>
          </p:nvSpPr>
          <p:spPr bwMode="auto">
            <a:xfrm>
              <a:off x="5233988" y="6302376"/>
              <a:ext cx="53975" cy="53975"/>
            </a:xfrm>
            <a:custGeom>
              <a:avLst/>
              <a:gdLst>
                <a:gd name="T0" fmla="*/ 9 w 19"/>
                <a:gd name="T1" fmla="*/ 19 h 19"/>
                <a:gd name="T2" fmla="*/ 19 w 19"/>
                <a:gd name="T3" fmla="*/ 10 h 19"/>
                <a:gd name="T4" fmla="*/ 11 w 19"/>
                <a:gd name="T5" fmla="*/ 1 h 19"/>
                <a:gd name="T6" fmla="*/ 1 w 19"/>
                <a:gd name="T7" fmla="*/ 9 h 19"/>
                <a:gd name="T8" fmla="*/ 9 w 19"/>
                <a:gd name="T9" fmla="*/ 19 h 19"/>
              </a:gdLst>
              <a:ahLst/>
              <a:cxnLst>
                <a:cxn ang="0">
                  <a:pos x="T0" y="T1"/>
                </a:cxn>
                <a:cxn ang="0">
                  <a:pos x="T2" y="T3"/>
                </a:cxn>
                <a:cxn ang="0">
                  <a:pos x="T4" y="T5"/>
                </a:cxn>
                <a:cxn ang="0">
                  <a:pos x="T6" y="T7"/>
                </a:cxn>
                <a:cxn ang="0">
                  <a:pos x="T8" y="T9"/>
                </a:cxn>
              </a:cxnLst>
              <a:rect l="0" t="0" r="r" b="b"/>
              <a:pathLst>
                <a:path w="19" h="19">
                  <a:moveTo>
                    <a:pt x="9" y="19"/>
                  </a:moveTo>
                  <a:cubicBezTo>
                    <a:pt x="14" y="19"/>
                    <a:pt x="19" y="15"/>
                    <a:pt x="19" y="10"/>
                  </a:cubicBezTo>
                  <a:cubicBezTo>
                    <a:pt x="19" y="5"/>
                    <a:pt x="16" y="1"/>
                    <a:pt x="11" y="1"/>
                  </a:cubicBezTo>
                  <a:cubicBezTo>
                    <a:pt x="6" y="0"/>
                    <a:pt x="1" y="4"/>
                    <a:pt x="1" y="9"/>
                  </a:cubicBezTo>
                  <a:cubicBezTo>
                    <a:pt x="0" y="14"/>
                    <a:pt x="4" y="18"/>
                    <a:pt x="9" y="1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endParaRPr lang="en-US">
                <a:latin typeface="+mn-lt"/>
              </a:endParaRPr>
            </a:p>
          </p:txBody>
        </p:sp>
        <p:sp>
          <p:nvSpPr>
            <p:cNvPr id="40" name="Freeform 15">
              <a:extLst>
                <a:ext uri="{FF2B5EF4-FFF2-40B4-BE49-F238E27FC236}">
                  <a16:creationId xmlns:a16="http://schemas.microsoft.com/office/drawing/2014/main" id="{81FF0AA4-D7D4-4403-93AE-6BFB3072558B}"/>
                </a:ext>
              </a:extLst>
            </p:cNvPr>
            <p:cNvSpPr>
              <a:spLocks/>
            </p:cNvSpPr>
            <p:nvPr/>
          </p:nvSpPr>
          <p:spPr bwMode="auto">
            <a:xfrm>
              <a:off x="5149850" y="6237288"/>
              <a:ext cx="492125" cy="393700"/>
            </a:xfrm>
            <a:custGeom>
              <a:avLst/>
              <a:gdLst>
                <a:gd name="T0" fmla="*/ 152 w 174"/>
                <a:gd name="T1" fmla="*/ 52 h 139"/>
                <a:gd name="T2" fmla="*/ 132 w 174"/>
                <a:gd name="T3" fmla="*/ 46 h 139"/>
                <a:gd name="T4" fmla="*/ 105 w 174"/>
                <a:gd name="T5" fmla="*/ 46 h 139"/>
                <a:gd name="T6" fmla="*/ 98 w 174"/>
                <a:gd name="T7" fmla="*/ 38 h 139"/>
                <a:gd name="T8" fmla="*/ 90 w 174"/>
                <a:gd name="T9" fmla="*/ 1 h 139"/>
                <a:gd name="T10" fmla="*/ 90 w 174"/>
                <a:gd name="T11" fmla="*/ 1 h 139"/>
                <a:gd name="T12" fmla="*/ 89 w 174"/>
                <a:gd name="T13" fmla="*/ 1 h 139"/>
                <a:gd name="T14" fmla="*/ 87 w 174"/>
                <a:gd name="T15" fmla="*/ 0 h 139"/>
                <a:gd name="T16" fmla="*/ 85 w 174"/>
                <a:gd name="T17" fmla="*/ 1 h 139"/>
                <a:gd name="T18" fmla="*/ 84 w 174"/>
                <a:gd name="T19" fmla="*/ 1 h 139"/>
                <a:gd name="T20" fmla="*/ 84 w 174"/>
                <a:gd name="T21" fmla="*/ 1 h 139"/>
                <a:gd name="T22" fmla="*/ 64 w 174"/>
                <a:gd name="T23" fmla="*/ 35 h 139"/>
                <a:gd name="T24" fmla="*/ 24 w 174"/>
                <a:gd name="T25" fmla="*/ 51 h 139"/>
                <a:gd name="T26" fmla="*/ 2 w 174"/>
                <a:gd name="T27" fmla="*/ 69 h 139"/>
                <a:gd name="T28" fmla="*/ 1 w 174"/>
                <a:gd name="T29" fmla="*/ 76 h 139"/>
                <a:gd name="T30" fmla="*/ 3 w 174"/>
                <a:gd name="T31" fmla="*/ 77 h 139"/>
                <a:gd name="T32" fmla="*/ 5 w 174"/>
                <a:gd name="T33" fmla="*/ 77 h 139"/>
                <a:gd name="T34" fmla="*/ 6 w 174"/>
                <a:gd name="T35" fmla="*/ 77 h 139"/>
                <a:gd name="T36" fmla="*/ 18 w 174"/>
                <a:gd name="T37" fmla="*/ 68 h 139"/>
                <a:gd name="T38" fmla="*/ 23 w 174"/>
                <a:gd name="T39" fmla="*/ 120 h 139"/>
                <a:gd name="T40" fmla="*/ 23 w 174"/>
                <a:gd name="T41" fmla="*/ 120 h 139"/>
                <a:gd name="T42" fmla="*/ 29 w 174"/>
                <a:gd name="T43" fmla="*/ 134 h 139"/>
                <a:gd name="T44" fmla="*/ 39 w 174"/>
                <a:gd name="T45" fmla="*/ 139 h 139"/>
                <a:gd name="T46" fmla="*/ 74 w 174"/>
                <a:gd name="T47" fmla="*/ 139 h 139"/>
                <a:gd name="T48" fmla="*/ 74 w 174"/>
                <a:gd name="T49" fmla="*/ 94 h 139"/>
                <a:gd name="T50" fmla="*/ 97 w 174"/>
                <a:gd name="T51" fmla="*/ 91 h 139"/>
                <a:gd name="T52" fmla="*/ 101 w 174"/>
                <a:gd name="T53" fmla="*/ 139 h 139"/>
                <a:gd name="T54" fmla="*/ 133 w 174"/>
                <a:gd name="T55" fmla="*/ 139 h 139"/>
                <a:gd name="T56" fmla="*/ 135 w 174"/>
                <a:gd name="T57" fmla="*/ 139 h 139"/>
                <a:gd name="T58" fmla="*/ 145 w 174"/>
                <a:gd name="T59" fmla="*/ 134 h 139"/>
                <a:gd name="T60" fmla="*/ 152 w 174"/>
                <a:gd name="T61" fmla="*/ 120 h 139"/>
                <a:gd name="T62" fmla="*/ 152 w 174"/>
                <a:gd name="T63" fmla="*/ 120 h 139"/>
                <a:gd name="T64" fmla="*/ 156 w 174"/>
                <a:gd name="T65" fmla="*/ 68 h 139"/>
                <a:gd name="T66" fmla="*/ 168 w 174"/>
                <a:gd name="T67" fmla="*/ 77 h 139"/>
                <a:gd name="T68" fmla="*/ 170 w 174"/>
                <a:gd name="T69" fmla="*/ 77 h 139"/>
                <a:gd name="T70" fmla="*/ 171 w 174"/>
                <a:gd name="T71" fmla="*/ 77 h 139"/>
                <a:gd name="T72" fmla="*/ 173 w 174"/>
                <a:gd name="T73" fmla="*/ 76 h 139"/>
                <a:gd name="T74" fmla="*/ 172 w 174"/>
                <a:gd name="T7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139">
                  <a:moveTo>
                    <a:pt x="172" y="69"/>
                  </a:moveTo>
                  <a:cubicBezTo>
                    <a:pt x="152" y="52"/>
                    <a:pt x="152" y="52"/>
                    <a:pt x="152" y="52"/>
                  </a:cubicBezTo>
                  <a:cubicBezTo>
                    <a:pt x="139" y="41"/>
                    <a:pt x="139" y="41"/>
                    <a:pt x="139" y="41"/>
                  </a:cubicBezTo>
                  <a:cubicBezTo>
                    <a:pt x="137" y="43"/>
                    <a:pt x="136" y="45"/>
                    <a:pt x="132" y="46"/>
                  </a:cubicBezTo>
                  <a:cubicBezTo>
                    <a:pt x="127" y="47"/>
                    <a:pt x="123" y="48"/>
                    <a:pt x="119" y="48"/>
                  </a:cubicBezTo>
                  <a:cubicBezTo>
                    <a:pt x="114" y="48"/>
                    <a:pt x="110" y="47"/>
                    <a:pt x="105" y="46"/>
                  </a:cubicBezTo>
                  <a:cubicBezTo>
                    <a:pt x="101" y="44"/>
                    <a:pt x="99" y="42"/>
                    <a:pt x="98" y="40"/>
                  </a:cubicBezTo>
                  <a:cubicBezTo>
                    <a:pt x="98" y="38"/>
                    <a:pt x="98" y="38"/>
                    <a:pt x="98" y="38"/>
                  </a:cubicBezTo>
                  <a:cubicBezTo>
                    <a:pt x="95" y="28"/>
                    <a:pt x="92" y="18"/>
                    <a:pt x="92" y="3"/>
                  </a:cubicBezTo>
                  <a:cubicBezTo>
                    <a:pt x="90" y="1"/>
                    <a:pt x="90" y="1"/>
                    <a:pt x="90" y="1"/>
                  </a:cubicBezTo>
                  <a:cubicBezTo>
                    <a:pt x="90" y="1"/>
                    <a:pt x="90" y="1"/>
                    <a:pt x="90" y="1"/>
                  </a:cubicBezTo>
                  <a:cubicBezTo>
                    <a:pt x="90" y="1"/>
                    <a:pt x="90" y="1"/>
                    <a:pt x="90" y="1"/>
                  </a:cubicBezTo>
                  <a:cubicBezTo>
                    <a:pt x="90" y="1"/>
                    <a:pt x="90" y="1"/>
                    <a:pt x="90" y="1"/>
                  </a:cubicBezTo>
                  <a:cubicBezTo>
                    <a:pt x="90" y="1"/>
                    <a:pt x="90" y="1"/>
                    <a:pt x="89" y="1"/>
                  </a:cubicBezTo>
                  <a:cubicBezTo>
                    <a:pt x="89" y="1"/>
                    <a:pt x="89" y="1"/>
                    <a:pt x="89" y="1"/>
                  </a:cubicBezTo>
                  <a:cubicBezTo>
                    <a:pt x="89" y="0"/>
                    <a:pt x="88" y="0"/>
                    <a:pt x="87" y="0"/>
                  </a:cubicBezTo>
                  <a:cubicBezTo>
                    <a:pt x="86" y="0"/>
                    <a:pt x="86" y="0"/>
                    <a:pt x="85" y="1"/>
                  </a:cubicBezTo>
                  <a:cubicBezTo>
                    <a:pt x="85" y="1"/>
                    <a:pt x="85" y="1"/>
                    <a:pt x="85" y="1"/>
                  </a:cubicBezTo>
                  <a:cubicBezTo>
                    <a:pt x="85" y="1"/>
                    <a:pt x="85" y="1"/>
                    <a:pt x="85" y="1"/>
                  </a:cubicBezTo>
                  <a:cubicBezTo>
                    <a:pt x="84" y="1"/>
                    <a:pt x="84" y="1"/>
                    <a:pt x="84" y="1"/>
                  </a:cubicBezTo>
                  <a:cubicBezTo>
                    <a:pt x="84" y="1"/>
                    <a:pt x="84" y="1"/>
                    <a:pt x="84" y="1"/>
                  </a:cubicBezTo>
                  <a:cubicBezTo>
                    <a:pt x="84" y="1"/>
                    <a:pt x="84" y="1"/>
                    <a:pt x="84" y="1"/>
                  </a:cubicBezTo>
                  <a:cubicBezTo>
                    <a:pt x="60" y="21"/>
                    <a:pt x="60" y="21"/>
                    <a:pt x="60" y="21"/>
                  </a:cubicBezTo>
                  <a:cubicBezTo>
                    <a:pt x="63" y="25"/>
                    <a:pt x="64" y="30"/>
                    <a:pt x="64" y="35"/>
                  </a:cubicBezTo>
                  <a:cubicBezTo>
                    <a:pt x="62" y="48"/>
                    <a:pt x="51" y="58"/>
                    <a:pt x="38" y="57"/>
                  </a:cubicBezTo>
                  <a:cubicBezTo>
                    <a:pt x="33" y="56"/>
                    <a:pt x="28" y="54"/>
                    <a:pt x="24" y="51"/>
                  </a:cubicBezTo>
                  <a:cubicBezTo>
                    <a:pt x="22" y="52"/>
                    <a:pt x="22" y="52"/>
                    <a:pt x="22" y="52"/>
                  </a:cubicBezTo>
                  <a:cubicBezTo>
                    <a:pt x="2" y="69"/>
                    <a:pt x="2" y="69"/>
                    <a:pt x="2" y="69"/>
                  </a:cubicBezTo>
                  <a:cubicBezTo>
                    <a:pt x="1" y="70"/>
                    <a:pt x="0" y="71"/>
                    <a:pt x="0" y="73"/>
                  </a:cubicBezTo>
                  <a:cubicBezTo>
                    <a:pt x="0" y="74"/>
                    <a:pt x="1" y="75"/>
                    <a:pt x="1" y="76"/>
                  </a:cubicBezTo>
                  <a:cubicBezTo>
                    <a:pt x="2" y="76"/>
                    <a:pt x="2" y="77"/>
                    <a:pt x="3" y="77"/>
                  </a:cubicBezTo>
                  <a:cubicBezTo>
                    <a:pt x="3" y="77"/>
                    <a:pt x="3" y="77"/>
                    <a:pt x="3" y="77"/>
                  </a:cubicBezTo>
                  <a:cubicBezTo>
                    <a:pt x="4" y="77"/>
                    <a:pt x="4" y="77"/>
                    <a:pt x="5" y="77"/>
                  </a:cubicBezTo>
                  <a:cubicBezTo>
                    <a:pt x="5" y="77"/>
                    <a:pt x="5" y="77"/>
                    <a:pt x="5" y="77"/>
                  </a:cubicBezTo>
                  <a:cubicBezTo>
                    <a:pt x="5" y="77"/>
                    <a:pt x="5" y="77"/>
                    <a:pt x="6" y="77"/>
                  </a:cubicBezTo>
                  <a:cubicBezTo>
                    <a:pt x="6" y="77"/>
                    <a:pt x="6" y="77"/>
                    <a:pt x="6" y="77"/>
                  </a:cubicBezTo>
                  <a:cubicBezTo>
                    <a:pt x="7" y="77"/>
                    <a:pt x="7" y="77"/>
                    <a:pt x="8" y="76"/>
                  </a:cubicBezTo>
                  <a:cubicBezTo>
                    <a:pt x="18" y="68"/>
                    <a:pt x="18" y="68"/>
                    <a:pt x="18" y="68"/>
                  </a:cubicBezTo>
                  <a:cubicBezTo>
                    <a:pt x="23" y="64"/>
                    <a:pt x="23" y="64"/>
                    <a:pt x="23" y="64"/>
                  </a:cubicBezTo>
                  <a:cubicBezTo>
                    <a:pt x="23" y="120"/>
                    <a:pt x="23" y="120"/>
                    <a:pt x="23" y="120"/>
                  </a:cubicBezTo>
                  <a:cubicBezTo>
                    <a:pt x="23" y="120"/>
                    <a:pt x="23" y="120"/>
                    <a:pt x="23" y="121"/>
                  </a:cubicBezTo>
                  <a:cubicBezTo>
                    <a:pt x="23" y="120"/>
                    <a:pt x="23" y="120"/>
                    <a:pt x="23" y="120"/>
                  </a:cubicBezTo>
                  <a:cubicBezTo>
                    <a:pt x="23" y="124"/>
                    <a:pt x="24" y="128"/>
                    <a:pt x="27" y="131"/>
                  </a:cubicBezTo>
                  <a:cubicBezTo>
                    <a:pt x="27" y="132"/>
                    <a:pt x="28" y="133"/>
                    <a:pt x="29" y="134"/>
                  </a:cubicBezTo>
                  <a:cubicBezTo>
                    <a:pt x="32" y="136"/>
                    <a:pt x="35" y="138"/>
                    <a:pt x="39" y="138"/>
                  </a:cubicBezTo>
                  <a:cubicBezTo>
                    <a:pt x="39" y="138"/>
                    <a:pt x="39" y="138"/>
                    <a:pt x="39" y="139"/>
                  </a:cubicBezTo>
                  <a:cubicBezTo>
                    <a:pt x="40" y="139"/>
                    <a:pt x="41" y="139"/>
                    <a:pt x="42" y="139"/>
                  </a:cubicBezTo>
                  <a:cubicBezTo>
                    <a:pt x="74" y="139"/>
                    <a:pt x="74" y="139"/>
                    <a:pt x="74" y="139"/>
                  </a:cubicBezTo>
                  <a:cubicBezTo>
                    <a:pt x="74" y="139"/>
                    <a:pt x="74" y="139"/>
                    <a:pt x="74" y="139"/>
                  </a:cubicBezTo>
                  <a:cubicBezTo>
                    <a:pt x="74" y="94"/>
                    <a:pt x="74" y="94"/>
                    <a:pt x="74" y="94"/>
                  </a:cubicBezTo>
                  <a:cubicBezTo>
                    <a:pt x="74" y="92"/>
                    <a:pt x="75" y="91"/>
                    <a:pt x="77" y="91"/>
                  </a:cubicBezTo>
                  <a:cubicBezTo>
                    <a:pt x="97" y="91"/>
                    <a:pt x="97" y="91"/>
                    <a:pt x="97" y="91"/>
                  </a:cubicBezTo>
                  <a:cubicBezTo>
                    <a:pt x="99" y="91"/>
                    <a:pt x="101" y="92"/>
                    <a:pt x="101" y="94"/>
                  </a:cubicBezTo>
                  <a:cubicBezTo>
                    <a:pt x="101" y="139"/>
                    <a:pt x="101" y="139"/>
                    <a:pt x="101" y="139"/>
                  </a:cubicBezTo>
                  <a:cubicBezTo>
                    <a:pt x="101" y="139"/>
                    <a:pt x="101" y="139"/>
                    <a:pt x="101" y="139"/>
                  </a:cubicBezTo>
                  <a:cubicBezTo>
                    <a:pt x="133" y="139"/>
                    <a:pt x="133" y="139"/>
                    <a:pt x="133" y="139"/>
                  </a:cubicBezTo>
                  <a:cubicBezTo>
                    <a:pt x="133" y="139"/>
                    <a:pt x="133" y="139"/>
                    <a:pt x="133" y="139"/>
                  </a:cubicBezTo>
                  <a:cubicBezTo>
                    <a:pt x="134" y="139"/>
                    <a:pt x="134" y="139"/>
                    <a:pt x="135" y="139"/>
                  </a:cubicBezTo>
                  <a:cubicBezTo>
                    <a:pt x="135" y="138"/>
                    <a:pt x="135" y="138"/>
                    <a:pt x="135" y="138"/>
                  </a:cubicBezTo>
                  <a:cubicBezTo>
                    <a:pt x="139" y="138"/>
                    <a:pt x="143" y="136"/>
                    <a:pt x="145" y="134"/>
                  </a:cubicBezTo>
                  <a:cubicBezTo>
                    <a:pt x="147" y="133"/>
                    <a:pt x="147" y="132"/>
                    <a:pt x="148" y="131"/>
                  </a:cubicBezTo>
                  <a:cubicBezTo>
                    <a:pt x="150" y="128"/>
                    <a:pt x="151" y="124"/>
                    <a:pt x="152" y="120"/>
                  </a:cubicBezTo>
                  <a:cubicBezTo>
                    <a:pt x="152" y="120"/>
                    <a:pt x="152" y="120"/>
                    <a:pt x="152" y="121"/>
                  </a:cubicBezTo>
                  <a:cubicBezTo>
                    <a:pt x="152" y="120"/>
                    <a:pt x="152" y="120"/>
                    <a:pt x="152" y="120"/>
                  </a:cubicBezTo>
                  <a:cubicBezTo>
                    <a:pt x="152" y="64"/>
                    <a:pt x="152" y="64"/>
                    <a:pt x="152" y="64"/>
                  </a:cubicBezTo>
                  <a:cubicBezTo>
                    <a:pt x="156" y="68"/>
                    <a:pt x="156" y="68"/>
                    <a:pt x="156" y="68"/>
                  </a:cubicBezTo>
                  <a:cubicBezTo>
                    <a:pt x="167" y="76"/>
                    <a:pt x="167" y="76"/>
                    <a:pt x="167" y="76"/>
                  </a:cubicBezTo>
                  <a:cubicBezTo>
                    <a:pt x="167" y="77"/>
                    <a:pt x="168" y="77"/>
                    <a:pt x="168" y="77"/>
                  </a:cubicBezTo>
                  <a:cubicBezTo>
                    <a:pt x="168" y="77"/>
                    <a:pt x="168" y="77"/>
                    <a:pt x="169" y="77"/>
                  </a:cubicBezTo>
                  <a:cubicBezTo>
                    <a:pt x="169" y="77"/>
                    <a:pt x="169" y="77"/>
                    <a:pt x="170" y="77"/>
                  </a:cubicBezTo>
                  <a:cubicBezTo>
                    <a:pt x="170" y="77"/>
                    <a:pt x="170" y="77"/>
                    <a:pt x="170" y="77"/>
                  </a:cubicBezTo>
                  <a:cubicBezTo>
                    <a:pt x="170" y="77"/>
                    <a:pt x="171" y="77"/>
                    <a:pt x="171" y="77"/>
                  </a:cubicBezTo>
                  <a:cubicBezTo>
                    <a:pt x="171" y="77"/>
                    <a:pt x="171" y="77"/>
                    <a:pt x="172" y="77"/>
                  </a:cubicBezTo>
                  <a:cubicBezTo>
                    <a:pt x="172" y="77"/>
                    <a:pt x="173" y="76"/>
                    <a:pt x="173" y="76"/>
                  </a:cubicBezTo>
                  <a:cubicBezTo>
                    <a:pt x="174" y="75"/>
                    <a:pt x="174" y="74"/>
                    <a:pt x="174" y="73"/>
                  </a:cubicBezTo>
                  <a:cubicBezTo>
                    <a:pt x="174" y="71"/>
                    <a:pt x="174" y="70"/>
                    <a:pt x="172" y="69"/>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endParaRPr lang="en-US">
                <a:latin typeface="+mn-lt"/>
              </a:endParaRPr>
            </a:p>
          </p:txBody>
        </p:sp>
        <p:sp>
          <p:nvSpPr>
            <p:cNvPr id="41" name="Freeform 16">
              <a:extLst>
                <a:ext uri="{FF2B5EF4-FFF2-40B4-BE49-F238E27FC236}">
                  <a16:creationId xmlns:a16="http://schemas.microsoft.com/office/drawing/2014/main" id="{928B08CA-1B15-4D00-BD2A-3C15439CD429}"/>
                </a:ext>
              </a:extLst>
            </p:cNvPr>
            <p:cNvSpPr>
              <a:spLocks noEditPoints="1"/>
            </p:cNvSpPr>
            <p:nvPr/>
          </p:nvSpPr>
          <p:spPr bwMode="auto">
            <a:xfrm>
              <a:off x="5418138" y="6135688"/>
              <a:ext cx="136525" cy="220663"/>
            </a:xfrm>
            <a:custGeom>
              <a:avLst/>
              <a:gdLst>
                <a:gd name="T0" fmla="*/ 9 w 48"/>
                <a:gd name="T1" fmla="*/ 73 h 78"/>
                <a:gd name="T2" fmla="*/ 12 w 48"/>
                <a:gd name="T3" fmla="*/ 76 h 78"/>
                <a:gd name="T4" fmla="*/ 35 w 48"/>
                <a:gd name="T5" fmla="*/ 76 h 78"/>
                <a:gd name="T6" fmla="*/ 38 w 48"/>
                <a:gd name="T7" fmla="*/ 73 h 78"/>
                <a:gd name="T8" fmla="*/ 38 w 48"/>
                <a:gd name="T9" fmla="*/ 73 h 78"/>
                <a:gd name="T10" fmla="*/ 39 w 48"/>
                <a:gd name="T11" fmla="*/ 5 h 78"/>
                <a:gd name="T12" fmla="*/ 38 w 48"/>
                <a:gd name="T13" fmla="*/ 3 h 78"/>
                <a:gd name="T14" fmla="*/ 24 w 48"/>
                <a:gd name="T15" fmla="*/ 0 h 78"/>
                <a:gd name="T16" fmla="*/ 9 w 48"/>
                <a:gd name="T17" fmla="*/ 4 h 78"/>
                <a:gd name="T18" fmla="*/ 8 w 48"/>
                <a:gd name="T19" fmla="*/ 5 h 78"/>
                <a:gd name="T20" fmla="*/ 9 w 48"/>
                <a:gd name="T21" fmla="*/ 72 h 78"/>
                <a:gd name="T22" fmla="*/ 9 w 48"/>
                <a:gd name="T23" fmla="*/ 73 h 78"/>
                <a:gd name="T24" fmla="*/ 18 w 48"/>
                <a:gd name="T25" fmla="*/ 62 h 78"/>
                <a:gd name="T26" fmla="*/ 13 w 48"/>
                <a:gd name="T27" fmla="*/ 62 h 78"/>
                <a:gd name="T28" fmla="*/ 13 w 48"/>
                <a:gd name="T29" fmla="*/ 59 h 78"/>
                <a:gd name="T30" fmla="*/ 18 w 48"/>
                <a:gd name="T31" fmla="*/ 59 h 78"/>
                <a:gd name="T32" fmla="*/ 18 w 48"/>
                <a:gd name="T33" fmla="*/ 62 h 78"/>
                <a:gd name="T34" fmla="*/ 18 w 48"/>
                <a:gd name="T35" fmla="*/ 55 h 78"/>
                <a:gd name="T36" fmla="*/ 13 w 48"/>
                <a:gd name="T37" fmla="*/ 55 h 78"/>
                <a:gd name="T38" fmla="*/ 13 w 48"/>
                <a:gd name="T39" fmla="*/ 51 h 78"/>
                <a:gd name="T40" fmla="*/ 18 w 48"/>
                <a:gd name="T41" fmla="*/ 51 h 78"/>
                <a:gd name="T42" fmla="*/ 18 w 48"/>
                <a:gd name="T43" fmla="*/ 55 h 78"/>
                <a:gd name="T44" fmla="*/ 18 w 48"/>
                <a:gd name="T45" fmla="*/ 48 h 78"/>
                <a:gd name="T46" fmla="*/ 13 w 48"/>
                <a:gd name="T47" fmla="*/ 48 h 78"/>
                <a:gd name="T48" fmla="*/ 13 w 48"/>
                <a:gd name="T49" fmla="*/ 44 h 78"/>
                <a:gd name="T50" fmla="*/ 18 w 48"/>
                <a:gd name="T51" fmla="*/ 44 h 78"/>
                <a:gd name="T52" fmla="*/ 18 w 48"/>
                <a:gd name="T53" fmla="*/ 48 h 78"/>
                <a:gd name="T54" fmla="*/ 27 w 48"/>
                <a:gd name="T55" fmla="*/ 62 h 78"/>
                <a:gd name="T56" fmla="*/ 22 w 48"/>
                <a:gd name="T57" fmla="*/ 62 h 78"/>
                <a:gd name="T58" fmla="*/ 22 w 48"/>
                <a:gd name="T59" fmla="*/ 59 h 78"/>
                <a:gd name="T60" fmla="*/ 27 w 48"/>
                <a:gd name="T61" fmla="*/ 59 h 78"/>
                <a:gd name="T62" fmla="*/ 27 w 48"/>
                <a:gd name="T63" fmla="*/ 62 h 78"/>
                <a:gd name="T64" fmla="*/ 27 w 48"/>
                <a:gd name="T65" fmla="*/ 55 h 78"/>
                <a:gd name="T66" fmla="*/ 22 w 48"/>
                <a:gd name="T67" fmla="*/ 55 h 78"/>
                <a:gd name="T68" fmla="*/ 22 w 48"/>
                <a:gd name="T69" fmla="*/ 51 h 78"/>
                <a:gd name="T70" fmla="*/ 27 w 48"/>
                <a:gd name="T71" fmla="*/ 51 h 78"/>
                <a:gd name="T72" fmla="*/ 27 w 48"/>
                <a:gd name="T73" fmla="*/ 55 h 78"/>
                <a:gd name="T74" fmla="*/ 27 w 48"/>
                <a:gd name="T75" fmla="*/ 48 h 78"/>
                <a:gd name="T76" fmla="*/ 22 w 48"/>
                <a:gd name="T77" fmla="*/ 48 h 78"/>
                <a:gd name="T78" fmla="*/ 22 w 48"/>
                <a:gd name="T79" fmla="*/ 44 h 78"/>
                <a:gd name="T80" fmla="*/ 27 w 48"/>
                <a:gd name="T81" fmla="*/ 44 h 78"/>
                <a:gd name="T82" fmla="*/ 27 w 48"/>
                <a:gd name="T83" fmla="*/ 48 h 78"/>
                <a:gd name="T84" fmla="*/ 36 w 48"/>
                <a:gd name="T85" fmla="*/ 62 h 78"/>
                <a:gd name="T86" fmla="*/ 31 w 48"/>
                <a:gd name="T87" fmla="*/ 62 h 78"/>
                <a:gd name="T88" fmla="*/ 31 w 48"/>
                <a:gd name="T89" fmla="*/ 59 h 78"/>
                <a:gd name="T90" fmla="*/ 36 w 48"/>
                <a:gd name="T91" fmla="*/ 59 h 78"/>
                <a:gd name="T92" fmla="*/ 36 w 48"/>
                <a:gd name="T93" fmla="*/ 62 h 78"/>
                <a:gd name="T94" fmla="*/ 36 w 48"/>
                <a:gd name="T95" fmla="*/ 55 h 78"/>
                <a:gd name="T96" fmla="*/ 31 w 48"/>
                <a:gd name="T97" fmla="*/ 55 h 78"/>
                <a:gd name="T98" fmla="*/ 31 w 48"/>
                <a:gd name="T99" fmla="*/ 51 h 78"/>
                <a:gd name="T100" fmla="*/ 36 w 48"/>
                <a:gd name="T101" fmla="*/ 51 h 78"/>
                <a:gd name="T102" fmla="*/ 36 w 48"/>
                <a:gd name="T103" fmla="*/ 55 h 78"/>
                <a:gd name="T104" fmla="*/ 36 w 48"/>
                <a:gd name="T105" fmla="*/ 48 h 78"/>
                <a:gd name="T106" fmla="*/ 31 w 48"/>
                <a:gd name="T107" fmla="*/ 48 h 78"/>
                <a:gd name="T108" fmla="*/ 31 w 48"/>
                <a:gd name="T109" fmla="*/ 44 h 78"/>
                <a:gd name="T110" fmla="*/ 36 w 48"/>
                <a:gd name="T111" fmla="*/ 44 h 78"/>
                <a:gd name="T112" fmla="*/ 36 w 48"/>
                <a:gd name="T113" fmla="*/ 48 h 78"/>
                <a:gd name="T114" fmla="*/ 13 w 48"/>
                <a:gd name="T115" fmla="*/ 15 h 78"/>
                <a:gd name="T116" fmla="*/ 35 w 48"/>
                <a:gd name="T117" fmla="*/ 15 h 78"/>
                <a:gd name="T118" fmla="*/ 35 w 48"/>
                <a:gd name="T119" fmla="*/ 31 h 78"/>
                <a:gd name="T120" fmla="*/ 13 w 48"/>
                <a:gd name="T121" fmla="*/ 31 h 78"/>
                <a:gd name="T122" fmla="*/ 13 w 48"/>
                <a:gd name="T1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 h="78">
                  <a:moveTo>
                    <a:pt x="9" y="73"/>
                  </a:moveTo>
                  <a:cubicBezTo>
                    <a:pt x="10" y="74"/>
                    <a:pt x="11" y="75"/>
                    <a:pt x="12" y="76"/>
                  </a:cubicBezTo>
                  <a:cubicBezTo>
                    <a:pt x="20" y="78"/>
                    <a:pt x="27" y="78"/>
                    <a:pt x="35" y="76"/>
                  </a:cubicBezTo>
                  <a:cubicBezTo>
                    <a:pt x="36" y="75"/>
                    <a:pt x="38" y="75"/>
                    <a:pt x="38" y="73"/>
                  </a:cubicBezTo>
                  <a:cubicBezTo>
                    <a:pt x="38" y="73"/>
                    <a:pt x="38" y="73"/>
                    <a:pt x="38" y="73"/>
                  </a:cubicBezTo>
                  <a:cubicBezTo>
                    <a:pt x="43" y="56"/>
                    <a:pt x="48" y="41"/>
                    <a:pt x="39" y="5"/>
                  </a:cubicBezTo>
                  <a:cubicBezTo>
                    <a:pt x="39" y="4"/>
                    <a:pt x="38" y="4"/>
                    <a:pt x="38" y="3"/>
                  </a:cubicBezTo>
                  <a:cubicBezTo>
                    <a:pt x="36" y="1"/>
                    <a:pt x="30" y="0"/>
                    <a:pt x="24" y="0"/>
                  </a:cubicBezTo>
                  <a:cubicBezTo>
                    <a:pt x="17" y="0"/>
                    <a:pt x="12" y="1"/>
                    <a:pt x="9" y="4"/>
                  </a:cubicBezTo>
                  <a:cubicBezTo>
                    <a:pt x="9" y="4"/>
                    <a:pt x="8" y="4"/>
                    <a:pt x="8" y="5"/>
                  </a:cubicBezTo>
                  <a:cubicBezTo>
                    <a:pt x="0" y="41"/>
                    <a:pt x="4" y="56"/>
                    <a:pt x="9" y="72"/>
                  </a:cubicBezTo>
                  <a:lnTo>
                    <a:pt x="9" y="73"/>
                  </a:lnTo>
                  <a:close/>
                  <a:moveTo>
                    <a:pt x="18" y="62"/>
                  </a:moveTo>
                  <a:cubicBezTo>
                    <a:pt x="13" y="62"/>
                    <a:pt x="13" y="62"/>
                    <a:pt x="13" y="62"/>
                  </a:cubicBezTo>
                  <a:cubicBezTo>
                    <a:pt x="13" y="59"/>
                    <a:pt x="13" y="59"/>
                    <a:pt x="13" y="59"/>
                  </a:cubicBezTo>
                  <a:cubicBezTo>
                    <a:pt x="18" y="59"/>
                    <a:pt x="18" y="59"/>
                    <a:pt x="18" y="59"/>
                  </a:cubicBezTo>
                  <a:lnTo>
                    <a:pt x="18" y="62"/>
                  </a:lnTo>
                  <a:close/>
                  <a:moveTo>
                    <a:pt x="18" y="55"/>
                  </a:moveTo>
                  <a:cubicBezTo>
                    <a:pt x="13" y="55"/>
                    <a:pt x="13" y="55"/>
                    <a:pt x="13" y="55"/>
                  </a:cubicBezTo>
                  <a:cubicBezTo>
                    <a:pt x="13" y="51"/>
                    <a:pt x="13" y="51"/>
                    <a:pt x="13" y="51"/>
                  </a:cubicBezTo>
                  <a:cubicBezTo>
                    <a:pt x="18" y="51"/>
                    <a:pt x="18" y="51"/>
                    <a:pt x="18" y="51"/>
                  </a:cubicBezTo>
                  <a:lnTo>
                    <a:pt x="18" y="55"/>
                  </a:lnTo>
                  <a:close/>
                  <a:moveTo>
                    <a:pt x="18" y="48"/>
                  </a:moveTo>
                  <a:cubicBezTo>
                    <a:pt x="13" y="48"/>
                    <a:pt x="13" y="48"/>
                    <a:pt x="13" y="48"/>
                  </a:cubicBezTo>
                  <a:cubicBezTo>
                    <a:pt x="13" y="44"/>
                    <a:pt x="13" y="44"/>
                    <a:pt x="13" y="44"/>
                  </a:cubicBezTo>
                  <a:cubicBezTo>
                    <a:pt x="18" y="44"/>
                    <a:pt x="18" y="44"/>
                    <a:pt x="18" y="44"/>
                  </a:cubicBezTo>
                  <a:lnTo>
                    <a:pt x="18" y="48"/>
                  </a:lnTo>
                  <a:close/>
                  <a:moveTo>
                    <a:pt x="27" y="62"/>
                  </a:moveTo>
                  <a:cubicBezTo>
                    <a:pt x="22" y="62"/>
                    <a:pt x="22" y="62"/>
                    <a:pt x="22" y="62"/>
                  </a:cubicBezTo>
                  <a:cubicBezTo>
                    <a:pt x="22" y="59"/>
                    <a:pt x="22" y="59"/>
                    <a:pt x="22" y="59"/>
                  </a:cubicBezTo>
                  <a:cubicBezTo>
                    <a:pt x="27" y="59"/>
                    <a:pt x="27" y="59"/>
                    <a:pt x="27" y="59"/>
                  </a:cubicBezTo>
                  <a:lnTo>
                    <a:pt x="27" y="62"/>
                  </a:lnTo>
                  <a:close/>
                  <a:moveTo>
                    <a:pt x="27" y="55"/>
                  </a:moveTo>
                  <a:cubicBezTo>
                    <a:pt x="22" y="55"/>
                    <a:pt x="22" y="55"/>
                    <a:pt x="22" y="55"/>
                  </a:cubicBezTo>
                  <a:cubicBezTo>
                    <a:pt x="22" y="51"/>
                    <a:pt x="22" y="51"/>
                    <a:pt x="22" y="51"/>
                  </a:cubicBezTo>
                  <a:cubicBezTo>
                    <a:pt x="27" y="51"/>
                    <a:pt x="27" y="51"/>
                    <a:pt x="27" y="51"/>
                  </a:cubicBezTo>
                  <a:lnTo>
                    <a:pt x="27" y="55"/>
                  </a:lnTo>
                  <a:close/>
                  <a:moveTo>
                    <a:pt x="27" y="48"/>
                  </a:moveTo>
                  <a:cubicBezTo>
                    <a:pt x="22" y="48"/>
                    <a:pt x="22" y="48"/>
                    <a:pt x="22" y="48"/>
                  </a:cubicBezTo>
                  <a:cubicBezTo>
                    <a:pt x="22" y="44"/>
                    <a:pt x="22" y="44"/>
                    <a:pt x="22" y="44"/>
                  </a:cubicBezTo>
                  <a:cubicBezTo>
                    <a:pt x="27" y="44"/>
                    <a:pt x="27" y="44"/>
                    <a:pt x="27" y="44"/>
                  </a:cubicBezTo>
                  <a:lnTo>
                    <a:pt x="27" y="48"/>
                  </a:lnTo>
                  <a:close/>
                  <a:moveTo>
                    <a:pt x="36" y="62"/>
                  </a:moveTo>
                  <a:cubicBezTo>
                    <a:pt x="31" y="62"/>
                    <a:pt x="31" y="62"/>
                    <a:pt x="31" y="62"/>
                  </a:cubicBezTo>
                  <a:cubicBezTo>
                    <a:pt x="31" y="59"/>
                    <a:pt x="31" y="59"/>
                    <a:pt x="31" y="59"/>
                  </a:cubicBezTo>
                  <a:cubicBezTo>
                    <a:pt x="36" y="59"/>
                    <a:pt x="36" y="59"/>
                    <a:pt x="36" y="59"/>
                  </a:cubicBezTo>
                  <a:lnTo>
                    <a:pt x="36" y="62"/>
                  </a:lnTo>
                  <a:close/>
                  <a:moveTo>
                    <a:pt x="36" y="55"/>
                  </a:moveTo>
                  <a:cubicBezTo>
                    <a:pt x="31" y="55"/>
                    <a:pt x="31" y="55"/>
                    <a:pt x="31" y="55"/>
                  </a:cubicBezTo>
                  <a:cubicBezTo>
                    <a:pt x="31" y="51"/>
                    <a:pt x="31" y="51"/>
                    <a:pt x="31" y="51"/>
                  </a:cubicBezTo>
                  <a:cubicBezTo>
                    <a:pt x="36" y="51"/>
                    <a:pt x="36" y="51"/>
                    <a:pt x="36" y="51"/>
                  </a:cubicBezTo>
                  <a:lnTo>
                    <a:pt x="36" y="55"/>
                  </a:lnTo>
                  <a:close/>
                  <a:moveTo>
                    <a:pt x="36" y="48"/>
                  </a:moveTo>
                  <a:cubicBezTo>
                    <a:pt x="31" y="48"/>
                    <a:pt x="31" y="48"/>
                    <a:pt x="31" y="48"/>
                  </a:cubicBezTo>
                  <a:cubicBezTo>
                    <a:pt x="31" y="44"/>
                    <a:pt x="31" y="44"/>
                    <a:pt x="31" y="44"/>
                  </a:cubicBezTo>
                  <a:cubicBezTo>
                    <a:pt x="36" y="44"/>
                    <a:pt x="36" y="44"/>
                    <a:pt x="36" y="44"/>
                  </a:cubicBezTo>
                  <a:lnTo>
                    <a:pt x="36" y="48"/>
                  </a:lnTo>
                  <a:close/>
                  <a:moveTo>
                    <a:pt x="13" y="15"/>
                  </a:moveTo>
                  <a:cubicBezTo>
                    <a:pt x="35" y="15"/>
                    <a:pt x="35" y="15"/>
                    <a:pt x="35" y="15"/>
                  </a:cubicBezTo>
                  <a:cubicBezTo>
                    <a:pt x="35" y="31"/>
                    <a:pt x="35" y="31"/>
                    <a:pt x="35" y="31"/>
                  </a:cubicBezTo>
                  <a:cubicBezTo>
                    <a:pt x="13" y="31"/>
                    <a:pt x="13" y="31"/>
                    <a:pt x="13" y="31"/>
                  </a:cubicBezTo>
                  <a:lnTo>
                    <a:pt x="13" y="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spcBef>
                  <a:spcPts val="0"/>
                </a:spcBef>
                <a:spcAft>
                  <a:spcPts val="0"/>
                </a:spcAft>
              </a:pPr>
              <a:endParaRPr lang="en-US">
                <a:latin typeface="+mn-lt"/>
              </a:endParaRPr>
            </a:p>
          </p:txBody>
        </p:sp>
      </p:grpSp>
      <p:grpSp>
        <p:nvGrpSpPr>
          <p:cNvPr id="42" name="Group 69">
            <a:extLst>
              <a:ext uri="{FF2B5EF4-FFF2-40B4-BE49-F238E27FC236}">
                <a16:creationId xmlns:a16="http://schemas.microsoft.com/office/drawing/2014/main" id="{DDE6C7D5-A6A6-4721-A1BF-3173AF886F9A}"/>
              </a:ext>
            </a:extLst>
          </p:cNvPr>
          <p:cNvGrpSpPr/>
          <p:nvPr/>
        </p:nvGrpSpPr>
        <p:grpSpPr>
          <a:xfrm>
            <a:off x="9386159" y="1782401"/>
            <a:ext cx="1186114" cy="885476"/>
            <a:chOff x="3460750" y="4640262"/>
            <a:chExt cx="801687" cy="598488"/>
          </a:xfrm>
          <a:solidFill>
            <a:schemeClr val="bg1"/>
          </a:solidFill>
        </p:grpSpPr>
        <p:sp>
          <p:nvSpPr>
            <p:cNvPr id="43" name="Freeform 56">
              <a:extLst>
                <a:ext uri="{FF2B5EF4-FFF2-40B4-BE49-F238E27FC236}">
                  <a16:creationId xmlns:a16="http://schemas.microsoft.com/office/drawing/2014/main" id="{4E10F64B-BA4C-4985-8573-906C2EAD9A00}"/>
                </a:ext>
              </a:extLst>
            </p:cNvPr>
            <p:cNvSpPr>
              <a:spLocks noEditPoints="1"/>
            </p:cNvSpPr>
            <p:nvPr/>
          </p:nvSpPr>
          <p:spPr bwMode="auto">
            <a:xfrm>
              <a:off x="3460750" y="4640262"/>
              <a:ext cx="600075" cy="598488"/>
            </a:xfrm>
            <a:custGeom>
              <a:avLst/>
              <a:gdLst/>
              <a:ahLst/>
              <a:cxnLst>
                <a:cxn ang="0">
                  <a:pos x="626" y="566"/>
                </a:cxn>
                <a:cxn ang="0">
                  <a:pos x="598" y="528"/>
                </a:cxn>
                <a:cxn ang="0">
                  <a:pos x="543" y="487"/>
                </a:cxn>
                <a:cxn ang="0">
                  <a:pos x="404" y="487"/>
                </a:cxn>
                <a:cxn ang="0">
                  <a:pos x="404" y="453"/>
                </a:cxn>
                <a:cxn ang="0">
                  <a:pos x="582" y="453"/>
                </a:cxn>
                <a:cxn ang="0">
                  <a:pos x="619" y="409"/>
                </a:cxn>
                <a:cxn ang="0">
                  <a:pos x="619" y="341"/>
                </a:cxn>
                <a:cxn ang="0">
                  <a:pos x="619" y="341"/>
                </a:cxn>
                <a:cxn ang="0">
                  <a:pos x="619" y="129"/>
                </a:cxn>
                <a:cxn ang="0">
                  <a:pos x="619" y="129"/>
                </a:cxn>
                <a:cxn ang="0">
                  <a:pos x="619" y="44"/>
                </a:cxn>
                <a:cxn ang="0">
                  <a:pos x="582" y="0"/>
                </a:cxn>
                <a:cxn ang="0">
                  <a:pos x="59" y="0"/>
                </a:cxn>
                <a:cxn ang="0">
                  <a:pos x="29" y="20"/>
                </a:cxn>
                <a:cxn ang="0">
                  <a:pos x="101" y="92"/>
                </a:cxn>
                <a:cxn ang="0">
                  <a:pos x="28" y="165"/>
                </a:cxn>
                <a:cxn ang="0">
                  <a:pos x="22" y="164"/>
                </a:cxn>
                <a:cxn ang="0">
                  <a:pos x="22" y="341"/>
                </a:cxn>
                <a:cxn ang="0">
                  <a:pos x="22" y="341"/>
                </a:cxn>
                <a:cxn ang="0">
                  <a:pos x="22" y="409"/>
                </a:cxn>
                <a:cxn ang="0">
                  <a:pos x="59" y="453"/>
                </a:cxn>
                <a:cxn ang="0">
                  <a:pos x="227" y="453"/>
                </a:cxn>
                <a:cxn ang="0">
                  <a:pos x="227" y="487"/>
                </a:cxn>
                <a:cxn ang="0">
                  <a:pos x="106" y="487"/>
                </a:cxn>
                <a:cxn ang="0">
                  <a:pos x="45" y="527"/>
                </a:cxn>
                <a:cxn ang="0">
                  <a:pos x="16" y="566"/>
                </a:cxn>
                <a:cxn ang="0">
                  <a:pos x="10" y="614"/>
                </a:cxn>
                <a:cxn ang="0">
                  <a:pos x="51" y="636"/>
                </a:cxn>
                <a:cxn ang="0">
                  <a:pos x="590" y="636"/>
                </a:cxn>
                <a:cxn ang="0">
                  <a:pos x="632" y="614"/>
                </a:cxn>
                <a:cxn ang="0">
                  <a:pos x="626" y="566"/>
                </a:cxn>
                <a:cxn ang="0">
                  <a:pos x="28" y="119"/>
                </a:cxn>
                <a:cxn ang="0">
                  <a:pos x="55" y="91"/>
                </a:cxn>
                <a:cxn ang="0">
                  <a:pos x="28" y="64"/>
                </a:cxn>
                <a:cxn ang="0">
                  <a:pos x="0" y="91"/>
                </a:cxn>
                <a:cxn ang="0">
                  <a:pos x="28" y="119"/>
                </a:cxn>
                <a:cxn ang="0">
                  <a:pos x="506" y="355"/>
                </a:cxn>
                <a:cxn ang="0">
                  <a:pos x="371" y="355"/>
                </a:cxn>
                <a:cxn ang="0">
                  <a:pos x="371" y="150"/>
                </a:cxn>
                <a:cxn ang="0">
                  <a:pos x="506" y="150"/>
                </a:cxn>
                <a:cxn ang="0">
                  <a:pos x="506" y="355"/>
                </a:cxn>
                <a:cxn ang="0">
                  <a:pos x="328" y="321"/>
                </a:cxn>
                <a:cxn ang="0">
                  <a:pos x="127" y="321"/>
                </a:cxn>
                <a:cxn ang="0">
                  <a:pos x="127" y="112"/>
                </a:cxn>
                <a:cxn ang="0">
                  <a:pos x="328" y="112"/>
                </a:cxn>
                <a:cxn ang="0">
                  <a:pos x="328" y="321"/>
                </a:cxn>
              </a:cxnLst>
              <a:rect l="0" t="0" r="r" b="b"/>
              <a:pathLst>
                <a:path w="639" h="636">
                  <a:moveTo>
                    <a:pt x="626" y="566"/>
                  </a:moveTo>
                  <a:cubicBezTo>
                    <a:pt x="598" y="528"/>
                    <a:pt x="598" y="528"/>
                    <a:pt x="598" y="528"/>
                  </a:cubicBezTo>
                  <a:cubicBezTo>
                    <a:pt x="582" y="504"/>
                    <a:pt x="571" y="487"/>
                    <a:pt x="543" y="487"/>
                  </a:cubicBezTo>
                  <a:cubicBezTo>
                    <a:pt x="404" y="487"/>
                    <a:pt x="404" y="487"/>
                    <a:pt x="404" y="487"/>
                  </a:cubicBezTo>
                  <a:cubicBezTo>
                    <a:pt x="404" y="453"/>
                    <a:pt x="404" y="453"/>
                    <a:pt x="404" y="453"/>
                  </a:cubicBezTo>
                  <a:cubicBezTo>
                    <a:pt x="582" y="453"/>
                    <a:pt x="582" y="453"/>
                    <a:pt x="582" y="453"/>
                  </a:cubicBezTo>
                  <a:cubicBezTo>
                    <a:pt x="602" y="453"/>
                    <a:pt x="619" y="433"/>
                    <a:pt x="619" y="409"/>
                  </a:cubicBezTo>
                  <a:cubicBezTo>
                    <a:pt x="619" y="341"/>
                    <a:pt x="619" y="341"/>
                    <a:pt x="619" y="341"/>
                  </a:cubicBezTo>
                  <a:cubicBezTo>
                    <a:pt x="619" y="341"/>
                    <a:pt x="619" y="341"/>
                    <a:pt x="619" y="341"/>
                  </a:cubicBezTo>
                  <a:cubicBezTo>
                    <a:pt x="619" y="129"/>
                    <a:pt x="619" y="129"/>
                    <a:pt x="619" y="129"/>
                  </a:cubicBezTo>
                  <a:cubicBezTo>
                    <a:pt x="619" y="129"/>
                    <a:pt x="619" y="129"/>
                    <a:pt x="619" y="129"/>
                  </a:cubicBezTo>
                  <a:cubicBezTo>
                    <a:pt x="619" y="44"/>
                    <a:pt x="619" y="44"/>
                    <a:pt x="619" y="44"/>
                  </a:cubicBezTo>
                  <a:cubicBezTo>
                    <a:pt x="619" y="20"/>
                    <a:pt x="602" y="0"/>
                    <a:pt x="582" y="0"/>
                  </a:cubicBezTo>
                  <a:cubicBezTo>
                    <a:pt x="59" y="0"/>
                    <a:pt x="59" y="0"/>
                    <a:pt x="59" y="0"/>
                  </a:cubicBezTo>
                  <a:cubicBezTo>
                    <a:pt x="47" y="0"/>
                    <a:pt x="35" y="8"/>
                    <a:pt x="29" y="20"/>
                  </a:cubicBezTo>
                  <a:cubicBezTo>
                    <a:pt x="68" y="20"/>
                    <a:pt x="101" y="52"/>
                    <a:pt x="101" y="92"/>
                  </a:cubicBezTo>
                  <a:cubicBezTo>
                    <a:pt x="101" y="132"/>
                    <a:pt x="68" y="165"/>
                    <a:pt x="28" y="165"/>
                  </a:cubicBezTo>
                  <a:cubicBezTo>
                    <a:pt x="26" y="165"/>
                    <a:pt x="24" y="164"/>
                    <a:pt x="22" y="164"/>
                  </a:cubicBezTo>
                  <a:cubicBezTo>
                    <a:pt x="22" y="341"/>
                    <a:pt x="22" y="341"/>
                    <a:pt x="22" y="341"/>
                  </a:cubicBezTo>
                  <a:cubicBezTo>
                    <a:pt x="22" y="341"/>
                    <a:pt x="22" y="341"/>
                    <a:pt x="22" y="341"/>
                  </a:cubicBezTo>
                  <a:cubicBezTo>
                    <a:pt x="22" y="409"/>
                    <a:pt x="22" y="409"/>
                    <a:pt x="22" y="409"/>
                  </a:cubicBezTo>
                  <a:cubicBezTo>
                    <a:pt x="22" y="433"/>
                    <a:pt x="39" y="453"/>
                    <a:pt x="59" y="453"/>
                  </a:cubicBezTo>
                  <a:cubicBezTo>
                    <a:pt x="227" y="453"/>
                    <a:pt x="227" y="453"/>
                    <a:pt x="227" y="453"/>
                  </a:cubicBezTo>
                  <a:cubicBezTo>
                    <a:pt x="227" y="487"/>
                    <a:pt x="227" y="487"/>
                    <a:pt x="227" y="487"/>
                  </a:cubicBezTo>
                  <a:cubicBezTo>
                    <a:pt x="106" y="487"/>
                    <a:pt x="106" y="487"/>
                    <a:pt x="106" y="487"/>
                  </a:cubicBezTo>
                  <a:cubicBezTo>
                    <a:pt x="78" y="487"/>
                    <a:pt x="62" y="504"/>
                    <a:pt x="45" y="527"/>
                  </a:cubicBezTo>
                  <a:cubicBezTo>
                    <a:pt x="16" y="566"/>
                    <a:pt x="16" y="566"/>
                    <a:pt x="16" y="566"/>
                  </a:cubicBezTo>
                  <a:cubicBezTo>
                    <a:pt x="5" y="582"/>
                    <a:pt x="2" y="599"/>
                    <a:pt x="10" y="614"/>
                  </a:cubicBezTo>
                  <a:cubicBezTo>
                    <a:pt x="17" y="628"/>
                    <a:pt x="32" y="636"/>
                    <a:pt x="51" y="636"/>
                  </a:cubicBezTo>
                  <a:cubicBezTo>
                    <a:pt x="590" y="636"/>
                    <a:pt x="590" y="636"/>
                    <a:pt x="590" y="636"/>
                  </a:cubicBezTo>
                  <a:cubicBezTo>
                    <a:pt x="609" y="636"/>
                    <a:pt x="624" y="628"/>
                    <a:pt x="632" y="614"/>
                  </a:cubicBezTo>
                  <a:cubicBezTo>
                    <a:pt x="639" y="599"/>
                    <a:pt x="637" y="582"/>
                    <a:pt x="626" y="566"/>
                  </a:cubicBezTo>
                  <a:close/>
                  <a:moveTo>
                    <a:pt x="28" y="119"/>
                  </a:moveTo>
                  <a:cubicBezTo>
                    <a:pt x="43" y="119"/>
                    <a:pt x="55" y="106"/>
                    <a:pt x="55" y="91"/>
                  </a:cubicBezTo>
                  <a:cubicBezTo>
                    <a:pt x="55" y="76"/>
                    <a:pt x="43" y="64"/>
                    <a:pt x="28" y="64"/>
                  </a:cubicBezTo>
                  <a:cubicBezTo>
                    <a:pt x="12" y="64"/>
                    <a:pt x="0" y="76"/>
                    <a:pt x="0" y="91"/>
                  </a:cubicBezTo>
                  <a:cubicBezTo>
                    <a:pt x="0" y="106"/>
                    <a:pt x="12" y="119"/>
                    <a:pt x="28" y="119"/>
                  </a:cubicBezTo>
                  <a:close/>
                  <a:moveTo>
                    <a:pt x="506" y="355"/>
                  </a:moveTo>
                  <a:cubicBezTo>
                    <a:pt x="371" y="355"/>
                    <a:pt x="371" y="355"/>
                    <a:pt x="371" y="355"/>
                  </a:cubicBezTo>
                  <a:cubicBezTo>
                    <a:pt x="371" y="150"/>
                    <a:pt x="371" y="150"/>
                    <a:pt x="371" y="150"/>
                  </a:cubicBezTo>
                  <a:cubicBezTo>
                    <a:pt x="506" y="150"/>
                    <a:pt x="506" y="150"/>
                    <a:pt x="506" y="150"/>
                  </a:cubicBezTo>
                  <a:lnTo>
                    <a:pt x="506" y="355"/>
                  </a:lnTo>
                  <a:close/>
                  <a:moveTo>
                    <a:pt x="328" y="321"/>
                  </a:moveTo>
                  <a:cubicBezTo>
                    <a:pt x="127" y="321"/>
                    <a:pt x="127" y="321"/>
                    <a:pt x="127" y="321"/>
                  </a:cubicBezTo>
                  <a:cubicBezTo>
                    <a:pt x="127" y="112"/>
                    <a:pt x="127" y="112"/>
                    <a:pt x="127" y="112"/>
                  </a:cubicBezTo>
                  <a:cubicBezTo>
                    <a:pt x="328" y="112"/>
                    <a:pt x="328" y="112"/>
                    <a:pt x="328" y="112"/>
                  </a:cubicBezTo>
                  <a:lnTo>
                    <a:pt x="328" y="321"/>
                  </a:lnTo>
                  <a:close/>
                </a:path>
              </a:pathLst>
            </a:cu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charset="0"/>
                <a:cs typeface="MS PGothic" charset="0"/>
              </a:endParaRPr>
            </a:p>
          </p:txBody>
        </p:sp>
        <p:sp>
          <p:nvSpPr>
            <p:cNvPr id="44" name="Freeform 57">
              <a:extLst>
                <a:ext uri="{FF2B5EF4-FFF2-40B4-BE49-F238E27FC236}">
                  <a16:creationId xmlns:a16="http://schemas.microsoft.com/office/drawing/2014/main" id="{AC24A4FF-39C7-4075-8E9A-4246BFEE8A74}"/>
                </a:ext>
              </a:extLst>
            </p:cNvPr>
            <p:cNvSpPr>
              <a:spLocks noEditPoints="1"/>
            </p:cNvSpPr>
            <p:nvPr/>
          </p:nvSpPr>
          <p:spPr bwMode="auto">
            <a:xfrm>
              <a:off x="4076700" y="4772025"/>
              <a:ext cx="185737" cy="425450"/>
            </a:xfrm>
            <a:custGeom>
              <a:avLst/>
              <a:gdLst/>
              <a:ahLst/>
              <a:cxnLst>
                <a:cxn ang="0">
                  <a:pos x="197" y="409"/>
                </a:cxn>
                <a:cxn ang="0">
                  <a:pos x="153" y="453"/>
                </a:cxn>
                <a:cxn ang="0">
                  <a:pos x="43" y="453"/>
                </a:cxn>
                <a:cxn ang="0">
                  <a:pos x="0" y="409"/>
                </a:cxn>
                <a:cxn ang="0">
                  <a:pos x="0" y="43"/>
                </a:cxn>
                <a:cxn ang="0">
                  <a:pos x="43" y="0"/>
                </a:cxn>
                <a:cxn ang="0">
                  <a:pos x="153" y="0"/>
                </a:cxn>
                <a:cxn ang="0">
                  <a:pos x="197" y="43"/>
                </a:cxn>
                <a:cxn ang="0">
                  <a:pos x="197" y="409"/>
                </a:cxn>
                <a:cxn ang="0">
                  <a:pos x="99" y="349"/>
                </a:cxn>
                <a:cxn ang="0">
                  <a:pos x="80" y="369"/>
                </a:cxn>
                <a:cxn ang="0">
                  <a:pos x="99" y="388"/>
                </a:cxn>
                <a:cxn ang="0">
                  <a:pos x="118" y="369"/>
                </a:cxn>
                <a:cxn ang="0">
                  <a:pos x="99" y="349"/>
                </a:cxn>
                <a:cxn ang="0">
                  <a:pos x="36" y="121"/>
                </a:cxn>
                <a:cxn ang="0">
                  <a:pos x="165" y="121"/>
                </a:cxn>
                <a:cxn ang="0">
                  <a:pos x="165" y="101"/>
                </a:cxn>
                <a:cxn ang="0">
                  <a:pos x="36" y="101"/>
                </a:cxn>
                <a:cxn ang="0">
                  <a:pos x="36" y="121"/>
                </a:cxn>
                <a:cxn ang="0">
                  <a:pos x="36" y="191"/>
                </a:cxn>
                <a:cxn ang="0">
                  <a:pos x="165" y="191"/>
                </a:cxn>
                <a:cxn ang="0">
                  <a:pos x="165" y="171"/>
                </a:cxn>
                <a:cxn ang="0">
                  <a:pos x="36" y="171"/>
                </a:cxn>
                <a:cxn ang="0">
                  <a:pos x="36" y="191"/>
                </a:cxn>
              </a:cxnLst>
              <a:rect l="0" t="0" r="r" b="b"/>
              <a:pathLst>
                <a:path w="197" h="453">
                  <a:moveTo>
                    <a:pt x="197" y="409"/>
                  </a:moveTo>
                  <a:cubicBezTo>
                    <a:pt x="197" y="433"/>
                    <a:pt x="177" y="453"/>
                    <a:pt x="153" y="453"/>
                  </a:cubicBezTo>
                  <a:cubicBezTo>
                    <a:pt x="43" y="453"/>
                    <a:pt x="43" y="453"/>
                    <a:pt x="43" y="453"/>
                  </a:cubicBezTo>
                  <a:cubicBezTo>
                    <a:pt x="19" y="453"/>
                    <a:pt x="0" y="433"/>
                    <a:pt x="0" y="409"/>
                  </a:cubicBezTo>
                  <a:cubicBezTo>
                    <a:pt x="0" y="43"/>
                    <a:pt x="0" y="43"/>
                    <a:pt x="0" y="43"/>
                  </a:cubicBezTo>
                  <a:cubicBezTo>
                    <a:pt x="0" y="19"/>
                    <a:pt x="19" y="0"/>
                    <a:pt x="43" y="0"/>
                  </a:cubicBezTo>
                  <a:cubicBezTo>
                    <a:pt x="153" y="0"/>
                    <a:pt x="153" y="0"/>
                    <a:pt x="153" y="0"/>
                  </a:cubicBezTo>
                  <a:cubicBezTo>
                    <a:pt x="177" y="0"/>
                    <a:pt x="197" y="19"/>
                    <a:pt x="197" y="43"/>
                  </a:cubicBezTo>
                  <a:lnTo>
                    <a:pt x="197" y="409"/>
                  </a:lnTo>
                  <a:close/>
                  <a:moveTo>
                    <a:pt x="99" y="349"/>
                  </a:moveTo>
                  <a:cubicBezTo>
                    <a:pt x="88" y="349"/>
                    <a:pt x="80" y="358"/>
                    <a:pt x="80" y="369"/>
                  </a:cubicBezTo>
                  <a:cubicBezTo>
                    <a:pt x="80" y="379"/>
                    <a:pt x="88" y="388"/>
                    <a:pt x="99" y="388"/>
                  </a:cubicBezTo>
                  <a:cubicBezTo>
                    <a:pt x="109" y="388"/>
                    <a:pt x="118" y="379"/>
                    <a:pt x="118" y="369"/>
                  </a:cubicBezTo>
                  <a:cubicBezTo>
                    <a:pt x="118" y="358"/>
                    <a:pt x="109" y="349"/>
                    <a:pt x="99" y="349"/>
                  </a:cubicBezTo>
                  <a:close/>
                  <a:moveTo>
                    <a:pt x="36" y="121"/>
                  </a:moveTo>
                  <a:cubicBezTo>
                    <a:pt x="165" y="121"/>
                    <a:pt x="165" y="121"/>
                    <a:pt x="165" y="121"/>
                  </a:cubicBezTo>
                  <a:cubicBezTo>
                    <a:pt x="165" y="101"/>
                    <a:pt x="165" y="101"/>
                    <a:pt x="165" y="101"/>
                  </a:cubicBezTo>
                  <a:cubicBezTo>
                    <a:pt x="36" y="101"/>
                    <a:pt x="36" y="101"/>
                    <a:pt x="36" y="101"/>
                  </a:cubicBezTo>
                  <a:cubicBezTo>
                    <a:pt x="36" y="121"/>
                    <a:pt x="36" y="121"/>
                    <a:pt x="36" y="121"/>
                  </a:cubicBezTo>
                  <a:close/>
                  <a:moveTo>
                    <a:pt x="36" y="191"/>
                  </a:moveTo>
                  <a:cubicBezTo>
                    <a:pt x="165" y="191"/>
                    <a:pt x="165" y="191"/>
                    <a:pt x="165" y="191"/>
                  </a:cubicBezTo>
                  <a:cubicBezTo>
                    <a:pt x="165" y="171"/>
                    <a:pt x="165" y="171"/>
                    <a:pt x="165" y="171"/>
                  </a:cubicBezTo>
                  <a:cubicBezTo>
                    <a:pt x="36" y="171"/>
                    <a:pt x="36" y="171"/>
                    <a:pt x="36" y="171"/>
                  </a:cubicBezTo>
                  <a:cubicBezTo>
                    <a:pt x="36" y="191"/>
                    <a:pt x="36" y="191"/>
                    <a:pt x="36" y="191"/>
                  </a:cubicBezTo>
                  <a:close/>
                </a:path>
              </a:pathLst>
            </a:cu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charset="0"/>
                <a:cs typeface="MS PGothic" charset="0"/>
              </a:endParaRPr>
            </a:p>
          </p:txBody>
        </p:sp>
      </p:grpSp>
    </p:spTree>
    <p:extLst>
      <p:ext uri="{BB962C8B-B14F-4D97-AF65-F5344CB8AC3E}">
        <p14:creationId xmlns:p14="http://schemas.microsoft.com/office/powerpoint/2010/main" val="8472023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facilitation of communication</a:t>
            </a:r>
            <a:endParaRPr lang="en-US" dirty="0"/>
          </a:p>
        </p:txBody>
      </p:sp>
      <p:grpSp>
        <p:nvGrpSpPr>
          <p:cNvPr id="8" name="Group 7"/>
          <p:cNvGrpSpPr/>
          <p:nvPr/>
        </p:nvGrpSpPr>
        <p:grpSpPr>
          <a:xfrm>
            <a:off x="845740" y="2754297"/>
            <a:ext cx="2336908" cy="858972"/>
            <a:chOff x="1228298" y="2998392"/>
            <a:chExt cx="4039737" cy="1710085"/>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28298" y="2998392"/>
              <a:ext cx="4039737" cy="1710085"/>
            </a:xfrm>
            <a:prstGeom prst="rect">
              <a:avLst/>
            </a:prstGeom>
          </p:spPr>
        </p:pic>
        <p:sp>
          <p:nvSpPr>
            <p:cNvPr id="7" name="Rectangle 6"/>
            <p:cNvSpPr/>
            <p:nvPr/>
          </p:nvSpPr>
          <p:spPr>
            <a:xfrm>
              <a:off x="1528549" y="3147790"/>
              <a:ext cx="2564550" cy="878299"/>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highlight>
                    <a:srgbClr val="FFE500"/>
                  </a:highlight>
                </a:rPr>
                <a:t>MAKE</a:t>
              </a:r>
              <a:br>
                <a:rPr lang="en-US" sz="1200" b="1" dirty="0">
                  <a:solidFill>
                    <a:schemeClr val="tx1"/>
                  </a:solidFill>
                  <a:highlight>
                    <a:srgbClr val="FFE500"/>
                  </a:highlight>
                </a:rPr>
              </a:br>
              <a:r>
                <a:rPr lang="en-US" sz="1200" b="1" dirty="0">
                  <a:solidFill>
                    <a:schemeClr val="tx1"/>
                  </a:solidFill>
                  <a:highlight>
                    <a:srgbClr val="FFE500"/>
                  </a:highlight>
                </a:rPr>
                <a:t>APPOINTMENT</a:t>
              </a:r>
            </a:p>
          </p:txBody>
        </p:sp>
      </p:grpSp>
      <p:sp>
        <p:nvSpPr>
          <p:cNvPr id="5" name="Rectangle 4"/>
          <p:cNvSpPr/>
          <p:nvPr/>
        </p:nvSpPr>
        <p:spPr>
          <a:xfrm>
            <a:off x="618473" y="4103703"/>
            <a:ext cx="3141073" cy="1815882"/>
          </a:xfrm>
          <a:prstGeom prst="rect">
            <a:avLst/>
          </a:prstGeom>
        </p:spPr>
        <p:txBody>
          <a:bodyPr wrap="square">
            <a:spAutoFit/>
          </a:bodyPr>
          <a:lstStyle/>
          <a:p>
            <a:pPr algn="ctr"/>
            <a:r>
              <a:rPr lang="en-US" sz="1400" dirty="0"/>
              <a:t>The client can request an appointment directly by clicking on “Make appointment” button from the website.</a:t>
            </a:r>
          </a:p>
          <a:p>
            <a:pPr marL="0" lvl="1" algn="ctr"/>
            <a:r>
              <a:rPr lang="en-US" sz="1400" dirty="0"/>
              <a:t>Making the appointment simply and fast encourages the client avoid unnecessary moving.</a:t>
            </a:r>
          </a:p>
          <a:p>
            <a:pPr algn="ctr"/>
            <a:endParaRPr lang="en-US" sz="1400" dirty="0"/>
          </a:p>
        </p:txBody>
      </p:sp>
      <p:sp>
        <p:nvSpPr>
          <p:cNvPr id="3" name="Rectangle 2"/>
          <p:cNvSpPr/>
          <p:nvPr/>
        </p:nvSpPr>
        <p:spPr>
          <a:xfrm>
            <a:off x="9152580" y="4103703"/>
            <a:ext cx="2554902" cy="738664"/>
          </a:xfrm>
          <a:prstGeom prst="rect">
            <a:avLst/>
          </a:prstGeom>
        </p:spPr>
        <p:txBody>
          <a:bodyPr wrap="square">
            <a:spAutoFit/>
          </a:bodyPr>
          <a:lstStyle/>
          <a:p>
            <a:pPr algn="ctr"/>
            <a:r>
              <a:rPr lang="en-US" sz="1400" dirty="0"/>
              <a:t>The reception center can handle all booking request without interruptions at work</a:t>
            </a:r>
          </a:p>
        </p:txBody>
      </p:sp>
      <p:sp>
        <p:nvSpPr>
          <p:cNvPr id="17" name="Title 6"/>
          <p:cNvSpPr txBox="1">
            <a:spLocks/>
          </p:cNvSpPr>
          <p:nvPr/>
        </p:nvSpPr>
        <p:spPr>
          <a:xfrm>
            <a:off x="4310660" y="1673612"/>
            <a:ext cx="2500432" cy="246628"/>
          </a:xfrm>
          <a:prstGeom prst="rect">
            <a:avLst/>
          </a:prstGeom>
          <a:solidFill>
            <a:srgbClr val="7030A0"/>
          </a:solidFill>
          <a:ln w="19050">
            <a:solidFill>
              <a:srgbClr val="7030A0"/>
            </a:solidFill>
          </a:ln>
        </p:spPr>
        <p:style>
          <a:lnRef idx="2">
            <a:schemeClr val="accent1"/>
          </a:lnRef>
          <a:fillRef idx="1">
            <a:schemeClr val="lt1"/>
          </a:fillRef>
          <a:effectRef idx="0">
            <a:schemeClr val="accent1"/>
          </a:effectRef>
          <a:fontRef idx="minor">
            <a:schemeClr val="dk1"/>
          </a:fontRef>
        </p:style>
        <p:txBody>
          <a:bodyPr/>
          <a:lstStyle>
            <a:lvl1pPr algn="l" defTabSz="913552" rtl="0" eaLnBrk="1" fontAlgn="base" hangingPunct="1">
              <a:lnSpc>
                <a:spcPct val="90000"/>
              </a:lnSpc>
              <a:spcBef>
                <a:spcPct val="0"/>
              </a:spcBef>
              <a:spcAft>
                <a:spcPct val="0"/>
              </a:spcAft>
              <a:defRPr lang="en-US" sz="3200" b="0" i="0" kern="1200" cap="all" baseline="0" smtClean="0">
                <a:solidFill>
                  <a:schemeClr val="accent1"/>
                </a:solidFill>
                <a:latin typeface="+mj-lt"/>
                <a:ea typeface="Montserrat Hairline" charset="0"/>
                <a:cs typeface="Montserrat Hairline" charset="0"/>
              </a:defRPr>
            </a:lvl1pPr>
            <a:lvl2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2pPr>
            <a:lvl3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3pPr>
            <a:lvl4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4pPr>
            <a:lvl5pPr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5pPr>
            <a:lvl6pPr marL="228586"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6pPr>
            <a:lvl7pPr marL="457171"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7pPr>
            <a:lvl8pPr marL="685759"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8pPr>
            <a:lvl9pPr marL="914345" algn="l" defTabSz="913552" rtl="0" eaLnBrk="1" fontAlgn="base" hangingPunct="1">
              <a:lnSpc>
                <a:spcPct val="90000"/>
              </a:lnSpc>
              <a:spcBef>
                <a:spcPct val="0"/>
              </a:spcBef>
              <a:spcAft>
                <a:spcPct val="0"/>
              </a:spcAft>
              <a:defRPr sz="2200">
                <a:solidFill>
                  <a:schemeClr val="tx1"/>
                </a:solidFill>
                <a:latin typeface="Montserrat Hairline" charset="0"/>
                <a:ea typeface="Montserrat Hairline" charset="0"/>
                <a:cs typeface="Montserrat Hairline" charset="0"/>
              </a:defRPr>
            </a:lvl9pPr>
          </a:lstStyle>
          <a:p>
            <a:r>
              <a:rPr lang="en-US" sz="1400" cap="none" dirty="0">
                <a:solidFill>
                  <a:schemeClr val="bg1"/>
                </a:solidFill>
              </a:rPr>
              <a:t>Meeting calendar selection</a:t>
            </a:r>
          </a:p>
        </p:txBody>
      </p:sp>
      <p:sp>
        <p:nvSpPr>
          <p:cNvPr id="9" name="Rectangle 8"/>
          <p:cNvSpPr/>
          <p:nvPr/>
        </p:nvSpPr>
        <p:spPr>
          <a:xfrm>
            <a:off x="4891861" y="4103703"/>
            <a:ext cx="2805488" cy="738664"/>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400" dirty="0"/>
              <a:t>The client can select a suitable time for the appointment, as well as the purpose</a:t>
            </a:r>
          </a:p>
        </p:txBody>
      </p:sp>
      <p:grpSp>
        <p:nvGrpSpPr>
          <p:cNvPr id="21" name="Group 20"/>
          <p:cNvGrpSpPr/>
          <p:nvPr/>
        </p:nvGrpSpPr>
        <p:grpSpPr>
          <a:xfrm rot="17672581">
            <a:off x="3564284" y="2794335"/>
            <a:ext cx="390525" cy="511175"/>
            <a:chOff x="4940576" y="3517458"/>
            <a:chExt cx="390525" cy="511175"/>
          </a:xfrm>
          <a:solidFill>
            <a:srgbClr val="7030A0"/>
          </a:solidFill>
        </p:grpSpPr>
        <p:sp>
          <p:nvSpPr>
            <p:cNvPr id="19" name="Oval 120"/>
            <p:cNvSpPr>
              <a:spLocks noChangeArrowheads="1"/>
            </p:cNvSpPr>
            <p:nvPr/>
          </p:nvSpPr>
          <p:spPr bwMode="auto">
            <a:xfrm>
              <a:off x="4989788" y="3701608"/>
              <a:ext cx="50800" cy="52388"/>
            </a:xfrm>
            <a:prstGeom prst="ellipse">
              <a:avLst/>
            </a:pr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sp>
          <p:nvSpPr>
            <p:cNvPr id="20" name="Freeform 121"/>
            <p:cNvSpPr>
              <a:spLocks/>
            </p:cNvSpPr>
            <p:nvPr/>
          </p:nvSpPr>
          <p:spPr bwMode="auto">
            <a:xfrm>
              <a:off x="4940576" y="3517458"/>
              <a:ext cx="390525" cy="511175"/>
            </a:xfrm>
            <a:custGeom>
              <a:avLst/>
              <a:gdLst/>
              <a:ahLst/>
              <a:cxnLst>
                <a:cxn ang="0">
                  <a:pos x="333" y="515"/>
                </a:cxn>
                <a:cxn ang="0">
                  <a:pos x="401" y="320"/>
                </a:cxn>
                <a:cxn ang="0">
                  <a:pos x="384" y="298"/>
                </a:cxn>
                <a:cxn ang="0">
                  <a:pos x="323" y="328"/>
                </a:cxn>
                <a:cxn ang="0">
                  <a:pos x="178" y="25"/>
                </a:cxn>
                <a:cxn ang="0">
                  <a:pos x="131" y="12"/>
                </a:cxn>
                <a:cxn ang="0">
                  <a:pos x="33" y="59"/>
                </a:cxn>
                <a:cxn ang="0">
                  <a:pos x="15" y="104"/>
                </a:cxn>
                <a:cxn ang="0">
                  <a:pos x="43" y="163"/>
                </a:cxn>
                <a:cxn ang="0">
                  <a:pos x="76" y="155"/>
                </a:cxn>
                <a:cxn ang="0">
                  <a:pos x="148" y="226"/>
                </a:cxn>
                <a:cxn ang="0">
                  <a:pos x="105" y="292"/>
                </a:cxn>
                <a:cxn ang="0">
                  <a:pos x="160" y="406"/>
                </a:cxn>
                <a:cxn ang="0">
                  <a:pos x="95" y="437"/>
                </a:cxn>
                <a:cxn ang="0">
                  <a:pos x="102" y="461"/>
                </a:cxn>
                <a:cxn ang="0">
                  <a:pos x="302" y="531"/>
                </a:cxn>
                <a:cxn ang="0">
                  <a:pos x="333" y="515"/>
                </a:cxn>
              </a:cxnLst>
              <a:rect l="0" t="0" r="r" b="b"/>
              <a:pathLst>
                <a:path w="416" h="544">
                  <a:moveTo>
                    <a:pt x="333" y="515"/>
                  </a:moveTo>
                  <a:cubicBezTo>
                    <a:pt x="353" y="459"/>
                    <a:pt x="401" y="320"/>
                    <a:pt x="401" y="320"/>
                  </a:cubicBezTo>
                  <a:cubicBezTo>
                    <a:pt x="401" y="320"/>
                    <a:pt x="416" y="282"/>
                    <a:pt x="384" y="298"/>
                  </a:cubicBezTo>
                  <a:cubicBezTo>
                    <a:pt x="323" y="328"/>
                    <a:pt x="323" y="328"/>
                    <a:pt x="323" y="328"/>
                  </a:cubicBezTo>
                  <a:cubicBezTo>
                    <a:pt x="323" y="328"/>
                    <a:pt x="178" y="25"/>
                    <a:pt x="178" y="25"/>
                  </a:cubicBezTo>
                  <a:cubicBezTo>
                    <a:pt x="178" y="25"/>
                    <a:pt x="167" y="0"/>
                    <a:pt x="131" y="12"/>
                  </a:cubicBezTo>
                  <a:cubicBezTo>
                    <a:pt x="92" y="31"/>
                    <a:pt x="33" y="59"/>
                    <a:pt x="33" y="59"/>
                  </a:cubicBezTo>
                  <a:cubicBezTo>
                    <a:pt x="33" y="59"/>
                    <a:pt x="0" y="74"/>
                    <a:pt x="15" y="104"/>
                  </a:cubicBezTo>
                  <a:cubicBezTo>
                    <a:pt x="43" y="163"/>
                    <a:pt x="43" y="163"/>
                    <a:pt x="43" y="163"/>
                  </a:cubicBezTo>
                  <a:cubicBezTo>
                    <a:pt x="53" y="158"/>
                    <a:pt x="64" y="155"/>
                    <a:pt x="76" y="155"/>
                  </a:cubicBezTo>
                  <a:cubicBezTo>
                    <a:pt x="116" y="155"/>
                    <a:pt x="148" y="187"/>
                    <a:pt x="148" y="226"/>
                  </a:cubicBezTo>
                  <a:cubicBezTo>
                    <a:pt x="148" y="256"/>
                    <a:pt x="130" y="281"/>
                    <a:pt x="105" y="292"/>
                  </a:cubicBezTo>
                  <a:cubicBezTo>
                    <a:pt x="160" y="406"/>
                    <a:pt x="160" y="406"/>
                    <a:pt x="160" y="406"/>
                  </a:cubicBezTo>
                  <a:cubicBezTo>
                    <a:pt x="160" y="406"/>
                    <a:pt x="95" y="437"/>
                    <a:pt x="95" y="437"/>
                  </a:cubicBezTo>
                  <a:cubicBezTo>
                    <a:pt x="64" y="451"/>
                    <a:pt x="102" y="461"/>
                    <a:pt x="102" y="461"/>
                  </a:cubicBezTo>
                  <a:cubicBezTo>
                    <a:pt x="302" y="531"/>
                    <a:pt x="302" y="531"/>
                    <a:pt x="302" y="531"/>
                  </a:cubicBezTo>
                  <a:cubicBezTo>
                    <a:pt x="302" y="531"/>
                    <a:pt x="327" y="544"/>
                    <a:pt x="333" y="515"/>
                  </a:cubicBezTo>
                  <a:close/>
                </a:path>
              </a:pathLst>
            </a:cu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grpSp>
      <p:grpSp>
        <p:nvGrpSpPr>
          <p:cNvPr id="25" name="Group 24">
            <a:extLst>
              <a:ext uri="{FF2B5EF4-FFF2-40B4-BE49-F238E27FC236}">
                <a16:creationId xmlns:a16="http://schemas.microsoft.com/office/drawing/2014/main" id="{E6A123EF-4CD0-4244-BFAD-EBD785CA399A}"/>
              </a:ext>
            </a:extLst>
          </p:cNvPr>
          <p:cNvGrpSpPr/>
          <p:nvPr/>
        </p:nvGrpSpPr>
        <p:grpSpPr>
          <a:xfrm rot="17672581">
            <a:off x="8427694" y="2851305"/>
            <a:ext cx="390525" cy="511175"/>
            <a:chOff x="4940576" y="3517458"/>
            <a:chExt cx="390525" cy="511175"/>
          </a:xfrm>
          <a:solidFill>
            <a:srgbClr val="7030A0"/>
          </a:solidFill>
        </p:grpSpPr>
        <p:sp>
          <p:nvSpPr>
            <p:cNvPr id="26" name="Oval 120">
              <a:extLst>
                <a:ext uri="{FF2B5EF4-FFF2-40B4-BE49-F238E27FC236}">
                  <a16:creationId xmlns:a16="http://schemas.microsoft.com/office/drawing/2014/main" id="{D48133B5-64F3-4073-AC99-0A663F08C729}"/>
                </a:ext>
              </a:extLst>
            </p:cNvPr>
            <p:cNvSpPr>
              <a:spLocks noChangeArrowheads="1"/>
            </p:cNvSpPr>
            <p:nvPr/>
          </p:nvSpPr>
          <p:spPr bwMode="auto">
            <a:xfrm>
              <a:off x="4989788" y="3701608"/>
              <a:ext cx="50800" cy="52388"/>
            </a:xfrm>
            <a:prstGeom prst="ellipse">
              <a:avLst/>
            </a:pr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sp>
          <p:nvSpPr>
            <p:cNvPr id="27" name="Freeform 121">
              <a:extLst>
                <a:ext uri="{FF2B5EF4-FFF2-40B4-BE49-F238E27FC236}">
                  <a16:creationId xmlns:a16="http://schemas.microsoft.com/office/drawing/2014/main" id="{EC77B3C7-F065-460A-B3B7-EA2FB8F76691}"/>
                </a:ext>
              </a:extLst>
            </p:cNvPr>
            <p:cNvSpPr>
              <a:spLocks/>
            </p:cNvSpPr>
            <p:nvPr/>
          </p:nvSpPr>
          <p:spPr bwMode="auto">
            <a:xfrm>
              <a:off x="4940576" y="3517458"/>
              <a:ext cx="390525" cy="511175"/>
            </a:xfrm>
            <a:custGeom>
              <a:avLst/>
              <a:gdLst/>
              <a:ahLst/>
              <a:cxnLst>
                <a:cxn ang="0">
                  <a:pos x="333" y="515"/>
                </a:cxn>
                <a:cxn ang="0">
                  <a:pos x="401" y="320"/>
                </a:cxn>
                <a:cxn ang="0">
                  <a:pos x="384" y="298"/>
                </a:cxn>
                <a:cxn ang="0">
                  <a:pos x="323" y="328"/>
                </a:cxn>
                <a:cxn ang="0">
                  <a:pos x="178" y="25"/>
                </a:cxn>
                <a:cxn ang="0">
                  <a:pos x="131" y="12"/>
                </a:cxn>
                <a:cxn ang="0">
                  <a:pos x="33" y="59"/>
                </a:cxn>
                <a:cxn ang="0">
                  <a:pos x="15" y="104"/>
                </a:cxn>
                <a:cxn ang="0">
                  <a:pos x="43" y="163"/>
                </a:cxn>
                <a:cxn ang="0">
                  <a:pos x="76" y="155"/>
                </a:cxn>
                <a:cxn ang="0">
                  <a:pos x="148" y="226"/>
                </a:cxn>
                <a:cxn ang="0">
                  <a:pos x="105" y="292"/>
                </a:cxn>
                <a:cxn ang="0">
                  <a:pos x="160" y="406"/>
                </a:cxn>
                <a:cxn ang="0">
                  <a:pos x="95" y="437"/>
                </a:cxn>
                <a:cxn ang="0">
                  <a:pos x="102" y="461"/>
                </a:cxn>
                <a:cxn ang="0">
                  <a:pos x="302" y="531"/>
                </a:cxn>
                <a:cxn ang="0">
                  <a:pos x="333" y="515"/>
                </a:cxn>
              </a:cxnLst>
              <a:rect l="0" t="0" r="r" b="b"/>
              <a:pathLst>
                <a:path w="416" h="544">
                  <a:moveTo>
                    <a:pt x="333" y="515"/>
                  </a:moveTo>
                  <a:cubicBezTo>
                    <a:pt x="353" y="459"/>
                    <a:pt x="401" y="320"/>
                    <a:pt x="401" y="320"/>
                  </a:cubicBezTo>
                  <a:cubicBezTo>
                    <a:pt x="401" y="320"/>
                    <a:pt x="416" y="282"/>
                    <a:pt x="384" y="298"/>
                  </a:cubicBezTo>
                  <a:cubicBezTo>
                    <a:pt x="323" y="328"/>
                    <a:pt x="323" y="328"/>
                    <a:pt x="323" y="328"/>
                  </a:cubicBezTo>
                  <a:cubicBezTo>
                    <a:pt x="323" y="328"/>
                    <a:pt x="178" y="25"/>
                    <a:pt x="178" y="25"/>
                  </a:cubicBezTo>
                  <a:cubicBezTo>
                    <a:pt x="178" y="25"/>
                    <a:pt x="167" y="0"/>
                    <a:pt x="131" y="12"/>
                  </a:cubicBezTo>
                  <a:cubicBezTo>
                    <a:pt x="92" y="31"/>
                    <a:pt x="33" y="59"/>
                    <a:pt x="33" y="59"/>
                  </a:cubicBezTo>
                  <a:cubicBezTo>
                    <a:pt x="33" y="59"/>
                    <a:pt x="0" y="74"/>
                    <a:pt x="15" y="104"/>
                  </a:cubicBezTo>
                  <a:cubicBezTo>
                    <a:pt x="43" y="163"/>
                    <a:pt x="43" y="163"/>
                    <a:pt x="43" y="163"/>
                  </a:cubicBezTo>
                  <a:cubicBezTo>
                    <a:pt x="53" y="158"/>
                    <a:pt x="64" y="155"/>
                    <a:pt x="76" y="155"/>
                  </a:cubicBezTo>
                  <a:cubicBezTo>
                    <a:pt x="116" y="155"/>
                    <a:pt x="148" y="187"/>
                    <a:pt x="148" y="226"/>
                  </a:cubicBezTo>
                  <a:cubicBezTo>
                    <a:pt x="148" y="256"/>
                    <a:pt x="130" y="281"/>
                    <a:pt x="105" y="292"/>
                  </a:cubicBezTo>
                  <a:cubicBezTo>
                    <a:pt x="160" y="406"/>
                    <a:pt x="160" y="406"/>
                    <a:pt x="160" y="406"/>
                  </a:cubicBezTo>
                  <a:cubicBezTo>
                    <a:pt x="160" y="406"/>
                    <a:pt x="95" y="437"/>
                    <a:pt x="95" y="437"/>
                  </a:cubicBezTo>
                  <a:cubicBezTo>
                    <a:pt x="64" y="451"/>
                    <a:pt x="102" y="461"/>
                    <a:pt x="102" y="461"/>
                  </a:cubicBezTo>
                  <a:cubicBezTo>
                    <a:pt x="302" y="531"/>
                    <a:pt x="302" y="531"/>
                    <a:pt x="302" y="531"/>
                  </a:cubicBezTo>
                  <a:cubicBezTo>
                    <a:pt x="302" y="531"/>
                    <a:pt x="327" y="544"/>
                    <a:pt x="333" y="515"/>
                  </a:cubicBezTo>
                  <a:close/>
                </a:path>
              </a:pathLst>
            </a:custGeom>
            <a:grpFill/>
            <a:ln w="9525">
              <a:noFill/>
              <a:round/>
              <a:headEnd/>
              <a:tailEnd/>
            </a:ln>
          </p:spPr>
          <p:txBody>
            <a:bodyPr/>
            <a:lstStyle/>
            <a:p>
              <a:pPr>
                <a:lnSpc>
                  <a:spcPct val="100000"/>
                </a:lnSpc>
                <a:spcAft>
                  <a:spcPts val="0"/>
                </a:spcAft>
                <a:buFont typeface="Times New Roman" pitchFamily="18" charset="0"/>
                <a:buNone/>
                <a:defRPr/>
              </a:pPr>
              <a:endParaRPr lang="en-US">
                <a:latin typeface="+mn-lt"/>
                <a:ea typeface="MS PGothic"/>
                <a:cs typeface="MS PGothic"/>
              </a:endParaRPr>
            </a:p>
          </p:txBody>
        </p:sp>
      </p:grpSp>
      <p:pic>
        <p:nvPicPr>
          <p:cNvPr id="10" name="Picture 9">
            <a:extLst>
              <a:ext uri="{FF2B5EF4-FFF2-40B4-BE49-F238E27FC236}">
                <a16:creationId xmlns:a16="http://schemas.microsoft.com/office/drawing/2014/main" id="{B3F69D13-61F9-49C9-A1C8-AC2C368269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74070" y="2203676"/>
            <a:ext cx="2554902" cy="16924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9152" y="2415427"/>
            <a:ext cx="3624199" cy="1632816"/>
          </a:xfrm>
          <a:prstGeom prst="rect">
            <a:avLst/>
          </a:prstGeom>
        </p:spPr>
      </p:pic>
    </p:spTree>
    <p:extLst>
      <p:ext uri="{BB962C8B-B14F-4D97-AF65-F5344CB8AC3E}">
        <p14:creationId xmlns:p14="http://schemas.microsoft.com/office/powerpoint/2010/main" val="17134625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88D214-ADA1-4C86-8EBF-6466F19B5363}"/>
              </a:ext>
            </a:extLst>
          </p:cNvPr>
          <p:cNvSpPr>
            <a:spLocks noGrp="1"/>
          </p:cNvSpPr>
          <p:nvPr>
            <p:ph type="body" sz="quarter" idx="62"/>
          </p:nvPr>
        </p:nvSpPr>
        <p:spPr/>
        <p:txBody>
          <a:bodyPr/>
          <a:lstStyle/>
          <a:p>
            <a:r>
              <a:rPr lang="en-US" dirty="0"/>
              <a:t>A booking request is registered with all necessary information (phone number, time, purpose, note,…) 24/.</a:t>
            </a:r>
          </a:p>
          <a:p>
            <a:r>
              <a:rPr lang="en-US" dirty="0"/>
              <a:t>All the procedure is automatic and digital</a:t>
            </a:r>
          </a:p>
          <a:p>
            <a:endParaRPr lang="en-GB" dirty="0"/>
          </a:p>
        </p:txBody>
      </p:sp>
      <p:sp>
        <p:nvSpPr>
          <p:cNvPr id="7" name="Text Placeholder 6">
            <a:extLst>
              <a:ext uri="{FF2B5EF4-FFF2-40B4-BE49-F238E27FC236}">
                <a16:creationId xmlns:a16="http://schemas.microsoft.com/office/drawing/2014/main" id="{BBD7175D-51C7-4F45-95BD-C92E8BA881D9}"/>
              </a:ext>
            </a:extLst>
          </p:cNvPr>
          <p:cNvSpPr>
            <a:spLocks noGrp="1"/>
          </p:cNvSpPr>
          <p:nvPr>
            <p:ph type="body" sz="quarter" idx="61"/>
          </p:nvPr>
        </p:nvSpPr>
        <p:spPr>
          <a:xfrm>
            <a:off x="945501" y="2135983"/>
            <a:ext cx="4416208" cy="3544381"/>
          </a:xfrm>
        </p:spPr>
        <p:txBody>
          <a:bodyPr/>
          <a:lstStyle/>
          <a:p>
            <a:pPr marL="228586" indent="-228586" defTabSz="914162">
              <a:spcAft>
                <a:spcPts val="1200"/>
              </a:spcAft>
              <a:defRPr/>
            </a:pPr>
            <a:r>
              <a:rPr lang="en-US" sz="1600" dirty="0">
                <a:ea typeface="Open Sans" charset="0"/>
                <a:cs typeface="Open Sans" charset="0"/>
              </a:rPr>
              <a:t>Instead of waiting in the building for the appointment, now the client can manage the time to the meeting</a:t>
            </a:r>
          </a:p>
          <a:p>
            <a:pPr marL="228586" indent="-228586" defTabSz="914162">
              <a:spcAft>
                <a:spcPts val="1200"/>
              </a:spcAft>
              <a:defRPr/>
            </a:pPr>
            <a:r>
              <a:rPr lang="en-US" sz="1600" dirty="0">
                <a:ea typeface="Open Sans" charset="0"/>
                <a:cs typeface="Open Sans" charset="0"/>
              </a:rPr>
              <a:t>A multimedia conversation via Rainbow helps the client get all the information comprehensively</a:t>
            </a:r>
          </a:p>
          <a:p>
            <a:pPr marL="228586" indent="-228586" defTabSz="914162">
              <a:spcAft>
                <a:spcPts val="1200"/>
              </a:spcAft>
              <a:defRPr/>
            </a:pPr>
            <a:r>
              <a:rPr lang="en-US" sz="1600" dirty="0">
                <a:ea typeface="Open Sans" charset="0"/>
                <a:cs typeface="Open Sans" charset="0"/>
              </a:rPr>
              <a:t>With Rainbow meeting, the clients can engage from anywhere and any devices</a:t>
            </a:r>
          </a:p>
        </p:txBody>
      </p:sp>
      <p:sp>
        <p:nvSpPr>
          <p:cNvPr id="5" name="Title 4">
            <a:extLst>
              <a:ext uri="{FF2B5EF4-FFF2-40B4-BE49-F238E27FC236}">
                <a16:creationId xmlns:a16="http://schemas.microsoft.com/office/drawing/2014/main" id="{D7984FC0-590B-4BF6-9671-944C61999A92}"/>
              </a:ext>
            </a:extLst>
          </p:cNvPr>
          <p:cNvSpPr>
            <a:spLocks noGrp="1"/>
          </p:cNvSpPr>
          <p:nvPr>
            <p:ph type="title"/>
          </p:nvPr>
        </p:nvSpPr>
        <p:spPr/>
        <p:txBody>
          <a:bodyPr/>
          <a:lstStyle/>
          <a:p>
            <a:r>
              <a:rPr lang="en-US" dirty="0"/>
              <a:t>business continuity during crisis</a:t>
            </a:r>
            <a:endParaRPr lang="en-GB" dirty="0"/>
          </a:p>
        </p:txBody>
      </p:sp>
      <p:pic>
        <p:nvPicPr>
          <p:cNvPr id="9" name="Picture 2" descr="Alcatel-Lucent RainbowTM | Services de Communications Unifiées">
            <a:extLst>
              <a:ext uri="{FF2B5EF4-FFF2-40B4-BE49-F238E27FC236}">
                <a16:creationId xmlns:a16="http://schemas.microsoft.com/office/drawing/2014/main" id="{3F9EDBC9-7470-42E9-8FAE-68E14917C31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25403" y="2741385"/>
            <a:ext cx="5821096" cy="3342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626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p:cNvSpPr/>
          <p:nvPr/>
        </p:nvSpPr>
        <p:spPr>
          <a:xfrm>
            <a:off x="7703991" y="1545135"/>
            <a:ext cx="3682141" cy="1237458"/>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Safety-ORIENTED and reliability solution</a:t>
            </a:r>
            <a:endParaRPr lang="fr-FR"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2906" y="3845284"/>
            <a:ext cx="2442950" cy="1673027"/>
          </a:xfrm>
          <a:prstGeom prst="rect">
            <a:avLst/>
          </a:prstGeom>
        </p:spPr>
      </p:pic>
      <p:sp>
        <p:nvSpPr>
          <p:cNvPr id="5" name="Rectangle 4"/>
          <p:cNvSpPr/>
          <p:nvPr/>
        </p:nvSpPr>
        <p:spPr>
          <a:xfrm>
            <a:off x="7265891" y="1090043"/>
            <a:ext cx="3344234" cy="73866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1">
              <a:spcBef>
                <a:spcPts val="2400"/>
              </a:spcBef>
            </a:pPr>
            <a:r>
              <a:rPr lang="en-US" sz="1400" dirty="0"/>
              <a:t>The booking of an appointment will be registered on any calendar as your choice (Google, Outlook,…)</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7971" y="3504150"/>
            <a:ext cx="1228463" cy="1228463"/>
          </a:xfrm>
          <a:prstGeom prst="rect">
            <a:avLst/>
          </a:prstGeom>
        </p:spPr>
      </p:pic>
      <p:sp>
        <p:nvSpPr>
          <p:cNvPr id="7" name="Rectangle 6"/>
          <p:cNvSpPr/>
          <p:nvPr/>
        </p:nvSpPr>
        <p:spPr>
          <a:xfrm>
            <a:off x="3077942" y="4970741"/>
            <a:ext cx="3322859" cy="954107"/>
          </a:xfrm>
          <a:prstGeom prst="rect">
            <a:avLst/>
          </a:prstGeom>
        </p:spPr>
        <p:txBody>
          <a:bodyPr wrap="square">
            <a:spAutoFit/>
          </a:bodyPr>
          <a:lstStyle/>
          <a:p>
            <a:pPr lvl="1">
              <a:spcBef>
                <a:spcPts val="2400"/>
              </a:spcBef>
            </a:pPr>
            <a:r>
              <a:rPr lang="en-US" sz="1400" dirty="0"/>
              <a:t>Booking an appointment with Rainbow ensures the effectiveness of conversation with appointment confirmation via SMS/Email</a:t>
            </a:r>
          </a:p>
        </p:txBody>
      </p:sp>
      <p:cxnSp>
        <p:nvCxnSpPr>
          <p:cNvPr id="9" name="Straight Arrow Connector 8"/>
          <p:cNvCxnSpPr/>
          <p:nvPr/>
        </p:nvCxnSpPr>
        <p:spPr>
          <a:xfrm>
            <a:off x="3313313" y="4681798"/>
            <a:ext cx="3087488" cy="0"/>
          </a:xfrm>
          <a:prstGeom prst="straightConnector1">
            <a:avLst/>
          </a:prstGeom>
          <a:ln w="57150">
            <a:prstDash val="lgDash"/>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1523" y="4013295"/>
            <a:ext cx="1848261" cy="1308423"/>
          </a:xfrm>
          <a:prstGeom prst="rect">
            <a:avLst/>
          </a:prstGeom>
        </p:spPr>
      </p:pic>
      <p:grpSp>
        <p:nvGrpSpPr>
          <p:cNvPr id="12" name="Group 11"/>
          <p:cNvGrpSpPr/>
          <p:nvPr/>
        </p:nvGrpSpPr>
        <p:grpSpPr>
          <a:xfrm>
            <a:off x="8283355" y="1849614"/>
            <a:ext cx="654654" cy="768371"/>
            <a:chOff x="5915025" y="914400"/>
            <a:chExt cx="444500" cy="467726"/>
          </a:xfrm>
          <a:solidFill>
            <a:srgbClr val="0070C0"/>
          </a:solidFill>
        </p:grpSpPr>
        <p:sp>
          <p:nvSpPr>
            <p:cNvPr id="13" name="Freeform 5"/>
            <p:cNvSpPr>
              <a:spLocks/>
            </p:cNvSpPr>
            <p:nvPr/>
          </p:nvSpPr>
          <p:spPr bwMode="auto">
            <a:xfrm>
              <a:off x="5929313" y="993775"/>
              <a:ext cx="58738" cy="58738"/>
            </a:xfrm>
            <a:custGeom>
              <a:avLst/>
              <a:gdLst>
                <a:gd name="T0" fmla="*/ 14 w 21"/>
                <a:gd name="T1" fmla="*/ 19 h 21"/>
                <a:gd name="T2" fmla="*/ 19 w 21"/>
                <a:gd name="T3" fmla="*/ 7 h 21"/>
                <a:gd name="T4" fmla="*/ 7 w 21"/>
                <a:gd name="T5" fmla="*/ 2 h 21"/>
                <a:gd name="T6" fmla="*/ 2 w 21"/>
                <a:gd name="T7" fmla="*/ 14 h 21"/>
                <a:gd name="T8" fmla="*/ 14 w 21"/>
                <a:gd name="T9" fmla="*/ 19 h 21"/>
              </a:gdLst>
              <a:ahLst/>
              <a:cxnLst>
                <a:cxn ang="0">
                  <a:pos x="T0" y="T1"/>
                </a:cxn>
                <a:cxn ang="0">
                  <a:pos x="T2" y="T3"/>
                </a:cxn>
                <a:cxn ang="0">
                  <a:pos x="T4" y="T5"/>
                </a:cxn>
                <a:cxn ang="0">
                  <a:pos x="T6" y="T7"/>
                </a:cxn>
                <a:cxn ang="0">
                  <a:pos x="T8" y="T9"/>
                </a:cxn>
              </a:cxnLst>
              <a:rect l="0" t="0" r="r" b="b"/>
              <a:pathLst>
                <a:path w="21" h="21">
                  <a:moveTo>
                    <a:pt x="14" y="19"/>
                  </a:moveTo>
                  <a:cubicBezTo>
                    <a:pt x="18" y="17"/>
                    <a:pt x="21" y="11"/>
                    <a:pt x="19" y="7"/>
                  </a:cubicBezTo>
                  <a:cubicBezTo>
                    <a:pt x="17" y="2"/>
                    <a:pt x="12" y="0"/>
                    <a:pt x="7" y="2"/>
                  </a:cubicBezTo>
                  <a:cubicBezTo>
                    <a:pt x="2" y="4"/>
                    <a:pt x="0" y="9"/>
                    <a:pt x="2" y="14"/>
                  </a:cubicBezTo>
                  <a:cubicBezTo>
                    <a:pt x="4" y="18"/>
                    <a:pt x="9" y="21"/>
                    <a:pt x="14"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4" name="Freeform 6"/>
            <p:cNvSpPr>
              <a:spLocks/>
            </p:cNvSpPr>
            <p:nvPr/>
          </p:nvSpPr>
          <p:spPr bwMode="auto">
            <a:xfrm>
              <a:off x="6048375" y="914400"/>
              <a:ext cx="28575" cy="104775"/>
            </a:xfrm>
            <a:custGeom>
              <a:avLst/>
              <a:gdLst>
                <a:gd name="T0" fmla="*/ 5 w 10"/>
                <a:gd name="T1" fmla="*/ 37 h 37"/>
                <a:gd name="T2" fmla="*/ 10 w 10"/>
                <a:gd name="T3" fmla="*/ 32 h 37"/>
                <a:gd name="T4" fmla="*/ 10 w 10"/>
                <a:gd name="T5" fmla="*/ 5 h 37"/>
                <a:gd name="T6" fmla="*/ 5 w 10"/>
                <a:gd name="T7" fmla="*/ 0 h 37"/>
                <a:gd name="T8" fmla="*/ 0 w 10"/>
                <a:gd name="T9" fmla="*/ 5 h 37"/>
                <a:gd name="T10" fmla="*/ 0 w 10"/>
                <a:gd name="T11" fmla="*/ 32 h 37"/>
                <a:gd name="T12" fmla="*/ 5 w 1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37"/>
                  </a:moveTo>
                  <a:cubicBezTo>
                    <a:pt x="8" y="37"/>
                    <a:pt x="10" y="34"/>
                    <a:pt x="10" y="32"/>
                  </a:cubicBezTo>
                  <a:cubicBezTo>
                    <a:pt x="10" y="5"/>
                    <a:pt x="10" y="5"/>
                    <a:pt x="10" y="5"/>
                  </a:cubicBezTo>
                  <a:cubicBezTo>
                    <a:pt x="10" y="2"/>
                    <a:pt x="8" y="0"/>
                    <a:pt x="5" y="0"/>
                  </a:cubicBezTo>
                  <a:cubicBezTo>
                    <a:pt x="2" y="0"/>
                    <a:pt x="0" y="2"/>
                    <a:pt x="0" y="5"/>
                  </a:cubicBezTo>
                  <a:cubicBezTo>
                    <a:pt x="0" y="32"/>
                    <a:pt x="0" y="32"/>
                    <a:pt x="0" y="32"/>
                  </a:cubicBezTo>
                  <a:cubicBezTo>
                    <a:pt x="0" y="34"/>
                    <a:pt x="2" y="37"/>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5" name="Freeform 7"/>
            <p:cNvSpPr>
              <a:spLocks/>
            </p:cNvSpPr>
            <p:nvPr/>
          </p:nvSpPr>
          <p:spPr bwMode="auto">
            <a:xfrm>
              <a:off x="5915025" y="968375"/>
              <a:ext cx="444500" cy="141288"/>
            </a:xfrm>
            <a:custGeom>
              <a:avLst/>
              <a:gdLst>
                <a:gd name="T0" fmla="*/ 134 w 157"/>
                <a:gd name="T1" fmla="*/ 0 h 50"/>
                <a:gd name="T2" fmla="*/ 117 w 157"/>
                <a:gd name="T3" fmla="*/ 0 h 50"/>
                <a:gd name="T4" fmla="*/ 117 w 157"/>
                <a:gd name="T5" fmla="*/ 13 h 50"/>
                <a:gd name="T6" fmla="*/ 108 w 157"/>
                <a:gd name="T7" fmla="*/ 22 h 50"/>
                <a:gd name="T8" fmla="*/ 98 w 157"/>
                <a:gd name="T9" fmla="*/ 13 h 50"/>
                <a:gd name="T10" fmla="*/ 98 w 157"/>
                <a:gd name="T11" fmla="*/ 0 h 50"/>
                <a:gd name="T12" fmla="*/ 61 w 157"/>
                <a:gd name="T13" fmla="*/ 0 h 50"/>
                <a:gd name="T14" fmla="*/ 61 w 157"/>
                <a:gd name="T15" fmla="*/ 13 h 50"/>
                <a:gd name="T16" fmla="*/ 52 w 157"/>
                <a:gd name="T17" fmla="*/ 22 h 50"/>
                <a:gd name="T18" fmla="*/ 42 w 157"/>
                <a:gd name="T19" fmla="*/ 13 h 50"/>
                <a:gd name="T20" fmla="*/ 42 w 157"/>
                <a:gd name="T21" fmla="*/ 0 h 50"/>
                <a:gd name="T22" fmla="*/ 29 w 157"/>
                <a:gd name="T23" fmla="*/ 0 h 50"/>
                <a:gd name="T24" fmla="*/ 36 w 157"/>
                <a:gd name="T25" fmla="*/ 9 h 50"/>
                <a:gd name="T26" fmla="*/ 22 w 157"/>
                <a:gd name="T27" fmla="*/ 41 h 50"/>
                <a:gd name="T28" fmla="*/ 0 w 157"/>
                <a:gd name="T29" fmla="*/ 38 h 50"/>
                <a:gd name="T30" fmla="*/ 0 w 157"/>
                <a:gd name="T31" fmla="*/ 44 h 50"/>
                <a:gd name="T32" fmla="*/ 6 w 157"/>
                <a:gd name="T33" fmla="*/ 50 h 50"/>
                <a:gd name="T34" fmla="*/ 151 w 157"/>
                <a:gd name="T35" fmla="*/ 50 h 50"/>
                <a:gd name="T36" fmla="*/ 157 w 157"/>
                <a:gd name="T37" fmla="*/ 44 h 50"/>
                <a:gd name="T38" fmla="*/ 157 w 157"/>
                <a:gd name="T39" fmla="*/ 23 h 50"/>
                <a:gd name="T40" fmla="*/ 134 w 157"/>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7" h="50">
                  <a:moveTo>
                    <a:pt x="134" y="0"/>
                  </a:moveTo>
                  <a:cubicBezTo>
                    <a:pt x="117" y="0"/>
                    <a:pt x="117" y="0"/>
                    <a:pt x="117" y="0"/>
                  </a:cubicBezTo>
                  <a:cubicBezTo>
                    <a:pt x="117" y="13"/>
                    <a:pt x="117" y="13"/>
                    <a:pt x="117" y="13"/>
                  </a:cubicBezTo>
                  <a:cubicBezTo>
                    <a:pt x="117" y="18"/>
                    <a:pt x="113" y="22"/>
                    <a:pt x="108" y="22"/>
                  </a:cubicBezTo>
                  <a:cubicBezTo>
                    <a:pt x="102" y="22"/>
                    <a:pt x="98" y="18"/>
                    <a:pt x="98" y="13"/>
                  </a:cubicBezTo>
                  <a:cubicBezTo>
                    <a:pt x="98" y="0"/>
                    <a:pt x="98" y="0"/>
                    <a:pt x="98" y="0"/>
                  </a:cubicBezTo>
                  <a:cubicBezTo>
                    <a:pt x="61" y="0"/>
                    <a:pt x="61" y="0"/>
                    <a:pt x="61" y="0"/>
                  </a:cubicBezTo>
                  <a:cubicBezTo>
                    <a:pt x="61" y="13"/>
                    <a:pt x="61" y="13"/>
                    <a:pt x="61" y="13"/>
                  </a:cubicBezTo>
                  <a:cubicBezTo>
                    <a:pt x="61" y="18"/>
                    <a:pt x="57" y="22"/>
                    <a:pt x="52" y="22"/>
                  </a:cubicBezTo>
                  <a:cubicBezTo>
                    <a:pt x="47" y="22"/>
                    <a:pt x="42" y="18"/>
                    <a:pt x="42" y="13"/>
                  </a:cubicBezTo>
                  <a:cubicBezTo>
                    <a:pt x="42" y="0"/>
                    <a:pt x="42" y="0"/>
                    <a:pt x="42" y="0"/>
                  </a:cubicBezTo>
                  <a:cubicBezTo>
                    <a:pt x="29" y="0"/>
                    <a:pt x="29" y="0"/>
                    <a:pt x="29" y="0"/>
                  </a:cubicBezTo>
                  <a:cubicBezTo>
                    <a:pt x="32" y="3"/>
                    <a:pt x="34" y="5"/>
                    <a:pt x="36" y="9"/>
                  </a:cubicBezTo>
                  <a:cubicBezTo>
                    <a:pt x="41" y="21"/>
                    <a:pt x="35" y="36"/>
                    <a:pt x="22" y="41"/>
                  </a:cubicBezTo>
                  <a:cubicBezTo>
                    <a:pt x="15" y="44"/>
                    <a:pt x="7" y="43"/>
                    <a:pt x="0" y="38"/>
                  </a:cubicBezTo>
                  <a:cubicBezTo>
                    <a:pt x="0" y="44"/>
                    <a:pt x="0" y="44"/>
                    <a:pt x="0" y="44"/>
                  </a:cubicBezTo>
                  <a:cubicBezTo>
                    <a:pt x="0" y="48"/>
                    <a:pt x="3" y="50"/>
                    <a:pt x="6" y="50"/>
                  </a:cubicBezTo>
                  <a:cubicBezTo>
                    <a:pt x="151" y="50"/>
                    <a:pt x="151" y="50"/>
                    <a:pt x="151" y="50"/>
                  </a:cubicBezTo>
                  <a:cubicBezTo>
                    <a:pt x="154" y="50"/>
                    <a:pt x="157" y="48"/>
                    <a:pt x="157" y="44"/>
                  </a:cubicBezTo>
                  <a:cubicBezTo>
                    <a:pt x="157" y="23"/>
                    <a:pt x="157" y="23"/>
                    <a:pt x="157" y="23"/>
                  </a:cubicBezTo>
                  <a:cubicBezTo>
                    <a:pt x="157" y="11"/>
                    <a:pt x="146" y="0"/>
                    <a:pt x="1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6" name="Freeform 8"/>
            <p:cNvSpPr>
              <a:spLocks/>
            </p:cNvSpPr>
            <p:nvPr/>
          </p:nvSpPr>
          <p:spPr bwMode="auto">
            <a:xfrm>
              <a:off x="6207125" y="914400"/>
              <a:ext cx="28575" cy="104775"/>
            </a:xfrm>
            <a:custGeom>
              <a:avLst/>
              <a:gdLst>
                <a:gd name="T0" fmla="*/ 5 w 10"/>
                <a:gd name="T1" fmla="*/ 37 h 37"/>
                <a:gd name="T2" fmla="*/ 10 w 10"/>
                <a:gd name="T3" fmla="*/ 32 h 37"/>
                <a:gd name="T4" fmla="*/ 10 w 10"/>
                <a:gd name="T5" fmla="*/ 5 h 37"/>
                <a:gd name="T6" fmla="*/ 5 w 10"/>
                <a:gd name="T7" fmla="*/ 0 h 37"/>
                <a:gd name="T8" fmla="*/ 0 w 10"/>
                <a:gd name="T9" fmla="*/ 5 h 37"/>
                <a:gd name="T10" fmla="*/ 0 w 10"/>
                <a:gd name="T11" fmla="*/ 32 h 37"/>
                <a:gd name="T12" fmla="*/ 5 w 1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 h="37">
                  <a:moveTo>
                    <a:pt x="5" y="37"/>
                  </a:moveTo>
                  <a:cubicBezTo>
                    <a:pt x="7" y="37"/>
                    <a:pt x="10" y="34"/>
                    <a:pt x="10" y="32"/>
                  </a:cubicBezTo>
                  <a:cubicBezTo>
                    <a:pt x="10" y="5"/>
                    <a:pt x="10" y="5"/>
                    <a:pt x="10" y="5"/>
                  </a:cubicBezTo>
                  <a:cubicBezTo>
                    <a:pt x="10" y="2"/>
                    <a:pt x="7" y="0"/>
                    <a:pt x="5" y="0"/>
                  </a:cubicBezTo>
                  <a:cubicBezTo>
                    <a:pt x="2" y="0"/>
                    <a:pt x="0" y="2"/>
                    <a:pt x="0" y="5"/>
                  </a:cubicBezTo>
                  <a:cubicBezTo>
                    <a:pt x="0" y="32"/>
                    <a:pt x="0" y="32"/>
                    <a:pt x="0" y="32"/>
                  </a:cubicBezTo>
                  <a:cubicBezTo>
                    <a:pt x="0" y="34"/>
                    <a:pt x="2" y="37"/>
                    <a:pt x="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7" name="Oval 9"/>
            <p:cNvSpPr>
              <a:spLocks noChangeArrowheads="1"/>
            </p:cNvSpPr>
            <p:nvPr/>
          </p:nvSpPr>
          <p:spPr bwMode="auto">
            <a:xfrm>
              <a:off x="6170613" y="1214438"/>
              <a:ext cx="36513" cy="76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sp>
          <p:nvSpPr>
            <p:cNvPr id="18" name="Freeform 10"/>
            <p:cNvSpPr>
              <a:spLocks noEditPoints="1"/>
            </p:cNvSpPr>
            <p:nvPr/>
          </p:nvSpPr>
          <p:spPr bwMode="auto">
            <a:xfrm>
              <a:off x="5915025" y="1123950"/>
              <a:ext cx="444499" cy="258176"/>
            </a:xfrm>
            <a:custGeom>
              <a:avLst/>
              <a:gdLst>
                <a:gd name="T0" fmla="*/ 147 w 149"/>
                <a:gd name="T1" fmla="*/ 0 h 95"/>
                <a:gd name="T2" fmla="*/ 2 w 149"/>
                <a:gd name="T3" fmla="*/ 0 h 95"/>
                <a:gd name="T4" fmla="*/ 0 w 149"/>
                <a:gd name="T5" fmla="*/ 0 h 95"/>
                <a:gd name="T6" fmla="*/ 0 w 149"/>
                <a:gd name="T7" fmla="*/ 89 h 95"/>
                <a:gd name="T8" fmla="*/ 6 w 149"/>
                <a:gd name="T9" fmla="*/ 95 h 95"/>
                <a:gd name="T10" fmla="*/ 143 w 149"/>
                <a:gd name="T11" fmla="*/ 95 h 95"/>
                <a:gd name="T12" fmla="*/ 149 w 149"/>
                <a:gd name="T13" fmla="*/ 89 h 95"/>
                <a:gd name="T14" fmla="*/ 149 w 149"/>
                <a:gd name="T15" fmla="*/ 0 h 95"/>
                <a:gd name="T16" fmla="*/ 147 w 149"/>
                <a:gd name="T17" fmla="*/ 0 h 95"/>
                <a:gd name="T18" fmla="*/ 54 w 149"/>
                <a:gd name="T19" fmla="*/ 67 h 95"/>
                <a:gd name="T20" fmla="*/ 41 w 149"/>
                <a:gd name="T21" fmla="*/ 64 h 95"/>
                <a:gd name="T22" fmla="*/ 43 w 149"/>
                <a:gd name="T23" fmla="*/ 57 h 95"/>
                <a:gd name="T24" fmla="*/ 54 w 149"/>
                <a:gd name="T25" fmla="*/ 59 h 95"/>
                <a:gd name="T26" fmla="*/ 61 w 149"/>
                <a:gd name="T27" fmla="*/ 54 h 95"/>
                <a:gd name="T28" fmla="*/ 50 w 149"/>
                <a:gd name="T29" fmla="*/ 48 h 95"/>
                <a:gd name="T30" fmla="*/ 50 w 149"/>
                <a:gd name="T31" fmla="*/ 41 h 95"/>
                <a:gd name="T32" fmla="*/ 61 w 149"/>
                <a:gd name="T33" fmla="*/ 36 h 95"/>
                <a:gd name="T34" fmla="*/ 54 w 149"/>
                <a:gd name="T35" fmla="*/ 32 h 95"/>
                <a:gd name="T36" fmla="*/ 43 w 149"/>
                <a:gd name="T37" fmla="*/ 35 h 95"/>
                <a:gd name="T38" fmla="*/ 41 w 149"/>
                <a:gd name="T39" fmla="*/ 28 h 95"/>
                <a:gd name="T40" fmla="*/ 55 w 149"/>
                <a:gd name="T41" fmla="*/ 24 h 95"/>
                <a:gd name="T42" fmla="*/ 70 w 149"/>
                <a:gd name="T43" fmla="*/ 35 h 95"/>
                <a:gd name="T44" fmla="*/ 64 w 149"/>
                <a:gd name="T45" fmla="*/ 45 h 95"/>
                <a:gd name="T46" fmla="*/ 64 w 149"/>
                <a:gd name="T47" fmla="*/ 45 h 95"/>
                <a:gd name="T48" fmla="*/ 70 w 149"/>
                <a:gd name="T49" fmla="*/ 54 h 95"/>
                <a:gd name="T50" fmla="*/ 54 w 149"/>
                <a:gd name="T51" fmla="*/ 67 h 95"/>
                <a:gd name="T52" fmla="*/ 93 w 149"/>
                <a:gd name="T53" fmla="*/ 67 h 95"/>
                <a:gd name="T54" fmla="*/ 77 w 149"/>
                <a:gd name="T55" fmla="*/ 46 h 95"/>
                <a:gd name="T56" fmla="*/ 93 w 149"/>
                <a:gd name="T57" fmla="*/ 24 h 95"/>
                <a:gd name="T58" fmla="*/ 109 w 149"/>
                <a:gd name="T59" fmla="*/ 46 h 95"/>
                <a:gd name="T60" fmla="*/ 93 w 149"/>
                <a:gd name="T61" fmla="*/ 6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95">
                  <a:moveTo>
                    <a:pt x="147" y="0"/>
                  </a:moveTo>
                  <a:cubicBezTo>
                    <a:pt x="2" y="0"/>
                    <a:pt x="2" y="0"/>
                    <a:pt x="2" y="0"/>
                  </a:cubicBezTo>
                  <a:cubicBezTo>
                    <a:pt x="2" y="0"/>
                    <a:pt x="1" y="0"/>
                    <a:pt x="0" y="0"/>
                  </a:cubicBezTo>
                  <a:cubicBezTo>
                    <a:pt x="0" y="89"/>
                    <a:pt x="0" y="89"/>
                    <a:pt x="0" y="89"/>
                  </a:cubicBezTo>
                  <a:cubicBezTo>
                    <a:pt x="0" y="92"/>
                    <a:pt x="3" y="95"/>
                    <a:pt x="6" y="95"/>
                  </a:cubicBezTo>
                  <a:cubicBezTo>
                    <a:pt x="143" y="95"/>
                    <a:pt x="143" y="95"/>
                    <a:pt x="143" y="95"/>
                  </a:cubicBezTo>
                  <a:cubicBezTo>
                    <a:pt x="147" y="95"/>
                    <a:pt x="149" y="92"/>
                    <a:pt x="149" y="89"/>
                  </a:cubicBezTo>
                  <a:cubicBezTo>
                    <a:pt x="149" y="0"/>
                    <a:pt x="149" y="0"/>
                    <a:pt x="149" y="0"/>
                  </a:cubicBezTo>
                  <a:cubicBezTo>
                    <a:pt x="149" y="0"/>
                    <a:pt x="148" y="0"/>
                    <a:pt x="147" y="0"/>
                  </a:cubicBezTo>
                  <a:close/>
                  <a:moveTo>
                    <a:pt x="54" y="67"/>
                  </a:moveTo>
                  <a:cubicBezTo>
                    <a:pt x="49" y="67"/>
                    <a:pt x="44" y="66"/>
                    <a:pt x="41" y="64"/>
                  </a:cubicBezTo>
                  <a:cubicBezTo>
                    <a:pt x="43" y="57"/>
                    <a:pt x="43" y="57"/>
                    <a:pt x="43" y="57"/>
                  </a:cubicBezTo>
                  <a:cubicBezTo>
                    <a:pt x="46" y="59"/>
                    <a:pt x="50" y="59"/>
                    <a:pt x="54" y="59"/>
                  </a:cubicBezTo>
                  <a:cubicBezTo>
                    <a:pt x="59" y="59"/>
                    <a:pt x="61" y="57"/>
                    <a:pt x="61" y="54"/>
                  </a:cubicBezTo>
                  <a:cubicBezTo>
                    <a:pt x="61" y="50"/>
                    <a:pt x="59" y="48"/>
                    <a:pt x="50" y="48"/>
                  </a:cubicBezTo>
                  <a:cubicBezTo>
                    <a:pt x="50" y="41"/>
                    <a:pt x="50" y="41"/>
                    <a:pt x="50" y="41"/>
                  </a:cubicBezTo>
                  <a:cubicBezTo>
                    <a:pt x="59" y="41"/>
                    <a:pt x="61" y="40"/>
                    <a:pt x="61" y="36"/>
                  </a:cubicBezTo>
                  <a:cubicBezTo>
                    <a:pt x="61" y="33"/>
                    <a:pt x="59" y="32"/>
                    <a:pt x="54" y="32"/>
                  </a:cubicBezTo>
                  <a:cubicBezTo>
                    <a:pt x="50" y="32"/>
                    <a:pt x="46" y="33"/>
                    <a:pt x="43" y="35"/>
                  </a:cubicBezTo>
                  <a:cubicBezTo>
                    <a:pt x="41" y="28"/>
                    <a:pt x="41" y="28"/>
                    <a:pt x="41" y="28"/>
                  </a:cubicBezTo>
                  <a:cubicBezTo>
                    <a:pt x="44" y="26"/>
                    <a:pt x="49" y="24"/>
                    <a:pt x="55" y="24"/>
                  </a:cubicBezTo>
                  <a:cubicBezTo>
                    <a:pt x="64" y="24"/>
                    <a:pt x="70" y="28"/>
                    <a:pt x="70" y="35"/>
                  </a:cubicBezTo>
                  <a:cubicBezTo>
                    <a:pt x="70" y="40"/>
                    <a:pt x="67" y="43"/>
                    <a:pt x="64" y="45"/>
                  </a:cubicBezTo>
                  <a:cubicBezTo>
                    <a:pt x="64" y="45"/>
                    <a:pt x="64" y="45"/>
                    <a:pt x="64" y="45"/>
                  </a:cubicBezTo>
                  <a:cubicBezTo>
                    <a:pt x="68" y="46"/>
                    <a:pt x="70" y="49"/>
                    <a:pt x="70" y="54"/>
                  </a:cubicBezTo>
                  <a:cubicBezTo>
                    <a:pt x="70" y="62"/>
                    <a:pt x="65" y="67"/>
                    <a:pt x="54" y="67"/>
                  </a:cubicBezTo>
                  <a:close/>
                  <a:moveTo>
                    <a:pt x="93" y="67"/>
                  </a:moveTo>
                  <a:cubicBezTo>
                    <a:pt x="82" y="67"/>
                    <a:pt x="77" y="61"/>
                    <a:pt x="77" y="46"/>
                  </a:cubicBezTo>
                  <a:cubicBezTo>
                    <a:pt x="77" y="30"/>
                    <a:pt x="82" y="24"/>
                    <a:pt x="93" y="24"/>
                  </a:cubicBezTo>
                  <a:cubicBezTo>
                    <a:pt x="104" y="24"/>
                    <a:pt x="109" y="30"/>
                    <a:pt x="109" y="46"/>
                  </a:cubicBezTo>
                  <a:cubicBezTo>
                    <a:pt x="109" y="61"/>
                    <a:pt x="104" y="67"/>
                    <a:pt x="9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ndParaRPr>
            </a:p>
          </p:txBody>
        </p:sp>
      </p:grpSp>
      <p:grpSp>
        <p:nvGrpSpPr>
          <p:cNvPr id="20" name="Group 19"/>
          <p:cNvGrpSpPr/>
          <p:nvPr/>
        </p:nvGrpSpPr>
        <p:grpSpPr>
          <a:xfrm>
            <a:off x="857937" y="1568710"/>
            <a:ext cx="3349998" cy="1231351"/>
            <a:chOff x="1228298" y="2998392"/>
            <a:chExt cx="4039737" cy="1710085"/>
          </a:xfrm>
        </p:grpSpPr>
        <p:pic>
          <p:nvPicPr>
            <p:cNvPr id="21" name="Picture 2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28298" y="2998392"/>
              <a:ext cx="4039737" cy="1710085"/>
            </a:xfrm>
            <a:prstGeom prst="rect">
              <a:avLst/>
            </a:prstGeom>
          </p:spPr>
        </p:pic>
        <p:sp>
          <p:nvSpPr>
            <p:cNvPr id="22" name="Rectangle 21"/>
            <p:cNvSpPr/>
            <p:nvPr/>
          </p:nvSpPr>
          <p:spPr>
            <a:xfrm>
              <a:off x="1528549" y="3147790"/>
              <a:ext cx="2564550" cy="878299"/>
            </a:xfrm>
            <a:prstGeom prst="rect">
              <a:avLst/>
            </a:prstGeom>
            <a:solidFill>
              <a:srgbClr val="FFE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highlight>
                    <a:srgbClr val="FFE500"/>
                  </a:highlight>
                </a:rPr>
                <a:t>MAKE</a:t>
              </a:r>
              <a:br>
                <a:rPr lang="en-US" sz="2000" b="1" dirty="0">
                  <a:solidFill>
                    <a:schemeClr val="tx1"/>
                  </a:solidFill>
                  <a:highlight>
                    <a:srgbClr val="FFE500"/>
                  </a:highlight>
                </a:rPr>
              </a:br>
              <a:r>
                <a:rPr lang="en-US" sz="2000" b="1" dirty="0">
                  <a:solidFill>
                    <a:schemeClr val="tx1"/>
                  </a:solidFill>
                  <a:highlight>
                    <a:srgbClr val="FFE500"/>
                  </a:highlight>
                </a:rPr>
                <a:t>APPOINTMENT</a:t>
              </a:r>
            </a:p>
          </p:txBody>
        </p:sp>
      </p:grpSp>
      <p:cxnSp>
        <p:nvCxnSpPr>
          <p:cNvPr id="24" name="Straight Arrow Connector 23"/>
          <p:cNvCxnSpPr/>
          <p:nvPr/>
        </p:nvCxnSpPr>
        <p:spPr>
          <a:xfrm flipV="1">
            <a:off x="4497617" y="2095236"/>
            <a:ext cx="3032942" cy="163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Google Calenda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248063" y="1859404"/>
            <a:ext cx="902745" cy="90274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utlook Calendar | Slack App Director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193024" y="1878087"/>
            <a:ext cx="865380" cy="86538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197599" y="3196388"/>
            <a:ext cx="1188533" cy="816907"/>
          </a:xfrm>
          <a:prstGeom prst="rect">
            <a:avLst/>
          </a:prstGeom>
        </p:spPr>
      </p:pic>
      <p:pic>
        <p:nvPicPr>
          <p:cNvPr id="26" name="Picture 25"/>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40335" y="5202701"/>
            <a:ext cx="1145797" cy="787534"/>
          </a:xfrm>
          <a:prstGeom prst="rect">
            <a:avLst/>
          </a:prstGeom>
        </p:spPr>
      </p:pic>
      <p:cxnSp>
        <p:nvCxnSpPr>
          <p:cNvPr id="28" name="Straight Arrow Connector 27"/>
          <p:cNvCxnSpPr/>
          <p:nvPr/>
        </p:nvCxnSpPr>
        <p:spPr>
          <a:xfrm flipV="1">
            <a:off x="8289784" y="3604842"/>
            <a:ext cx="1690398" cy="526105"/>
          </a:xfrm>
          <a:prstGeom prst="straightConnector1">
            <a:avLst/>
          </a:prstGeom>
          <a:ln w="28575">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6" idx="0"/>
            <a:endCxn id="25" idx="2"/>
          </p:cNvCxnSpPr>
          <p:nvPr/>
        </p:nvCxnSpPr>
        <p:spPr>
          <a:xfrm flipH="1" flipV="1">
            <a:off x="10791866" y="4013295"/>
            <a:ext cx="21368" cy="1189406"/>
          </a:xfrm>
          <a:prstGeom prst="straightConnector1">
            <a:avLst/>
          </a:prstGeom>
          <a:ln w="28575">
            <a:prstDash val="lg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a:off x="8058459" y="5321718"/>
            <a:ext cx="2181876" cy="274750"/>
          </a:xfrm>
          <a:prstGeom prst="straightConnector1">
            <a:avLst/>
          </a:prstGeom>
          <a:ln w="28575">
            <a:prstDash val="lg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182418" y="4130947"/>
            <a:ext cx="2609448" cy="1169551"/>
          </a:xfrm>
          <a:prstGeom prst="rect">
            <a:avLst/>
          </a:prstGeom>
        </p:spPr>
        <p:txBody>
          <a:bodyPr wrap="square">
            <a:spAutoFit/>
          </a:bodyPr>
          <a:lstStyle/>
          <a:p>
            <a:pPr lvl="1">
              <a:spcBef>
                <a:spcPts val="2400"/>
              </a:spcBef>
            </a:pPr>
            <a:r>
              <a:rPr lang="en-US" sz="1400" dirty="0"/>
              <a:t>Transferring the conversation in Rainbow pushes the internal collaboration of your employees</a:t>
            </a:r>
          </a:p>
        </p:txBody>
      </p:sp>
    </p:spTree>
    <p:extLst>
      <p:ext uri="{BB962C8B-B14F-4D97-AF65-F5344CB8AC3E}">
        <p14:creationId xmlns:p14="http://schemas.microsoft.com/office/powerpoint/2010/main" val="1549588801"/>
      </p:ext>
    </p:extLst>
  </p:cSld>
  <p:clrMapOvr>
    <a:masterClrMapping/>
  </p:clrMapOvr>
  <p:transition/>
</p:sld>
</file>

<file path=ppt/theme/theme1.xml><?xml version="1.0" encoding="utf-8"?>
<a:theme xmlns:a="http://schemas.openxmlformats.org/drawingml/2006/main" name="ALE-16:9-2019 ">
  <a:themeElements>
    <a:clrScheme name="Def">
      <a:dk1>
        <a:srgbClr val="000000"/>
      </a:dk1>
      <a:lt1>
        <a:srgbClr val="FFFFFF"/>
      </a:lt1>
      <a:dk2>
        <a:srgbClr val="494949"/>
      </a:dk2>
      <a:lt2>
        <a:srgbClr val="FFFFFF"/>
      </a:lt2>
      <a:accent1>
        <a:srgbClr val="5A4492"/>
      </a:accent1>
      <a:accent2>
        <a:srgbClr val="00B9E1"/>
      </a:accent2>
      <a:accent3>
        <a:srgbClr val="349E33"/>
      </a:accent3>
      <a:accent4>
        <a:srgbClr val="6638B7"/>
      </a:accent4>
      <a:accent5>
        <a:srgbClr val="FF4500"/>
      </a:accent5>
      <a:accent6>
        <a:srgbClr val="921B9B"/>
      </a:accent6>
      <a:hlink>
        <a:srgbClr val="472467"/>
      </a:hlink>
      <a:folHlink>
        <a:srgbClr val="472467"/>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catel-lucent-enterprise-2019-powerpoint-template-en.pptx" id="{34486816-9B23-4A24-8C7C-9A505DCBCFED}" vid="{25E24A2E-CB28-4826-B0F1-2326561EC1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alcatel-lucent-enterprise-2019-powerpoint-template-en</Template>
  <TotalTime>0</TotalTime>
  <Words>1442</Words>
  <Application>Microsoft Office PowerPoint</Application>
  <PresentationFormat>Widescreen</PresentationFormat>
  <Paragraphs>203</Paragraphs>
  <Slides>25</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Bebas Neue</vt:lpstr>
      <vt:lpstr>Gill Sans</vt:lpstr>
      <vt:lpstr>Montserrat Hairline</vt:lpstr>
      <vt:lpstr>MS PGothic</vt:lpstr>
      <vt:lpstr>MS PGothic</vt:lpstr>
      <vt:lpstr>Arial</vt:lpstr>
      <vt:lpstr>Calibri</vt:lpstr>
      <vt:lpstr>Open Sans</vt:lpstr>
      <vt:lpstr>Open Sans Light</vt:lpstr>
      <vt:lpstr>Open Sans Semibold</vt:lpstr>
      <vt:lpstr>Times New Roman</vt:lpstr>
      <vt:lpstr>Trebuchet MS</vt:lpstr>
      <vt:lpstr>Wingdings</vt:lpstr>
      <vt:lpstr>ALE-16:9-2019 </vt:lpstr>
      <vt:lpstr>Rainbow Meeting for citizen digital engagement</vt:lpstr>
      <vt:lpstr>PowerPoint Presentation</vt:lpstr>
      <vt:lpstr>health regulations change the way we Live the barrier gestures, strict measures TO go to the buildings </vt:lpstr>
      <vt:lpstr>administrative procedures is processed ONLINE Identity card, passport, building …</vt:lpstr>
      <vt:lpstr>Engage with Students and parents </vt:lpstr>
      <vt:lpstr>VALUE PROPOSITION</vt:lpstr>
      <vt:lpstr>facilitation of communication</vt:lpstr>
      <vt:lpstr>business continuity during crisis</vt:lpstr>
      <vt:lpstr>Safety-ORIENTED and reliability solution</vt:lpstr>
      <vt:lpstr>PowerPoint Presentation</vt:lpstr>
      <vt:lpstr>PowerPoint Presentation</vt:lpstr>
      <vt:lpstr>PowerPoint Presentation</vt:lpstr>
      <vt:lpstr>How to SET UP an appointment 1/3</vt:lpstr>
      <vt:lpstr>How to SET UP an appointment 2/3</vt:lpstr>
      <vt:lpstr>How to SET UP an appointment 3/3</vt:lpstr>
      <vt:lpstr>CONFIRMATION EMAIL AND SMS Say GOOD-bye to MISSED appointments</vt:lpstr>
      <vt:lpstr>COMMUNICATION with AGENT 1/2</vt:lpstr>
      <vt:lpstr>COMMUNICATION with AGENT 2/2</vt:lpstr>
      <vt:lpstr>PowerPoint Presentation</vt:lpstr>
      <vt:lpstr>PowerPoint Presentation</vt:lpstr>
      <vt:lpstr>PowerPoint Presentation</vt:lpstr>
      <vt:lpstr>PROCEDURE</vt:lpstr>
      <vt:lpstr>PowerPoint Presentation</vt:lpstr>
      <vt:lpstr>PRICING Model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Luong Cong-Thuan</dc:creator>
  <cp:lastModifiedBy>Elleouet Fatima</cp:lastModifiedBy>
  <cp:revision>332</cp:revision>
  <dcterms:created xsi:type="dcterms:W3CDTF">2020-02-09T14:18:50Z</dcterms:created>
  <dcterms:modified xsi:type="dcterms:W3CDTF">2020-12-11T17:02:33Z</dcterms:modified>
</cp:coreProperties>
</file>