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14"/>
  </p:notesMasterIdLst>
  <p:sldIdLst>
    <p:sldId id="2615" r:id="rId5"/>
    <p:sldId id="2678" r:id="rId6"/>
    <p:sldId id="2682" r:id="rId7"/>
    <p:sldId id="2680" r:id="rId8"/>
    <p:sldId id="2134805666" r:id="rId9"/>
    <p:sldId id="2681" r:id="rId10"/>
    <p:sldId id="2683" r:id="rId11"/>
    <p:sldId id="2676" r:id="rId12"/>
    <p:sldId id="2675" r:id="rId13"/>
  </p:sldIdLst>
  <p:sldSz cx="9144000" cy="5143500" type="screen16x9"/>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89" autoAdjust="0"/>
    <p:restoredTop sz="94595"/>
  </p:normalViewPr>
  <p:slideViewPr>
    <p:cSldViewPr snapToGrid="0" snapToObjects="1">
      <p:cViewPr varScale="1">
        <p:scale>
          <a:sx n="125" d="100"/>
          <a:sy n="125" d="100"/>
        </p:scale>
        <p:origin x="160" y="81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8433C-7807-BB4B-B5B9-488619E768BF}" type="datetimeFigureOut">
              <a:rPr lang="en-GB" smtClean="0"/>
              <a:t>22/07/2022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1354-FB34-E34D-B6E0-B44A29095DE7}" type="slidenum">
              <a:rPr lang="en-GB" smtClean="0"/>
              <a:t>‹#›</a:t>
            </a:fld>
            <a:endParaRPr lang="en-GB"/>
          </a:p>
        </p:txBody>
      </p:sp>
    </p:spTree>
    <p:extLst>
      <p:ext uri="{BB962C8B-B14F-4D97-AF65-F5344CB8AC3E}">
        <p14:creationId xmlns:p14="http://schemas.microsoft.com/office/powerpoint/2010/main" val="38168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4E801354-FB34-E34D-B6E0-B44A29095DE7}" type="slidenum">
              <a:rPr/>
              <a:t>5</a:t>
            </a:fld>
            <a:endParaRPr/>
          </a:p>
        </p:txBody>
      </p:sp>
    </p:spTree>
    <p:extLst>
      <p:ext uri="{BB962C8B-B14F-4D97-AF65-F5344CB8AC3E}">
        <p14:creationId xmlns:p14="http://schemas.microsoft.com/office/powerpoint/2010/main" val="1022249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E_Titl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9C21E-05A4-2040-82EE-B40B0F542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6"/>
            <a:ext cx="9144000" cy="5129252"/>
          </a:xfrm>
          <a:prstGeom prst="rect">
            <a:avLst/>
          </a:prstGeom>
        </p:spPr>
      </p:pic>
      <p:pic>
        <p:nvPicPr>
          <p:cNvPr id="8" name="Immagine 7">
            <a:extLst>
              <a:ext uri="{FF2B5EF4-FFF2-40B4-BE49-F238E27FC236}">
                <a16:creationId xmlns:a16="http://schemas.microsoft.com/office/drawing/2014/main" id="{7B46E43A-D8AD-0146-9368-E2B08AD75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a:t>
            </a:r>
            <a:br>
              <a:rPr lang="en-US" dirty="0"/>
            </a:br>
            <a:r>
              <a:rPr lang="en-US" dirty="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36217766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aragraph+Title_Whit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59683" y="1"/>
            <a:ext cx="8784319" cy="149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8" name="Segnaposto testo 7">
            <a:extLst>
              <a:ext uri="{FF2B5EF4-FFF2-40B4-BE49-F238E27FC236}">
                <a16:creationId xmlns:a16="http://schemas.microsoft.com/office/drawing/2014/main" id="{8CD8A5E8-24DA-E64C-90E9-0F059053A15A}"/>
              </a:ext>
            </a:extLst>
          </p:cNvPr>
          <p:cNvSpPr>
            <a:spLocks noGrp="1"/>
          </p:cNvSpPr>
          <p:nvPr>
            <p:ph type="body" sz="quarter" idx="11" hasCustomPrompt="1"/>
          </p:nvPr>
        </p:nvSpPr>
        <p:spPr>
          <a:xfrm>
            <a:off x="622863" y="273619"/>
            <a:ext cx="7378439" cy="830253"/>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OF A LONG TITLE LOREM IPSUM DOLOR SIT.</a:t>
            </a:r>
          </a:p>
        </p:txBody>
      </p:sp>
      <p:sp>
        <p:nvSpPr>
          <p:cNvPr id="5" name="Segnaposto testo 12">
            <a:extLst>
              <a:ext uri="{FF2B5EF4-FFF2-40B4-BE49-F238E27FC236}">
                <a16:creationId xmlns:a16="http://schemas.microsoft.com/office/drawing/2014/main" id="{79B564D9-4B68-3A4D-BB48-F32FA9B0BD72}"/>
              </a:ext>
            </a:extLst>
          </p:cNvPr>
          <p:cNvSpPr>
            <a:spLocks noGrp="1"/>
          </p:cNvSpPr>
          <p:nvPr>
            <p:ph type="body" sz="quarter" idx="13" hasCustomPrompt="1"/>
          </p:nvPr>
        </p:nvSpPr>
        <p:spPr>
          <a:xfrm>
            <a:off x="622863" y="1631166"/>
            <a:ext cx="7378439"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a:p>
            <a:r>
              <a:rPr lang="en-US" noProof="0" dirty="0"/>
              <a:t>Bullet number 2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r>
              <a:rPr lang="en-US" noProof="0" dirty="0"/>
              <a:t>Bullet number 3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p:txBody>
      </p:sp>
    </p:spTree>
    <p:extLst>
      <p:ext uri="{BB962C8B-B14F-4D97-AF65-F5344CB8AC3E}">
        <p14:creationId xmlns:p14="http://schemas.microsoft.com/office/powerpoint/2010/main" val="29428978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Quote">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D08B5DF9-53DE-9840-9AC6-46A5BCDFD942}"/>
              </a:ext>
            </a:extLst>
          </p:cNvPr>
          <p:cNvSpPr>
            <a:spLocks noGrp="1"/>
          </p:cNvSpPr>
          <p:nvPr>
            <p:ph type="body" sz="quarter" idx="10" hasCustomPrompt="1"/>
          </p:nvPr>
        </p:nvSpPr>
        <p:spPr>
          <a:xfrm>
            <a:off x="1875725" y="1423393"/>
            <a:ext cx="5702793" cy="2104430"/>
          </a:xfrm>
          <a:prstGeom prst="rect">
            <a:avLst/>
          </a:prstGeom>
        </p:spPr>
        <p:txBody>
          <a:bodyPr/>
          <a:lstStyle>
            <a:lvl1pPr marL="0" indent="0">
              <a:lnSpc>
                <a:spcPct val="150000"/>
              </a:lnSpc>
              <a:buNone/>
              <a:defRPr lang="it-IT" sz="2000" b="0" i="0" kern="1200" dirty="0" smtClean="0">
                <a:solidFill>
                  <a:schemeClr val="accent1"/>
                </a:solidFill>
                <a:effectLst/>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dirty="0"/>
              <a:t>«</a:t>
            </a:r>
            <a:r>
              <a:rPr lang="it-IT" dirty="0" err="1"/>
              <a:t>This</a:t>
            </a:r>
            <a:r>
              <a:rPr lang="it-IT" dirty="0"/>
              <a:t> </a:t>
            </a:r>
            <a:r>
              <a:rPr lang="it-IT" dirty="0" err="1"/>
              <a:t>is</a:t>
            </a:r>
            <a:r>
              <a:rPr lang="it-IT" dirty="0"/>
              <a:t> a </a:t>
            </a:r>
            <a:r>
              <a:rPr lang="en-US" noProof="0" dirty="0"/>
              <a:t>quote slide. Big text and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Quisque</a:t>
            </a:r>
            <a:r>
              <a:rPr lang="en-US" noProof="0" dirty="0"/>
              <a:t> maximus </a:t>
            </a:r>
            <a:r>
              <a:rPr lang="en-US" noProof="0" dirty="0" err="1"/>
              <a:t>quam</a:t>
            </a:r>
            <a:r>
              <a:rPr lang="en-US" noProof="0" dirty="0"/>
              <a:t> </a:t>
            </a:r>
            <a:r>
              <a:rPr lang="en-US" noProof="0" dirty="0" err="1"/>
              <a:t>vehicula</a:t>
            </a:r>
            <a:r>
              <a:rPr lang="en-US" noProof="0" dirty="0"/>
              <a:t> </a:t>
            </a:r>
            <a:r>
              <a:rPr lang="en-US" noProof="0" dirty="0" err="1"/>
              <a:t>tellus</a:t>
            </a:r>
            <a:r>
              <a:rPr lang="en-US" noProof="0" dirty="0"/>
              <a:t> </a:t>
            </a:r>
            <a:r>
              <a:rPr lang="en-US" noProof="0" dirty="0" err="1"/>
              <a:t>fringilla</a:t>
            </a:r>
            <a:r>
              <a:rPr lang="en-US" noProof="0" dirty="0"/>
              <a:t>, at </a:t>
            </a:r>
            <a:r>
              <a:rPr lang="en-US" noProof="0" dirty="0" err="1"/>
              <a:t>pellentesque</a:t>
            </a:r>
            <a:r>
              <a:rPr lang="en-US" noProof="0" dirty="0"/>
              <a:t> </a:t>
            </a:r>
            <a:r>
              <a:rPr lang="en-US" noProof="0" dirty="0" err="1"/>
              <a:t>neque</a:t>
            </a:r>
            <a:r>
              <a:rPr lang="en-US" noProof="0" dirty="0"/>
              <a:t> </a:t>
            </a:r>
            <a:r>
              <a:rPr lang="it-IT" dirty="0" err="1"/>
              <a:t>fringilla</a:t>
            </a:r>
            <a:r>
              <a:rPr lang="it-IT" dirty="0"/>
              <a:t>.»</a:t>
            </a:r>
            <a:r>
              <a:rPr lang="it-IT" b="0" i="0" dirty="0">
                <a:solidFill>
                  <a:srgbClr val="000000"/>
                </a:solidFill>
                <a:effectLst/>
                <a:latin typeface="Open Sans" panose="020B0606030504020204" pitchFamily="34" charset="0"/>
              </a:rPr>
              <a:t> </a:t>
            </a:r>
            <a:endParaRPr lang="it-IT" dirty="0"/>
          </a:p>
        </p:txBody>
      </p:sp>
      <p:sp>
        <p:nvSpPr>
          <p:cNvPr id="9" name="Segnaposto testo 8">
            <a:extLst>
              <a:ext uri="{FF2B5EF4-FFF2-40B4-BE49-F238E27FC236}">
                <a16:creationId xmlns:a16="http://schemas.microsoft.com/office/drawing/2014/main" id="{C149DB6E-EBE5-BA49-8360-60ED36F1A748}"/>
              </a:ext>
            </a:extLst>
          </p:cNvPr>
          <p:cNvSpPr>
            <a:spLocks noGrp="1"/>
          </p:cNvSpPr>
          <p:nvPr>
            <p:ph type="body" sz="quarter" idx="11" hasCustomPrompt="1"/>
          </p:nvPr>
        </p:nvSpPr>
        <p:spPr>
          <a:xfrm>
            <a:off x="5916613" y="3277516"/>
            <a:ext cx="1807244" cy="909638"/>
          </a:xfrm>
          <a:prstGeom prst="rect">
            <a:avLst/>
          </a:prstGeom>
        </p:spPr>
        <p:txBody>
          <a:bodyPr/>
          <a:lstStyle>
            <a:lvl1pPr marL="0" indent="0">
              <a:buNone/>
              <a:defRPr sz="1400" b="0" i="0">
                <a:solidFill>
                  <a:schemeClr val="accent1"/>
                </a:solidFill>
                <a:latin typeface="+mj-lt"/>
              </a:defRPr>
            </a:lvl1pPr>
          </a:lstStyle>
          <a:p>
            <a:pPr lvl="0"/>
            <a:r>
              <a:rPr lang="it-IT" dirty="0"/>
              <a:t>Lauren </a:t>
            </a:r>
            <a:r>
              <a:rPr lang="en-US" noProof="0" dirty="0"/>
              <a:t>Smith</a:t>
            </a:r>
            <a:r>
              <a:rPr lang="it-IT" dirty="0"/>
              <a:t>, </a:t>
            </a:r>
            <a:r>
              <a:rPr lang="it-IT" dirty="0" err="1"/>
              <a:t>Role</a:t>
            </a:r>
            <a:endParaRPr lang="it-IT" dirty="0"/>
          </a:p>
        </p:txBody>
      </p:sp>
    </p:spTree>
    <p:extLst>
      <p:ext uri="{BB962C8B-B14F-4D97-AF65-F5344CB8AC3E}">
        <p14:creationId xmlns:p14="http://schemas.microsoft.com/office/powerpoint/2010/main" val="14640677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_BulletPoint_Purp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795254" y="0"/>
            <a:ext cx="534874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12" name="Segnaposto testo 12">
            <a:extLst>
              <a:ext uri="{FF2B5EF4-FFF2-40B4-BE49-F238E27FC236}">
                <a16:creationId xmlns:a16="http://schemas.microsoft.com/office/drawing/2014/main" id="{B1806112-FC24-794D-9186-29459AB25538}"/>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170849">
              <a:lnSpc>
                <a:spcPct val="100000"/>
              </a:lnSpc>
              <a:buSzPct val="150000"/>
              <a:buFontTx/>
              <a:buBlip>
                <a:blip r:embed="rId2"/>
              </a:buBlip>
              <a:defRPr sz="1100" b="0" i="0">
                <a:solidFill>
                  <a:schemeClr val="bg1"/>
                </a:solidFill>
                <a:latin typeface="Trebuchet MS" panose="020B0703020202090204" pitchFamily="34" charset="0"/>
              </a:defRPr>
            </a:lvl2pPr>
            <a:lvl3pPr marL="856625" indent="-170849">
              <a:lnSpc>
                <a:spcPct val="100000"/>
              </a:lnSpc>
              <a:buSzPct val="150000"/>
              <a:buFontTx/>
              <a:buBlip>
                <a:blip r:embed="rId2"/>
              </a:buBlip>
              <a:defRPr sz="900" b="0" i="0">
                <a:solidFill>
                  <a:schemeClr val="bg1"/>
                </a:solidFill>
                <a:latin typeface="Trebuchet MS" panose="020B0703020202090204" pitchFamily="34" charset="0"/>
              </a:defRPr>
            </a:lvl3pPr>
            <a:lvl4pPr>
              <a:defRPr>
                <a:solidFill>
                  <a:schemeClr val="bg1"/>
                </a:solidFill>
                <a:latin typeface="Trebuchet MS" panose="020B0703020202090204" pitchFamily="34" charset="0"/>
              </a:defRPr>
            </a:lvl4pPr>
            <a:lvl5pPr>
              <a:defRPr>
                <a:solidFill>
                  <a:schemeClr val="bg1"/>
                </a:solidFill>
                <a:latin typeface="Trebuchet MS" panose="020B0703020202090204" pitchFamily="34" charset="0"/>
              </a:defRPr>
            </a:lvl5pPr>
            <a:lvl6pPr marL="1714097" indent="0">
              <a:buNone/>
              <a:defRPr>
                <a:solidFill>
                  <a:schemeClr val="bg1"/>
                </a:solidFill>
              </a:defRPr>
            </a:lvl6pPr>
          </a:lstStyle>
          <a:p>
            <a:r>
              <a:rPr lang="it-IT" dirty="0" err="1"/>
              <a:t>Bullet</a:t>
            </a:r>
            <a:r>
              <a:rPr lang="it-IT" dirty="0"/>
              <a:t> </a:t>
            </a:r>
            <a:r>
              <a:rPr lang="en-US" noProof="0" dirty="0"/>
              <a:t>number 1</a:t>
            </a:r>
          </a:p>
          <a:p>
            <a:pPr lvl="1"/>
            <a:r>
              <a:rPr lang="en-US" noProof="0" dirty="0"/>
              <a:t>Bullet</a:t>
            </a:r>
          </a:p>
          <a:p>
            <a:pPr lvl="2"/>
            <a:r>
              <a:rPr lang="en-US" noProof="0" dirty="0"/>
              <a:t>Bullet</a:t>
            </a:r>
          </a:p>
          <a:p>
            <a:r>
              <a:rPr lang="en-US" noProof="0" dirty="0"/>
              <a:t>Bullet number 2</a:t>
            </a:r>
          </a:p>
          <a:p>
            <a:r>
              <a:rPr lang="en-US" noProof="0" dirty="0"/>
              <a:t>Bullet number 3</a:t>
            </a:r>
          </a:p>
          <a:p>
            <a:r>
              <a:rPr lang="en-US" noProof="0" dirty="0"/>
              <a:t>Bullet number 4</a:t>
            </a:r>
          </a:p>
          <a:p>
            <a:r>
              <a:rPr lang="en-US" noProof="0" dirty="0"/>
              <a:t>Bullet number 5</a:t>
            </a:r>
          </a:p>
        </p:txBody>
      </p:sp>
      <p:sp>
        <p:nvSpPr>
          <p:cNvPr id="7" name="Segnaposto testo 4">
            <a:extLst>
              <a:ext uri="{FF2B5EF4-FFF2-40B4-BE49-F238E27FC236}">
                <a16:creationId xmlns:a16="http://schemas.microsoft.com/office/drawing/2014/main" id="{82F33941-4E77-814E-B41E-100EA59443D8}"/>
              </a:ext>
            </a:extLst>
          </p:cNvPr>
          <p:cNvSpPr>
            <a:spLocks noGrp="1"/>
          </p:cNvSpPr>
          <p:nvPr>
            <p:ph type="body" sz="quarter" idx="13" hasCustomPrompt="1"/>
          </p:nvPr>
        </p:nvSpPr>
        <p:spPr>
          <a:xfrm>
            <a:off x="622862" y="1905704"/>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a:t>
            </a:r>
            <a:r>
              <a:rPr lang="en-US" noProof="0" dirty="0"/>
              <a:t>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quam</a:t>
            </a:r>
            <a:r>
              <a:rPr lang="en-US" noProof="0" dirty="0"/>
              <a:t>.</a:t>
            </a:r>
          </a:p>
          <a:p>
            <a:pPr lvl="0"/>
            <a:endParaRPr lang="en-US" dirty="0"/>
          </a:p>
        </p:txBody>
      </p:sp>
      <p:sp>
        <p:nvSpPr>
          <p:cNvPr id="8" name="Segnaposto testo 10">
            <a:extLst>
              <a:ext uri="{FF2B5EF4-FFF2-40B4-BE49-F238E27FC236}">
                <a16:creationId xmlns:a16="http://schemas.microsoft.com/office/drawing/2014/main" id="{10B5E71C-7A5D-5A4D-8B89-9A8CC5B759D8}"/>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6" name="Immagine 2">
            <a:extLst>
              <a:ext uri="{FF2B5EF4-FFF2-40B4-BE49-F238E27FC236}">
                <a16:creationId xmlns:a16="http://schemas.microsoft.com/office/drawing/2014/main" id="{88E20777-7F7E-9E47-BEED-0D7B8D469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36830739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EFAULT-master title">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TITLE LOREM IPSUM DOLOR SIT </a:t>
            </a:r>
          </a:p>
        </p:txBody>
      </p:sp>
    </p:spTree>
    <p:extLst>
      <p:ext uri="{BB962C8B-B14F-4D97-AF65-F5344CB8AC3E}">
        <p14:creationId xmlns:p14="http://schemas.microsoft.com/office/powerpoint/2010/main" val="14922167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aragraphs+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90954" y="0"/>
            <a:ext cx="345305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773580" y="1904320"/>
            <a:ext cx="4855120" cy="246594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8" name="Segnaposto testo 4">
            <a:extLst>
              <a:ext uri="{FF2B5EF4-FFF2-40B4-BE49-F238E27FC236}">
                <a16:creationId xmlns:a16="http://schemas.microsoft.com/office/drawing/2014/main" id="{60EC471B-71DB-CB4C-91D8-BB7CA8FE6727}"/>
              </a:ext>
            </a:extLst>
          </p:cNvPr>
          <p:cNvSpPr>
            <a:spLocks noGrp="1"/>
          </p:cNvSpPr>
          <p:nvPr>
            <p:ph type="body" sz="quarter" idx="13" hasCustomPrompt="1"/>
          </p:nvPr>
        </p:nvSpPr>
        <p:spPr>
          <a:xfrm>
            <a:off x="4225898" y="347328"/>
            <a:ext cx="4410358" cy="116264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a:t>
            </a:r>
            <a:r>
              <a:rPr lang="en-US" noProof="0" dirty="0" err="1"/>
              <a:t>consectetur</a:t>
            </a:r>
            <a:r>
              <a:rPr lang="en-US" noProof="0" dirty="0"/>
              <a:t>.</a:t>
            </a:r>
          </a:p>
        </p:txBody>
      </p:sp>
      <p:sp>
        <p:nvSpPr>
          <p:cNvPr id="9" name="Segnaposto testo 10">
            <a:extLst>
              <a:ext uri="{FF2B5EF4-FFF2-40B4-BE49-F238E27FC236}">
                <a16:creationId xmlns:a16="http://schemas.microsoft.com/office/drawing/2014/main" id="{399C6C13-AF95-5C45-BEDF-6315B14C3E3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TITLE</a:t>
            </a:r>
            <a:br>
              <a:rPr lang="en-US" noProof="0" dirty="0"/>
            </a:br>
            <a:r>
              <a:rPr lang="en-US" noProof="0" dirty="0"/>
              <a:t>MAX 2 Lines</a:t>
            </a:r>
          </a:p>
        </p:txBody>
      </p:sp>
      <p:sp>
        <p:nvSpPr>
          <p:cNvPr id="7" name="Segnaposto testo 12">
            <a:extLst>
              <a:ext uri="{FF2B5EF4-FFF2-40B4-BE49-F238E27FC236}">
                <a16:creationId xmlns:a16="http://schemas.microsoft.com/office/drawing/2014/main" id="{546B5F61-E036-A741-85A5-10F922A21DB1}"/>
              </a:ext>
            </a:extLst>
          </p:cNvPr>
          <p:cNvSpPr>
            <a:spLocks noGrp="1"/>
          </p:cNvSpPr>
          <p:nvPr>
            <p:ph type="body" sz="quarter" idx="61" hasCustomPrompt="1"/>
          </p:nvPr>
        </p:nvSpPr>
        <p:spPr>
          <a:xfrm>
            <a:off x="6011327" y="1904320"/>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it-IT" dirty="0" err="1"/>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34596070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DEFAULT-master">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0196" y="0"/>
            <a:ext cx="345305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8" name="Segnaposto testo 4">
            <a:extLst>
              <a:ext uri="{FF2B5EF4-FFF2-40B4-BE49-F238E27FC236}">
                <a16:creationId xmlns:a16="http://schemas.microsoft.com/office/drawing/2014/main" id="{60EC471B-71DB-CB4C-91D8-BB7CA8FE6727}"/>
              </a:ext>
            </a:extLst>
          </p:cNvPr>
          <p:cNvSpPr>
            <a:spLocks noGrp="1"/>
          </p:cNvSpPr>
          <p:nvPr>
            <p:ph type="body" sz="quarter" idx="13" hasCustomPrompt="1"/>
          </p:nvPr>
        </p:nvSpPr>
        <p:spPr>
          <a:xfrm>
            <a:off x="4225898" y="347328"/>
            <a:ext cx="4410358" cy="116264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a:t>
            </a:r>
            <a:r>
              <a:rPr lang="en-US" dirty="0" err="1"/>
              <a:t>consectetur</a:t>
            </a:r>
            <a:r>
              <a:rPr lang="en-US" dirty="0"/>
              <a:t>.</a:t>
            </a:r>
          </a:p>
        </p:txBody>
      </p:sp>
      <p:pic>
        <p:nvPicPr>
          <p:cNvPr id="4" name="Immagine 3">
            <a:extLst>
              <a:ext uri="{FF2B5EF4-FFF2-40B4-BE49-F238E27FC236}">
                <a16:creationId xmlns:a16="http://schemas.microsoft.com/office/drawing/2014/main" id="{50733C02-3E83-B748-A255-B164F68477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1744" y="1878085"/>
            <a:ext cx="5018332" cy="2508513"/>
          </a:xfrm>
          <a:prstGeom prst="rect">
            <a:avLst/>
          </a:prstGeom>
        </p:spPr>
      </p:pic>
      <p:sp>
        <p:nvSpPr>
          <p:cNvPr id="9" name="Segnaposto testo 10">
            <a:extLst>
              <a:ext uri="{FF2B5EF4-FFF2-40B4-BE49-F238E27FC236}">
                <a16:creationId xmlns:a16="http://schemas.microsoft.com/office/drawing/2014/main" id="{21E9F1A3-CB2D-4249-B161-F839AE7F58B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dirty="0"/>
              <a:t>EXAMPLE TITLE</a:t>
            </a:r>
            <a:br>
              <a:rPr lang="en-US" noProof="0" dirty="0"/>
            </a:br>
            <a:r>
              <a:rPr lang="en-US" noProof="0" dirty="0"/>
              <a:t>MAX 2 LINES</a:t>
            </a:r>
          </a:p>
        </p:txBody>
      </p:sp>
      <p:sp>
        <p:nvSpPr>
          <p:cNvPr id="10" name="Segnaposto testo 12">
            <a:extLst>
              <a:ext uri="{FF2B5EF4-FFF2-40B4-BE49-F238E27FC236}">
                <a16:creationId xmlns:a16="http://schemas.microsoft.com/office/drawing/2014/main" id="{E3CFB364-BCBE-5A40-B5E7-2CF6EA6C9950}"/>
              </a:ext>
            </a:extLst>
          </p:cNvPr>
          <p:cNvSpPr>
            <a:spLocks noGrp="1"/>
          </p:cNvSpPr>
          <p:nvPr>
            <p:ph type="body" sz="quarter" idx="61" hasCustomPrompt="1"/>
          </p:nvPr>
        </p:nvSpPr>
        <p:spPr>
          <a:xfrm>
            <a:off x="6011326" y="1878085"/>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27960339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aragraph+Image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9"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4145701" y="1848043"/>
            <a:ext cx="4475699" cy="2560673"/>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9" name="Segnaposto testo 4">
            <a:extLst>
              <a:ext uri="{FF2B5EF4-FFF2-40B4-BE49-F238E27FC236}">
                <a16:creationId xmlns:a16="http://schemas.microsoft.com/office/drawing/2014/main" id="{71F4B6D8-D6F5-9344-B3E2-90388AFC5F65}"/>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a:t>
            </a:r>
          </a:p>
        </p:txBody>
      </p:sp>
      <p:sp>
        <p:nvSpPr>
          <p:cNvPr id="7" name="Segnaposto testo 10">
            <a:extLst>
              <a:ext uri="{FF2B5EF4-FFF2-40B4-BE49-F238E27FC236}">
                <a16:creationId xmlns:a16="http://schemas.microsoft.com/office/drawing/2014/main" id="{39693314-8E4E-3A4A-8E76-9BE48A55C18F}"/>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10" name="Immagine 2">
            <a:extLst>
              <a:ext uri="{FF2B5EF4-FFF2-40B4-BE49-F238E27FC236}">
                <a16:creationId xmlns:a16="http://schemas.microsoft.com/office/drawing/2014/main" id="{94A1D79C-F9A8-D44A-A1B7-1D42F987B2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2" name="Segnaposto testo 12">
            <a:extLst>
              <a:ext uri="{FF2B5EF4-FFF2-40B4-BE49-F238E27FC236}">
                <a16:creationId xmlns:a16="http://schemas.microsoft.com/office/drawing/2014/main" id="{074DA026-0859-DC4C-B810-EE95033106FD}"/>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it-IT" dirty="0" err="1"/>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868606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aragraph+Imag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9"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pic>
        <p:nvPicPr>
          <p:cNvPr id="4" name="Immagine 3">
            <a:extLst>
              <a:ext uri="{FF2B5EF4-FFF2-40B4-BE49-F238E27FC236}">
                <a16:creationId xmlns:a16="http://schemas.microsoft.com/office/drawing/2014/main" id="{9B890F40-AA9B-0E47-BE5E-F6DBD04D3E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5697" y="1848042"/>
            <a:ext cx="4499932" cy="2576687"/>
          </a:xfrm>
          <a:prstGeom prst="rect">
            <a:avLst/>
          </a:prstGeom>
        </p:spPr>
      </p:pic>
      <p:sp>
        <p:nvSpPr>
          <p:cNvPr id="11" name="Segnaposto testo 4">
            <a:extLst>
              <a:ext uri="{FF2B5EF4-FFF2-40B4-BE49-F238E27FC236}">
                <a16:creationId xmlns:a16="http://schemas.microsoft.com/office/drawing/2014/main" id="{E4DC27CC-6BE3-F747-B4E3-D1C72AB2F09D}"/>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a:t>
            </a:r>
          </a:p>
        </p:txBody>
      </p:sp>
      <p:sp>
        <p:nvSpPr>
          <p:cNvPr id="10" name="Segnaposto testo 10">
            <a:extLst>
              <a:ext uri="{FF2B5EF4-FFF2-40B4-BE49-F238E27FC236}">
                <a16:creationId xmlns:a16="http://schemas.microsoft.com/office/drawing/2014/main" id="{BACE1114-6E89-FA4B-8E9A-6CD51853FB4D}"/>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7" name="Immagine 2">
            <a:extLst>
              <a:ext uri="{FF2B5EF4-FFF2-40B4-BE49-F238E27FC236}">
                <a16:creationId xmlns:a16="http://schemas.microsoft.com/office/drawing/2014/main" id="{06A44CD5-1758-E843-B9A8-E16482413A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3265516A-6C7E-8C41-8C43-CE11DF95B5B8}"/>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33751886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aragraph+Image_2">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9"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pic>
        <p:nvPicPr>
          <p:cNvPr id="5" name="Immagine 4">
            <a:extLst>
              <a:ext uri="{FF2B5EF4-FFF2-40B4-BE49-F238E27FC236}">
                <a16:creationId xmlns:a16="http://schemas.microsoft.com/office/drawing/2014/main" id="{D673B2D9-9119-0D44-BF07-D2CB937E2D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5697" y="1848042"/>
            <a:ext cx="4499932" cy="2576687"/>
          </a:xfrm>
          <a:prstGeom prst="rect">
            <a:avLst/>
          </a:prstGeom>
        </p:spPr>
      </p:pic>
      <p:sp>
        <p:nvSpPr>
          <p:cNvPr id="11" name="Segnaposto testo 4">
            <a:extLst>
              <a:ext uri="{FF2B5EF4-FFF2-40B4-BE49-F238E27FC236}">
                <a16:creationId xmlns:a16="http://schemas.microsoft.com/office/drawing/2014/main" id="{B6DDEF08-89A1-C847-8B91-D7614617BD51}"/>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dirty="0"/>
              <a:t>.</a:t>
            </a:r>
          </a:p>
        </p:txBody>
      </p:sp>
      <p:sp>
        <p:nvSpPr>
          <p:cNvPr id="10" name="Segnaposto testo 10">
            <a:extLst>
              <a:ext uri="{FF2B5EF4-FFF2-40B4-BE49-F238E27FC236}">
                <a16:creationId xmlns:a16="http://schemas.microsoft.com/office/drawing/2014/main" id="{3D56544D-E9E8-1F4E-96ED-937429E32C80}"/>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7" name="Immagine 2">
            <a:extLst>
              <a:ext uri="{FF2B5EF4-FFF2-40B4-BE49-F238E27FC236}">
                <a16:creationId xmlns:a16="http://schemas.microsoft.com/office/drawing/2014/main" id="{052D700B-BBAE-2247-8BFC-641BA5B156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BC4FAC46-1220-424B-BAB2-16E3E1C51AE1}"/>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4965745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aragraph+Image3">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7"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pic>
        <p:nvPicPr>
          <p:cNvPr id="4" name="Immagine 3">
            <a:extLst>
              <a:ext uri="{FF2B5EF4-FFF2-40B4-BE49-F238E27FC236}">
                <a16:creationId xmlns:a16="http://schemas.microsoft.com/office/drawing/2014/main" id="{C7CC9EF2-C87A-CB4C-BAD8-74F287DB97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5697" y="1848042"/>
            <a:ext cx="4499932" cy="2576687"/>
          </a:xfrm>
          <a:prstGeom prst="rect">
            <a:avLst/>
          </a:prstGeom>
        </p:spPr>
      </p:pic>
      <p:sp>
        <p:nvSpPr>
          <p:cNvPr id="11" name="Segnaposto testo 4">
            <a:extLst>
              <a:ext uri="{FF2B5EF4-FFF2-40B4-BE49-F238E27FC236}">
                <a16:creationId xmlns:a16="http://schemas.microsoft.com/office/drawing/2014/main" id="{6A8D45C2-D897-B148-B43A-EE3BB1D5A3AF}"/>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a:t>
            </a:r>
          </a:p>
        </p:txBody>
      </p:sp>
      <p:sp>
        <p:nvSpPr>
          <p:cNvPr id="10" name="Segnaposto testo 10">
            <a:extLst>
              <a:ext uri="{FF2B5EF4-FFF2-40B4-BE49-F238E27FC236}">
                <a16:creationId xmlns:a16="http://schemas.microsoft.com/office/drawing/2014/main" id="{15C6D792-3615-774F-8411-1EFB961E8831}"/>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7" name="Immagine 2">
            <a:extLst>
              <a:ext uri="{FF2B5EF4-FFF2-40B4-BE49-F238E27FC236}">
                <a16:creationId xmlns:a16="http://schemas.microsoft.com/office/drawing/2014/main" id="{FBBB718D-6232-C840-B45F-053E56A21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47D06C4B-BCB3-494E-AF97-C77A0FBE0D65}"/>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34656277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E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BDFF2-9A5C-4443-9104-5BC249D75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 y="6352"/>
            <a:ext cx="9131300" cy="5130800"/>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 </a:t>
            </a:r>
            <a:br>
              <a:rPr lang="en-US" dirty="0"/>
            </a:br>
            <a:r>
              <a:rPr lang="en-US" dirty="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38524960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a16="http://schemas.microsoft.com/office/drawing/2014/main" id="{E0FA4764-0317-9B43-9669-BF065BBE2409}"/>
              </a:ext>
            </a:extLst>
          </p:cNvPr>
          <p:cNvSpPr>
            <a:spLocks noGrp="1"/>
          </p:cNvSpPr>
          <p:nvPr>
            <p:ph type="body" sz="quarter" idx="11" hasCustomPrompt="1"/>
          </p:nvPr>
        </p:nvSpPr>
        <p:spPr>
          <a:xfrm>
            <a:off x="622860" y="234814"/>
            <a:ext cx="7378438" cy="712539"/>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5" name="Segnaposto testo 12">
            <a:extLst>
              <a:ext uri="{FF2B5EF4-FFF2-40B4-BE49-F238E27FC236}">
                <a16:creationId xmlns:a16="http://schemas.microsoft.com/office/drawing/2014/main" id="{EC28FD98-BBF6-2048-94FC-594E4F82385A}"/>
              </a:ext>
            </a:extLst>
          </p:cNvPr>
          <p:cNvSpPr>
            <a:spLocks noGrp="1"/>
          </p:cNvSpPr>
          <p:nvPr>
            <p:ph type="body" sz="quarter" idx="61" hasCustomPrompt="1"/>
          </p:nvPr>
        </p:nvSpPr>
        <p:spPr>
          <a:xfrm>
            <a:off x="622860" y="1427977"/>
            <a:ext cx="3026502"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dirty="0"/>
              <a:t>Bullet number 1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noProof="0" dirty="0"/>
              <a:t>sit</a:t>
            </a:r>
            <a:r>
              <a:rPr lang="en-US" dirty="0"/>
              <a:t> </a:t>
            </a:r>
            <a:r>
              <a:rPr lang="en-US" dirty="0" err="1"/>
              <a:t>amet</a:t>
            </a:r>
            <a:r>
              <a:rPr lang="en-US" dirty="0"/>
              <a:t> dolor </a:t>
            </a:r>
            <a:r>
              <a:rPr lang="en-US" dirty="0" err="1"/>
              <a:t>consectetur</a:t>
            </a:r>
            <a:r>
              <a:rPr lang="en-US" dirty="0"/>
              <a:t> </a:t>
            </a:r>
          </a:p>
          <a:p>
            <a:pPr lvl="1"/>
            <a:r>
              <a:rPr lang="en-US" dirty="0"/>
              <a:t>Bullet 2</a:t>
            </a:r>
          </a:p>
          <a:p>
            <a:pPr lvl="2"/>
            <a:r>
              <a:rPr lang="en-US" dirty="0"/>
              <a:t>Bullet 3</a:t>
            </a:r>
          </a:p>
          <a:p>
            <a:pPr lvl="3"/>
            <a:r>
              <a:rPr lang="en-US" dirty="0"/>
              <a:t>Bullet 4</a:t>
            </a:r>
          </a:p>
        </p:txBody>
      </p:sp>
      <p:sp>
        <p:nvSpPr>
          <p:cNvPr id="7" name="Segnaposto testo 12">
            <a:extLst>
              <a:ext uri="{FF2B5EF4-FFF2-40B4-BE49-F238E27FC236}">
                <a16:creationId xmlns:a16="http://schemas.microsoft.com/office/drawing/2014/main" id="{E76D8D63-C902-3A47-93C6-346425325E3E}"/>
              </a:ext>
            </a:extLst>
          </p:cNvPr>
          <p:cNvSpPr>
            <a:spLocks noGrp="1"/>
          </p:cNvSpPr>
          <p:nvPr>
            <p:ph type="body" sz="quarter" idx="62" hasCustomPrompt="1"/>
          </p:nvPr>
        </p:nvSpPr>
        <p:spPr>
          <a:xfrm>
            <a:off x="5035401" y="1427976"/>
            <a:ext cx="3026502"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23306162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ext+Title - 2 Columns">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168140A7-BF12-2249-A61B-329FAA92101E}"/>
              </a:ext>
            </a:extLst>
          </p:cNvPr>
          <p:cNvSpPr>
            <a:spLocks noGrp="1"/>
          </p:cNvSpPr>
          <p:nvPr>
            <p:ph type="body" sz="quarter" idx="63" hasCustomPrompt="1"/>
          </p:nvPr>
        </p:nvSpPr>
        <p:spPr>
          <a:xfrm>
            <a:off x="622860" y="228479"/>
            <a:ext cx="7359266" cy="1536273"/>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OF A LONG TITLE LOREM IPSUM DOLOR SIT. IT WILL BE USED TO OPEN A CHART WITH A VERY LONG SENTENCE INSTEAD OF A NORMAL TITLE</a:t>
            </a:r>
            <a:r>
              <a:rPr lang="it-IT" dirty="0"/>
              <a:t>. </a:t>
            </a:r>
          </a:p>
        </p:txBody>
      </p:sp>
      <p:sp>
        <p:nvSpPr>
          <p:cNvPr id="5" name="Segnaposto testo 12">
            <a:extLst>
              <a:ext uri="{FF2B5EF4-FFF2-40B4-BE49-F238E27FC236}">
                <a16:creationId xmlns:a16="http://schemas.microsoft.com/office/drawing/2014/main" id="{213D9795-AAD5-FC4E-806E-E130BED8A0D3}"/>
              </a:ext>
            </a:extLst>
          </p:cNvPr>
          <p:cNvSpPr>
            <a:spLocks noGrp="1"/>
          </p:cNvSpPr>
          <p:nvPr>
            <p:ph type="body" sz="quarter" idx="61" hasCustomPrompt="1"/>
          </p:nvPr>
        </p:nvSpPr>
        <p:spPr>
          <a:xfrm>
            <a:off x="622860" y="2114930"/>
            <a:ext cx="2787605"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
        <p:nvSpPr>
          <p:cNvPr id="6" name="Segnaposto testo 12">
            <a:extLst>
              <a:ext uri="{FF2B5EF4-FFF2-40B4-BE49-F238E27FC236}">
                <a16:creationId xmlns:a16="http://schemas.microsoft.com/office/drawing/2014/main" id="{6D542223-A76C-D34A-9887-2B22D2EAD825}"/>
              </a:ext>
            </a:extLst>
          </p:cNvPr>
          <p:cNvSpPr>
            <a:spLocks noGrp="1"/>
          </p:cNvSpPr>
          <p:nvPr>
            <p:ph type="body" sz="quarter" idx="62" hasCustomPrompt="1"/>
          </p:nvPr>
        </p:nvSpPr>
        <p:spPr>
          <a:xfrm>
            <a:off x="5194521" y="2114929"/>
            <a:ext cx="2787605"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42915237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p:nvPr>
        </p:nvSpPr>
        <p:spPr>
          <a:xfrm>
            <a:off x="5220732"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7" name="Segnaposto testo 10">
            <a:extLst>
              <a:ext uri="{FF2B5EF4-FFF2-40B4-BE49-F238E27FC236}">
                <a16:creationId xmlns:a16="http://schemas.microsoft.com/office/drawing/2014/main" id="{F3943112-DAB7-8947-B91E-BEE4A1B2398B}"/>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sp>
        <p:nvSpPr>
          <p:cNvPr id="5" name="Segnaposto testo 12">
            <a:extLst>
              <a:ext uri="{FF2B5EF4-FFF2-40B4-BE49-F238E27FC236}">
                <a16:creationId xmlns:a16="http://schemas.microsoft.com/office/drawing/2014/main" id="{F615284D-A2A3-F84D-82F8-101B8E87BE57}"/>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16950444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Text+Title - 2 Columns">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08199A1-158E-7B48-91A7-E6E723F6A4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13019" y="0"/>
            <a:ext cx="4630983" cy="5143500"/>
          </a:xfrm>
          <a:prstGeom prst="rect">
            <a:avLst/>
          </a:prstGeom>
        </p:spPr>
      </p:pic>
      <p:sp>
        <p:nvSpPr>
          <p:cNvPr id="7" name="Segnaposto testo 10">
            <a:extLst>
              <a:ext uri="{FF2B5EF4-FFF2-40B4-BE49-F238E27FC236}">
                <a16:creationId xmlns:a16="http://schemas.microsoft.com/office/drawing/2014/main" id="{C2C11437-9436-A848-9E8F-DC55463B3195}"/>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5" name="Immagine 2">
            <a:extLst>
              <a:ext uri="{FF2B5EF4-FFF2-40B4-BE49-F238E27FC236}">
                <a16:creationId xmlns:a16="http://schemas.microsoft.com/office/drawing/2014/main" id="{D3E826E6-A64E-9445-B3BB-0BEE7DE150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B39C96CD-AE76-AC44-80C8-D00EE7D1C30A}"/>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312640623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Text+Title - 2 Columns">
    <p:spTree>
      <p:nvGrpSpPr>
        <p:cNvPr id="1" name=""/>
        <p:cNvGrpSpPr/>
        <p:nvPr/>
      </p:nvGrpSpPr>
      <p:grpSpPr>
        <a:xfrm>
          <a:off x="0" y="0"/>
          <a:ext cx="0" cy="0"/>
          <a:chOff x="0" y="0"/>
          <a:chExt cx="0" cy="0"/>
        </a:xfrm>
      </p:grpSpPr>
      <p:sp>
        <p:nvSpPr>
          <p:cNvPr id="7" name="Segnaposto testo 10">
            <a:extLst>
              <a:ext uri="{FF2B5EF4-FFF2-40B4-BE49-F238E27FC236}">
                <a16:creationId xmlns:a16="http://schemas.microsoft.com/office/drawing/2014/main" id="{C2C11437-9436-A848-9E8F-DC55463B3195}"/>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5" name="Immagine 2">
            <a:extLst>
              <a:ext uri="{FF2B5EF4-FFF2-40B4-BE49-F238E27FC236}">
                <a16:creationId xmlns:a16="http://schemas.microsoft.com/office/drawing/2014/main" id="{D3E826E6-A64E-9445-B3BB-0BEE7DE150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0" name="Picture Placeholder 13">
            <a:extLst>
              <a:ext uri="{FF2B5EF4-FFF2-40B4-BE49-F238E27FC236}">
                <a16:creationId xmlns:a16="http://schemas.microsoft.com/office/drawing/2014/main" id="{8DAEF4DB-E94C-6A4C-93D0-1259AA9B8641}"/>
              </a:ext>
            </a:extLst>
          </p:cNvPr>
          <p:cNvSpPr>
            <a:spLocks noGrp="1"/>
          </p:cNvSpPr>
          <p:nvPr>
            <p:ph type="pic" sz="quarter" idx="60"/>
          </p:nvPr>
        </p:nvSpPr>
        <p:spPr>
          <a:xfrm>
            <a:off x="5220732"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8" name="Segnaposto testo 12">
            <a:extLst>
              <a:ext uri="{FF2B5EF4-FFF2-40B4-BE49-F238E27FC236}">
                <a16:creationId xmlns:a16="http://schemas.microsoft.com/office/drawing/2014/main" id="{F66D0184-A87D-7F49-B5A5-EB88CD480A11}"/>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15600989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a16="http://schemas.microsoft.com/office/drawing/2014/main" id="{99FD2E4C-2C9B-EA41-A247-865CA7BA4691}"/>
              </a:ext>
            </a:extLst>
          </p:cNvPr>
          <p:cNvSpPr>
            <a:spLocks noGrp="1"/>
          </p:cNvSpPr>
          <p:nvPr>
            <p:ph type="body" sz="quarter" idx="11" hasCustomPrompt="1"/>
          </p:nvPr>
        </p:nvSpPr>
        <p:spPr>
          <a:xfrm>
            <a:off x="4677177" y="347328"/>
            <a:ext cx="4080874" cy="459982"/>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 Max 1 line</a:t>
            </a:r>
          </a:p>
        </p:txBody>
      </p:sp>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p:nvPr>
        </p:nvSpPr>
        <p:spPr>
          <a:xfrm>
            <a:off x="397101"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5" name="Segnaposto testo 12">
            <a:extLst>
              <a:ext uri="{FF2B5EF4-FFF2-40B4-BE49-F238E27FC236}">
                <a16:creationId xmlns:a16="http://schemas.microsoft.com/office/drawing/2014/main" id="{D5458D62-D3CC-9C46-89D0-9929EA7C5E5B}"/>
              </a:ext>
            </a:extLst>
          </p:cNvPr>
          <p:cNvSpPr>
            <a:spLocks noGrp="1"/>
          </p:cNvSpPr>
          <p:nvPr>
            <p:ph type="body" sz="quarter" idx="61" hasCustomPrompt="1"/>
          </p:nvPr>
        </p:nvSpPr>
        <p:spPr>
          <a:xfrm>
            <a:off x="4677177" y="1307931"/>
            <a:ext cx="4080874"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en-US" noProof="0" dirty="0"/>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31024538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1_Text+Title - 2 Columns">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4A698ED-922B-244B-B386-B29C4CD19A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950" y="0"/>
            <a:ext cx="3923268" cy="5143500"/>
          </a:xfrm>
          <a:prstGeom prst="rect">
            <a:avLst/>
          </a:prstGeom>
        </p:spPr>
      </p:pic>
      <p:sp>
        <p:nvSpPr>
          <p:cNvPr id="5" name="Segnaposto testo 10">
            <a:extLst>
              <a:ext uri="{FF2B5EF4-FFF2-40B4-BE49-F238E27FC236}">
                <a16:creationId xmlns:a16="http://schemas.microsoft.com/office/drawing/2014/main" id="{9DA15E8D-2F5C-174C-B7FD-EDDA01DFA412}"/>
              </a:ext>
            </a:extLst>
          </p:cNvPr>
          <p:cNvSpPr>
            <a:spLocks noGrp="1"/>
          </p:cNvSpPr>
          <p:nvPr>
            <p:ph type="body" sz="quarter" idx="11" hasCustomPrompt="1"/>
          </p:nvPr>
        </p:nvSpPr>
        <p:spPr>
          <a:xfrm>
            <a:off x="4677177" y="347328"/>
            <a:ext cx="4080874" cy="459982"/>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 max 1 line</a:t>
            </a:r>
          </a:p>
        </p:txBody>
      </p:sp>
      <p:sp>
        <p:nvSpPr>
          <p:cNvPr id="7" name="Segnaposto testo 12">
            <a:extLst>
              <a:ext uri="{FF2B5EF4-FFF2-40B4-BE49-F238E27FC236}">
                <a16:creationId xmlns:a16="http://schemas.microsoft.com/office/drawing/2014/main" id="{41B84CF4-C5D5-3E4A-BE6F-CB2E3E4C8BF3}"/>
              </a:ext>
            </a:extLst>
          </p:cNvPr>
          <p:cNvSpPr>
            <a:spLocks noGrp="1"/>
          </p:cNvSpPr>
          <p:nvPr>
            <p:ph type="body" sz="quarter" idx="61" hasCustomPrompt="1"/>
          </p:nvPr>
        </p:nvSpPr>
        <p:spPr>
          <a:xfrm>
            <a:off x="4677177" y="1307931"/>
            <a:ext cx="4080874"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11548786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4E209A45-D415-AD44-9B2C-1A1F89780DEF}"/>
              </a:ext>
            </a:extLst>
          </p:cNvPr>
          <p:cNvSpPr>
            <a:spLocks noGrp="1"/>
          </p:cNvSpPr>
          <p:nvPr>
            <p:ph type="pic" sz="quarter" idx="60"/>
          </p:nvPr>
        </p:nvSpPr>
        <p:spPr>
          <a:xfrm>
            <a:off x="391128" y="2589759"/>
            <a:ext cx="8752872" cy="2553742"/>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5" name="Segnaposto testo 10">
            <a:extLst>
              <a:ext uri="{FF2B5EF4-FFF2-40B4-BE49-F238E27FC236}">
                <a16:creationId xmlns:a16="http://schemas.microsoft.com/office/drawing/2014/main" id="{120CD1AA-E666-EA47-878F-C093EDE3234A}"/>
              </a:ext>
            </a:extLst>
          </p:cNvPr>
          <p:cNvSpPr>
            <a:spLocks noGrp="1"/>
          </p:cNvSpPr>
          <p:nvPr>
            <p:ph type="body" sz="quarter" idx="11" hasCustomPrompt="1"/>
          </p:nvPr>
        </p:nvSpPr>
        <p:spPr>
          <a:xfrm>
            <a:off x="622860" y="234813"/>
            <a:ext cx="7378438" cy="7367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 Max 2 lines</a:t>
            </a:r>
          </a:p>
        </p:txBody>
      </p:sp>
      <p:sp>
        <p:nvSpPr>
          <p:cNvPr id="7" name="Segnaposto testo 12">
            <a:extLst>
              <a:ext uri="{FF2B5EF4-FFF2-40B4-BE49-F238E27FC236}">
                <a16:creationId xmlns:a16="http://schemas.microsoft.com/office/drawing/2014/main" id="{F35E5754-217C-2846-8DED-28C0B1FC9E8E}"/>
              </a:ext>
            </a:extLst>
          </p:cNvPr>
          <p:cNvSpPr>
            <a:spLocks noGrp="1"/>
          </p:cNvSpPr>
          <p:nvPr>
            <p:ph type="body" sz="quarter" idx="61" hasCustomPrompt="1"/>
          </p:nvPr>
        </p:nvSpPr>
        <p:spPr>
          <a:xfrm>
            <a:off x="622858" y="1185854"/>
            <a:ext cx="7378437" cy="1170168"/>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4423555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1036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3_Text+Title - 2 Columns">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02F7F5F-7874-A94A-804E-21BF814E76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0348" y="2571750"/>
            <a:ext cx="8753652" cy="2571750"/>
          </a:xfrm>
          <a:prstGeom prst="rect">
            <a:avLst/>
          </a:prstGeom>
        </p:spPr>
      </p:pic>
      <p:sp>
        <p:nvSpPr>
          <p:cNvPr id="7" name="Segnaposto testo 10">
            <a:extLst>
              <a:ext uri="{FF2B5EF4-FFF2-40B4-BE49-F238E27FC236}">
                <a16:creationId xmlns:a16="http://schemas.microsoft.com/office/drawing/2014/main" id="{B306F5F1-9588-F746-915C-59C3BC974B33}"/>
              </a:ext>
            </a:extLst>
          </p:cNvPr>
          <p:cNvSpPr>
            <a:spLocks noGrp="1"/>
          </p:cNvSpPr>
          <p:nvPr>
            <p:ph type="body" sz="quarter" idx="11" hasCustomPrompt="1"/>
          </p:nvPr>
        </p:nvSpPr>
        <p:spPr>
          <a:xfrm>
            <a:off x="622860" y="234814"/>
            <a:ext cx="7789620" cy="601211"/>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a:t>
            </a:r>
          </a:p>
        </p:txBody>
      </p:sp>
      <p:pic>
        <p:nvPicPr>
          <p:cNvPr id="5" name="Immagine 2">
            <a:extLst>
              <a:ext uri="{FF2B5EF4-FFF2-40B4-BE49-F238E27FC236}">
                <a16:creationId xmlns:a16="http://schemas.microsoft.com/office/drawing/2014/main" id="{04C91610-6640-864C-BC1F-6D36BB005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8" name="Segnaposto testo 12">
            <a:extLst>
              <a:ext uri="{FF2B5EF4-FFF2-40B4-BE49-F238E27FC236}">
                <a16:creationId xmlns:a16="http://schemas.microsoft.com/office/drawing/2014/main" id="{1999B5C0-91C2-BC45-A230-5B602708C325}"/>
              </a:ext>
            </a:extLst>
          </p:cNvPr>
          <p:cNvSpPr>
            <a:spLocks noGrp="1"/>
          </p:cNvSpPr>
          <p:nvPr>
            <p:ph type="body" sz="quarter" idx="61" hasCustomPrompt="1"/>
          </p:nvPr>
        </p:nvSpPr>
        <p:spPr>
          <a:xfrm>
            <a:off x="622858" y="1185854"/>
            <a:ext cx="7789620" cy="1170168"/>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28061867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E_Title_3">
    <p:spTree>
      <p:nvGrpSpPr>
        <p:cNvPr id="1" name=""/>
        <p:cNvGrpSpPr/>
        <p:nvPr/>
      </p:nvGrpSpPr>
      <p:grpSpPr>
        <a:xfrm>
          <a:off x="0" y="0"/>
          <a:ext cx="0" cy="0"/>
          <a:chOff x="0" y="0"/>
          <a:chExt cx="0" cy="0"/>
        </a:xfrm>
      </p:grpSpPr>
      <p:pic>
        <p:nvPicPr>
          <p:cNvPr id="9" name="Immagine 6">
            <a:extLst>
              <a:ext uri="{FF2B5EF4-FFF2-40B4-BE49-F238E27FC236}">
                <a16:creationId xmlns:a16="http://schemas.microsoft.com/office/drawing/2014/main" id="{71E4C305-FE3D-C04F-8281-D47D58A4E0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93" y="0"/>
            <a:ext cx="9141619" cy="5143500"/>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2"/>
            <a:ext cx="4532400" cy="772471"/>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6007123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E_Full_Screen">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395416" y="0"/>
            <a:ext cx="8748584"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Tree>
    <p:extLst>
      <p:ext uri="{BB962C8B-B14F-4D97-AF65-F5344CB8AC3E}">
        <p14:creationId xmlns:p14="http://schemas.microsoft.com/office/powerpoint/2010/main" val="24132080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B63138-8CC1-984C-8533-003C9425C7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632" y="0"/>
            <a:ext cx="8751368" cy="5143500"/>
          </a:xfrm>
          <a:prstGeom prst="rect">
            <a:avLst/>
          </a:prstGeom>
        </p:spPr>
      </p:pic>
      <p:sp>
        <p:nvSpPr>
          <p:cNvPr id="4" name="Segnaposto testo 10">
            <a:extLst>
              <a:ext uri="{FF2B5EF4-FFF2-40B4-BE49-F238E27FC236}">
                <a16:creationId xmlns:a16="http://schemas.microsoft.com/office/drawing/2014/main" id="{DB5B8B62-610F-432B-8908-1C102485437B}"/>
              </a:ext>
            </a:extLst>
          </p:cNvPr>
          <p:cNvSpPr>
            <a:spLocks noGrp="1"/>
          </p:cNvSpPr>
          <p:nvPr>
            <p:ph type="body" sz="quarter" idx="11" hasCustomPrompt="1"/>
          </p:nvPr>
        </p:nvSpPr>
        <p:spPr>
          <a:xfrm>
            <a:off x="6265606" y="133351"/>
            <a:ext cx="2646258" cy="1162646"/>
          </a:xfrm>
          <a:prstGeom prst="rect">
            <a:avLst/>
          </a:prstGeom>
        </p:spPr>
        <p:txBody>
          <a:bodyPr/>
          <a:lstStyle>
            <a:lvl1pPr marL="0" indent="0">
              <a:buNone/>
              <a:defRPr sz="2400" b="0" i="0" cap="small" baseline="0">
                <a:solidFill>
                  <a:srgbClr val="7030A0"/>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21523116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C720421-6578-1847-8F03-B5D9DF94B2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632" y="0"/>
            <a:ext cx="8751368" cy="5143500"/>
          </a:xfrm>
          <a:prstGeom prst="rect">
            <a:avLst/>
          </a:prstGeom>
        </p:spPr>
      </p:pic>
      <p:sp>
        <p:nvSpPr>
          <p:cNvPr id="5" name="Segnaposto testo 10">
            <a:extLst>
              <a:ext uri="{FF2B5EF4-FFF2-40B4-BE49-F238E27FC236}">
                <a16:creationId xmlns:a16="http://schemas.microsoft.com/office/drawing/2014/main" id="{2AD97C17-4248-4FC7-A99A-D9E9A8A05BF9}"/>
              </a:ext>
            </a:extLst>
          </p:cNvPr>
          <p:cNvSpPr>
            <a:spLocks noGrp="1"/>
          </p:cNvSpPr>
          <p:nvPr>
            <p:ph type="body" sz="quarter" idx="12" hasCustomPrompt="1"/>
          </p:nvPr>
        </p:nvSpPr>
        <p:spPr>
          <a:xfrm>
            <a:off x="6265606" y="133351"/>
            <a:ext cx="2646258" cy="1162646"/>
          </a:xfrm>
          <a:prstGeom prst="rect">
            <a:avLst/>
          </a:prstGeom>
        </p:spPr>
        <p:txBody>
          <a:bodyPr/>
          <a:lstStyle>
            <a:lvl1pPr marL="0" indent="0">
              <a:buNone/>
              <a:defRPr sz="2400" b="0" i="0" cap="small" baseline="0">
                <a:solidFill>
                  <a:srgbClr val="7030A0"/>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25036805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CCD115-EF1D-014D-A638-EDBDD52272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6" name="Segnaposto testo 10">
            <a:extLst>
              <a:ext uri="{FF2B5EF4-FFF2-40B4-BE49-F238E27FC236}">
                <a16:creationId xmlns:a16="http://schemas.microsoft.com/office/drawing/2014/main" id="{B6278260-D1BB-43DD-82DB-CA93DD973E97}"/>
              </a:ext>
            </a:extLst>
          </p:cNvPr>
          <p:cNvSpPr>
            <a:spLocks noGrp="1"/>
          </p:cNvSpPr>
          <p:nvPr>
            <p:ph type="body" sz="quarter" idx="11" hasCustomPrompt="1"/>
          </p:nvPr>
        </p:nvSpPr>
        <p:spPr>
          <a:xfrm>
            <a:off x="5334000" y="4552951"/>
            <a:ext cx="3581400" cy="476846"/>
          </a:xfrm>
          <a:prstGeom prst="rect">
            <a:avLst/>
          </a:prstGeom>
        </p:spPr>
        <p:txBody>
          <a:bodyPr/>
          <a:lstStyle>
            <a:lvl1pPr marL="0" indent="0">
              <a:buNone/>
              <a:defRPr sz="2400" b="0" i="0" cap="small" baseline="0">
                <a:solidFill>
                  <a:schemeClr val="bg2"/>
                </a:solidFill>
                <a:latin typeface="+mj-lt"/>
              </a:defRPr>
            </a:lvl1pPr>
          </a:lstStyle>
          <a:p>
            <a:pPr lvl="0"/>
            <a:r>
              <a:rPr lang="en-US" noProof="0" dirty="0"/>
              <a:t>EXAMPLE</a:t>
            </a:r>
            <a:r>
              <a:rPr lang="it-IT" dirty="0"/>
              <a:t> TITLE 1 LINE</a:t>
            </a:r>
            <a:br>
              <a:rPr lang="it-IT" dirty="0"/>
            </a:br>
            <a:endParaRPr lang="it-IT" dirty="0"/>
          </a:p>
        </p:txBody>
      </p:sp>
    </p:spTree>
    <p:extLst>
      <p:ext uri="{BB962C8B-B14F-4D97-AF65-F5344CB8AC3E}">
        <p14:creationId xmlns:p14="http://schemas.microsoft.com/office/powerpoint/2010/main" val="203415061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5C5ACA9-A9EA-B24F-A133-2B35126EC0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4" name="Segnaposto testo 10">
            <a:extLst>
              <a:ext uri="{FF2B5EF4-FFF2-40B4-BE49-F238E27FC236}">
                <a16:creationId xmlns:a16="http://schemas.microsoft.com/office/drawing/2014/main" id="{48207AB8-FDFB-4AFD-A2A1-5928F96D1C8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2"/>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323863251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0CE50BD-DE95-804A-B72D-F8B6BC2D3D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3" name="Segnaposto testo 10">
            <a:extLst>
              <a:ext uri="{FF2B5EF4-FFF2-40B4-BE49-F238E27FC236}">
                <a16:creationId xmlns:a16="http://schemas.microsoft.com/office/drawing/2014/main" id="{937376DA-B834-3448-8B07-CB624C8CAD32}"/>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35592853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814C982-3D6F-074F-B27B-3B87EE5048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222" y="0"/>
            <a:ext cx="8752778" cy="5143500"/>
          </a:xfrm>
          <a:prstGeom prst="rect">
            <a:avLst/>
          </a:prstGeom>
        </p:spPr>
      </p:pic>
      <p:sp>
        <p:nvSpPr>
          <p:cNvPr id="4" name="Segnaposto testo 10">
            <a:extLst>
              <a:ext uri="{FF2B5EF4-FFF2-40B4-BE49-F238E27FC236}">
                <a16:creationId xmlns:a16="http://schemas.microsoft.com/office/drawing/2014/main" id="{4ED27A41-A9DF-EB43-A2FC-8F49CAE6A1C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325228115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B9A6CB-FC50-094C-BB9B-1ECF6EE612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222" y="0"/>
            <a:ext cx="8752778" cy="5143500"/>
          </a:xfrm>
          <a:prstGeom prst="rect">
            <a:avLst/>
          </a:prstGeom>
        </p:spPr>
      </p:pic>
      <p:sp>
        <p:nvSpPr>
          <p:cNvPr id="3" name="Segnaposto testo 10">
            <a:extLst>
              <a:ext uri="{FF2B5EF4-FFF2-40B4-BE49-F238E27FC236}">
                <a16:creationId xmlns:a16="http://schemas.microsoft.com/office/drawing/2014/main" id="{103964D4-97C0-5E4D-9CE0-FEE2A4637D23}"/>
              </a:ext>
            </a:extLst>
          </p:cNvPr>
          <p:cNvSpPr>
            <a:spLocks noGrp="1"/>
          </p:cNvSpPr>
          <p:nvPr>
            <p:ph type="body" sz="quarter" idx="11" hasCustomPrompt="1"/>
          </p:nvPr>
        </p:nvSpPr>
        <p:spPr>
          <a:xfrm>
            <a:off x="6400800" y="2857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it-IT" dirty="0"/>
              <a:t>EXAMPLE TITLE</a:t>
            </a:r>
            <a:br>
              <a:rPr lang="it-IT" dirty="0"/>
            </a:br>
            <a:r>
              <a:rPr lang="it-IT" dirty="0"/>
              <a:t>MAX 2 LINES</a:t>
            </a:r>
          </a:p>
        </p:txBody>
      </p:sp>
    </p:spTree>
    <p:extLst>
      <p:ext uri="{BB962C8B-B14F-4D97-AF65-F5344CB8AC3E}">
        <p14:creationId xmlns:p14="http://schemas.microsoft.com/office/powerpoint/2010/main" val="416323157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4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8452E62-48F3-9745-B083-6B95AD1E05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222" y="0"/>
            <a:ext cx="8752778" cy="5143500"/>
          </a:xfrm>
          <a:prstGeom prst="rect">
            <a:avLst/>
          </a:prstGeom>
        </p:spPr>
      </p:pic>
      <p:sp>
        <p:nvSpPr>
          <p:cNvPr id="3" name="Segnaposto testo 10">
            <a:extLst>
              <a:ext uri="{FF2B5EF4-FFF2-40B4-BE49-F238E27FC236}">
                <a16:creationId xmlns:a16="http://schemas.microsoft.com/office/drawing/2014/main" id="{4AB465E6-2064-4AB9-A5BD-65712A672FEF}"/>
              </a:ext>
            </a:extLst>
          </p:cNvPr>
          <p:cNvSpPr>
            <a:spLocks noGrp="1"/>
          </p:cNvSpPr>
          <p:nvPr>
            <p:ph type="body" sz="quarter" idx="11" hasCustomPrompt="1"/>
          </p:nvPr>
        </p:nvSpPr>
        <p:spPr>
          <a:xfrm>
            <a:off x="6400800" y="38671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50623463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D0D5C3A-956C-294C-B011-1C8FBE82F6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0"/>
            <a:ext cx="8763000" cy="5143500"/>
          </a:xfrm>
          <a:prstGeom prst="rect">
            <a:avLst/>
          </a:prstGeom>
        </p:spPr>
      </p:pic>
      <p:sp>
        <p:nvSpPr>
          <p:cNvPr id="4" name="Segnaposto testo 10">
            <a:extLst>
              <a:ext uri="{FF2B5EF4-FFF2-40B4-BE49-F238E27FC236}">
                <a16:creationId xmlns:a16="http://schemas.microsoft.com/office/drawing/2014/main" id="{C16B341F-E9BE-E241-BBF5-34A44B8291C5}"/>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128309994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1000" y="0"/>
            <a:ext cx="8763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1302032" y="1885951"/>
            <a:ext cx="6539941" cy="533400"/>
          </a:xfrm>
          <a:prstGeom prst="rect">
            <a:avLst/>
          </a:prstGeom>
        </p:spPr>
        <p:txBody>
          <a:bodyPr/>
          <a:lstStyle>
            <a:lvl1pPr marL="0" indent="0" algn="ctr">
              <a:buNone/>
              <a:defRPr sz="2400" b="0" i="0" cap="all" baseline="0">
                <a:solidFill>
                  <a:schemeClr val="bg1"/>
                </a:solidFill>
                <a:latin typeface="+mj-lt"/>
              </a:defRPr>
            </a:lvl1pPr>
          </a:lstStyle>
          <a:p>
            <a:pPr lvl="0"/>
            <a:r>
              <a:rPr lang="en-US" noProof="0" dirty="0"/>
              <a:t>SECTION</a:t>
            </a:r>
            <a:r>
              <a:rPr lang="it-IT" dirty="0"/>
              <a:t> TITLE</a:t>
            </a:r>
          </a:p>
        </p:txBody>
      </p:sp>
      <p:pic>
        <p:nvPicPr>
          <p:cNvPr id="6" name="Immagine 5">
            <a:extLst>
              <a:ext uri="{FF2B5EF4-FFF2-40B4-BE49-F238E27FC236}">
                <a16:creationId xmlns:a16="http://schemas.microsoft.com/office/drawing/2014/main" id="{2F8DEAE1-4040-254E-A667-C878DF47D8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705351"/>
            <a:ext cx="1260646" cy="373952"/>
          </a:xfrm>
          <a:prstGeom prst="rect">
            <a:avLst/>
          </a:prstGeom>
        </p:spPr>
      </p:pic>
      <p:cxnSp>
        <p:nvCxnSpPr>
          <p:cNvPr id="4" name="Connettore 1 3">
            <a:extLst>
              <a:ext uri="{FF2B5EF4-FFF2-40B4-BE49-F238E27FC236}">
                <a16:creationId xmlns:a16="http://schemas.microsoft.com/office/drawing/2014/main" id="{72FF0492-B612-9B43-AFEF-98AC9B1253D6}"/>
              </a:ext>
            </a:extLst>
          </p:cNvPr>
          <p:cNvCxnSpPr/>
          <p:nvPr/>
        </p:nvCxnSpPr>
        <p:spPr>
          <a:xfrm>
            <a:off x="4267200" y="2571750"/>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a16="http://schemas.microsoft.com/office/drawing/2014/main" id="{FCB01C11-23D0-504E-9C51-0E9558100EB2}"/>
              </a:ext>
            </a:extLst>
          </p:cNvPr>
          <p:cNvSpPr>
            <a:spLocks noGrp="1"/>
          </p:cNvSpPr>
          <p:nvPr>
            <p:ph type="body" sz="quarter" idx="12" hasCustomPrompt="1"/>
          </p:nvPr>
        </p:nvSpPr>
        <p:spPr>
          <a:xfrm>
            <a:off x="1302032" y="2688590"/>
            <a:ext cx="6539941" cy="533400"/>
          </a:xfrm>
          <a:prstGeom prst="rect">
            <a:avLst/>
          </a:prstGeom>
        </p:spPr>
        <p:txBody>
          <a:bodyPr/>
          <a:lstStyle>
            <a:lvl1pPr marL="0" indent="0" algn="ctr">
              <a:buNone/>
              <a:defRPr sz="1200" b="0" i="0" cap="all" baseline="0">
                <a:solidFill>
                  <a:schemeClr val="bg1"/>
                </a:solidFill>
                <a:latin typeface="Trebuchet MS" panose="020B0703020202090204" pitchFamily="34" charset="0"/>
              </a:defRPr>
            </a:lvl1pPr>
          </a:lstStyle>
          <a:p>
            <a:pPr lvl="0"/>
            <a:r>
              <a:rPr lang="it-IT" dirty="0"/>
              <a:t>SECTION SUBTITLE</a:t>
            </a:r>
          </a:p>
        </p:txBody>
      </p:sp>
    </p:spTree>
    <p:extLst>
      <p:ext uri="{BB962C8B-B14F-4D97-AF65-F5344CB8AC3E}">
        <p14:creationId xmlns:p14="http://schemas.microsoft.com/office/powerpoint/2010/main" val="212032685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1C7B868-8FDA-DE4E-A2CD-27718E111E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3" name="Segnaposto testo 10">
            <a:extLst>
              <a:ext uri="{FF2B5EF4-FFF2-40B4-BE49-F238E27FC236}">
                <a16:creationId xmlns:a16="http://schemas.microsoft.com/office/drawing/2014/main" id="{307D5F5D-5900-494A-AC66-4B387D69DCC6}"/>
              </a:ext>
            </a:extLst>
          </p:cNvPr>
          <p:cNvSpPr>
            <a:spLocks noGrp="1"/>
          </p:cNvSpPr>
          <p:nvPr>
            <p:ph type="body" sz="quarter" idx="11" hasCustomPrompt="1"/>
          </p:nvPr>
        </p:nvSpPr>
        <p:spPr>
          <a:xfrm>
            <a:off x="622859" y="35623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dirty="0"/>
              <a:t>EXAMPLE</a:t>
            </a:r>
            <a:r>
              <a:rPr lang="it-IT" dirty="0"/>
              <a:t> TITLE</a:t>
            </a:r>
            <a:br>
              <a:rPr lang="it-IT" dirty="0"/>
            </a:br>
            <a:r>
              <a:rPr lang="it-IT" dirty="0"/>
              <a:t>MAX 2 LINES</a:t>
            </a:r>
          </a:p>
        </p:txBody>
      </p:sp>
    </p:spTree>
    <p:extLst>
      <p:ext uri="{BB962C8B-B14F-4D97-AF65-F5344CB8AC3E}">
        <p14:creationId xmlns:p14="http://schemas.microsoft.com/office/powerpoint/2010/main" val="376219056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A306DFA-180E-8A45-97F1-69D8DBE250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4" name="Segnaposto testo 10">
            <a:extLst>
              <a:ext uri="{FF2B5EF4-FFF2-40B4-BE49-F238E27FC236}">
                <a16:creationId xmlns:a16="http://schemas.microsoft.com/office/drawing/2014/main" id="{A25A87FE-0D5E-8544-A856-C69F2618BC40}"/>
              </a:ext>
            </a:extLst>
          </p:cNvPr>
          <p:cNvSpPr>
            <a:spLocks noGrp="1"/>
          </p:cNvSpPr>
          <p:nvPr>
            <p:ph type="body" sz="quarter" idx="11" hasCustomPrompt="1"/>
          </p:nvPr>
        </p:nvSpPr>
        <p:spPr>
          <a:xfrm>
            <a:off x="6324600" y="38671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280329492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8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353B8A9-443F-F94D-ABA4-E6BFF0F4F3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4076" y="0"/>
            <a:ext cx="8759924" cy="5143500"/>
          </a:xfrm>
          <a:prstGeom prst="rect">
            <a:avLst/>
          </a:prstGeom>
        </p:spPr>
      </p:pic>
      <p:sp>
        <p:nvSpPr>
          <p:cNvPr id="3" name="Segnaposto testo 10">
            <a:extLst>
              <a:ext uri="{FF2B5EF4-FFF2-40B4-BE49-F238E27FC236}">
                <a16:creationId xmlns:a16="http://schemas.microsoft.com/office/drawing/2014/main" id="{53F13EF4-C749-9F4C-93AA-1F29F8556FEA}"/>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accent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1348307846"/>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1">
    <p:spTree>
      <p:nvGrpSpPr>
        <p:cNvPr id="1" name=""/>
        <p:cNvGrpSpPr/>
        <p:nvPr/>
      </p:nvGrpSpPr>
      <p:grpSpPr>
        <a:xfrm>
          <a:off x="0" y="0"/>
          <a:ext cx="0" cy="0"/>
          <a:chOff x="0" y="0"/>
          <a:chExt cx="0" cy="0"/>
        </a:xfrm>
      </p:grpSpPr>
      <p:sp>
        <p:nvSpPr>
          <p:cNvPr id="11" name="Picture Placeholder 7"/>
          <p:cNvSpPr>
            <a:spLocks noGrp="1"/>
          </p:cNvSpPr>
          <p:nvPr>
            <p:ph type="pic" sz="quarter" idx="66"/>
          </p:nvPr>
        </p:nvSpPr>
        <p:spPr>
          <a:xfrm>
            <a:off x="3646093"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2" name="Picture Placeholder 7"/>
          <p:cNvSpPr>
            <a:spLocks noGrp="1"/>
          </p:cNvSpPr>
          <p:nvPr>
            <p:ph type="pic" sz="quarter" idx="67"/>
          </p:nvPr>
        </p:nvSpPr>
        <p:spPr>
          <a:xfrm>
            <a:off x="5995516"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3" name="Picture Placeholder 7"/>
          <p:cNvSpPr>
            <a:spLocks noGrp="1"/>
          </p:cNvSpPr>
          <p:nvPr>
            <p:ph type="pic" sz="quarter" idx="68"/>
          </p:nvPr>
        </p:nvSpPr>
        <p:spPr>
          <a:xfrm>
            <a:off x="1296669"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4" name="TextBox 3">
            <a:extLst>
              <a:ext uri="{FF2B5EF4-FFF2-40B4-BE49-F238E27FC236}">
                <a16:creationId xmlns:a16="http://schemas.microsoft.com/office/drawing/2014/main" id="{16671F55-7961-774C-B95B-A2A38DDD608A}"/>
              </a:ext>
            </a:extLst>
          </p:cNvPr>
          <p:cNvSpPr txBox="1"/>
          <p:nvPr/>
        </p:nvSpPr>
        <p:spPr>
          <a:xfrm>
            <a:off x="122666" y="200722"/>
            <a:ext cx="184731" cy="300082"/>
          </a:xfrm>
          <a:prstGeom prst="rect">
            <a:avLst/>
          </a:prstGeom>
          <a:noFill/>
        </p:spPr>
        <p:txBody>
          <a:bodyPr wrap="none" rtlCol="0">
            <a:spAutoFit/>
          </a:bodyPr>
          <a:lstStyle/>
          <a:p>
            <a:endParaRPr lang="it-IT" sz="1350" b="0" i="0" dirty="0">
              <a:latin typeface="Trebuchet MS" panose="020B0703020202090204" pitchFamily="34" charset="0"/>
            </a:endParaRPr>
          </a:p>
        </p:txBody>
      </p:sp>
      <p:sp>
        <p:nvSpPr>
          <p:cNvPr id="7" name="Segnaposto testo 10">
            <a:extLst>
              <a:ext uri="{FF2B5EF4-FFF2-40B4-BE49-F238E27FC236}">
                <a16:creationId xmlns:a16="http://schemas.microsoft.com/office/drawing/2014/main" id="{4572BF74-A071-6347-B6CF-D75D5B1E2A4E}"/>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9117249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 2">
    <p:spTree>
      <p:nvGrpSpPr>
        <p:cNvPr id="1" name=""/>
        <p:cNvGrpSpPr/>
        <p:nvPr/>
      </p:nvGrpSpPr>
      <p:grpSpPr>
        <a:xfrm>
          <a:off x="0" y="0"/>
          <a:ext cx="0" cy="0"/>
          <a:chOff x="0" y="0"/>
          <a:chExt cx="0" cy="0"/>
        </a:xfrm>
      </p:grpSpPr>
      <p:sp>
        <p:nvSpPr>
          <p:cNvPr id="25" name="Picture Placeholder 13"/>
          <p:cNvSpPr>
            <a:spLocks noGrp="1"/>
          </p:cNvSpPr>
          <p:nvPr>
            <p:ph type="pic" sz="quarter" idx="65"/>
          </p:nvPr>
        </p:nvSpPr>
        <p:spPr>
          <a:xfrm>
            <a:off x="3198415"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6" name="Picture Placeholder 13"/>
          <p:cNvSpPr>
            <a:spLocks noGrp="1"/>
          </p:cNvSpPr>
          <p:nvPr>
            <p:ph type="pic" sz="quarter" idx="66"/>
          </p:nvPr>
        </p:nvSpPr>
        <p:spPr>
          <a:xfrm>
            <a:off x="4963222"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7" name="Picture Placeholder 13"/>
          <p:cNvSpPr>
            <a:spLocks noGrp="1"/>
          </p:cNvSpPr>
          <p:nvPr>
            <p:ph type="pic" sz="quarter" idx="67"/>
          </p:nvPr>
        </p:nvSpPr>
        <p:spPr>
          <a:xfrm>
            <a:off x="6729423"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8" name="Picture Placeholder 13"/>
          <p:cNvSpPr>
            <a:spLocks noGrp="1"/>
          </p:cNvSpPr>
          <p:nvPr>
            <p:ph type="pic" sz="quarter" idx="68"/>
          </p:nvPr>
        </p:nvSpPr>
        <p:spPr>
          <a:xfrm>
            <a:off x="1432213"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9" name="Picture Placeholder 13"/>
          <p:cNvSpPr>
            <a:spLocks noGrp="1"/>
          </p:cNvSpPr>
          <p:nvPr>
            <p:ph type="pic" sz="quarter" idx="61"/>
          </p:nvPr>
        </p:nvSpPr>
        <p:spPr>
          <a:xfrm>
            <a:off x="3198415"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0" name="Picture Placeholder 13"/>
          <p:cNvSpPr>
            <a:spLocks noGrp="1"/>
          </p:cNvSpPr>
          <p:nvPr>
            <p:ph type="pic" sz="quarter" idx="62"/>
          </p:nvPr>
        </p:nvSpPr>
        <p:spPr>
          <a:xfrm>
            <a:off x="4963222"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1" name="Picture Placeholder 13"/>
          <p:cNvSpPr>
            <a:spLocks noGrp="1"/>
          </p:cNvSpPr>
          <p:nvPr>
            <p:ph type="pic" sz="quarter" idx="63"/>
          </p:nvPr>
        </p:nvSpPr>
        <p:spPr>
          <a:xfrm>
            <a:off x="6729423"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2" name="Picture Placeholder 13"/>
          <p:cNvSpPr>
            <a:spLocks noGrp="1"/>
          </p:cNvSpPr>
          <p:nvPr>
            <p:ph type="pic" sz="quarter" idx="64"/>
          </p:nvPr>
        </p:nvSpPr>
        <p:spPr>
          <a:xfrm>
            <a:off x="1432213"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1" name="Segnaposto testo 10">
            <a:extLst>
              <a:ext uri="{FF2B5EF4-FFF2-40B4-BE49-F238E27FC236}">
                <a16:creationId xmlns:a16="http://schemas.microsoft.com/office/drawing/2014/main" id="{E9638EC8-1336-344D-A3AF-CE78CB66EE8E}"/>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114184295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etetive landscape">
    <p:spTree>
      <p:nvGrpSpPr>
        <p:cNvPr id="1" name=""/>
        <p:cNvGrpSpPr/>
        <p:nvPr/>
      </p:nvGrpSpPr>
      <p:grpSpPr>
        <a:xfrm>
          <a:off x="0" y="0"/>
          <a:ext cx="0" cy="0"/>
          <a:chOff x="0" y="0"/>
          <a:chExt cx="0" cy="0"/>
        </a:xfrm>
      </p:grpSpPr>
      <p:sp>
        <p:nvSpPr>
          <p:cNvPr id="28" name="Picture Placeholder 7"/>
          <p:cNvSpPr>
            <a:spLocks noGrp="1"/>
          </p:cNvSpPr>
          <p:nvPr>
            <p:ph type="pic" sz="quarter" idx="70"/>
          </p:nvPr>
        </p:nvSpPr>
        <p:spPr>
          <a:xfrm>
            <a:off x="4732828"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9" name="Picture Placeholder 7"/>
          <p:cNvSpPr>
            <a:spLocks noGrp="1"/>
          </p:cNvSpPr>
          <p:nvPr>
            <p:ph type="pic" sz="quarter" idx="71"/>
          </p:nvPr>
        </p:nvSpPr>
        <p:spPr>
          <a:xfrm>
            <a:off x="5728576" y="174930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1" name="Picture Placeholder 7"/>
          <p:cNvSpPr>
            <a:spLocks noGrp="1"/>
          </p:cNvSpPr>
          <p:nvPr>
            <p:ph type="pic" sz="quarter" idx="75"/>
          </p:nvPr>
        </p:nvSpPr>
        <p:spPr>
          <a:xfrm>
            <a:off x="1804102"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2" name="Picture Placeholder 7"/>
          <p:cNvSpPr>
            <a:spLocks noGrp="1"/>
          </p:cNvSpPr>
          <p:nvPr>
            <p:ph type="pic" sz="quarter" idx="76"/>
          </p:nvPr>
        </p:nvSpPr>
        <p:spPr>
          <a:xfrm>
            <a:off x="2798550"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3" name="Picture Placeholder 7"/>
          <p:cNvSpPr>
            <a:spLocks noGrp="1"/>
          </p:cNvSpPr>
          <p:nvPr>
            <p:ph type="pic" sz="quarter" idx="77"/>
          </p:nvPr>
        </p:nvSpPr>
        <p:spPr>
          <a:xfrm>
            <a:off x="3737082"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4" name="Picture Placeholder 7"/>
          <p:cNvSpPr>
            <a:spLocks noGrp="1"/>
          </p:cNvSpPr>
          <p:nvPr>
            <p:ph type="pic" sz="quarter" idx="72"/>
          </p:nvPr>
        </p:nvSpPr>
        <p:spPr>
          <a:xfrm>
            <a:off x="1804102"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5" name="Picture Placeholder 7"/>
          <p:cNvSpPr>
            <a:spLocks noGrp="1"/>
          </p:cNvSpPr>
          <p:nvPr>
            <p:ph type="pic" sz="quarter" idx="73"/>
          </p:nvPr>
        </p:nvSpPr>
        <p:spPr>
          <a:xfrm>
            <a:off x="2798550"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6" name="Picture Placeholder 7"/>
          <p:cNvSpPr>
            <a:spLocks noGrp="1"/>
          </p:cNvSpPr>
          <p:nvPr>
            <p:ph type="pic" sz="quarter" idx="74"/>
          </p:nvPr>
        </p:nvSpPr>
        <p:spPr>
          <a:xfrm>
            <a:off x="3737082"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7" name="Picture Placeholder 7"/>
          <p:cNvSpPr>
            <a:spLocks noGrp="1"/>
          </p:cNvSpPr>
          <p:nvPr>
            <p:ph type="pic" sz="quarter" idx="78"/>
          </p:nvPr>
        </p:nvSpPr>
        <p:spPr>
          <a:xfrm>
            <a:off x="6667108" y="174930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9" name="Picture Placeholder 7"/>
          <p:cNvSpPr>
            <a:spLocks noGrp="1"/>
          </p:cNvSpPr>
          <p:nvPr>
            <p:ph type="pic" sz="quarter" idx="79"/>
          </p:nvPr>
        </p:nvSpPr>
        <p:spPr>
          <a:xfrm>
            <a:off x="6667108"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5" name="Picture Placeholder 7">
            <a:extLst>
              <a:ext uri="{FF2B5EF4-FFF2-40B4-BE49-F238E27FC236}">
                <a16:creationId xmlns:a16="http://schemas.microsoft.com/office/drawing/2014/main" id="{6098F787-75F3-2D40-B2B6-B321379B476B}"/>
              </a:ext>
            </a:extLst>
          </p:cNvPr>
          <p:cNvSpPr>
            <a:spLocks noGrp="1"/>
          </p:cNvSpPr>
          <p:nvPr>
            <p:ph type="pic" sz="quarter" idx="80"/>
          </p:nvPr>
        </p:nvSpPr>
        <p:spPr>
          <a:xfrm>
            <a:off x="4732828"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6" name="Picture Placeholder 7">
            <a:extLst>
              <a:ext uri="{FF2B5EF4-FFF2-40B4-BE49-F238E27FC236}">
                <a16:creationId xmlns:a16="http://schemas.microsoft.com/office/drawing/2014/main" id="{31B70CC7-0BCE-EC47-9514-59E256DBFD7A}"/>
              </a:ext>
            </a:extLst>
          </p:cNvPr>
          <p:cNvSpPr>
            <a:spLocks noGrp="1"/>
          </p:cNvSpPr>
          <p:nvPr>
            <p:ph type="pic" sz="quarter" idx="81"/>
          </p:nvPr>
        </p:nvSpPr>
        <p:spPr>
          <a:xfrm>
            <a:off x="5728576"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7" name="Segnaposto testo 10">
            <a:extLst>
              <a:ext uri="{FF2B5EF4-FFF2-40B4-BE49-F238E27FC236}">
                <a16:creationId xmlns:a16="http://schemas.microsoft.com/office/drawing/2014/main" id="{F42EBB75-1332-E44D-8CE5-68E9ABFD7563}"/>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27045876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30_DEFAULT-mas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E664B5-6FEC-7B4F-8F99-7AE0F67DB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6"/>
            <a:ext cx="9144000" cy="5129252"/>
          </a:xfrm>
          <a:prstGeom prst="rect">
            <a:avLst/>
          </a:prstGeom>
        </p:spPr>
      </p:pic>
      <p:sp>
        <p:nvSpPr>
          <p:cNvPr id="4" name="CasellaDiTesto 3">
            <a:extLst>
              <a:ext uri="{FF2B5EF4-FFF2-40B4-BE49-F238E27FC236}">
                <a16:creationId xmlns:a16="http://schemas.microsoft.com/office/drawing/2014/main" id="{977EA06D-D37F-9949-8EAA-4D610EA9DE16}"/>
              </a:ext>
            </a:extLst>
          </p:cNvPr>
          <p:cNvSpPr txBox="1"/>
          <p:nvPr/>
        </p:nvSpPr>
        <p:spPr>
          <a:xfrm>
            <a:off x="50021" y="4898347"/>
            <a:ext cx="5055381" cy="215444"/>
          </a:xfrm>
          <a:prstGeom prst="rect">
            <a:avLst/>
          </a:prstGeom>
          <a:noFill/>
        </p:spPr>
        <p:txBody>
          <a:bodyPr wrap="square" rtlCol="0">
            <a:spAutoFit/>
          </a:bodyPr>
          <a:lstStyle/>
          <a:p>
            <a:pPr rtl="0"/>
            <a:r>
              <a:rPr lang="de-DE" sz="800" b="1" i="0" kern="1200">
                <a:solidFill>
                  <a:schemeClr val="accent1">
                    <a:lumMod val="40000"/>
                    <a:lumOff val="60000"/>
                  </a:schemeClr>
                </a:solidFill>
                <a:effectLst/>
                <a:latin typeface="+mn-lt"/>
                <a:ea typeface="+mn-ea"/>
                <a:cs typeface="+mn-cs"/>
              </a:rPr>
              <a:t>The Alcatel-Lucent name and logo are trademarks of Nokia used under license by ALE.</a:t>
            </a:r>
          </a:p>
        </p:txBody>
      </p:sp>
      <p:pic>
        <p:nvPicPr>
          <p:cNvPr id="3" name="Immagine 2">
            <a:extLst>
              <a:ext uri="{FF2B5EF4-FFF2-40B4-BE49-F238E27FC236}">
                <a16:creationId xmlns:a16="http://schemas.microsoft.com/office/drawing/2014/main" id="{64EA5021-7E71-BC43-B958-D55603B9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6" name="Title 1">
            <a:extLst>
              <a:ext uri="{FF2B5EF4-FFF2-40B4-BE49-F238E27FC236}">
                <a16:creationId xmlns:a16="http://schemas.microsoft.com/office/drawing/2014/main" id="{97E6030F-C286-9641-A0A3-8C8DDC414F7C}"/>
              </a:ext>
            </a:extLst>
          </p:cNvPr>
          <p:cNvSpPr>
            <a:spLocks noGrp="1"/>
          </p:cNvSpPr>
          <p:nvPr>
            <p:ph type="ctrTitle" hasCustomPrompt="1"/>
          </p:nvPr>
        </p:nvSpPr>
        <p:spPr>
          <a:xfrm>
            <a:off x="478800" y="727202"/>
            <a:ext cx="4532400" cy="772471"/>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Back cover</a:t>
            </a:r>
          </a:p>
        </p:txBody>
      </p:sp>
    </p:spTree>
    <p:extLst>
      <p:ext uri="{BB962C8B-B14F-4D97-AF65-F5344CB8AC3E}">
        <p14:creationId xmlns:p14="http://schemas.microsoft.com/office/powerpoint/2010/main" val="30381214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FAULT-master title 100y">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pic>
        <p:nvPicPr>
          <p:cNvPr id="4" name="Immagine 6">
            <a:extLst>
              <a:ext uri="{FF2B5EF4-FFF2-40B4-BE49-F238E27FC236}">
                <a16:creationId xmlns:a16="http://schemas.microsoft.com/office/drawing/2014/main" id="{8A1E263F-473F-234C-85C2-A5FF376C9A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5939" y="4479995"/>
            <a:ext cx="1230441" cy="626028"/>
          </a:xfrm>
          <a:prstGeom prst="rect">
            <a:avLst/>
          </a:prstGeom>
        </p:spPr>
      </p:pic>
    </p:spTree>
    <p:extLst>
      <p:ext uri="{BB962C8B-B14F-4D97-AF65-F5344CB8AC3E}">
        <p14:creationId xmlns:p14="http://schemas.microsoft.com/office/powerpoint/2010/main" val="253740906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Bullet_Point_Description 100y">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34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6" name="Segnaposto testo 10">
            <a:extLst>
              <a:ext uri="{FF2B5EF4-FFF2-40B4-BE49-F238E27FC236}">
                <a16:creationId xmlns:a16="http://schemas.microsoft.com/office/drawing/2014/main" id="{08DDE2E6-567C-C44E-9C27-ED21D917438F}"/>
              </a:ext>
            </a:extLst>
          </p:cNvPr>
          <p:cNvSpPr>
            <a:spLocks noGrp="1"/>
          </p:cNvSpPr>
          <p:nvPr>
            <p:ph type="body" sz="quarter" idx="11" hasCustomPrompt="1"/>
          </p:nvPr>
        </p:nvSpPr>
        <p:spPr>
          <a:xfrm>
            <a:off x="622859" y="228522"/>
            <a:ext cx="2646258" cy="743028"/>
          </a:xfrm>
          <a:prstGeom prst="rect">
            <a:avLst/>
          </a:prstGeom>
        </p:spPr>
        <p:txBody>
          <a:bodyPr/>
          <a:lstStyle>
            <a:lvl1pPr marL="0" indent="0">
              <a:buNone/>
              <a:defRPr sz="2400" b="0" i="0" cap="all" baseline="0">
                <a:solidFill>
                  <a:schemeClr val="bg1"/>
                </a:solidFill>
                <a:latin typeface="+mj-lt"/>
              </a:defRPr>
            </a:lvl1pPr>
          </a:lstStyle>
          <a:p>
            <a:pPr lvl="0"/>
            <a:r>
              <a:rPr lang="en-US" noProof="0"/>
              <a:t>EXAMPLE TITLE</a:t>
            </a:r>
            <a:br>
              <a:rPr lang="en-US" noProof="0"/>
            </a:br>
            <a:r>
              <a:rPr lang="en-US" noProof="0"/>
              <a:t>MAX 2 Lines</a:t>
            </a:r>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622862" y="1940539"/>
            <a:ext cx="2683773" cy="221325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a:t>Lorem ipsum dolor sit amet dolor consectetur adipis elit quam. Lorem ipsum dolor sit amet dolor consectetur adipiscing elit quam.</a:t>
            </a:r>
          </a:p>
          <a:p>
            <a:pPr lvl="0"/>
            <a:endParaRPr lang="en-US" noProof="0"/>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pic>
        <p:nvPicPr>
          <p:cNvPr id="9" name="Immagine 8">
            <a:extLst>
              <a:ext uri="{FF2B5EF4-FFF2-40B4-BE49-F238E27FC236}">
                <a16:creationId xmlns:a16="http://schemas.microsoft.com/office/drawing/2014/main" id="{55B06B8E-74B9-436B-AD39-C1E23B9F2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71" y="4339806"/>
            <a:ext cx="1599826" cy="875767"/>
          </a:xfrm>
          <a:prstGeom prst="rect">
            <a:avLst/>
          </a:prstGeom>
        </p:spPr>
      </p:pic>
    </p:spTree>
    <p:extLst>
      <p:ext uri="{BB962C8B-B14F-4D97-AF65-F5344CB8AC3E}">
        <p14:creationId xmlns:p14="http://schemas.microsoft.com/office/powerpoint/2010/main" val="428008105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100y_layout 1">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5073EE3-6725-4269-B82D-4ED2AA8ED2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0"/>
            <a:ext cx="8761810" cy="5143500"/>
          </a:xfrm>
          <a:prstGeom prst="rect">
            <a:avLst/>
          </a:prstGeom>
        </p:spPr>
      </p:pic>
      <p:pic>
        <p:nvPicPr>
          <p:cNvPr id="3" name="Immagine 2">
            <a:extLst>
              <a:ext uri="{FF2B5EF4-FFF2-40B4-BE49-F238E27FC236}">
                <a16:creationId xmlns:a16="http://schemas.microsoft.com/office/drawing/2014/main" id="{93CB266A-5D47-4FA8-A8B0-0EDF91202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71" y="4339806"/>
            <a:ext cx="1599826" cy="875767"/>
          </a:xfrm>
          <a:prstGeom prst="rect">
            <a:avLst/>
          </a:prstGeom>
        </p:spPr>
      </p:pic>
      <p:pic>
        <p:nvPicPr>
          <p:cNvPr id="4" name="Immagine 3">
            <a:extLst>
              <a:ext uri="{FF2B5EF4-FFF2-40B4-BE49-F238E27FC236}">
                <a16:creationId xmlns:a16="http://schemas.microsoft.com/office/drawing/2014/main" id="{857821BB-7D5E-42BC-AB4A-D72B96B54D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5" name="Segnaposto testo 10">
            <a:extLst>
              <a:ext uri="{FF2B5EF4-FFF2-40B4-BE49-F238E27FC236}">
                <a16:creationId xmlns:a16="http://schemas.microsoft.com/office/drawing/2014/main" id="{9F250F6C-510B-4B4E-87BE-35B9511AC689}"/>
              </a:ext>
            </a:extLst>
          </p:cNvPr>
          <p:cNvSpPr>
            <a:spLocks noGrp="1"/>
          </p:cNvSpPr>
          <p:nvPr>
            <p:ph type="body" sz="quarter" idx="61" hasCustomPrompt="1"/>
          </p:nvPr>
        </p:nvSpPr>
        <p:spPr>
          <a:xfrm>
            <a:off x="1008725" y="1886062"/>
            <a:ext cx="7134957" cy="2133488"/>
          </a:xfrm>
          <a:prstGeom prst="rect">
            <a:avLst/>
          </a:prstGeom>
        </p:spPr>
        <p:txBody>
          <a:bodyPr/>
          <a:lstStyle>
            <a:lvl1pPr marL="0" indent="0">
              <a:lnSpc>
                <a:spcPts val="1763"/>
              </a:lnSpc>
              <a:buNone/>
              <a:defRPr sz="1400" b="0" i="0">
                <a:solidFill>
                  <a:schemeClr val="bg1"/>
                </a:solidFill>
                <a:latin typeface="Trebuchet MS" panose="020B0703020202090204" pitchFamily="34" charset="0"/>
              </a:defRPr>
            </a:lvl1pPr>
            <a:lvl2pPr>
              <a:defRPr>
                <a:solidFill>
                  <a:schemeClr val="tx1">
                    <a:lumMod val="50000"/>
                  </a:schemeClr>
                </a:solidFill>
                <a:latin typeface="+mn-lt"/>
              </a:defRPr>
            </a:lvl2pPr>
            <a:lvl3pPr>
              <a:defRPr>
                <a:solidFill>
                  <a:schemeClr val="tx1">
                    <a:lumMod val="50000"/>
                  </a:schemeClr>
                </a:solidFill>
                <a:latin typeface="+mn-lt"/>
              </a:defRPr>
            </a:lvl3pPr>
            <a:lvl4pPr>
              <a:defRPr>
                <a:solidFill>
                  <a:schemeClr val="tx1">
                    <a:lumMod val="50000"/>
                  </a:schemeClr>
                </a:solidFill>
                <a:latin typeface="+mn-lt"/>
              </a:defRPr>
            </a:lvl4pPr>
            <a:lvl5pPr>
              <a:defRPr>
                <a:solidFill>
                  <a:schemeClr val="tx1">
                    <a:lumMod val="50000"/>
                  </a:schemeClr>
                </a:solidFill>
                <a:latin typeface="+mn-lt"/>
              </a:defRPr>
            </a:lvl5pPr>
          </a:lstStyle>
          <a:p>
            <a:pPr lvl="0"/>
            <a:r>
              <a:rPr lang="en-US"/>
              <a:t>Insert text here…lorem ipsum dolor sit amet, consectetur adipiscing elit. Quisque maximus quam vehicula tellus fringilla, at pellentesque neque fringilla. Quisque maximus quam vehicula. Lorem ipsum dolor sit amet, consectetur adipiscing elit. Quisque maximus </a:t>
            </a:r>
            <a:r>
              <a:rPr lang="en-US" noProof="0"/>
              <a:t>quam</a:t>
            </a:r>
            <a:r>
              <a:rPr lang="en-US"/>
              <a:t> vehicula tellus fringilla, at pellentesque neque fringilla. Quisque maximus quam vehicula. Lorem ipsum dolor sit amet, consectetur adipiscing elit. Quisque maximus quam vehicula tellus fringilla, at pellentesque neque fringilla. Quisque maximus quam vehicula. Lorem ipsum dolor sit amet, consectetur adipiscing elit. Quisque maximus quam vehicula tellus fringilla, at pellentesque neque fringilla. Quisque maximus quam vehicula.</a:t>
            </a:r>
            <a:endParaRPr lang="en-US" dirty="0"/>
          </a:p>
        </p:txBody>
      </p:sp>
      <p:sp>
        <p:nvSpPr>
          <p:cNvPr id="6" name="Titolo 8">
            <a:extLst>
              <a:ext uri="{FF2B5EF4-FFF2-40B4-BE49-F238E27FC236}">
                <a16:creationId xmlns:a16="http://schemas.microsoft.com/office/drawing/2014/main" id="{16F46EB3-373B-4461-9573-51734CE2E36C}"/>
              </a:ext>
            </a:extLst>
          </p:cNvPr>
          <p:cNvSpPr>
            <a:spLocks noGrp="1"/>
          </p:cNvSpPr>
          <p:nvPr>
            <p:ph type="title" hasCustomPrompt="1"/>
          </p:nvPr>
        </p:nvSpPr>
        <p:spPr>
          <a:xfrm>
            <a:off x="1008883" y="1107927"/>
            <a:ext cx="3501188" cy="736321"/>
          </a:xfrm>
          <a:prstGeom prst="rect">
            <a:avLst/>
          </a:prstGeom>
        </p:spPr>
        <p:txBody>
          <a:bodyPr/>
          <a:lstStyle>
            <a:lvl1pPr>
              <a:defRPr sz="2400" b="0" i="0">
                <a:solidFill>
                  <a:schemeClr val="bg1"/>
                </a:solidFill>
                <a:latin typeface="Trebuchet MS" panose="020B0703020202090204" pitchFamily="34" charset="0"/>
              </a:defRPr>
            </a:lvl1pPr>
          </a:lstStyle>
          <a:p>
            <a:r>
              <a:rPr lang="en-US" noProof="0"/>
              <a:t>EXAMPLE TITLE</a:t>
            </a:r>
          </a:p>
        </p:txBody>
      </p:sp>
    </p:spTree>
    <p:extLst>
      <p:ext uri="{BB962C8B-B14F-4D97-AF65-F5344CB8AC3E}">
        <p14:creationId xmlns:p14="http://schemas.microsoft.com/office/powerpoint/2010/main" val="18005523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Agenda_Bullet_Poin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34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6" name="Segnaposto testo 10">
            <a:extLst>
              <a:ext uri="{FF2B5EF4-FFF2-40B4-BE49-F238E27FC236}">
                <a16:creationId xmlns:a16="http://schemas.microsoft.com/office/drawing/2014/main" id="{08DDE2E6-567C-C44E-9C27-ED21D917438F}"/>
              </a:ext>
            </a:extLst>
          </p:cNvPr>
          <p:cNvSpPr>
            <a:spLocks noGrp="1"/>
          </p:cNvSpPr>
          <p:nvPr>
            <p:ph type="body" sz="quarter" idx="11" hasCustomPrompt="1"/>
          </p:nvPr>
        </p:nvSpPr>
        <p:spPr>
          <a:xfrm>
            <a:off x="622859" y="228522"/>
            <a:ext cx="2646258" cy="743028"/>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TITLE</a:t>
            </a:r>
            <a:br>
              <a:rPr lang="it-IT" dirty="0"/>
            </a:br>
            <a:r>
              <a:rPr lang="it-IT" dirty="0"/>
              <a:t>MAX 2 Lines</a:t>
            </a:r>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4332" indent="-171444">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spTree>
    <p:extLst>
      <p:ext uri="{BB962C8B-B14F-4D97-AF65-F5344CB8AC3E}">
        <p14:creationId xmlns:p14="http://schemas.microsoft.com/office/powerpoint/2010/main" val="40724188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ayout_100years_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8736AB-ABA7-49D1-A7B4-5E457E536A85}"/>
              </a:ext>
            </a:extLst>
          </p:cNvPr>
          <p:cNvPicPr>
            <a:picLocks noChangeAspect="1"/>
          </p:cNvPicPr>
          <p:nvPr/>
        </p:nvPicPr>
        <p:blipFill rotWithShape="1">
          <a:blip r:embed="rId2" cstate="email">
            <a:alphaModFix/>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381003" y="0"/>
            <a:ext cx="8766475" cy="5143500"/>
          </a:xfrm>
          <a:prstGeom prst="rect">
            <a:avLst/>
          </a:prstGeom>
        </p:spPr>
      </p:pic>
      <p:pic>
        <p:nvPicPr>
          <p:cNvPr id="4" name="Immagine 3">
            <a:extLst>
              <a:ext uri="{FF2B5EF4-FFF2-40B4-BE49-F238E27FC236}">
                <a16:creationId xmlns:a16="http://schemas.microsoft.com/office/drawing/2014/main" id="{24FE6FEC-96C1-4462-BC03-6EFF4BBC1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71" y="4339806"/>
            <a:ext cx="1599826" cy="875767"/>
          </a:xfrm>
          <a:prstGeom prst="rect">
            <a:avLst/>
          </a:prstGeom>
        </p:spPr>
      </p:pic>
      <p:sp>
        <p:nvSpPr>
          <p:cNvPr id="5" name="Titolo 8">
            <a:extLst>
              <a:ext uri="{FF2B5EF4-FFF2-40B4-BE49-F238E27FC236}">
                <a16:creationId xmlns:a16="http://schemas.microsoft.com/office/drawing/2014/main" id="{88A5DF47-DD42-46E2-A56B-1E40CC4B22FD}"/>
              </a:ext>
            </a:extLst>
          </p:cNvPr>
          <p:cNvSpPr>
            <a:spLocks noGrp="1"/>
          </p:cNvSpPr>
          <p:nvPr>
            <p:ph type="title" hasCustomPrompt="1"/>
          </p:nvPr>
        </p:nvSpPr>
        <p:spPr>
          <a:xfrm>
            <a:off x="1008883" y="1107927"/>
            <a:ext cx="3501188" cy="736321"/>
          </a:xfrm>
          <a:prstGeom prst="rect">
            <a:avLst/>
          </a:prstGeom>
        </p:spPr>
        <p:txBody>
          <a:bodyPr/>
          <a:lstStyle>
            <a:lvl1pPr>
              <a:defRPr sz="2400" b="0" i="0">
                <a:solidFill>
                  <a:schemeClr val="bg1"/>
                </a:solidFill>
                <a:latin typeface="Trebuchet MS" panose="020B0703020202090204" pitchFamily="34" charset="0"/>
              </a:defRPr>
            </a:lvl1pPr>
          </a:lstStyle>
          <a:p>
            <a:r>
              <a:rPr lang="en-US" noProof="0"/>
              <a:t>EXAMPLE TITLE</a:t>
            </a:r>
          </a:p>
        </p:txBody>
      </p:sp>
      <p:sp>
        <p:nvSpPr>
          <p:cNvPr id="6" name="Segnaposto testo 10">
            <a:extLst>
              <a:ext uri="{FF2B5EF4-FFF2-40B4-BE49-F238E27FC236}">
                <a16:creationId xmlns:a16="http://schemas.microsoft.com/office/drawing/2014/main" id="{EF386734-1933-48AA-9D87-C6A1AC309587}"/>
              </a:ext>
            </a:extLst>
          </p:cNvPr>
          <p:cNvSpPr>
            <a:spLocks noGrp="1"/>
          </p:cNvSpPr>
          <p:nvPr>
            <p:ph type="body" sz="quarter" idx="61" hasCustomPrompt="1"/>
          </p:nvPr>
        </p:nvSpPr>
        <p:spPr>
          <a:xfrm>
            <a:off x="1008725" y="1886062"/>
            <a:ext cx="7134957" cy="2133488"/>
          </a:xfrm>
          <a:prstGeom prst="rect">
            <a:avLst/>
          </a:prstGeom>
        </p:spPr>
        <p:txBody>
          <a:bodyPr/>
          <a:lstStyle>
            <a:lvl1pPr marL="0" indent="0">
              <a:lnSpc>
                <a:spcPts val="1763"/>
              </a:lnSpc>
              <a:buNone/>
              <a:defRPr sz="1400" b="0" i="0">
                <a:solidFill>
                  <a:schemeClr val="bg1"/>
                </a:solidFill>
                <a:latin typeface="Trebuchet MS" panose="020B0703020202090204" pitchFamily="34" charset="0"/>
              </a:defRPr>
            </a:lvl1pPr>
            <a:lvl2pPr>
              <a:defRPr>
                <a:solidFill>
                  <a:schemeClr val="tx1">
                    <a:lumMod val="50000"/>
                  </a:schemeClr>
                </a:solidFill>
                <a:latin typeface="+mn-lt"/>
              </a:defRPr>
            </a:lvl2pPr>
            <a:lvl3pPr>
              <a:defRPr>
                <a:solidFill>
                  <a:schemeClr val="tx1">
                    <a:lumMod val="50000"/>
                  </a:schemeClr>
                </a:solidFill>
                <a:latin typeface="+mn-lt"/>
              </a:defRPr>
            </a:lvl3pPr>
            <a:lvl4pPr>
              <a:defRPr>
                <a:solidFill>
                  <a:schemeClr val="tx1">
                    <a:lumMod val="50000"/>
                  </a:schemeClr>
                </a:solidFill>
                <a:latin typeface="+mn-lt"/>
              </a:defRPr>
            </a:lvl4pPr>
            <a:lvl5pPr>
              <a:defRPr>
                <a:solidFill>
                  <a:schemeClr val="tx1">
                    <a:lumMod val="50000"/>
                  </a:schemeClr>
                </a:solidFill>
                <a:latin typeface="+mn-lt"/>
              </a:defRPr>
            </a:lvl5pPr>
          </a:lstStyle>
          <a:p>
            <a:pPr lvl="0"/>
            <a:r>
              <a:rPr lang="en-US"/>
              <a:t>Insert text here…lorem ipsum dolor sit amet, consectetur adipiscing elit. Quisque maximus quam vehicula tellus fringilla, at pellentesque neque fringilla. Quisque maximus quam vehicula. Lorem ipsum dolor sit amet, consectetur adipiscing elit. Quisque maximus </a:t>
            </a:r>
            <a:r>
              <a:rPr lang="en-US" noProof="0"/>
              <a:t>quam</a:t>
            </a:r>
            <a:r>
              <a:rPr lang="en-US"/>
              <a:t> vehicula tellus fringilla, at pellentesque neque fringilla. Quisque maximus quam vehicula. Lorem ipsum dolor sit amet, consectetur adipiscing elit. Quisque maximus quam vehicula tellus fringilla, at pellentesque neque fringilla. Quisque maximus quam vehicula. Lorem ipsum dolor sit amet, consectetur adipiscing elit. Quisque maximus quam vehicula tellus fringilla, at pellentesque neque fringilla. Quisque maximus quam vehicula.</a:t>
            </a:r>
            <a:endParaRPr lang="en-US" dirty="0"/>
          </a:p>
        </p:txBody>
      </p:sp>
    </p:spTree>
    <p:extLst>
      <p:ext uri="{BB962C8B-B14F-4D97-AF65-F5344CB8AC3E}">
        <p14:creationId xmlns:p14="http://schemas.microsoft.com/office/powerpoint/2010/main" val="338897726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2_DEFAULT-mast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34E3EB-6924-2B4E-84D0-B2AC05248957}"/>
              </a:ext>
            </a:extLst>
          </p:cNvPr>
          <p:cNvSpPr txBox="1">
            <a:spLocks/>
          </p:cNvSpPr>
          <p:nvPr/>
        </p:nvSpPr>
        <p:spPr>
          <a:xfrm>
            <a:off x="943222" y="534916"/>
            <a:ext cx="1113368" cy="154484"/>
          </a:xfrm>
          <a:prstGeom prst="rect">
            <a:avLst/>
          </a:prstGeom>
        </p:spPr>
        <p:txBody>
          <a:bodyPr>
            <a:noAutofit/>
          </a:bodyPr>
          <a:lstStyle/>
          <a:p>
            <a:pPr rtl="0">
              <a:lnSpc>
                <a:spcPct val="150000"/>
              </a:lnSpc>
              <a:spcBef>
                <a:spcPct val="0"/>
              </a:spcBef>
            </a:pPr>
            <a:r>
              <a:rPr lang="de-DE" sz="938" b="0" i="0">
                <a:latin typeface="Trebuchet MS" pitchFamily="34" charset="0"/>
                <a:cs typeface="Arial" pitchFamily="34" charset="0"/>
              </a:rPr>
              <a:t>Primary Colors</a:t>
            </a:r>
          </a:p>
        </p:txBody>
      </p:sp>
      <p:sp>
        <p:nvSpPr>
          <p:cNvPr id="5" name="Title 1">
            <a:extLst>
              <a:ext uri="{FF2B5EF4-FFF2-40B4-BE49-F238E27FC236}">
                <a16:creationId xmlns:a16="http://schemas.microsoft.com/office/drawing/2014/main" id="{DCB20BAE-DC1B-FA47-B0A5-BF83890BCFD6}"/>
              </a:ext>
            </a:extLst>
          </p:cNvPr>
          <p:cNvSpPr txBox="1">
            <a:spLocks/>
          </p:cNvSpPr>
          <p:nvPr/>
        </p:nvSpPr>
        <p:spPr>
          <a:xfrm>
            <a:off x="943221" y="1488486"/>
            <a:ext cx="1200670" cy="154930"/>
          </a:xfrm>
          <a:prstGeom prst="rect">
            <a:avLst/>
          </a:prstGeom>
        </p:spPr>
        <p:txBody>
          <a:bodyPr>
            <a:noAutofit/>
          </a:bodyPr>
          <a:lstStyle/>
          <a:p>
            <a:pPr rtl="0">
              <a:lnSpc>
                <a:spcPct val="150000"/>
              </a:lnSpc>
              <a:spcBef>
                <a:spcPct val="0"/>
              </a:spcBef>
            </a:pPr>
            <a:r>
              <a:rPr lang="de-DE" sz="938" b="0" i="0">
                <a:latin typeface="Trebuchet MS" pitchFamily="34" charset="0"/>
                <a:cs typeface="Arial" pitchFamily="34" charset="0"/>
              </a:rPr>
              <a:t>Secondary Colors</a:t>
            </a:r>
          </a:p>
        </p:txBody>
      </p:sp>
      <p:sp>
        <p:nvSpPr>
          <p:cNvPr id="37" name="Title 1">
            <a:extLst>
              <a:ext uri="{FF2B5EF4-FFF2-40B4-BE49-F238E27FC236}">
                <a16:creationId xmlns:a16="http://schemas.microsoft.com/office/drawing/2014/main" id="{20EAB028-6B46-2B48-8A8C-0E4DA9AB3E06}"/>
              </a:ext>
            </a:extLst>
          </p:cNvPr>
          <p:cNvSpPr txBox="1">
            <a:spLocks/>
          </p:cNvSpPr>
          <p:nvPr/>
        </p:nvSpPr>
        <p:spPr>
          <a:xfrm>
            <a:off x="943221" y="2308650"/>
            <a:ext cx="1067820" cy="154930"/>
          </a:xfrm>
          <a:prstGeom prst="rect">
            <a:avLst/>
          </a:prstGeom>
        </p:spPr>
        <p:txBody>
          <a:bodyPr>
            <a:noAutofit/>
          </a:bodyPr>
          <a:lstStyle/>
          <a:p>
            <a:pPr rtl="0">
              <a:lnSpc>
                <a:spcPct val="150000"/>
              </a:lnSpc>
              <a:spcBef>
                <a:spcPct val="0"/>
              </a:spcBef>
            </a:pPr>
            <a:r>
              <a:rPr lang="de-DE" sz="938" b="0" i="0">
                <a:latin typeface="Trebuchet MS" pitchFamily="34" charset="0"/>
                <a:cs typeface="Arial" pitchFamily="34" charset="0"/>
              </a:rPr>
              <a:t>Accent  Colors</a:t>
            </a:r>
          </a:p>
        </p:txBody>
      </p:sp>
      <p:sp>
        <p:nvSpPr>
          <p:cNvPr id="8" name="Oval 67">
            <a:extLst>
              <a:ext uri="{FF2B5EF4-FFF2-40B4-BE49-F238E27FC236}">
                <a16:creationId xmlns:a16="http://schemas.microsoft.com/office/drawing/2014/main" id="{AA91968F-AE8E-9748-9C0A-3C27CDD56F38}"/>
              </a:ext>
            </a:extLst>
          </p:cNvPr>
          <p:cNvSpPr/>
          <p:nvPr/>
        </p:nvSpPr>
        <p:spPr bwMode="auto">
          <a:xfrm>
            <a:off x="2390699" y="454816"/>
            <a:ext cx="563442" cy="5492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9" name="Content Placeholder 61">
            <a:extLst>
              <a:ext uri="{FF2B5EF4-FFF2-40B4-BE49-F238E27FC236}">
                <a16:creationId xmlns:a16="http://schemas.microsoft.com/office/drawing/2014/main" id="{596751FD-CF89-9D4B-BAE0-A69EC6FD207B}"/>
              </a:ext>
            </a:extLst>
          </p:cNvPr>
          <p:cNvSpPr txBox="1">
            <a:spLocks/>
          </p:cNvSpPr>
          <p:nvPr/>
        </p:nvSpPr>
        <p:spPr bwMode="auto">
          <a:xfrm>
            <a:off x="2531652" y="527007"/>
            <a:ext cx="493692"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102</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57</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183</a:t>
            </a:r>
          </a:p>
        </p:txBody>
      </p:sp>
      <p:sp>
        <p:nvSpPr>
          <p:cNvPr id="11" name="Oval 73">
            <a:extLst>
              <a:ext uri="{FF2B5EF4-FFF2-40B4-BE49-F238E27FC236}">
                <a16:creationId xmlns:a16="http://schemas.microsoft.com/office/drawing/2014/main" id="{9035DA12-746D-D44B-A494-6AED6F4D6656}"/>
              </a:ext>
            </a:extLst>
          </p:cNvPr>
          <p:cNvSpPr/>
          <p:nvPr/>
        </p:nvSpPr>
        <p:spPr bwMode="auto">
          <a:xfrm>
            <a:off x="3741694" y="454816"/>
            <a:ext cx="563441" cy="54921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12" name="Content Placeholder 61">
            <a:extLst>
              <a:ext uri="{FF2B5EF4-FFF2-40B4-BE49-F238E27FC236}">
                <a16:creationId xmlns:a16="http://schemas.microsoft.com/office/drawing/2014/main" id="{80B36747-99CC-AD49-83E0-F5F28D51E66B}"/>
              </a:ext>
            </a:extLst>
          </p:cNvPr>
          <p:cNvSpPr txBox="1">
            <a:spLocks/>
          </p:cNvSpPr>
          <p:nvPr/>
        </p:nvSpPr>
        <p:spPr bwMode="auto">
          <a:xfrm>
            <a:off x="3882646" y="527007"/>
            <a:ext cx="493691"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0</a:t>
            </a:r>
          </a:p>
        </p:txBody>
      </p:sp>
      <p:sp>
        <p:nvSpPr>
          <p:cNvPr id="14" name="Oval 79">
            <a:extLst>
              <a:ext uri="{FF2B5EF4-FFF2-40B4-BE49-F238E27FC236}">
                <a16:creationId xmlns:a16="http://schemas.microsoft.com/office/drawing/2014/main" id="{812FC81B-C3CC-B546-95B8-8227FBCE313E}"/>
              </a:ext>
            </a:extLst>
          </p:cNvPr>
          <p:cNvSpPr/>
          <p:nvPr/>
        </p:nvSpPr>
        <p:spPr bwMode="auto">
          <a:xfrm>
            <a:off x="5092682" y="454816"/>
            <a:ext cx="563442" cy="549213"/>
          </a:xfrm>
          <a:prstGeom prst="ellipse">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15" name="Content Placeholder 61">
            <a:extLst>
              <a:ext uri="{FF2B5EF4-FFF2-40B4-BE49-F238E27FC236}">
                <a16:creationId xmlns:a16="http://schemas.microsoft.com/office/drawing/2014/main" id="{52004F41-7D97-5F45-90D2-F46A46EFC2DF}"/>
              </a:ext>
            </a:extLst>
          </p:cNvPr>
          <p:cNvSpPr txBox="1">
            <a:spLocks/>
          </p:cNvSpPr>
          <p:nvPr/>
        </p:nvSpPr>
        <p:spPr bwMode="auto">
          <a:xfrm>
            <a:off x="5233635" y="527007"/>
            <a:ext cx="493692"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latin typeface="Trebuchet MS" pitchFamily="34" charset="0"/>
                <a:cs typeface="Arial" pitchFamily="34" charset="0"/>
              </a:rPr>
              <a:t>R: 255</a:t>
            </a:r>
          </a:p>
          <a:p>
            <a:pPr marL="48997" indent="-48997" rtl="0">
              <a:lnSpc>
                <a:spcPct val="120000"/>
              </a:lnSpc>
              <a:spcBef>
                <a:spcPct val="0"/>
              </a:spcBef>
              <a:buClr>
                <a:schemeClr val="tx2"/>
              </a:buClr>
            </a:pPr>
            <a:r>
              <a:rPr lang="de-DE" sz="750" b="0" i="0">
                <a:latin typeface="Trebuchet MS" pitchFamily="34" charset="0"/>
                <a:cs typeface="Arial" pitchFamily="34" charset="0"/>
              </a:rPr>
              <a:t>G: 255</a:t>
            </a:r>
          </a:p>
          <a:p>
            <a:pPr marL="48997" indent="-48997" rtl="0">
              <a:lnSpc>
                <a:spcPct val="120000"/>
              </a:lnSpc>
              <a:spcBef>
                <a:spcPct val="0"/>
              </a:spcBef>
              <a:buClr>
                <a:schemeClr val="tx2"/>
              </a:buClr>
            </a:pPr>
            <a:r>
              <a:rPr lang="de-DE" sz="750" b="0" i="0">
                <a:latin typeface="Trebuchet MS" pitchFamily="34" charset="0"/>
                <a:cs typeface="Arial" pitchFamily="34" charset="0"/>
              </a:rPr>
              <a:t>B: 255</a:t>
            </a:r>
          </a:p>
        </p:txBody>
      </p:sp>
      <p:sp>
        <p:nvSpPr>
          <p:cNvPr id="17" name="Oval 85">
            <a:extLst>
              <a:ext uri="{FF2B5EF4-FFF2-40B4-BE49-F238E27FC236}">
                <a16:creationId xmlns:a16="http://schemas.microsoft.com/office/drawing/2014/main" id="{CA31CE21-AFA3-0740-BA8F-2BCA8D857BC9}"/>
              </a:ext>
            </a:extLst>
          </p:cNvPr>
          <p:cNvSpPr>
            <a:spLocks noChangeArrowheads="1"/>
          </p:cNvSpPr>
          <p:nvPr/>
        </p:nvSpPr>
        <p:spPr bwMode="auto">
          <a:xfrm>
            <a:off x="6443677" y="454816"/>
            <a:ext cx="563441" cy="5492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solidFill>
                <a:schemeClr val="lt1"/>
              </a:solidFill>
              <a:latin typeface="Trebuchet MS" pitchFamily="34" charset="0"/>
            </a:endParaRPr>
          </a:p>
        </p:txBody>
      </p:sp>
      <p:sp>
        <p:nvSpPr>
          <p:cNvPr id="18" name="Content Placeholder 61">
            <a:extLst>
              <a:ext uri="{FF2B5EF4-FFF2-40B4-BE49-F238E27FC236}">
                <a16:creationId xmlns:a16="http://schemas.microsoft.com/office/drawing/2014/main" id="{5E5E9C23-8691-6344-8B71-B27EAB668B77}"/>
              </a:ext>
            </a:extLst>
          </p:cNvPr>
          <p:cNvSpPr txBox="1">
            <a:spLocks/>
          </p:cNvSpPr>
          <p:nvPr/>
        </p:nvSpPr>
        <p:spPr bwMode="auto">
          <a:xfrm>
            <a:off x="6585167" y="527073"/>
            <a:ext cx="493155" cy="469470"/>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127</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127</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127</a:t>
            </a:r>
          </a:p>
        </p:txBody>
      </p:sp>
      <p:sp>
        <p:nvSpPr>
          <p:cNvPr id="20" name="Oval 107">
            <a:extLst>
              <a:ext uri="{FF2B5EF4-FFF2-40B4-BE49-F238E27FC236}">
                <a16:creationId xmlns:a16="http://schemas.microsoft.com/office/drawing/2014/main" id="{75A1547C-8573-E446-8571-896B28A06044}"/>
              </a:ext>
            </a:extLst>
          </p:cNvPr>
          <p:cNvSpPr/>
          <p:nvPr/>
        </p:nvSpPr>
        <p:spPr bwMode="auto">
          <a:xfrm>
            <a:off x="2390699" y="1369340"/>
            <a:ext cx="563442" cy="549213"/>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21" name="Content Placeholder 61">
            <a:extLst>
              <a:ext uri="{FF2B5EF4-FFF2-40B4-BE49-F238E27FC236}">
                <a16:creationId xmlns:a16="http://schemas.microsoft.com/office/drawing/2014/main" id="{6817EEEA-5DC2-F347-971F-E15CCC1A3089}"/>
              </a:ext>
            </a:extLst>
          </p:cNvPr>
          <p:cNvSpPr txBox="1">
            <a:spLocks/>
          </p:cNvSpPr>
          <p:nvPr/>
        </p:nvSpPr>
        <p:spPr bwMode="auto">
          <a:xfrm>
            <a:off x="2531652" y="1441531"/>
            <a:ext cx="493692"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146</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27</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155</a:t>
            </a:r>
          </a:p>
        </p:txBody>
      </p:sp>
      <p:sp>
        <p:nvSpPr>
          <p:cNvPr id="23" name="Oval 92">
            <a:extLst>
              <a:ext uri="{FF2B5EF4-FFF2-40B4-BE49-F238E27FC236}">
                <a16:creationId xmlns:a16="http://schemas.microsoft.com/office/drawing/2014/main" id="{B5CC1AE3-0BDF-1744-8EA5-96F2A32BD1F5}"/>
              </a:ext>
            </a:extLst>
          </p:cNvPr>
          <p:cNvSpPr/>
          <p:nvPr/>
        </p:nvSpPr>
        <p:spPr bwMode="auto">
          <a:xfrm>
            <a:off x="7794666" y="454817"/>
            <a:ext cx="563442" cy="549213"/>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24" name="Content Placeholder 61">
            <a:extLst>
              <a:ext uri="{FF2B5EF4-FFF2-40B4-BE49-F238E27FC236}">
                <a16:creationId xmlns:a16="http://schemas.microsoft.com/office/drawing/2014/main" id="{0E846BB6-0E32-8C45-A496-4F4C4B01C6AF}"/>
              </a:ext>
            </a:extLst>
          </p:cNvPr>
          <p:cNvSpPr txBox="1">
            <a:spLocks/>
          </p:cNvSpPr>
          <p:nvPr/>
        </p:nvSpPr>
        <p:spPr bwMode="auto">
          <a:xfrm>
            <a:off x="7935619" y="527007"/>
            <a:ext cx="493692"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194</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194</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194</a:t>
            </a:r>
          </a:p>
        </p:txBody>
      </p:sp>
      <p:sp>
        <p:nvSpPr>
          <p:cNvPr id="26" name="Oval 103">
            <a:extLst>
              <a:ext uri="{FF2B5EF4-FFF2-40B4-BE49-F238E27FC236}">
                <a16:creationId xmlns:a16="http://schemas.microsoft.com/office/drawing/2014/main" id="{CC6BDBA9-8387-BF4F-923E-6E4B9B32BFF8}"/>
              </a:ext>
            </a:extLst>
          </p:cNvPr>
          <p:cNvSpPr/>
          <p:nvPr/>
        </p:nvSpPr>
        <p:spPr bwMode="auto">
          <a:xfrm>
            <a:off x="3741692" y="1369342"/>
            <a:ext cx="563440" cy="5492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27" name="Content Placeholder 61">
            <a:extLst>
              <a:ext uri="{FF2B5EF4-FFF2-40B4-BE49-F238E27FC236}">
                <a16:creationId xmlns:a16="http://schemas.microsoft.com/office/drawing/2014/main" id="{E3E444A4-8D24-5742-8395-941E16F020D8}"/>
              </a:ext>
            </a:extLst>
          </p:cNvPr>
          <p:cNvSpPr txBox="1">
            <a:spLocks/>
          </p:cNvSpPr>
          <p:nvPr/>
        </p:nvSpPr>
        <p:spPr bwMode="auto">
          <a:xfrm>
            <a:off x="3882649" y="1441531"/>
            <a:ext cx="493691"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185</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225</a:t>
            </a:r>
          </a:p>
        </p:txBody>
      </p:sp>
      <p:sp>
        <p:nvSpPr>
          <p:cNvPr id="29" name="Oval 115">
            <a:extLst>
              <a:ext uri="{FF2B5EF4-FFF2-40B4-BE49-F238E27FC236}">
                <a16:creationId xmlns:a16="http://schemas.microsoft.com/office/drawing/2014/main" id="{E0B2B849-02E9-CA45-BDCB-C6F0CFB26C3B}"/>
              </a:ext>
            </a:extLst>
          </p:cNvPr>
          <p:cNvSpPr/>
          <p:nvPr/>
        </p:nvSpPr>
        <p:spPr bwMode="auto">
          <a:xfrm>
            <a:off x="5092684" y="1369342"/>
            <a:ext cx="563442" cy="549213"/>
          </a:xfrm>
          <a:prstGeom prst="ellipse">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30" name="Content Placeholder 61">
            <a:extLst>
              <a:ext uri="{FF2B5EF4-FFF2-40B4-BE49-F238E27FC236}">
                <a16:creationId xmlns:a16="http://schemas.microsoft.com/office/drawing/2014/main" id="{A29C7A80-8279-8946-A37B-40795A91C7A5}"/>
              </a:ext>
            </a:extLst>
          </p:cNvPr>
          <p:cNvSpPr txBox="1">
            <a:spLocks/>
          </p:cNvSpPr>
          <p:nvPr/>
        </p:nvSpPr>
        <p:spPr bwMode="auto">
          <a:xfrm>
            <a:off x="5233637" y="1441531"/>
            <a:ext cx="493692"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52</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G:178</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51</a:t>
            </a:r>
          </a:p>
        </p:txBody>
      </p:sp>
      <p:sp>
        <p:nvSpPr>
          <p:cNvPr id="32" name="Oval 120">
            <a:extLst>
              <a:ext uri="{FF2B5EF4-FFF2-40B4-BE49-F238E27FC236}">
                <a16:creationId xmlns:a16="http://schemas.microsoft.com/office/drawing/2014/main" id="{0C311D80-FD06-A548-A7BC-2AB4558B0E1B}"/>
              </a:ext>
            </a:extLst>
          </p:cNvPr>
          <p:cNvSpPr>
            <a:spLocks noChangeArrowheads="1"/>
          </p:cNvSpPr>
          <p:nvPr/>
        </p:nvSpPr>
        <p:spPr bwMode="auto">
          <a:xfrm>
            <a:off x="6443678" y="1369340"/>
            <a:ext cx="563441" cy="549213"/>
          </a:xfrm>
          <a:prstGeom prst="ellipse">
            <a:avLst/>
          </a:prstGeom>
          <a:solidFill>
            <a:schemeClr val="bg2"/>
          </a:solidFill>
          <a:ln w="25400" algn="ctr">
            <a:noFill/>
            <a:round/>
            <a:headEnd/>
            <a:tailEnd/>
          </a:ln>
        </p:spPr>
        <p:txBody>
          <a:bodyPr anchor="ctr"/>
          <a:lstStyle/>
          <a:p>
            <a:pPr algn="ctr" fontAlgn="auto">
              <a:spcBef>
                <a:spcPts val="0"/>
              </a:spcBef>
              <a:spcAft>
                <a:spcPts val="0"/>
              </a:spcAft>
              <a:defRPr/>
            </a:pPr>
            <a:endParaRPr lang="en-US" sz="506" dirty="0">
              <a:solidFill>
                <a:schemeClr val="accent5"/>
              </a:solidFill>
              <a:latin typeface="Trebuchet MS" pitchFamily="34" charset="0"/>
            </a:endParaRPr>
          </a:p>
        </p:txBody>
      </p:sp>
      <p:sp>
        <p:nvSpPr>
          <p:cNvPr id="33" name="Content Placeholder 61">
            <a:extLst>
              <a:ext uri="{FF2B5EF4-FFF2-40B4-BE49-F238E27FC236}">
                <a16:creationId xmlns:a16="http://schemas.microsoft.com/office/drawing/2014/main" id="{2B0E6609-923B-A64C-9A4E-2679806F6A56}"/>
              </a:ext>
            </a:extLst>
          </p:cNvPr>
          <p:cNvSpPr txBox="1">
            <a:spLocks/>
          </p:cNvSpPr>
          <p:nvPr/>
        </p:nvSpPr>
        <p:spPr bwMode="auto">
          <a:xfrm>
            <a:off x="6513964" y="1449083"/>
            <a:ext cx="493155" cy="469470"/>
          </a:xfrm>
          <a:prstGeom prst="rect">
            <a:avLst/>
          </a:prstGeom>
          <a:noFill/>
          <a:ln w="9525">
            <a:noFill/>
            <a:miter lim="800000"/>
            <a:headEnd/>
            <a:tailEnd/>
          </a:ln>
        </p:spPr>
        <p:txBody>
          <a:bodyPr lIns="17145" tIns="0" rIns="0" bIns="0"/>
          <a:lstStyle/>
          <a:p>
            <a:pPr marL="48997" indent="-48997" rtl="0">
              <a:lnSpc>
                <a:spcPts val="400"/>
              </a:lnSpc>
              <a:spcBef>
                <a:spcPct val="0"/>
              </a:spcBef>
              <a:buClr>
                <a:schemeClr val="tx2"/>
              </a:buClr>
            </a:pPr>
            <a:r>
              <a:rPr lang="de-DE" sz="338" b="0" i="0">
                <a:solidFill>
                  <a:schemeClr val="bg1"/>
                </a:solidFill>
                <a:latin typeface="Trebuchet MS" pitchFamily="34" charset="0"/>
                <a:cs typeface="Arial" pitchFamily="34" charset="0"/>
              </a:rPr>
              <a:t>R: 207</a:t>
            </a:r>
          </a:p>
          <a:p>
            <a:pPr marL="48997" indent="-48997" rtl="0">
              <a:lnSpc>
                <a:spcPts val="400"/>
              </a:lnSpc>
              <a:spcBef>
                <a:spcPct val="0"/>
              </a:spcBef>
              <a:buClr>
                <a:schemeClr val="tx2"/>
              </a:buClr>
            </a:pPr>
            <a:r>
              <a:rPr lang="de-DE" sz="338" b="0" i="0">
                <a:solidFill>
                  <a:schemeClr val="bg1"/>
                </a:solidFill>
                <a:latin typeface="Trebuchet MS" pitchFamily="34" charset="0"/>
                <a:cs typeface="Arial" pitchFamily="34" charset="0"/>
              </a:rPr>
              <a:t>G: 0</a:t>
            </a:r>
          </a:p>
          <a:p>
            <a:pPr marL="48997" indent="-48997" rtl="0">
              <a:lnSpc>
                <a:spcPts val="400"/>
              </a:lnSpc>
              <a:spcBef>
                <a:spcPct val="0"/>
              </a:spcBef>
              <a:buClr>
                <a:schemeClr val="tx2"/>
              </a:buClr>
            </a:pPr>
            <a:r>
              <a:rPr lang="de-DE" sz="338" b="0" i="0">
                <a:solidFill>
                  <a:schemeClr val="bg1"/>
                </a:solidFill>
                <a:latin typeface="Trebuchet MS" pitchFamily="34" charset="0"/>
                <a:cs typeface="Arial" pitchFamily="34" charset="0"/>
              </a:rPr>
              <a:t>B: 114</a:t>
            </a:r>
          </a:p>
        </p:txBody>
      </p:sp>
      <p:sp>
        <p:nvSpPr>
          <p:cNvPr id="35" name="Oval 128">
            <a:extLst>
              <a:ext uri="{FF2B5EF4-FFF2-40B4-BE49-F238E27FC236}">
                <a16:creationId xmlns:a16="http://schemas.microsoft.com/office/drawing/2014/main" id="{BAF50D95-B42D-3946-BB35-54E60883818D}"/>
              </a:ext>
            </a:extLst>
          </p:cNvPr>
          <p:cNvSpPr/>
          <p:nvPr/>
        </p:nvSpPr>
        <p:spPr bwMode="auto">
          <a:xfrm>
            <a:off x="7794666" y="1369342"/>
            <a:ext cx="563442" cy="549213"/>
          </a:xfrm>
          <a:prstGeom prst="ellipse">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36" name="Content Placeholder 61">
            <a:extLst>
              <a:ext uri="{FF2B5EF4-FFF2-40B4-BE49-F238E27FC236}">
                <a16:creationId xmlns:a16="http://schemas.microsoft.com/office/drawing/2014/main" id="{18C96A05-440C-2D4A-9583-F80CFCF496D2}"/>
              </a:ext>
            </a:extLst>
          </p:cNvPr>
          <p:cNvSpPr txBox="1">
            <a:spLocks/>
          </p:cNvSpPr>
          <p:nvPr/>
        </p:nvSpPr>
        <p:spPr bwMode="auto">
          <a:xfrm>
            <a:off x="7935619" y="1441531"/>
            <a:ext cx="493692"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255</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69</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0</a:t>
            </a:r>
          </a:p>
        </p:txBody>
      </p:sp>
      <p:sp>
        <p:nvSpPr>
          <p:cNvPr id="40" name="Oval 45">
            <a:extLst>
              <a:ext uri="{FF2B5EF4-FFF2-40B4-BE49-F238E27FC236}">
                <a16:creationId xmlns:a16="http://schemas.microsoft.com/office/drawing/2014/main" id="{4F573844-1083-384D-8F96-ADE8EA45791A}"/>
              </a:ext>
            </a:extLst>
          </p:cNvPr>
          <p:cNvSpPr/>
          <p:nvPr/>
        </p:nvSpPr>
        <p:spPr bwMode="auto">
          <a:xfrm>
            <a:off x="2394289" y="2197307"/>
            <a:ext cx="563444" cy="549213"/>
          </a:xfrm>
          <a:prstGeom prst="ellipse">
            <a:avLst/>
          </a:prstGeom>
          <a:solidFill>
            <a:srgbClr val="D30547"/>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41" name="Content Placeholder 61">
            <a:extLst>
              <a:ext uri="{FF2B5EF4-FFF2-40B4-BE49-F238E27FC236}">
                <a16:creationId xmlns:a16="http://schemas.microsoft.com/office/drawing/2014/main" id="{5F7630C0-FB00-C04D-B903-1377E1A4906B}"/>
              </a:ext>
            </a:extLst>
          </p:cNvPr>
          <p:cNvSpPr txBox="1">
            <a:spLocks/>
          </p:cNvSpPr>
          <p:nvPr/>
        </p:nvSpPr>
        <p:spPr bwMode="auto">
          <a:xfrm>
            <a:off x="2557941" y="2269498"/>
            <a:ext cx="493694"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211</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5</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71</a:t>
            </a:r>
          </a:p>
        </p:txBody>
      </p:sp>
      <p:sp>
        <p:nvSpPr>
          <p:cNvPr id="43" name="Oval 48">
            <a:extLst>
              <a:ext uri="{FF2B5EF4-FFF2-40B4-BE49-F238E27FC236}">
                <a16:creationId xmlns:a16="http://schemas.microsoft.com/office/drawing/2014/main" id="{EDD584CE-6954-9141-BB66-303BC6E625AA}"/>
              </a:ext>
            </a:extLst>
          </p:cNvPr>
          <p:cNvSpPr/>
          <p:nvPr/>
        </p:nvSpPr>
        <p:spPr bwMode="auto">
          <a:xfrm>
            <a:off x="3745272" y="2197307"/>
            <a:ext cx="563442" cy="549213"/>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44" name="Content Placeholder 61">
            <a:extLst>
              <a:ext uri="{FF2B5EF4-FFF2-40B4-BE49-F238E27FC236}">
                <a16:creationId xmlns:a16="http://schemas.microsoft.com/office/drawing/2014/main" id="{C90F4C20-2698-F049-B44F-20371B12D96F}"/>
              </a:ext>
            </a:extLst>
          </p:cNvPr>
          <p:cNvSpPr txBox="1">
            <a:spLocks/>
          </p:cNvSpPr>
          <p:nvPr/>
        </p:nvSpPr>
        <p:spPr bwMode="auto">
          <a:xfrm>
            <a:off x="3908926" y="2269497"/>
            <a:ext cx="493693"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133</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202</a:t>
            </a:r>
          </a:p>
        </p:txBody>
      </p:sp>
      <p:sp>
        <p:nvSpPr>
          <p:cNvPr id="45" name="Oval 51">
            <a:extLst>
              <a:ext uri="{FF2B5EF4-FFF2-40B4-BE49-F238E27FC236}">
                <a16:creationId xmlns:a16="http://schemas.microsoft.com/office/drawing/2014/main" id="{1ED4BF2E-4A71-984D-8963-72D51CEB89CF}"/>
              </a:ext>
            </a:extLst>
          </p:cNvPr>
          <p:cNvSpPr/>
          <p:nvPr/>
        </p:nvSpPr>
        <p:spPr bwMode="auto">
          <a:xfrm>
            <a:off x="5083268" y="2188975"/>
            <a:ext cx="563442" cy="549213"/>
          </a:xfrm>
          <a:prstGeom prst="ellipse">
            <a:avLst/>
          </a:prstGeom>
          <a:solidFill>
            <a:srgbClr val="00B2AA"/>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6132" tIns="13066" rIns="26132" bIns="13066" anchor="ctr"/>
          <a:lstStyle/>
          <a:p>
            <a:pPr algn="ctr" fontAlgn="auto">
              <a:spcBef>
                <a:spcPts val="0"/>
              </a:spcBef>
              <a:spcAft>
                <a:spcPts val="0"/>
              </a:spcAft>
              <a:defRPr/>
            </a:pPr>
            <a:endParaRPr lang="en-US" sz="506" dirty="0">
              <a:latin typeface="Trebuchet MS" pitchFamily="34" charset="0"/>
            </a:endParaRPr>
          </a:p>
        </p:txBody>
      </p:sp>
      <p:sp>
        <p:nvSpPr>
          <p:cNvPr id="46" name="Content Placeholder 61">
            <a:extLst>
              <a:ext uri="{FF2B5EF4-FFF2-40B4-BE49-F238E27FC236}">
                <a16:creationId xmlns:a16="http://schemas.microsoft.com/office/drawing/2014/main" id="{2EA507FB-7238-A847-BE9D-79C0BF54C716}"/>
              </a:ext>
            </a:extLst>
          </p:cNvPr>
          <p:cNvSpPr txBox="1">
            <a:spLocks/>
          </p:cNvSpPr>
          <p:nvPr/>
        </p:nvSpPr>
        <p:spPr bwMode="auto">
          <a:xfrm>
            <a:off x="5249906" y="2255119"/>
            <a:ext cx="493691" cy="469172"/>
          </a:xfrm>
          <a:prstGeom prst="rect">
            <a:avLst/>
          </a:prstGeom>
          <a:noFill/>
          <a:ln w="9525">
            <a:noFill/>
            <a:miter lim="800000"/>
            <a:headEnd/>
            <a:tailEnd/>
          </a:ln>
        </p:spPr>
        <p:txBody>
          <a:bodyPr lIns="13066"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178</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170</a:t>
            </a:r>
          </a:p>
        </p:txBody>
      </p:sp>
      <p:sp>
        <p:nvSpPr>
          <p:cNvPr id="31" name="Oval 45">
            <a:extLst>
              <a:ext uri="{FF2B5EF4-FFF2-40B4-BE49-F238E27FC236}">
                <a16:creationId xmlns:a16="http://schemas.microsoft.com/office/drawing/2014/main" id="{7DB78EAE-85CB-F34F-8AB7-8F571E1834D2}"/>
              </a:ext>
            </a:extLst>
          </p:cNvPr>
          <p:cNvSpPr/>
          <p:nvPr/>
        </p:nvSpPr>
        <p:spPr bwMode="auto">
          <a:xfrm>
            <a:off x="2394289" y="3478474"/>
            <a:ext cx="563444" cy="549213"/>
          </a:xfrm>
          <a:prstGeom prst="ellipse">
            <a:avLst/>
          </a:prstGeom>
          <a:solidFill>
            <a:srgbClr val="0FB9D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34" name="Oval 45">
            <a:extLst>
              <a:ext uri="{FF2B5EF4-FFF2-40B4-BE49-F238E27FC236}">
                <a16:creationId xmlns:a16="http://schemas.microsoft.com/office/drawing/2014/main" id="{957F28E2-C9D2-7E4B-AC45-068890D01F08}"/>
              </a:ext>
            </a:extLst>
          </p:cNvPr>
          <p:cNvSpPr/>
          <p:nvPr/>
        </p:nvSpPr>
        <p:spPr bwMode="auto">
          <a:xfrm>
            <a:off x="3164548" y="3478474"/>
            <a:ext cx="563444" cy="549213"/>
          </a:xfrm>
          <a:prstGeom prst="ellipse">
            <a:avLst/>
          </a:prstGeom>
          <a:solidFill>
            <a:srgbClr val="10B2A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38" name="Oval 45">
            <a:extLst>
              <a:ext uri="{FF2B5EF4-FFF2-40B4-BE49-F238E27FC236}">
                <a16:creationId xmlns:a16="http://schemas.microsoft.com/office/drawing/2014/main" id="{CFED2BC0-9D4B-D34C-BFB8-5DF5E884EF20}"/>
              </a:ext>
            </a:extLst>
          </p:cNvPr>
          <p:cNvSpPr/>
          <p:nvPr/>
        </p:nvSpPr>
        <p:spPr bwMode="auto">
          <a:xfrm>
            <a:off x="3934806" y="3478474"/>
            <a:ext cx="563444" cy="549213"/>
          </a:xfrm>
          <a:prstGeom prst="ellipse">
            <a:avLst/>
          </a:prstGeom>
          <a:solidFill>
            <a:srgbClr val="CE0A7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39" name="Oval 45">
            <a:extLst>
              <a:ext uri="{FF2B5EF4-FFF2-40B4-BE49-F238E27FC236}">
                <a16:creationId xmlns:a16="http://schemas.microsoft.com/office/drawing/2014/main" id="{2F713872-4CF7-EA46-A3C3-6609BC12322F}"/>
              </a:ext>
            </a:extLst>
          </p:cNvPr>
          <p:cNvSpPr/>
          <p:nvPr/>
        </p:nvSpPr>
        <p:spPr bwMode="auto">
          <a:xfrm>
            <a:off x="4705063" y="3478474"/>
            <a:ext cx="563444" cy="549213"/>
          </a:xfrm>
          <a:prstGeom prst="ellipse">
            <a:avLst/>
          </a:prstGeom>
          <a:solidFill>
            <a:srgbClr val="E0471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42" name="Oval 45">
            <a:extLst>
              <a:ext uri="{FF2B5EF4-FFF2-40B4-BE49-F238E27FC236}">
                <a16:creationId xmlns:a16="http://schemas.microsoft.com/office/drawing/2014/main" id="{4E8579A4-C1F6-164C-86E1-28D404CCA5A8}"/>
              </a:ext>
            </a:extLst>
          </p:cNvPr>
          <p:cNvSpPr/>
          <p:nvPr/>
        </p:nvSpPr>
        <p:spPr bwMode="auto">
          <a:xfrm>
            <a:off x="5475321" y="3478474"/>
            <a:ext cx="563444" cy="549213"/>
          </a:xfrm>
          <a:prstGeom prst="ellipse">
            <a:avLst/>
          </a:prstGeom>
          <a:solidFill>
            <a:srgbClr val="07294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dirty="0">
              <a:latin typeface="Trebuchet MS" pitchFamily="34" charset="0"/>
            </a:endParaRPr>
          </a:p>
        </p:txBody>
      </p:sp>
      <p:sp>
        <p:nvSpPr>
          <p:cNvPr id="48" name="Content Placeholder 61">
            <a:extLst>
              <a:ext uri="{FF2B5EF4-FFF2-40B4-BE49-F238E27FC236}">
                <a16:creationId xmlns:a16="http://schemas.microsoft.com/office/drawing/2014/main" id="{0CBB73ED-ABCC-7640-9F2A-933FA07FA523}"/>
              </a:ext>
            </a:extLst>
          </p:cNvPr>
          <p:cNvSpPr txBox="1">
            <a:spLocks/>
          </p:cNvSpPr>
          <p:nvPr/>
        </p:nvSpPr>
        <p:spPr bwMode="auto">
          <a:xfrm>
            <a:off x="2541216" y="3550665"/>
            <a:ext cx="346129"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185</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225</a:t>
            </a:r>
          </a:p>
        </p:txBody>
      </p:sp>
      <p:sp>
        <p:nvSpPr>
          <p:cNvPr id="50" name="Content Placeholder 61">
            <a:extLst>
              <a:ext uri="{FF2B5EF4-FFF2-40B4-BE49-F238E27FC236}">
                <a16:creationId xmlns:a16="http://schemas.microsoft.com/office/drawing/2014/main" id="{536E1E03-7259-364F-9F44-657D8DC1B07B}"/>
              </a:ext>
            </a:extLst>
          </p:cNvPr>
          <p:cNvSpPr txBox="1">
            <a:spLocks/>
          </p:cNvSpPr>
          <p:nvPr/>
        </p:nvSpPr>
        <p:spPr bwMode="auto">
          <a:xfrm>
            <a:off x="3311474" y="3550665"/>
            <a:ext cx="346129"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178</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169</a:t>
            </a:r>
          </a:p>
        </p:txBody>
      </p:sp>
      <p:sp>
        <p:nvSpPr>
          <p:cNvPr id="51" name="Content Placeholder 61">
            <a:extLst>
              <a:ext uri="{FF2B5EF4-FFF2-40B4-BE49-F238E27FC236}">
                <a16:creationId xmlns:a16="http://schemas.microsoft.com/office/drawing/2014/main" id="{7ED1EA16-7195-1247-BDCB-D3DBD5AA8B0B}"/>
              </a:ext>
            </a:extLst>
          </p:cNvPr>
          <p:cNvSpPr txBox="1">
            <a:spLocks/>
          </p:cNvSpPr>
          <p:nvPr/>
        </p:nvSpPr>
        <p:spPr bwMode="auto">
          <a:xfrm>
            <a:off x="4086234" y="3550665"/>
            <a:ext cx="346129"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207</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0</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114</a:t>
            </a:r>
          </a:p>
        </p:txBody>
      </p:sp>
      <p:sp>
        <p:nvSpPr>
          <p:cNvPr id="52" name="Content Placeholder 61">
            <a:extLst>
              <a:ext uri="{FF2B5EF4-FFF2-40B4-BE49-F238E27FC236}">
                <a16:creationId xmlns:a16="http://schemas.microsoft.com/office/drawing/2014/main" id="{8CC43C56-8E11-7348-996A-3E3A6622561E}"/>
              </a:ext>
            </a:extLst>
          </p:cNvPr>
          <p:cNvSpPr txBox="1">
            <a:spLocks/>
          </p:cNvSpPr>
          <p:nvPr/>
        </p:nvSpPr>
        <p:spPr bwMode="auto">
          <a:xfrm>
            <a:off x="4856492" y="3550665"/>
            <a:ext cx="346129"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225</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69</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0</a:t>
            </a:r>
          </a:p>
        </p:txBody>
      </p:sp>
      <p:sp>
        <p:nvSpPr>
          <p:cNvPr id="53" name="Content Placeholder 61">
            <a:extLst>
              <a:ext uri="{FF2B5EF4-FFF2-40B4-BE49-F238E27FC236}">
                <a16:creationId xmlns:a16="http://schemas.microsoft.com/office/drawing/2014/main" id="{8FBFE0F2-5BAD-A045-85E4-D11AC97B3861}"/>
              </a:ext>
            </a:extLst>
          </p:cNvPr>
          <p:cNvSpPr txBox="1">
            <a:spLocks/>
          </p:cNvSpPr>
          <p:nvPr/>
        </p:nvSpPr>
        <p:spPr bwMode="auto">
          <a:xfrm>
            <a:off x="5646713" y="3550665"/>
            <a:ext cx="346129" cy="469172"/>
          </a:xfrm>
          <a:prstGeom prst="rect">
            <a:avLst/>
          </a:prstGeom>
          <a:noFill/>
          <a:ln w="9525">
            <a:noFill/>
            <a:miter lim="800000"/>
            <a:headEnd/>
            <a:tailEnd/>
          </a:ln>
        </p:spPr>
        <p:txBody>
          <a:bodyPr lIns="17145" tIns="0" rIns="0" bIns="0"/>
          <a:lstStyle/>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R: 7</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G: 41</a:t>
            </a:r>
          </a:p>
          <a:p>
            <a:pPr marL="48997" indent="-48997" rtl="0">
              <a:lnSpc>
                <a:spcPct val="120000"/>
              </a:lnSpc>
              <a:spcBef>
                <a:spcPct val="0"/>
              </a:spcBef>
              <a:buClr>
                <a:schemeClr val="tx2"/>
              </a:buClr>
            </a:pPr>
            <a:r>
              <a:rPr lang="de-DE" sz="750" b="0" i="0">
                <a:solidFill>
                  <a:schemeClr val="bg1"/>
                </a:solidFill>
                <a:latin typeface="Trebuchet MS" pitchFamily="34" charset="0"/>
                <a:cs typeface="Arial" pitchFamily="34" charset="0"/>
              </a:rPr>
              <a:t>B: 77</a:t>
            </a:r>
          </a:p>
        </p:txBody>
      </p:sp>
      <p:sp>
        <p:nvSpPr>
          <p:cNvPr id="54" name="Title 1">
            <a:extLst>
              <a:ext uri="{FF2B5EF4-FFF2-40B4-BE49-F238E27FC236}">
                <a16:creationId xmlns:a16="http://schemas.microsoft.com/office/drawing/2014/main" id="{0D831429-67BA-AB49-B1A3-ACD3AB3C1662}"/>
              </a:ext>
            </a:extLst>
          </p:cNvPr>
          <p:cNvSpPr txBox="1">
            <a:spLocks/>
          </p:cNvSpPr>
          <p:nvPr/>
        </p:nvSpPr>
        <p:spPr>
          <a:xfrm>
            <a:off x="943221" y="3639117"/>
            <a:ext cx="1067820" cy="154930"/>
          </a:xfrm>
          <a:prstGeom prst="rect">
            <a:avLst/>
          </a:prstGeom>
        </p:spPr>
        <p:txBody>
          <a:bodyPr>
            <a:noAutofit/>
          </a:bodyPr>
          <a:lstStyle/>
          <a:p>
            <a:pPr rtl="0">
              <a:lnSpc>
                <a:spcPct val="150000"/>
              </a:lnSpc>
              <a:spcBef>
                <a:spcPct val="0"/>
              </a:spcBef>
            </a:pPr>
            <a:r>
              <a:rPr lang="de-DE" sz="938" b="0" i="0">
                <a:latin typeface="Trebuchet MS" pitchFamily="34" charset="0"/>
                <a:cs typeface="Arial" pitchFamily="34" charset="0"/>
              </a:rPr>
              <a:t>Verticals</a:t>
            </a:r>
          </a:p>
        </p:txBody>
      </p:sp>
    </p:spTree>
    <p:extLst>
      <p:ext uri="{BB962C8B-B14F-4D97-AF65-F5344CB8AC3E}">
        <p14:creationId xmlns:p14="http://schemas.microsoft.com/office/powerpoint/2010/main" val="35814204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ullet_Point 3 lines 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777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13" name="Segnaposto testo 12">
            <a:extLst>
              <a:ext uri="{FF2B5EF4-FFF2-40B4-BE49-F238E27FC236}">
                <a16:creationId xmlns:a16="http://schemas.microsoft.com/office/drawing/2014/main" id="{FD80E0B3-E28F-4644-B1AA-3329A54DCC5A}"/>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a:t>
            </a:r>
          </a:p>
          <a:p>
            <a:pPr lvl="1"/>
            <a:r>
              <a:rPr lang="en-US" noProof="0" dirty="0"/>
              <a:t>Bullet 2</a:t>
            </a:r>
          </a:p>
          <a:p>
            <a:pPr lvl="2"/>
            <a:r>
              <a:rPr lang="en-US" noProof="0" dirty="0"/>
              <a:t>Bullet 3</a:t>
            </a:r>
          </a:p>
          <a:p>
            <a:pPr lvl="3"/>
            <a:r>
              <a:rPr lang="en-US" noProof="0" dirty="0"/>
              <a:t>Bullet 4</a:t>
            </a:r>
          </a:p>
          <a:p>
            <a:r>
              <a:rPr lang="en-US" noProof="0" dirty="0"/>
              <a:t>Bullet number 2</a:t>
            </a:r>
          </a:p>
          <a:p>
            <a:r>
              <a:rPr lang="en-US" noProof="0" dirty="0"/>
              <a:t>Bullet number 3</a:t>
            </a:r>
          </a:p>
          <a:p>
            <a:r>
              <a:rPr lang="en-US" noProof="0" dirty="0"/>
              <a:t>Bullet number 4</a:t>
            </a:r>
          </a:p>
          <a:p>
            <a:r>
              <a:rPr lang="en-US" noProof="0" dirty="0"/>
              <a:t>Bullet number 5</a:t>
            </a:r>
          </a:p>
        </p:txBody>
      </p:sp>
      <p:sp>
        <p:nvSpPr>
          <p:cNvPr id="5" name="Segnaposto testo 4">
            <a:extLst>
              <a:ext uri="{FF2B5EF4-FFF2-40B4-BE49-F238E27FC236}">
                <a16:creationId xmlns:a16="http://schemas.microsoft.com/office/drawing/2014/main" id="{8ECB8A2D-CEF9-1E45-8799-3166D71A2A74}"/>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622859" y="228523"/>
            <a:ext cx="2646258" cy="1162646"/>
          </a:xfrm>
          <a:prstGeom prst="rect">
            <a:avLst/>
          </a:prstGeom>
        </p:spPr>
        <p:txBody>
          <a:bodyPr/>
          <a:lstStyle>
            <a:lvl1pPr marL="0" indent="0">
              <a:lnSpc>
                <a:spcPct val="100000"/>
              </a:lnSpc>
              <a:buNone/>
              <a:defRPr sz="2400" b="0" i="0" cap="all" baseline="0">
                <a:solidFill>
                  <a:schemeClr val="bg1"/>
                </a:solidFill>
                <a:latin typeface="+mj-lt"/>
              </a:defRPr>
            </a:lvl1pPr>
          </a:lstStyle>
          <a:p>
            <a:pPr lvl="0"/>
            <a:r>
              <a:rPr lang="en-US" noProof="0" dirty="0"/>
              <a:t>EXAMPLE TITLE</a:t>
            </a:r>
            <a:br>
              <a:rPr lang="en-US" noProof="0" dirty="0"/>
            </a:br>
            <a:r>
              <a:rPr lang="en-US" noProof="0" dirty="0"/>
              <a:t>MAX 3           Lines</a:t>
            </a:r>
          </a:p>
        </p:txBody>
      </p:sp>
    </p:spTree>
    <p:extLst>
      <p:ext uri="{BB962C8B-B14F-4D97-AF65-F5344CB8AC3E}">
        <p14:creationId xmlns:p14="http://schemas.microsoft.com/office/powerpoint/2010/main" val="30458721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3 line title + bullets">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D83AAF22-7F68-DC42-9185-DC5C36D7998E}"/>
              </a:ext>
            </a:extLst>
          </p:cNvPr>
          <p:cNvSpPr>
            <a:spLocks noGrp="1"/>
          </p:cNvSpPr>
          <p:nvPr>
            <p:ph type="body" sz="quarter" idx="11" hasCustomPrompt="1"/>
          </p:nvPr>
        </p:nvSpPr>
        <p:spPr>
          <a:xfrm>
            <a:off x="622860" y="234813"/>
            <a:ext cx="7378438" cy="1162646"/>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br>
              <a:rPr lang="en-US" noProof="0" dirty="0">
                <a:solidFill>
                  <a:schemeClr val="accent1"/>
                </a:solidFill>
              </a:rPr>
            </a:br>
            <a:r>
              <a:rPr lang="en-US" noProof="0" dirty="0">
                <a:solidFill>
                  <a:schemeClr val="accent1"/>
                </a:solidFill>
              </a:rPr>
              <a:t>Max 3 </a:t>
            </a:r>
            <a:r>
              <a:rPr lang="en-US" noProof="0" dirty="0" err="1">
                <a:solidFill>
                  <a:schemeClr val="accent1"/>
                </a:solidFill>
              </a:rPr>
              <a:t>lineS</a:t>
            </a:r>
            <a:endParaRPr lang="en-US" noProof="0" dirty="0">
              <a:solidFill>
                <a:schemeClr val="accent1"/>
              </a:solidFill>
            </a:endParaRPr>
          </a:p>
        </p:txBody>
      </p:sp>
      <p:sp>
        <p:nvSpPr>
          <p:cNvPr id="5" name="Segnaposto testo 12">
            <a:extLst>
              <a:ext uri="{FF2B5EF4-FFF2-40B4-BE49-F238E27FC236}">
                <a16:creationId xmlns:a16="http://schemas.microsoft.com/office/drawing/2014/main" id="{774C9491-8FFD-DD4B-866F-5502F6691625}"/>
              </a:ext>
            </a:extLst>
          </p:cNvPr>
          <p:cNvSpPr>
            <a:spLocks noGrp="1"/>
          </p:cNvSpPr>
          <p:nvPr>
            <p:ph type="body" sz="quarter" idx="12" hasCustomPrompt="1"/>
          </p:nvPr>
        </p:nvSpPr>
        <p:spPr>
          <a:xfrm>
            <a:off x="622860" y="1581150"/>
            <a:ext cx="7378438"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a:p>
            <a:r>
              <a:rPr lang="en-US" noProof="0"/>
              <a:t>Bullet number 2 Lorem ipsum dolor sit amet dolor consectetur adipis elit quam. Lorem ipsum dolor sit amet dolor consectetur </a:t>
            </a:r>
          </a:p>
          <a:p>
            <a:r>
              <a:rPr lang="en-US" noProof="0"/>
              <a:t>Bullet number 3 Lorem ipsum dolor sit amet dolor consectetur adipis elit quam. Lorem ipsum dolor sit amet dolor consectetur </a:t>
            </a:r>
          </a:p>
        </p:txBody>
      </p:sp>
    </p:spTree>
    <p:extLst>
      <p:ext uri="{BB962C8B-B14F-4D97-AF65-F5344CB8AC3E}">
        <p14:creationId xmlns:p14="http://schemas.microsoft.com/office/powerpoint/2010/main" val="15506331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aragraph+Title+Subtitle">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29E69EC6-82E8-154A-A9F5-058ABBEA4473}"/>
              </a:ext>
            </a:extLst>
          </p:cNvPr>
          <p:cNvSpPr>
            <a:spLocks noGrp="1"/>
          </p:cNvSpPr>
          <p:nvPr>
            <p:ph type="body" sz="quarter" idx="12" hasCustomPrompt="1"/>
          </p:nvPr>
        </p:nvSpPr>
        <p:spPr>
          <a:xfrm>
            <a:off x="622860" y="702475"/>
            <a:ext cx="7711242" cy="300083"/>
          </a:xfrm>
          <a:prstGeom prst="rect">
            <a:avLst/>
          </a:prstGeom>
        </p:spPr>
        <p:txBody>
          <a:bodyPr/>
          <a:lstStyle>
            <a:lvl1pPr marL="0" indent="0">
              <a:buNone/>
              <a:defRPr sz="1800" b="0" i="0">
                <a:solidFill>
                  <a:schemeClr val="accent1"/>
                </a:solidFill>
                <a:latin typeface="+mj-lt"/>
              </a:defRPr>
            </a:lvl1pPr>
          </a:lstStyle>
          <a:p>
            <a:r>
              <a:rPr lang="en-US" noProof="0" dirty="0">
                <a:solidFill>
                  <a:schemeClr val="accent1"/>
                </a:solidFill>
              </a:rPr>
              <a:t>THIS IS A SUBTITLE YOU CAN USE</a:t>
            </a:r>
            <a:r>
              <a:rPr lang="it-IT" dirty="0">
                <a:solidFill>
                  <a:schemeClr val="accent1"/>
                </a:solidFill>
              </a:rPr>
              <a:t>.</a:t>
            </a:r>
          </a:p>
        </p:txBody>
      </p:sp>
      <p:sp>
        <p:nvSpPr>
          <p:cNvPr id="7" name="Segnaposto testo 10">
            <a:extLst>
              <a:ext uri="{FF2B5EF4-FFF2-40B4-BE49-F238E27FC236}">
                <a16:creationId xmlns:a16="http://schemas.microsoft.com/office/drawing/2014/main" id="{F93B3F42-FB07-4A4E-BC48-B440C85EC207}"/>
              </a:ext>
            </a:extLst>
          </p:cNvPr>
          <p:cNvSpPr>
            <a:spLocks noGrp="1"/>
          </p:cNvSpPr>
          <p:nvPr>
            <p:ph type="body" sz="quarter" idx="11" hasCustomPrompt="1"/>
          </p:nvPr>
        </p:nvSpPr>
        <p:spPr>
          <a:xfrm>
            <a:off x="622862" y="234812"/>
            <a:ext cx="7711243" cy="454366"/>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5" name="Segnaposto testo 12">
            <a:extLst>
              <a:ext uri="{FF2B5EF4-FFF2-40B4-BE49-F238E27FC236}">
                <a16:creationId xmlns:a16="http://schemas.microsoft.com/office/drawing/2014/main" id="{4F0A8992-BDB6-5243-B94F-EF38E649407D}"/>
              </a:ext>
            </a:extLst>
          </p:cNvPr>
          <p:cNvSpPr>
            <a:spLocks noGrp="1"/>
          </p:cNvSpPr>
          <p:nvPr>
            <p:ph type="body" sz="quarter" idx="13" hasCustomPrompt="1"/>
          </p:nvPr>
        </p:nvSpPr>
        <p:spPr>
          <a:xfrm>
            <a:off x="622859" y="1276939"/>
            <a:ext cx="7711241"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a:p>
            <a:r>
              <a:rPr lang="en-US" noProof="0" dirty="0"/>
              <a:t>Bullet number 2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r>
              <a:rPr lang="en-US" noProof="0" dirty="0"/>
              <a:t>Bullet number 3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p:txBody>
      </p:sp>
    </p:spTree>
    <p:extLst>
      <p:ext uri="{BB962C8B-B14F-4D97-AF65-F5344CB8AC3E}">
        <p14:creationId xmlns:p14="http://schemas.microsoft.com/office/powerpoint/2010/main" val="39320384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aragraph+Title_Purpl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7383" y="1175658"/>
            <a:ext cx="8756619" cy="3967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5" name="Segnaposto testo 10">
            <a:extLst>
              <a:ext uri="{FF2B5EF4-FFF2-40B4-BE49-F238E27FC236}">
                <a16:creationId xmlns:a16="http://schemas.microsoft.com/office/drawing/2014/main" id="{FF0909CB-4175-DD4F-A2B3-EDE43ACB4034}"/>
              </a:ext>
            </a:extLst>
          </p:cNvPr>
          <p:cNvSpPr>
            <a:spLocks noGrp="1"/>
          </p:cNvSpPr>
          <p:nvPr>
            <p:ph type="body" sz="quarter" idx="11" hasCustomPrompt="1"/>
          </p:nvPr>
        </p:nvSpPr>
        <p:spPr>
          <a:xfrm>
            <a:off x="622860" y="234814"/>
            <a:ext cx="7378438" cy="729015"/>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6" name="Segnaposto testo 4">
            <a:extLst>
              <a:ext uri="{FF2B5EF4-FFF2-40B4-BE49-F238E27FC236}">
                <a16:creationId xmlns:a16="http://schemas.microsoft.com/office/drawing/2014/main" id="{94287171-2CFE-B445-A9A5-DFD46F6767D0}"/>
              </a:ext>
            </a:extLst>
          </p:cNvPr>
          <p:cNvSpPr>
            <a:spLocks noGrp="1"/>
          </p:cNvSpPr>
          <p:nvPr>
            <p:ph type="body" sz="quarter" idx="13" hasCustomPrompt="1"/>
          </p:nvPr>
        </p:nvSpPr>
        <p:spPr>
          <a:xfrm>
            <a:off x="622860" y="1704337"/>
            <a:ext cx="7378438" cy="2910483"/>
          </a:xfrm>
          <a:prstGeom prst="rect">
            <a:avLst/>
          </a:prstGeom>
        </p:spPr>
        <p:txBody>
          <a:bodyPr/>
          <a:lstStyle>
            <a:lvl1pPr marL="285750" marR="0" indent="-285750"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285750">
              <a:lnSpc>
                <a:spcPct val="100000"/>
              </a:lnSpc>
              <a:buClr>
                <a:schemeClr val="bg1"/>
              </a:buClr>
              <a:buSzPct val="150000"/>
              <a:buFontTx/>
              <a:buBlip>
                <a:blip r:embed="rId2"/>
              </a:buBlip>
              <a:defRPr sz="1400">
                <a:solidFill>
                  <a:schemeClr val="bg1"/>
                </a:solidFill>
                <a:latin typeface="+mn-lt"/>
              </a:defRPr>
            </a:lvl2pPr>
            <a:lvl3pPr marL="856625" indent="-285750">
              <a:lnSpc>
                <a:spcPct val="100000"/>
              </a:lnSpc>
              <a:buSzPct val="150000"/>
              <a:buFontTx/>
              <a:buBlip>
                <a:blip r:embed="rId2"/>
              </a:buBlip>
              <a:defRPr sz="1400">
                <a:solidFill>
                  <a:schemeClr val="bg1"/>
                </a:solidFill>
                <a:latin typeface="+mn-lt"/>
              </a:defRPr>
            </a:lvl3pPr>
            <a:lvl4pPr>
              <a:defRPr sz="1500">
                <a:solidFill>
                  <a:schemeClr val="bg1"/>
                </a:solidFill>
                <a:latin typeface="+mn-lt"/>
              </a:defRPr>
            </a:lvl4pPr>
            <a:lvl5pPr>
              <a:defRPr sz="150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marL="2628225" indent="0">
              <a:buNone/>
              <a:defRPr/>
            </a:lvl9pPr>
          </a:lstStyle>
          <a:p>
            <a:pPr marL="285740" marR="0" lvl="0" indent="-285740" algn="l" defTabSz="685181" rtl="0" eaLnBrk="0" fontAlgn="base" latinLnBrk="0" hangingPunct="0">
              <a:lnSpc>
                <a:spcPct val="120000"/>
              </a:lnSpc>
              <a:spcBef>
                <a:spcPts val="750"/>
              </a:spcBef>
              <a:spcAft>
                <a:spcPct val="0"/>
              </a:spcAft>
              <a:buClrTx/>
              <a:buSzTx/>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dirty="0" err="1"/>
              <a:t>si</a:t>
            </a:r>
            <a:r>
              <a:rPr lang="en-US" dirty="0"/>
              <a: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coadnsectetur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marL="513727" marR="0" lvl="1" indent="-285740" algn="l" defTabSz="685181" rtl="0" eaLnBrk="0" fontAlgn="base" latinLnBrk="0" hangingPunct="0">
              <a:lnSpc>
                <a:spcPct val="120000"/>
              </a:lnSpc>
              <a:spcBef>
                <a:spcPts val="750"/>
              </a:spcBef>
              <a:spcAft>
                <a:spcPct val="0"/>
              </a:spcAft>
              <a:buClrTx/>
              <a:buSzTx/>
              <a:tabLst/>
              <a:defRPr/>
            </a:pPr>
            <a:r>
              <a:rPr lang="en-US" dirty="0"/>
              <a:t>Bullet</a:t>
            </a:r>
          </a:p>
          <a:p>
            <a:pPr marL="856615" marR="0" lvl="2" indent="-285740" algn="l" defTabSz="685181" rtl="0" eaLnBrk="0" fontAlgn="base" latinLnBrk="0" hangingPunct="0">
              <a:lnSpc>
                <a:spcPct val="120000"/>
              </a:lnSpc>
              <a:spcBef>
                <a:spcPts val="750"/>
              </a:spcBef>
              <a:spcAft>
                <a:spcPct val="0"/>
              </a:spcAft>
              <a:buClrTx/>
              <a:buSzTx/>
              <a:tabLst/>
              <a:defRPr/>
            </a:pPr>
            <a:r>
              <a:rPr lang="en-US" dirty="0"/>
              <a:t>Bullet</a:t>
            </a:r>
          </a:p>
          <a:p>
            <a:pPr lvl="0"/>
            <a:endParaRPr lang="en-US" dirty="0"/>
          </a:p>
        </p:txBody>
      </p:sp>
      <p:pic>
        <p:nvPicPr>
          <p:cNvPr id="7" name="Immagine 2">
            <a:extLst>
              <a:ext uri="{FF2B5EF4-FFF2-40B4-BE49-F238E27FC236}">
                <a16:creationId xmlns:a16="http://schemas.microsoft.com/office/drawing/2014/main" id="{C5F68592-3183-3947-AA4C-BA2F86BE9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3892507277"/>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53">
            <a:extLst>
              <a:ext uri="{28A0092B-C50C-407E-A947-70E740481C1C}">
                <a14:useLocalDpi xmlns:a14="http://schemas.microsoft.com/office/drawing/2010/main"/>
              </a:ext>
            </a:extLst>
          </a:blip>
          <a:stretch>
            <a:fillRect/>
          </a:stretch>
        </p:blipFill>
        <p:spPr>
          <a:xfrm>
            <a:off x="1" y="0"/>
            <a:ext cx="390627" cy="51435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366762" y="4416316"/>
            <a:ext cx="1095296" cy="1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rtl="0" eaLnBrk="1" hangingPunct="1">
              <a:lnSpc>
                <a:spcPts val="1022"/>
              </a:lnSpc>
            </a:pPr>
            <a:r>
              <a:rPr lang="en-US" sz="800" b="0" i="0">
                <a:solidFill>
                  <a:schemeClr val="bg1"/>
                </a:solidFill>
                <a:latin typeface="+mn-lt"/>
                <a:ea typeface="Open Sans"/>
                <a:cs typeface="Open Sans"/>
              </a:rPr>
              <a:t>JULI 22</a:t>
            </a:r>
            <a:endParaRPr sz="800" b="0" i="0">
              <a:solidFill>
                <a:schemeClr val="bg1"/>
              </a:solidFill>
              <a:latin typeface="+mn-lt"/>
              <a:ea typeface="Open Sans"/>
              <a:cs typeface="Open Sans"/>
            </a:endParaRP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49848" y="2375893"/>
            <a:ext cx="351671"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rtl="0" eaLnBrk="1" hangingPunct="1">
              <a:defRPr/>
            </a:pPr>
            <a:fld id="{37FCE6F6-7639-1C4C-B8BB-AFCC00C085BA}" type="slidenum">
              <a:rPr sz="1000" b="0" i="0">
                <a:solidFill>
                  <a:schemeClr val="bg1"/>
                </a:solidFill>
                <a:latin typeface="Trebuchet MS" panose="020B0703020202090204" pitchFamily="34" charset="0"/>
                <a:ea typeface="Open Sans Semibold" charset="0"/>
                <a:cs typeface="Open Sans Semibold" charset="0"/>
              </a:rPr>
              <a:pPr algn="ctr" eaLnBrk="1" hangingPunct="1">
                <a:defRPr/>
              </a:pPr>
              <a:t>‹#›</a:t>
            </a:fld>
            <a:r>
              <a:rPr lang="de-DE" sz="1000" b="0" i="0">
                <a:solidFill>
                  <a:schemeClr val="bg1"/>
                </a:solidFill>
                <a:latin typeface="Trebuchet MS" panose="020B0703020202090204" pitchFamily="34" charset="0"/>
                <a:ea typeface="Open Sans Semibold" charset="0"/>
                <a:cs typeface="Open Sans Semibold" charset="0"/>
              </a:rPr>
              <a:t> </a:t>
            </a:r>
          </a:p>
          <a:p>
            <a:pPr algn="ctr" rtl="0" eaLnBrk="1" hangingPunct="1">
              <a:defRPr/>
            </a:pPr>
            <a:r>
              <a:rPr lang="de-DE" sz="1000" b="0" i="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spTree>
    <p:extLst>
      <p:ext uri="{BB962C8B-B14F-4D97-AF65-F5344CB8AC3E}">
        <p14:creationId xmlns:p14="http://schemas.microsoft.com/office/powerpoint/2010/main" val="30506965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55" r:id="rId30"/>
    <p:sldLayoutId id="2147483733" r:id="rId31"/>
    <p:sldLayoutId id="2147483734"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Lst>
  <p:transitio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61826-DBA1-B44A-9C23-EDA8EA4FF171}"/>
              </a:ext>
            </a:extLst>
          </p:cNvPr>
          <p:cNvSpPr>
            <a:spLocks noGrp="1"/>
          </p:cNvSpPr>
          <p:nvPr>
            <p:ph type="ctrTitle"/>
          </p:nvPr>
        </p:nvSpPr>
        <p:spPr>
          <a:xfrm>
            <a:off x="478800" y="727201"/>
            <a:ext cx="6064240" cy="2157465"/>
          </a:xfrm>
        </p:spPr>
        <p:txBody>
          <a:bodyPr/>
          <a:lstStyle/>
          <a:p>
            <a:pPr rtl="0"/>
            <a:r>
              <a:rPr lang="de-DE"/>
              <a:t>Rainbow™</a:t>
            </a:r>
            <a:br>
              <a:rPr lang="en-GB" dirty="0"/>
            </a:br>
            <a:r>
              <a:rPr lang="de-DE"/>
              <a:t>Elevator Pitch</a:t>
            </a:r>
          </a:p>
        </p:txBody>
      </p:sp>
      <p:sp>
        <p:nvSpPr>
          <p:cNvPr id="6" name="Rectangle 11">
            <a:extLst>
              <a:ext uri="{FF2B5EF4-FFF2-40B4-BE49-F238E27FC236}">
                <a16:creationId xmlns:a16="http://schemas.microsoft.com/office/drawing/2014/main" id="{E1A51D7E-1CFB-491E-AEDB-691D4F4F57CE}"/>
              </a:ext>
            </a:extLst>
          </p:cNvPr>
          <p:cNvSpPr>
            <a:spLocks noChangeArrowheads="1"/>
          </p:cNvSpPr>
          <p:nvPr/>
        </p:nvSpPr>
        <p:spPr bwMode="auto">
          <a:xfrm>
            <a:off x="478800" y="4517760"/>
            <a:ext cx="3302794" cy="20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7" rIns="68553" bIns="34277">
            <a:spAutoFit/>
          </a:bodyPr>
          <a:lstStyle/>
          <a:p>
            <a:pPr rtl="0">
              <a:spcBef>
                <a:spcPts val="150"/>
              </a:spcBef>
            </a:pPr>
            <a:r>
              <a:rPr lang="de-DE" sz="900" cap="all">
                <a:solidFill>
                  <a:schemeClr val="bg1"/>
                </a:solidFill>
                <a:latin typeface="+mj-lt"/>
                <a:ea typeface="Open Sans Light"/>
                <a:cs typeface="Open Sans Light"/>
              </a:rPr>
              <a:t>Juli 2022</a:t>
            </a:r>
          </a:p>
        </p:txBody>
      </p:sp>
    </p:spTree>
    <p:extLst>
      <p:ext uri="{BB962C8B-B14F-4D97-AF65-F5344CB8AC3E}">
        <p14:creationId xmlns:p14="http://schemas.microsoft.com/office/powerpoint/2010/main" val="17513376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39A7528-8058-4ABE-AD49-6CAFE562B18C}"/>
              </a:ext>
            </a:extLst>
          </p:cNvPr>
          <p:cNvSpPr/>
          <p:nvPr/>
        </p:nvSpPr>
        <p:spPr>
          <a:xfrm>
            <a:off x="7237924" y="2804808"/>
            <a:ext cx="1717194" cy="17171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76603BF1-CC38-491E-89EB-94E936F0E945}"/>
              </a:ext>
            </a:extLst>
          </p:cNvPr>
          <p:cNvSpPr/>
          <p:nvPr/>
        </p:nvSpPr>
        <p:spPr>
          <a:xfrm>
            <a:off x="5151790" y="477334"/>
            <a:ext cx="1496907" cy="1496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Segnaposto testo 11">
            <a:extLst>
              <a:ext uri="{FF2B5EF4-FFF2-40B4-BE49-F238E27FC236}">
                <a16:creationId xmlns:a16="http://schemas.microsoft.com/office/drawing/2014/main" id="{F79A443C-04AA-44B0-8A1D-1E107325C679}"/>
              </a:ext>
            </a:extLst>
          </p:cNvPr>
          <p:cNvSpPr txBox="1">
            <a:spLocks/>
          </p:cNvSpPr>
          <p:nvPr/>
        </p:nvSpPr>
        <p:spPr>
          <a:xfrm>
            <a:off x="471715" y="250151"/>
            <a:ext cx="7711243" cy="454366"/>
          </a:xfrm>
          <a:prstGeom prst="rect">
            <a:avLst/>
          </a:prstGeom>
        </p:spPr>
        <p:txBody>
          <a:bodyPr anchor="t"/>
          <a:lstStyle>
            <a:lvl1pPr marL="0" indent="0" algn="l" defTabSz="685181" rtl="0" eaLnBrk="1" fontAlgn="base" hangingPunct="1">
              <a:lnSpc>
                <a:spcPct val="90000"/>
              </a:lnSpc>
              <a:spcBef>
                <a:spcPts val="750"/>
              </a:spcBef>
              <a:spcAft>
                <a:spcPct val="0"/>
              </a:spcAft>
              <a:buFont typeface="Arial" panose="020B0604020202020204" pitchFamily="34" charset="0"/>
              <a:buNone/>
              <a:defRPr lang="en-US" sz="2400" b="0" i="0" kern="1200" cap="all" baseline="0">
                <a:solidFill>
                  <a:schemeClr val="accent1"/>
                </a:solidFill>
                <a:latin typeface="+mj-lt"/>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de-DE"/>
              <a:t>Rainbow </a:t>
            </a:r>
            <a:r>
              <a:rPr lang="de-DE" b="1"/>
              <a:t>auf einen </a:t>
            </a:r>
            <a:r>
              <a:rPr lang="de-DE" b="1" i="1"/>
              <a:t>Blick</a:t>
            </a:r>
          </a:p>
        </p:txBody>
      </p:sp>
      <p:pic>
        <p:nvPicPr>
          <p:cNvPr id="4" name="Image 3">
            <a:extLst>
              <a:ext uri="{FF2B5EF4-FFF2-40B4-BE49-F238E27FC236}">
                <a16:creationId xmlns:a16="http://schemas.microsoft.com/office/drawing/2014/main" id="{E207E650-773E-45C3-8513-273BB4729B9D}"/>
              </a:ext>
            </a:extLst>
          </p:cNvPr>
          <p:cNvPicPr>
            <a:picLocks noChangeAspect="1"/>
          </p:cNvPicPr>
          <p:nvPr/>
        </p:nvPicPr>
        <p:blipFill>
          <a:blip r:embed="rId2"/>
          <a:stretch>
            <a:fillRect/>
          </a:stretch>
        </p:blipFill>
        <p:spPr>
          <a:xfrm>
            <a:off x="4572000" y="1513472"/>
            <a:ext cx="4197111" cy="2360875"/>
          </a:xfrm>
          <a:prstGeom prst="rect">
            <a:avLst/>
          </a:prstGeom>
          <a:effectLst>
            <a:outerShdw blurRad="50800" dist="38100" dir="2700000" algn="tl" rotWithShape="0">
              <a:prstClr val="black">
                <a:alpha val="40000"/>
              </a:prstClr>
            </a:outerShdw>
          </a:effectLst>
        </p:spPr>
      </p:pic>
      <p:sp>
        <p:nvSpPr>
          <p:cNvPr id="5" name="ZoneTexte 4">
            <a:extLst>
              <a:ext uri="{FF2B5EF4-FFF2-40B4-BE49-F238E27FC236}">
                <a16:creationId xmlns:a16="http://schemas.microsoft.com/office/drawing/2014/main" id="{B3E4CF12-C9DF-4107-AA81-B50C9D7DFB43}"/>
              </a:ext>
            </a:extLst>
          </p:cNvPr>
          <p:cNvSpPr txBox="1"/>
          <p:nvPr/>
        </p:nvSpPr>
        <p:spPr>
          <a:xfrm>
            <a:off x="575733" y="1464640"/>
            <a:ext cx="3644054" cy="2123658"/>
          </a:xfrm>
          <a:prstGeom prst="rect">
            <a:avLst/>
          </a:prstGeom>
          <a:noFill/>
        </p:spPr>
        <p:txBody>
          <a:bodyPr wrap="square" rtlCol="0">
            <a:spAutoFit/>
          </a:bodyPr>
          <a:lstStyle/>
          <a:p>
            <a:pPr rtl="0"/>
            <a:r>
              <a:rPr lang="de-DE" sz="1200">
                <a:latin typeface="+mj-lt"/>
              </a:rPr>
              <a:t>Diese unabhängige Plattform für Unternehmen jeder Größe ermöglicht Kommunikation und Zusammenarbeit in sicheren und vertrauenswürdigen Umgebungen.</a:t>
            </a:r>
          </a:p>
          <a:p>
            <a:endParaRPr lang="en-US" sz="1200" dirty="0">
              <a:latin typeface="+mj-lt"/>
            </a:endParaRPr>
          </a:p>
          <a:p>
            <a:pPr rtl="0" fontAlgn="base"/>
            <a:r>
              <a:rPr lang="de-DE" sz="1200">
                <a:latin typeface="+mj-lt"/>
              </a:rPr>
              <a:t>Rainbow bietet, beständige Echtzeit-Kommunikation, hybride Zusammenarbeit, Telefonate, Konferenzen, Messaging und vieles mehr. Alles wird miteinander vernetzt.</a:t>
            </a:r>
          </a:p>
          <a:p>
            <a:pPr rtl="0" fontAlgn="base"/>
            <a:br>
              <a:rPr lang="en-US" sz="1200" dirty="0">
                <a:latin typeface="+mj-lt"/>
              </a:rPr>
            </a:br>
            <a:r>
              <a:rPr lang="de-DE" sz="1200">
                <a:latin typeface="+mj-lt"/>
              </a:rPr>
              <a:t>Die Plattform eignet sich für alle Unternehmen jeglicher Größe und ist in Private Clouds, Hybrid Clouds und Public Clouds verfügbar.</a:t>
            </a:r>
          </a:p>
          <a:p>
            <a:endParaRPr lang="fr-FR" sz="1200" dirty="0">
              <a:latin typeface="+mj-lt"/>
            </a:endParaRPr>
          </a:p>
        </p:txBody>
      </p:sp>
    </p:spTree>
    <p:extLst>
      <p:ext uri="{BB962C8B-B14F-4D97-AF65-F5344CB8AC3E}">
        <p14:creationId xmlns:p14="http://schemas.microsoft.com/office/powerpoint/2010/main" val="19123669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testo 11">
            <a:extLst>
              <a:ext uri="{FF2B5EF4-FFF2-40B4-BE49-F238E27FC236}">
                <a16:creationId xmlns:a16="http://schemas.microsoft.com/office/drawing/2014/main" id="{F79A443C-04AA-44B0-8A1D-1E107325C679}"/>
              </a:ext>
            </a:extLst>
          </p:cNvPr>
          <p:cNvSpPr txBox="1">
            <a:spLocks/>
          </p:cNvSpPr>
          <p:nvPr/>
        </p:nvSpPr>
        <p:spPr>
          <a:xfrm>
            <a:off x="796835" y="250151"/>
            <a:ext cx="3653245" cy="454366"/>
          </a:xfrm>
          <a:prstGeom prst="rect">
            <a:avLst/>
          </a:prstGeom>
        </p:spPr>
        <p:txBody>
          <a:bodyPr/>
          <a:lstStyle>
            <a:lvl1pPr marL="0" indent="0" algn="l" defTabSz="685181" rtl="0" eaLnBrk="1" fontAlgn="base" hangingPunct="1">
              <a:lnSpc>
                <a:spcPct val="90000"/>
              </a:lnSpc>
              <a:spcBef>
                <a:spcPts val="750"/>
              </a:spcBef>
              <a:spcAft>
                <a:spcPct val="0"/>
              </a:spcAft>
              <a:buFont typeface="Arial" panose="020B0604020202020204" pitchFamily="34" charset="0"/>
              <a:buNone/>
              <a:defRPr lang="en-US" sz="2400" b="0" i="0" kern="1200" cap="all" baseline="0">
                <a:solidFill>
                  <a:schemeClr val="accent1"/>
                </a:solidFill>
                <a:latin typeface="+mj-lt"/>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de-DE"/>
              <a:t>Und das hat </a:t>
            </a:r>
            <a:br>
              <a:rPr lang="de-DE"/>
            </a:br>
            <a:r>
              <a:rPr lang="de-DE"/>
              <a:t>Rainbow im Angebot:</a:t>
            </a:r>
          </a:p>
        </p:txBody>
      </p:sp>
      <p:sp>
        <p:nvSpPr>
          <p:cNvPr id="26" name="Rectangle 25">
            <a:extLst>
              <a:ext uri="{FF2B5EF4-FFF2-40B4-BE49-F238E27FC236}">
                <a16:creationId xmlns:a16="http://schemas.microsoft.com/office/drawing/2014/main" id="{09A76C7B-22B9-43F9-A15A-DA540030652D}"/>
              </a:ext>
            </a:extLst>
          </p:cNvPr>
          <p:cNvSpPr/>
          <p:nvPr/>
        </p:nvSpPr>
        <p:spPr>
          <a:xfrm>
            <a:off x="808928" y="1385539"/>
            <a:ext cx="3397311" cy="5865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200">
                <a:solidFill>
                  <a:schemeClr val="tx1"/>
                </a:solidFill>
              </a:rPr>
              <a:t>Eine einfach zu bedienende Plattform, die </a:t>
            </a:r>
            <a:r>
              <a:rPr lang="de-DE" sz="1200" b="1">
                <a:solidFill>
                  <a:schemeClr val="tx1"/>
                </a:solidFill>
              </a:rPr>
              <a:t>effektive hybride Kommunikation und Zusammenarbeit </a:t>
            </a:r>
            <a:r>
              <a:rPr lang="de-DE" sz="1200">
                <a:solidFill>
                  <a:schemeClr val="tx1"/>
                </a:solidFill>
              </a:rPr>
              <a:t>von jedem Ort aus ermöglicht</a:t>
            </a:r>
          </a:p>
        </p:txBody>
      </p:sp>
      <p:sp>
        <p:nvSpPr>
          <p:cNvPr id="27" name="Rectangle 26">
            <a:extLst>
              <a:ext uri="{FF2B5EF4-FFF2-40B4-BE49-F238E27FC236}">
                <a16:creationId xmlns:a16="http://schemas.microsoft.com/office/drawing/2014/main" id="{189657B7-8012-4478-8A9C-B74433F4B677}"/>
              </a:ext>
            </a:extLst>
          </p:cNvPr>
          <p:cNvSpPr/>
          <p:nvPr/>
        </p:nvSpPr>
        <p:spPr>
          <a:xfrm>
            <a:off x="808927" y="3050962"/>
            <a:ext cx="3302486" cy="5865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200">
                <a:solidFill>
                  <a:schemeClr val="tx1"/>
                </a:solidFill>
              </a:rPr>
              <a:t>Nützliche </a:t>
            </a:r>
            <a:r>
              <a:rPr lang="de-DE" sz="1200" b="1">
                <a:solidFill>
                  <a:schemeClr val="tx1"/>
                </a:solidFill>
              </a:rPr>
              <a:t>Konnektoren</a:t>
            </a:r>
            <a:r>
              <a:rPr lang="de-DE" sz="1200">
                <a:solidFill>
                  <a:schemeClr val="tx1"/>
                </a:solidFill>
              </a:rPr>
              <a:t> und </a:t>
            </a:r>
            <a:r>
              <a:rPr lang="de-DE" sz="1200" b="1">
                <a:solidFill>
                  <a:schemeClr val="tx1"/>
                </a:solidFill>
              </a:rPr>
              <a:t>Anwendungen</a:t>
            </a:r>
            <a:r>
              <a:rPr lang="de-DE" sz="1200">
                <a:solidFill>
                  <a:schemeClr val="tx1"/>
                </a:solidFill>
              </a:rPr>
              <a:t>, die </a:t>
            </a:r>
            <a:r>
              <a:rPr lang="de-DE" sz="1200" b="1">
                <a:solidFill>
                  <a:schemeClr val="tx1"/>
                </a:solidFill>
              </a:rPr>
              <a:t>Rainbow</a:t>
            </a:r>
            <a:r>
              <a:rPr lang="de-DE" sz="1200">
                <a:solidFill>
                  <a:schemeClr val="tx1"/>
                </a:solidFill>
              </a:rPr>
              <a:t> und Ihr </a:t>
            </a:r>
            <a:r>
              <a:rPr lang="de-DE" sz="1200" b="1">
                <a:solidFill>
                  <a:schemeClr val="tx1"/>
                </a:solidFill>
              </a:rPr>
              <a:t>bestehendes Anwendungsökosystem</a:t>
            </a:r>
            <a:r>
              <a:rPr lang="de-DE" sz="1200">
                <a:solidFill>
                  <a:schemeClr val="tx1"/>
                </a:solidFill>
              </a:rPr>
              <a:t> vernetzen</a:t>
            </a:r>
          </a:p>
        </p:txBody>
      </p:sp>
      <p:sp>
        <p:nvSpPr>
          <p:cNvPr id="28" name="Rectangle 27">
            <a:extLst>
              <a:ext uri="{FF2B5EF4-FFF2-40B4-BE49-F238E27FC236}">
                <a16:creationId xmlns:a16="http://schemas.microsoft.com/office/drawing/2014/main" id="{2649716E-67B2-4B56-8590-31DE5601B9DC}"/>
              </a:ext>
            </a:extLst>
          </p:cNvPr>
          <p:cNvSpPr/>
          <p:nvPr/>
        </p:nvSpPr>
        <p:spPr>
          <a:xfrm>
            <a:off x="808926" y="3769694"/>
            <a:ext cx="3302486" cy="58656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200">
                <a:solidFill>
                  <a:schemeClr val="tx1"/>
                </a:solidFill>
              </a:rPr>
              <a:t>Einen </a:t>
            </a:r>
            <a:r>
              <a:rPr lang="de-DE" sz="1200" b="1">
                <a:solidFill>
                  <a:schemeClr val="tx1"/>
                </a:solidFill>
              </a:rPr>
              <a:t>sicheren Kommunikationskanal</a:t>
            </a:r>
            <a:r>
              <a:rPr lang="de-DE" sz="1200">
                <a:solidFill>
                  <a:schemeClr val="tx1"/>
                </a:solidFill>
              </a:rPr>
              <a:t>, der die Nutzerdaten schützt und die Übertragung sensibler Informationen ermöglicht </a:t>
            </a:r>
          </a:p>
        </p:txBody>
      </p:sp>
      <p:sp>
        <p:nvSpPr>
          <p:cNvPr id="29" name="Rectangle 28">
            <a:extLst>
              <a:ext uri="{FF2B5EF4-FFF2-40B4-BE49-F238E27FC236}">
                <a16:creationId xmlns:a16="http://schemas.microsoft.com/office/drawing/2014/main" id="{CF0E2C3F-1949-484B-9749-A238C4440461}"/>
              </a:ext>
            </a:extLst>
          </p:cNvPr>
          <p:cNvSpPr/>
          <p:nvPr/>
        </p:nvSpPr>
        <p:spPr>
          <a:xfrm>
            <a:off x="808929" y="2269050"/>
            <a:ext cx="3302486" cy="5865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200">
                <a:solidFill>
                  <a:schemeClr val="tx1"/>
                </a:solidFill>
              </a:rPr>
              <a:t>Eine Fülle unverzichtbarer Funktionen, damit alle </a:t>
            </a:r>
            <a:r>
              <a:rPr lang="de-DE" sz="1200" b="1">
                <a:solidFill>
                  <a:schemeClr val="tx1"/>
                </a:solidFill>
              </a:rPr>
              <a:t>wichtigen Kommunikationselemente</a:t>
            </a:r>
            <a:r>
              <a:rPr lang="de-DE" sz="1200">
                <a:solidFill>
                  <a:schemeClr val="tx1"/>
                </a:solidFill>
              </a:rPr>
              <a:t> über eine zentrale intuitive Benutzeroberfläche verfügbar sind</a:t>
            </a:r>
          </a:p>
        </p:txBody>
      </p:sp>
      <p:sp>
        <p:nvSpPr>
          <p:cNvPr id="18" name="Ellipse 17">
            <a:extLst>
              <a:ext uri="{FF2B5EF4-FFF2-40B4-BE49-F238E27FC236}">
                <a16:creationId xmlns:a16="http://schemas.microsoft.com/office/drawing/2014/main" id="{2A805EEC-5DB8-4091-A073-A0F20F7D8F7B}"/>
              </a:ext>
            </a:extLst>
          </p:cNvPr>
          <p:cNvSpPr/>
          <p:nvPr/>
        </p:nvSpPr>
        <p:spPr>
          <a:xfrm>
            <a:off x="7246314" y="1713153"/>
            <a:ext cx="1717194" cy="1717194"/>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E3C5B82-5C2C-4C74-AA72-F4B44F47644D}"/>
              </a:ext>
            </a:extLst>
          </p:cNvPr>
          <p:cNvSpPr/>
          <p:nvPr/>
        </p:nvSpPr>
        <p:spPr>
          <a:xfrm>
            <a:off x="5236558" y="1145350"/>
            <a:ext cx="1496907" cy="1496907"/>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17470043-48A0-46FB-B23A-235868EDA669}"/>
              </a:ext>
            </a:extLst>
          </p:cNvPr>
          <p:cNvPicPr>
            <a:picLocks noChangeAspect="1"/>
          </p:cNvPicPr>
          <p:nvPr/>
        </p:nvPicPr>
        <p:blipFill>
          <a:blip r:embed="rId2"/>
          <a:stretch>
            <a:fillRect/>
          </a:stretch>
        </p:blipFill>
        <p:spPr>
          <a:xfrm>
            <a:off x="4164936" y="1536583"/>
            <a:ext cx="4018022" cy="230726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0367200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lipse 26">
            <a:extLst>
              <a:ext uri="{FF2B5EF4-FFF2-40B4-BE49-F238E27FC236}">
                <a16:creationId xmlns:a16="http://schemas.microsoft.com/office/drawing/2014/main" id="{AAAC551D-77C4-4820-8A46-CA5B0FFF241C}"/>
              </a:ext>
            </a:extLst>
          </p:cNvPr>
          <p:cNvSpPr/>
          <p:nvPr/>
        </p:nvSpPr>
        <p:spPr>
          <a:xfrm>
            <a:off x="570775" y="1838960"/>
            <a:ext cx="1611820" cy="161182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99403B24-BF8D-45C7-B021-A2EF0156CD35}"/>
              </a:ext>
            </a:extLst>
          </p:cNvPr>
          <p:cNvSpPr/>
          <p:nvPr/>
        </p:nvSpPr>
        <p:spPr>
          <a:xfrm>
            <a:off x="2792482" y="2337254"/>
            <a:ext cx="1113526" cy="1113526"/>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Segnaposto testo 11">
            <a:extLst>
              <a:ext uri="{FF2B5EF4-FFF2-40B4-BE49-F238E27FC236}">
                <a16:creationId xmlns:a16="http://schemas.microsoft.com/office/drawing/2014/main" id="{F79A443C-04AA-44B0-8A1D-1E107325C679}"/>
              </a:ext>
            </a:extLst>
          </p:cNvPr>
          <p:cNvSpPr txBox="1">
            <a:spLocks/>
          </p:cNvSpPr>
          <p:nvPr/>
        </p:nvSpPr>
        <p:spPr>
          <a:xfrm>
            <a:off x="766355" y="250151"/>
            <a:ext cx="7711243" cy="454366"/>
          </a:xfrm>
          <a:prstGeom prst="rect">
            <a:avLst/>
          </a:prstGeom>
        </p:spPr>
        <p:txBody>
          <a:bodyPr/>
          <a:lstStyle>
            <a:lvl1pPr marL="0" indent="0" algn="l" defTabSz="685181" rtl="0" eaLnBrk="1" fontAlgn="base" hangingPunct="1">
              <a:lnSpc>
                <a:spcPct val="90000"/>
              </a:lnSpc>
              <a:spcBef>
                <a:spcPts val="750"/>
              </a:spcBef>
              <a:spcAft>
                <a:spcPct val="0"/>
              </a:spcAft>
              <a:buFont typeface="Arial" panose="020B0604020202020204" pitchFamily="34" charset="0"/>
              <a:buNone/>
              <a:defRPr lang="en-US" sz="2400" b="0" i="0" kern="1200" cap="all" baseline="0">
                <a:solidFill>
                  <a:schemeClr val="accent1"/>
                </a:solidFill>
                <a:latin typeface="+mj-lt"/>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de-DE"/>
              <a:t>RAINBOW ALS HYBRID-MODELL</a:t>
            </a:r>
          </a:p>
        </p:txBody>
      </p:sp>
      <p:sp>
        <p:nvSpPr>
          <p:cNvPr id="2" name="Rectangle 1">
            <a:extLst>
              <a:ext uri="{FF2B5EF4-FFF2-40B4-BE49-F238E27FC236}">
                <a16:creationId xmlns:a16="http://schemas.microsoft.com/office/drawing/2014/main" id="{84C67FBA-7B83-4A26-AF55-315B3DD58829}"/>
              </a:ext>
            </a:extLst>
          </p:cNvPr>
          <p:cNvSpPr/>
          <p:nvPr/>
        </p:nvSpPr>
        <p:spPr>
          <a:xfrm>
            <a:off x="766355" y="618395"/>
            <a:ext cx="3267165" cy="715581"/>
          </a:xfrm>
          <a:prstGeom prst="rect">
            <a:avLst/>
          </a:prstGeom>
        </p:spPr>
        <p:txBody>
          <a:bodyPr wrap="square">
            <a:spAutoFit/>
          </a:bodyPr>
          <a:lstStyle/>
          <a:p>
            <a:pPr rtl="0" fontAlgn="base"/>
            <a:r>
              <a:rPr lang="de-DE">
                <a:solidFill>
                  <a:srgbClr val="000000"/>
                </a:solidFill>
                <a:latin typeface="+mj-lt"/>
              </a:rPr>
              <a:t>Setzen Sie auf ein hybrides Modell, </a:t>
            </a:r>
            <a:br>
              <a:rPr lang="de-DE">
                <a:solidFill>
                  <a:srgbClr val="000000"/>
                </a:solidFill>
                <a:latin typeface="+mj-lt"/>
              </a:rPr>
            </a:br>
            <a:r>
              <a:rPr lang="de-DE">
                <a:solidFill>
                  <a:srgbClr val="000000"/>
                </a:solidFill>
                <a:latin typeface="+mj-lt"/>
              </a:rPr>
              <a:t>damit Ihre bisherigen Investitionen </a:t>
            </a:r>
            <a:br>
              <a:rPr lang="de-DE">
                <a:solidFill>
                  <a:srgbClr val="000000"/>
                </a:solidFill>
                <a:latin typeface="+mj-lt"/>
              </a:rPr>
            </a:br>
            <a:r>
              <a:rPr lang="de-DE">
                <a:solidFill>
                  <a:srgbClr val="000000"/>
                </a:solidFill>
                <a:latin typeface="+mj-lt"/>
              </a:rPr>
              <a:t>in die Telefonie nicht umsonst waren</a:t>
            </a:r>
          </a:p>
        </p:txBody>
      </p:sp>
      <p:pic>
        <p:nvPicPr>
          <p:cNvPr id="1026" name="Picture 2">
            <a:extLst>
              <a:ext uri="{FF2B5EF4-FFF2-40B4-BE49-F238E27FC236}">
                <a16:creationId xmlns:a16="http://schemas.microsoft.com/office/drawing/2014/main" id="{5A509D05-13ED-49FC-9F39-8E518A0F3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80" y="2253549"/>
            <a:ext cx="3598338" cy="155809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AFED47F-CAF6-494A-8F4C-758B0215C445}"/>
              </a:ext>
            </a:extLst>
          </p:cNvPr>
          <p:cNvSpPr/>
          <p:nvPr/>
        </p:nvSpPr>
        <p:spPr>
          <a:xfrm>
            <a:off x="4361655" y="1124059"/>
            <a:ext cx="2598788" cy="261610"/>
          </a:xfrm>
          <a:prstGeom prst="rect">
            <a:avLst/>
          </a:prstGeom>
        </p:spPr>
        <p:txBody>
          <a:bodyPr wrap="none">
            <a:spAutoFit/>
          </a:bodyPr>
          <a:lstStyle/>
          <a:p>
            <a:pPr rtl="0" fontAlgn="base"/>
            <a:r>
              <a:rPr lang="de-DE" sz="1100" b="1">
                <a:solidFill>
                  <a:schemeClr val="accent1"/>
                </a:solidFill>
                <a:latin typeface="+mj-lt"/>
              </a:rPr>
              <a:t>STANDORTUNABHÄNGIGES ARBEITEN</a:t>
            </a:r>
          </a:p>
        </p:txBody>
      </p:sp>
      <p:sp>
        <p:nvSpPr>
          <p:cNvPr id="4" name="Rectangle 3">
            <a:extLst>
              <a:ext uri="{FF2B5EF4-FFF2-40B4-BE49-F238E27FC236}">
                <a16:creationId xmlns:a16="http://schemas.microsoft.com/office/drawing/2014/main" id="{4039652D-6C5C-4604-8784-9D020C82E7AF}"/>
              </a:ext>
            </a:extLst>
          </p:cNvPr>
          <p:cNvSpPr/>
          <p:nvPr/>
        </p:nvSpPr>
        <p:spPr>
          <a:xfrm>
            <a:off x="4361654" y="1312688"/>
            <a:ext cx="4572001" cy="900246"/>
          </a:xfrm>
          <a:prstGeom prst="rect">
            <a:avLst/>
          </a:prstGeom>
        </p:spPr>
        <p:txBody>
          <a:bodyPr wrap="square">
            <a:spAutoFit/>
          </a:bodyPr>
          <a:lstStyle/>
          <a:p>
            <a:pPr rtl="0"/>
            <a:r>
              <a:rPr lang="de-DE" sz="1050" b="1">
                <a:latin typeface="+mj-lt"/>
              </a:rPr>
              <a:t>Im Büro, von zu Hause aus, unterwegs, im Besprechungsraum – </a:t>
            </a:r>
            <a:br>
              <a:rPr lang="de-DE" sz="1050" b="1">
                <a:latin typeface="+mj-lt"/>
              </a:rPr>
            </a:br>
            <a:r>
              <a:rPr lang="de-DE" sz="1050" b="1">
                <a:latin typeface="+mj-lt"/>
              </a:rPr>
              <a:t>auf jedem Gerät und System</a:t>
            </a:r>
            <a:r>
              <a:rPr lang="en-US" sz="1050" b="1" dirty="0">
                <a:latin typeface="+mj-lt"/>
              </a:rPr>
              <a:t> </a:t>
            </a:r>
            <a:r>
              <a:rPr lang="de-DE" sz="1050">
                <a:latin typeface="+mj-lt"/>
              </a:rPr>
              <a:t>Bleiben Sie mit Ihren Kollegen, Partnern und Kunden in Verbindung und versäumen Sie dank unserer Tools für Online-Zusammenarbeit nie wieder einen Termin, eine Besprechung oder eine Geschäftsmöglichkeit.</a:t>
            </a:r>
          </a:p>
        </p:txBody>
      </p:sp>
      <p:sp>
        <p:nvSpPr>
          <p:cNvPr id="5" name="Rectangle 4">
            <a:extLst>
              <a:ext uri="{FF2B5EF4-FFF2-40B4-BE49-F238E27FC236}">
                <a16:creationId xmlns:a16="http://schemas.microsoft.com/office/drawing/2014/main" id="{78D1E17A-B37D-4EC1-A9A7-DFB2514C5586}"/>
              </a:ext>
            </a:extLst>
          </p:cNvPr>
          <p:cNvSpPr/>
          <p:nvPr/>
        </p:nvSpPr>
        <p:spPr>
          <a:xfrm>
            <a:off x="4361655" y="2283389"/>
            <a:ext cx="2523448" cy="261610"/>
          </a:xfrm>
          <a:prstGeom prst="rect">
            <a:avLst/>
          </a:prstGeom>
        </p:spPr>
        <p:txBody>
          <a:bodyPr wrap="none">
            <a:spAutoFit/>
          </a:bodyPr>
          <a:lstStyle/>
          <a:p>
            <a:pPr rtl="0" fontAlgn="base"/>
            <a:r>
              <a:rPr lang="de-DE" sz="1100" b="1">
                <a:solidFill>
                  <a:schemeClr val="accent1"/>
                </a:solidFill>
                <a:latin typeface="+mj-lt"/>
              </a:rPr>
              <a:t>NUTZERFREUNDLICHE OBERFLÄCHE</a:t>
            </a:r>
          </a:p>
        </p:txBody>
      </p:sp>
      <p:sp>
        <p:nvSpPr>
          <p:cNvPr id="6" name="Rectangle 5">
            <a:extLst>
              <a:ext uri="{FF2B5EF4-FFF2-40B4-BE49-F238E27FC236}">
                <a16:creationId xmlns:a16="http://schemas.microsoft.com/office/drawing/2014/main" id="{A40B2B23-E3AF-43E1-AA21-D5F745ED71EF}"/>
              </a:ext>
            </a:extLst>
          </p:cNvPr>
          <p:cNvSpPr/>
          <p:nvPr/>
        </p:nvSpPr>
        <p:spPr>
          <a:xfrm>
            <a:off x="4361655" y="2492031"/>
            <a:ext cx="4264185" cy="900246"/>
          </a:xfrm>
          <a:prstGeom prst="rect">
            <a:avLst/>
          </a:prstGeom>
        </p:spPr>
        <p:txBody>
          <a:bodyPr wrap="square">
            <a:spAutoFit/>
          </a:bodyPr>
          <a:lstStyle/>
          <a:p>
            <a:pPr rtl="0"/>
            <a:r>
              <a:rPr lang="de-DE" sz="1050" b="1">
                <a:latin typeface="+mj-lt"/>
              </a:rPr>
              <a:t>Effiziente Erledigung von Aufgaben mit möglichst wenig </a:t>
            </a:r>
            <a:br>
              <a:rPr lang="de-DE" sz="1050" b="1">
                <a:latin typeface="+mj-lt"/>
              </a:rPr>
            </a:br>
            <a:r>
              <a:rPr lang="de-DE" sz="1050" b="1">
                <a:latin typeface="+mj-lt"/>
              </a:rPr>
              <a:t>Aufwand</a:t>
            </a:r>
            <a:r>
              <a:rPr lang="en-US" sz="1050" b="1" dirty="0">
                <a:latin typeface="+mj-lt"/>
              </a:rPr>
              <a:t> </a:t>
            </a:r>
            <a:r>
              <a:rPr lang="de-DE" sz="1050">
                <a:latin typeface="+mj-lt"/>
              </a:rPr>
              <a:t>Ihre Nutzer werden von dieser Art der Kommunikation und Zusammenarbeit in Echtzeit begeistert sein. Sie erhalten </a:t>
            </a:r>
            <a:br>
              <a:rPr lang="de-DE" sz="1050">
                <a:latin typeface="+mj-lt"/>
              </a:rPr>
            </a:br>
            <a:r>
              <a:rPr lang="de-DE" sz="1050">
                <a:latin typeface="+mj-lt"/>
              </a:rPr>
              <a:t>einen reichhaltigen Funktionsumfang kombiniert mit einer ansprechenden und intuitiven Nutzererfahrung.</a:t>
            </a:r>
          </a:p>
        </p:txBody>
      </p:sp>
      <p:sp>
        <p:nvSpPr>
          <p:cNvPr id="7" name="Rectangle 6">
            <a:extLst>
              <a:ext uri="{FF2B5EF4-FFF2-40B4-BE49-F238E27FC236}">
                <a16:creationId xmlns:a16="http://schemas.microsoft.com/office/drawing/2014/main" id="{1D5D6B42-E3DD-4A27-9DFE-16F5BBCC8CBA}"/>
              </a:ext>
            </a:extLst>
          </p:cNvPr>
          <p:cNvSpPr/>
          <p:nvPr/>
        </p:nvSpPr>
        <p:spPr>
          <a:xfrm>
            <a:off x="4361655" y="3446342"/>
            <a:ext cx="1842171" cy="261610"/>
          </a:xfrm>
          <a:prstGeom prst="rect">
            <a:avLst/>
          </a:prstGeom>
        </p:spPr>
        <p:txBody>
          <a:bodyPr wrap="none">
            <a:spAutoFit/>
          </a:bodyPr>
          <a:lstStyle/>
          <a:p>
            <a:pPr rtl="0" fontAlgn="base"/>
            <a:r>
              <a:rPr lang="de-DE" sz="1100" b="1">
                <a:solidFill>
                  <a:schemeClr val="accent1"/>
                </a:solidFill>
                <a:latin typeface="+mj-lt"/>
              </a:rPr>
              <a:t>INTEGRIERTE SICHERHEIT</a:t>
            </a:r>
          </a:p>
        </p:txBody>
      </p:sp>
      <p:sp>
        <p:nvSpPr>
          <p:cNvPr id="8" name="Rectangle 7">
            <a:extLst>
              <a:ext uri="{FF2B5EF4-FFF2-40B4-BE49-F238E27FC236}">
                <a16:creationId xmlns:a16="http://schemas.microsoft.com/office/drawing/2014/main" id="{7BB30F9D-CF54-4A96-BBCA-A7D84A2E6204}"/>
              </a:ext>
            </a:extLst>
          </p:cNvPr>
          <p:cNvSpPr/>
          <p:nvPr/>
        </p:nvSpPr>
        <p:spPr>
          <a:xfrm>
            <a:off x="4361655" y="3639394"/>
            <a:ext cx="4572000" cy="900246"/>
          </a:xfrm>
          <a:prstGeom prst="rect">
            <a:avLst/>
          </a:prstGeom>
        </p:spPr>
        <p:txBody>
          <a:bodyPr>
            <a:spAutoFit/>
          </a:bodyPr>
          <a:lstStyle/>
          <a:p>
            <a:pPr rtl="0"/>
            <a:r>
              <a:rPr lang="de-DE" sz="1050" b="1">
                <a:latin typeface="+mj-lt"/>
              </a:rPr>
              <a:t>Datenhoheit im Mittelpunkt</a:t>
            </a:r>
            <a:br>
              <a:rPr lang="en-US" sz="1050" dirty="0">
                <a:latin typeface="+mj-lt"/>
              </a:rPr>
            </a:br>
            <a:r>
              <a:rPr lang="de-DE" sz="1050">
                <a:latin typeface="+mj-lt"/>
              </a:rPr>
              <a:t>Rainbow nutzt Ihre Daten nicht und wird sie auch niemals </a:t>
            </a:r>
            <a:br>
              <a:rPr lang="de-DE" sz="1050">
                <a:latin typeface="+mj-lt"/>
              </a:rPr>
            </a:br>
            <a:r>
              <a:rPr lang="de-DE" sz="1050">
                <a:latin typeface="+mj-lt"/>
              </a:rPr>
              <a:t>für kommerzielle Zwecke verwenden. Es entspricht höchsten Sicherheitsanforderungen und wird auf HDS-zertifizierten </a:t>
            </a:r>
            <a:br>
              <a:rPr lang="de-DE" sz="1050">
                <a:latin typeface="+mj-lt"/>
              </a:rPr>
            </a:br>
            <a:r>
              <a:rPr lang="de-DE" sz="1050">
                <a:latin typeface="+mj-lt"/>
              </a:rPr>
              <a:t>und in Europa ansässigen Servern gehostet.</a:t>
            </a:r>
          </a:p>
        </p:txBody>
      </p:sp>
    </p:spTree>
    <p:extLst>
      <p:ext uri="{BB962C8B-B14F-4D97-AF65-F5344CB8AC3E}">
        <p14:creationId xmlns:p14="http://schemas.microsoft.com/office/powerpoint/2010/main" val="13523449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7C8D03-9750-436C-9D68-D3A344EB3160}"/>
              </a:ext>
            </a:extLst>
          </p:cNvPr>
          <p:cNvSpPr>
            <a:spLocks noGrp="1"/>
          </p:cNvSpPr>
          <p:nvPr>
            <p:ph type="body" sz="quarter" idx="69"/>
          </p:nvPr>
        </p:nvSpPr>
        <p:spPr/>
        <p:txBody>
          <a:bodyPr/>
          <a:lstStyle/>
          <a:p>
            <a:pPr rtl="0"/>
            <a:r>
              <a:rPr lang="de-DE"/>
              <a:t>Ökosystem der Rainbow-Bausteine</a:t>
            </a:r>
          </a:p>
        </p:txBody>
      </p:sp>
      <p:sp>
        <p:nvSpPr>
          <p:cNvPr id="4" name="Google Shape;488;p24">
            <a:extLst>
              <a:ext uri="{FF2B5EF4-FFF2-40B4-BE49-F238E27FC236}">
                <a16:creationId xmlns:a16="http://schemas.microsoft.com/office/drawing/2014/main" id="{FD114D18-79A6-4D30-A3C8-3487094B3023}"/>
              </a:ext>
            </a:extLst>
          </p:cNvPr>
          <p:cNvSpPr txBox="1"/>
          <p:nvPr/>
        </p:nvSpPr>
        <p:spPr>
          <a:xfrm>
            <a:off x="6684527" y="3455221"/>
            <a:ext cx="1527900" cy="429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de-DE" sz="1100" b="1">
                <a:solidFill>
                  <a:schemeClr val="tx2">
                    <a:lumMod val="50000"/>
                  </a:schemeClr>
                </a:solidFill>
                <a:ea typeface="Fira Sans Extra Condensed Medium"/>
                <a:cs typeface="Fira Sans Extra Condensed Medium"/>
                <a:sym typeface="Fira Sans Extra Condensed Medium"/>
              </a:rPr>
              <a:t>Hub</a:t>
            </a:r>
          </a:p>
        </p:txBody>
      </p:sp>
      <p:sp>
        <p:nvSpPr>
          <p:cNvPr id="5" name="Google Shape;475;p24">
            <a:extLst>
              <a:ext uri="{FF2B5EF4-FFF2-40B4-BE49-F238E27FC236}">
                <a16:creationId xmlns:a16="http://schemas.microsoft.com/office/drawing/2014/main" id="{F511AB23-A951-4A85-9C0E-1846931D8C8F}"/>
              </a:ext>
            </a:extLst>
          </p:cNvPr>
          <p:cNvSpPr/>
          <p:nvPr/>
        </p:nvSpPr>
        <p:spPr>
          <a:xfrm>
            <a:off x="5216021" y="3253644"/>
            <a:ext cx="798444" cy="1045259"/>
          </a:xfrm>
          <a:custGeom>
            <a:avLst/>
            <a:gdLst/>
            <a:ahLst/>
            <a:cxnLst/>
            <a:rect l="l" t="t" r="r" b="b"/>
            <a:pathLst>
              <a:path w="17181" h="22492" extrusionOk="0">
                <a:moveTo>
                  <a:pt x="8727" y="0"/>
                </a:moveTo>
                <a:cubicBezTo>
                  <a:pt x="7680" y="0"/>
                  <a:pt x="6822" y="750"/>
                  <a:pt x="6822" y="1667"/>
                </a:cubicBezTo>
                <a:cubicBezTo>
                  <a:pt x="6822" y="2036"/>
                  <a:pt x="7144" y="2834"/>
                  <a:pt x="7346" y="3251"/>
                </a:cubicBezTo>
                <a:cubicBezTo>
                  <a:pt x="7453" y="3453"/>
                  <a:pt x="7501" y="3656"/>
                  <a:pt x="7501" y="3858"/>
                </a:cubicBezTo>
                <a:cubicBezTo>
                  <a:pt x="7501" y="4477"/>
                  <a:pt x="7013" y="4918"/>
                  <a:pt x="6287" y="4977"/>
                </a:cubicBezTo>
                <a:lnTo>
                  <a:pt x="12" y="4977"/>
                </a:lnTo>
                <a:cubicBezTo>
                  <a:pt x="12" y="4977"/>
                  <a:pt x="12" y="6180"/>
                  <a:pt x="0" y="6180"/>
                </a:cubicBezTo>
                <a:lnTo>
                  <a:pt x="0" y="11442"/>
                </a:lnTo>
                <a:cubicBezTo>
                  <a:pt x="0" y="11526"/>
                  <a:pt x="12" y="11585"/>
                  <a:pt x="12" y="11609"/>
                </a:cubicBezTo>
                <a:cubicBezTo>
                  <a:pt x="36" y="11847"/>
                  <a:pt x="131" y="12014"/>
                  <a:pt x="274" y="12097"/>
                </a:cubicBezTo>
                <a:cubicBezTo>
                  <a:pt x="333" y="12131"/>
                  <a:pt x="396" y="12144"/>
                  <a:pt x="459" y="12144"/>
                </a:cubicBezTo>
                <a:cubicBezTo>
                  <a:pt x="576" y="12144"/>
                  <a:pt x="693" y="12100"/>
                  <a:pt x="786" y="12061"/>
                </a:cubicBezTo>
                <a:cubicBezTo>
                  <a:pt x="917" y="11990"/>
                  <a:pt x="2024" y="11466"/>
                  <a:pt x="2655" y="11466"/>
                </a:cubicBezTo>
                <a:cubicBezTo>
                  <a:pt x="3929" y="11466"/>
                  <a:pt x="5120" y="12609"/>
                  <a:pt x="5120" y="14026"/>
                </a:cubicBezTo>
                <a:cubicBezTo>
                  <a:pt x="5120" y="15443"/>
                  <a:pt x="3929" y="16586"/>
                  <a:pt x="2655" y="16586"/>
                </a:cubicBezTo>
                <a:cubicBezTo>
                  <a:pt x="2024" y="16586"/>
                  <a:pt x="917" y="16050"/>
                  <a:pt x="786" y="15990"/>
                </a:cubicBezTo>
                <a:cubicBezTo>
                  <a:pt x="670" y="15936"/>
                  <a:pt x="562" y="15909"/>
                  <a:pt x="467" y="15909"/>
                </a:cubicBezTo>
                <a:cubicBezTo>
                  <a:pt x="395" y="15909"/>
                  <a:pt x="330" y="15924"/>
                  <a:pt x="274" y="15955"/>
                </a:cubicBezTo>
                <a:cubicBezTo>
                  <a:pt x="131" y="16038"/>
                  <a:pt x="24" y="16229"/>
                  <a:pt x="0" y="16479"/>
                </a:cubicBezTo>
                <a:cubicBezTo>
                  <a:pt x="0" y="16490"/>
                  <a:pt x="0" y="16490"/>
                  <a:pt x="0" y="16502"/>
                </a:cubicBezTo>
                <a:lnTo>
                  <a:pt x="0" y="16645"/>
                </a:lnTo>
                <a:lnTo>
                  <a:pt x="0" y="22491"/>
                </a:lnTo>
                <a:lnTo>
                  <a:pt x="13311" y="22491"/>
                </a:lnTo>
                <a:cubicBezTo>
                  <a:pt x="15443" y="22491"/>
                  <a:pt x="17181" y="20753"/>
                  <a:pt x="17181" y="18622"/>
                </a:cubicBezTo>
                <a:lnTo>
                  <a:pt x="17181" y="4977"/>
                </a:lnTo>
                <a:lnTo>
                  <a:pt x="11323" y="4977"/>
                </a:lnTo>
                <a:cubicBezTo>
                  <a:pt x="10847" y="4977"/>
                  <a:pt x="10323" y="4799"/>
                  <a:pt x="10085" y="4358"/>
                </a:cubicBezTo>
                <a:cubicBezTo>
                  <a:pt x="10001" y="4203"/>
                  <a:pt x="9966" y="4025"/>
                  <a:pt x="9966" y="3858"/>
                </a:cubicBezTo>
                <a:cubicBezTo>
                  <a:pt x="9966" y="3656"/>
                  <a:pt x="10013" y="3453"/>
                  <a:pt x="10120" y="3251"/>
                </a:cubicBezTo>
                <a:cubicBezTo>
                  <a:pt x="10323" y="2834"/>
                  <a:pt x="10644" y="2036"/>
                  <a:pt x="10644" y="1667"/>
                </a:cubicBezTo>
                <a:cubicBezTo>
                  <a:pt x="10644" y="750"/>
                  <a:pt x="9787" y="0"/>
                  <a:pt x="8727" y="0"/>
                </a:cubicBezTo>
                <a:close/>
              </a:path>
            </a:pathLst>
          </a:custGeom>
          <a:solidFill>
            <a:srgbClr val="CF0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6" name="Google Shape;489;p24">
            <a:extLst>
              <a:ext uri="{FF2B5EF4-FFF2-40B4-BE49-F238E27FC236}">
                <a16:creationId xmlns:a16="http://schemas.microsoft.com/office/drawing/2014/main" id="{2201F234-0F45-4985-8BA3-CA63702DC8F3}"/>
              </a:ext>
            </a:extLst>
          </p:cNvPr>
          <p:cNvSpPr txBox="1"/>
          <p:nvPr/>
        </p:nvSpPr>
        <p:spPr>
          <a:xfrm>
            <a:off x="6684527" y="3672971"/>
            <a:ext cx="2018885" cy="53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de-DE" sz="800">
                <a:solidFill>
                  <a:schemeClr val="tx2">
                    <a:lumMod val="50000"/>
                  </a:schemeClr>
                </a:solidFill>
                <a:ea typeface="Roboto"/>
                <a:cs typeface="Roboto"/>
                <a:sym typeface="Roboto"/>
              </a:rPr>
              <a:t>Cloud-Telefoniedienste für einen </a:t>
            </a:r>
            <a:br>
              <a:rPr lang="de-DE" sz="800">
                <a:solidFill>
                  <a:schemeClr val="tx2">
                    <a:lumMod val="50000"/>
                  </a:schemeClr>
                </a:solidFill>
                <a:ea typeface="Roboto"/>
                <a:cs typeface="Roboto"/>
                <a:sym typeface="Roboto"/>
              </a:rPr>
            </a:br>
            <a:r>
              <a:rPr lang="de-DE" sz="800">
                <a:solidFill>
                  <a:schemeClr val="tx2">
                    <a:lumMod val="50000"/>
                  </a:schemeClr>
                </a:solidFill>
                <a:ea typeface="Roboto"/>
                <a:cs typeface="Roboto"/>
                <a:sym typeface="Roboto"/>
              </a:rPr>
              <a:t>BYOC- und White-Label-Ansatz</a:t>
            </a:r>
          </a:p>
        </p:txBody>
      </p:sp>
      <p:sp>
        <p:nvSpPr>
          <p:cNvPr id="7" name="Google Shape;492;p24">
            <a:extLst>
              <a:ext uri="{FF2B5EF4-FFF2-40B4-BE49-F238E27FC236}">
                <a16:creationId xmlns:a16="http://schemas.microsoft.com/office/drawing/2014/main" id="{1FA751CE-26AE-42A5-9300-6F00935A44D0}"/>
              </a:ext>
            </a:extLst>
          </p:cNvPr>
          <p:cNvSpPr/>
          <p:nvPr/>
        </p:nvSpPr>
        <p:spPr>
          <a:xfrm>
            <a:off x="5840119" y="3688081"/>
            <a:ext cx="753721" cy="260006"/>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21" name="Google Shape;477;p24">
            <a:extLst>
              <a:ext uri="{FF2B5EF4-FFF2-40B4-BE49-F238E27FC236}">
                <a16:creationId xmlns:a16="http://schemas.microsoft.com/office/drawing/2014/main" id="{431EBD5F-6B35-41C8-A0F0-7A6FE77A060E}"/>
              </a:ext>
            </a:extLst>
          </p:cNvPr>
          <p:cNvSpPr/>
          <p:nvPr/>
        </p:nvSpPr>
        <p:spPr>
          <a:xfrm>
            <a:off x="3509570" y="3247561"/>
            <a:ext cx="800675" cy="1051347"/>
          </a:xfrm>
          <a:custGeom>
            <a:avLst/>
            <a:gdLst/>
            <a:ahLst/>
            <a:cxnLst/>
            <a:rect l="l" t="t" r="r" b="b"/>
            <a:pathLst>
              <a:path w="17229" h="22623" extrusionOk="0">
                <a:moveTo>
                  <a:pt x="8644" y="0"/>
                </a:moveTo>
                <a:cubicBezTo>
                  <a:pt x="7585" y="0"/>
                  <a:pt x="6727" y="893"/>
                  <a:pt x="6727" y="1810"/>
                </a:cubicBezTo>
                <a:cubicBezTo>
                  <a:pt x="6727" y="2179"/>
                  <a:pt x="7049" y="2977"/>
                  <a:pt x="7251" y="3382"/>
                </a:cubicBezTo>
                <a:cubicBezTo>
                  <a:pt x="7358" y="3596"/>
                  <a:pt x="7406" y="3798"/>
                  <a:pt x="7406" y="4001"/>
                </a:cubicBezTo>
                <a:cubicBezTo>
                  <a:pt x="7406" y="4215"/>
                  <a:pt x="7347" y="4441"/>
                  <a:pt x="7216" y="4620"/>
                </a:cubicBezTo>
                <a:cubicBezTo>
                  <a:pt x="7073" y="4799"/>
                  <a:pt x="6882" y="4930"/>
                  <a:pt x="6668" y="5013"/>
                </a:cubicBezTo>
                <a:cubicBezTo>
                  <a:pt x="6561" y="5061"/>
                  <a:pt x="6442" y="5084"/>
                  <a:pt x="6335" y="5096"/>
                </a:cubicBezTo>
                <a:cubicBezTo>
                  <a:pt x="6239" y="5120"/>
                  <a:pt x="6144" y="5120"/>
                  <a:pt x="6049" y="5120"/>
                </a:cubicBezTo>
                <a:lnTo>
                  <a:pt x="0" y="5120"/>
                </a:lnTo>
                <a:lnTo>
                  <a:pt x="0" y="18753"/>
                </a:lnTo>
                <a:cubicBezTo>
                  <a:pt x="0" y="20896"/>
                  <a:pt x="1739" y="22622"/>
                  <a:pt x="3870" y="22622"/>
                </a:cubicBezTo>
                <a:lnTo>
                  <a:pt x="17229" y="22622"/>
                </a:lnTo>
                <a:lnTo>
                  <a:pt x="17229" y="16788"/>
                </a:lnTo>
                <a:lnTo>
                  <a:pt x="17229" y="16657"/>
                </a:lnTo>
                <a:cubicBezTo>
                  <a:pt x="17229" y="16645"/>
                  <a:pt x="17229" y="16633"/>
                  <a:pt x="17229" y="16621"/>
                </a:cubicBezTo>
                <a:cubicBezTo>
                  <a:pt x="17205" y="16371"/>
                  <a:pt x="17110" y="16181"/>
                  <a:pt x="16967" y="16098"/>
                </a:cubicBezTo>
                <a:cubicBezTo>
                  <a:pt x="16906" y="16067"/>
                  <a:pt x="16838" y="16052"/>
                  <a:pt x="16764" y="16052"/>
                </a:cubicBezTo>
                <a:cubicBezTo>
                  <a:pt x="16666" y="16052"/>
                  <a:pt x="16559" y="16079"/>
                  <a:pt x="16443" y="16133"/>
                </a:cubicBezTo>
                <a:cubicBezTo>
                  <a:pt x="16312" y="16193"/>
                  <a:pt x="15217" y="16729"/>
                  <a:pt x="14586" y="16729"/>
                </a:cubicBezTo>
                <a:cubicBezTo>
                  <a:pt x="13300" y="16729"/>
                  <a:pt x="12252" y="15586"/>
                  <a:pt x="12252" y="14169"/>
                </a:cubicBezTo>
                <a:cubicBezTo>
                  <a:pt x="12252" y="12752"/>
                  <a:pt x="13300" y="11609"/>
                  <a:pt x="14586" y="11609"/>
                </a:cubicBezTo>
                <a:cubicBezTo>
                  <a:pt x="15217" y="11609"/>
                  <a:pt x="16312" y="12133"/>
                  <a:pt x="16443" y="12192"/>
                </a:cubicBezTo>
                <a:cubicBezTo>
                  <a:pt x="16536" y="12239"/>
                  <a:pt x="16656" y="12286"/>
                  <a:pt x="16777" y="12286"/>
                </a:cubicBezTo>
                <a:cubicBezTo>
                  <a:pt x="16841" y="12286"/>
                  <a:pt x="16905" y="12273"/>
                  <a:pt x="16967" y="12240"/>
                </a:cubicBezTo>
                <a:cubicBezTo>
                  <a:pt x="17098" y="12157"/>
                  <a:pt x="17193" y="11990"/>
                  <a:pt x="17229" y="11752"/>
                </a:cubicBezTo>
                <a:cubicBezTo>
                  <a:pt x="17229" y="11728"/>
                  <a:pt x="17229" y="11668"/>
                  <a:pt x="17229" y="11585"/>
                </a:cubicBezTo>
                <a:lnTo>
                  <a:pt x="17229" y="6323"/>
                </a:lnTo>
                <a:lnTo>
                  <a:pt x="17229" y="6001"/>
                </a:lnTo>
                <a:lnTo>
                  <a:pt x="17229" y="5120"/>
                </a:lnTo>
                <a:lnTo>
                  <a:pt x="11264" y="5120"/>
                </a:lnTo>
                <a:cubicBezTo>
                  <a:pt x="10597" y="5120"/>
                  <a:pt x="9871" y="4763"/>
                  <a:pt x="9871" y="4001"/>
                </a:cubicBezTo>
                <a:cubicBezTo>
                  <a:pt x="9871" y="3798"/>
                  <a:pt x="9918" y="3596"/>
                  <a:pt x="10025" y="3382"/>
                </a:cubicBezTo>
                <a:cubicBezTo>
                  <a:pt x="10228" y="2965"/>
                  <a:pt x="10549" y="2179"/>
                  <a:pt x="10549" y="1810"/>
                </a:cubicBezTo>
                <a:cubicBezTo>
                  <a:pt x="10549" y="893"/>
                  <a:pt x="9692" y="0"/>
                  <a:pt x="8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22" name="Google Shape;487;p24">
            <a:extLst>
              <a:ext uri="{FF2B5EF4-FFF2-40B4-BE49-F238E27FC236}">
                <a16:creationId xmlns:a16="http://schemas.microsoft.com/office/drawing/2014/main" id="{1B2400A1-86FE-4864-A22D-3253B1DA536F}"/>
              </a:ext>
            </a:extLst>
          </p:cNvPr>
          <p:cNvSpPr txBox="1"/>
          <p:nvPr/>
        </p:nvSpPr>
        <p:spPr>
          <a:xfrm>
            <a:off x="1047678" y="3928445"/>
            <a:ext cx="1809698" cy="53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e-DE" sz="800">
                <a:solidFill>
                  <a:schemeClr val="tx2">
                    <a:lumMod val="50000"/>
                  </a:schemeClr>
                </a:solidFill>
                <a:ea typeface="Roboto"/>
                <a:cs typeface="Roboto"/>
                <a:sym typeface="Roboto"/>
              </a:rPr>
              <a:t>Bereitstellung neuer Collaboration-Dienste für KOMM-Bestandskunden</a:t>
            </a:r>
          </a:p>
        </p:txBody>
      </p:sp>
      <p:sp>
        <p:nvSpPr>
          <p:cNvPr id="23" name="Google Shape;490;p24">
            <a:extLst>
              <a:ext uri="{FF2B5EF4-FFF2-40B4-BE49-F238E27FC236}">
                <a16:creationId xmlns:a16="http://schemas.microsoft.com/office/drawing/2014/main" id="{126766D5-2073-4324-A8C7-BCF1C147E7CC}"/>
              </a:ext>
            </a:extLst>
          </p:cNvPr>
          <p:cNvSpPr txBox="1"/>
          <p:nvPr/>
        </p:nvSpPr>
        <p:spPr>
          <a:xfrm>
            <a:off x="1303676" y="3724182"/>
            <a:ext cx="15537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de-DE" sz="1100" b="1">
                <a:solidFill>
                  <a:schemeClr val="tx2">
                    <a:lumMod val="50000"/>
                  </a:schemeClr>
                </a:solidFill>
                <a:ea typeface="Fira Sans Extra Condensed Medium"/>
                <a:cs typeface="Fira Sans Extra Condensed Medium"/>
                <a:sym typeface="Fira Sans Extra Condensed Medium"/>
              </a:rPr>
              <a:t>Zusammenarbeit</a:t>
            </a:r>
          </a:p>
        </p:txBody>
      </p:sp>
      <p:sp>
        <p:nvSpPr>
          <p:cNvPr id="24" name="Google Shape;496;p24">
            <a:extLst>
              <a:ext uri="{FF2B5EF4-FFF2-40B4-BE49-F238E27FC236}">
                <a16:creationId xmlns:a16="http://schemas.microsoft.com/office/drawing/2014/main" id="{808F5A1C-1873-4194-9B32-36090A7C411D}"/>
              </a:ext>
            </a:extLst>
          </p:cNvPr>
          <p:cNvSpPr/>
          <p:nvPr/>
        </p:nvSpPr>
        <p:spPr>
          <a:xfrm flipH="1">
            <a:off x="2925835" y="3942080"/>
            <a:ext cx="1008786" cy="168047"/>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28" name="Google Shape;498;p24">
            <a:extLst>
              <a:ext uri="{FF2B5EF4-FFF2-40B4-BE49-F238E27FC236}">
                <a16:creationId xmlns:a16="http://schemas.microsoft.com/office/drawing/2014/main" id="{AC3449F3-457C-4433-8F38-56A5C0E63507}"/>
              </a:ext>
            </a:extLst>
          </p:cNvPr>
          <p:cNvSpPr/>
          <p:nvPr/>
        </p:nvSpPr>
        <p:spPr>
          <a:xfrm>
            <a:off x="4112126" y="2357562"/>
            <a:ext cx="1310292" cy="1336270"/>
          </a:xfrm>
          <a:custGeom>
            <a:avLst/>
            <a:gdLst/>
            <a:ahLst/>
            <a:cxnLst/>
            <a:rect l="l" t="t" r="r" b="b"/>
            <a:pathLst>
              <a:path w="28195" h="28754" extrusionOk="0">
                <a:moveTo>
                  <a:pt x="14324" y="0"/>
                </a:moveTo>
                <a:cubicBezTo>
                  <a:pt x="13098" y="0"/>
                  <a:pt x="12229" y="893"/>
                  <a:pt x="12229" y="1989"/>
                </a:cubicBezTo>
                <a:cubicBezTo>
                  <a:pt x="12229" y="2560"/>
                  <a:pt x="12788" y="3703"/>
                  <a:pt x="12788" y="3703"/>
                </a:cubicBezTo>
                <a:cubicBezTo>
                  <a:pt x="13122" y="4370"/>
                  <a:pt x="12622" y="4918"/>
                  <a:pt x="11848" y="4965"/>
                </a:cubicBezTo>
                <a:lnTo>
                  <a:pt x="4966" y="4965"/>
                </a:lnTo>
                <a:cubicBezTo>
                  <a:pt x="4966" y="4965"/>
                  <a:pt x="4978" y="6525"/>
                  <a:pt x="4978" y="6632"/>
                </a:cubicBezTo>
                <a:lnTo>
                  <a:pt x="4978" y="9263"/>
                </a:lnTo>
                <a:lnTo>
                  <a:pt x="4978" y="12002"/>
                </a:lnTo>
                <a:lnTo>
                  <a:pt x="4978" y="12133"/>
                </a:lnTo>
                <a:cubicBezTo>
                  <a:pt x="4940" y="12732"/>
                  <a:pt x="4593" y="13177"/>
                  <a:pt x="4122" y="13177"/>
                </a:cubicBezTo>
                <a:cubicBezTo>
                  <a:pt x="3995" y="13177"/>
                  <a:pt x="3858" y="13144"/>
                  <a:pt x="3716" y="13073"/>
                </a:cubicBezTo>
                <a:cubicBezTo>
                  <a:pt x="3716" y="13073"/>
                  <a:pt x="2573" y="12371"/>
                  <a:pt x="2001" y="12371"/>
                </a:cubicBezTo>
                <a:cubicBezTo>
                  <a:pt x="894" y="12371"/>
                  <a:pt x="1" y="13371"/>
                  <a:pt x="1" y="14609"/>
                </a:cubicBezTo>
                <a:cubicBezTo>
                  <a:pt x="1" y="15848"/>
                  <a:pt x="894" y="16848"/>
                  <a:pt x="2001" y="16848"/>
                </a:cubicBezTo>
                <a:cubicBezTo>
                  <a:pt x="2573" y="16848"/>
                  <a:pt x="3716" y="16145"/>
                  <a:pt x="3716" y="16145"/>
                </a:cubicBezTo>
                <a:cubicBezTo>
                  <a:pt x="3856" y="16077"/>
                  <a:pt x="3991" y="16046"/>
                  <a:pt x="4118" y="16046"/>
                </a:cubicBezTo>
                <a:cubicBezTo>
                  <a:pt x="4591" y="16046"/>
                  <a:pt x="4940" y="16484"/>
                  <a:pt x="4978" y="17086"/>
                </a:cubicBezTo>
                <a:cubicBezTo>
                  <a:pt x="4978" y="17116"/>
                  <a:pt x="4978" y="17151"/>
                  <a:pt x="4978" y="17193"/>
                </a:cubicBezTo>
                <a:lnTo>
                  <a:pt x="4978" y="22396"/>
                </a:lnTo>
                <a:cubicBezTo>
                  <a:pt x="4978" y="22801"/>
                  <a:pt x="4978" y="23503"/>
                  <a:pt x="4978" y="23503"/>
                </a:cubicBezTo>
                <a:lnTo>
                  <a:pt x="11848" y="23503"/>
                </a:lnTo>
                <a:cubicBezTo>
                  <a:pt x="12622" y="23563"/>
                  <a:pt x="13122" y="24110"/>
                  <a:pt x="12800" y="24765"/>
                </a:cubicBezTo>
                <a:cubicBezTo>
                  <a:pt x="12800" y="24765"/>
                  <a:pt x="12098" y="26051"/>
                  <a:pt x="12098" y="26623"/>
                </a:cubicBezTo>
                <a:cubicBezTo>
                  <a:pt x="12098" y="27718"/>
                  <a:pt x="13098" y="28754"/>
                  <a:pt x="14324" y="28754"/>
                </a:cubicBezTo>
                <a:cubicBezTo>
                  <a:pt x="15562" y="28754"/>
                  <a:pt x="16563" y="27718"/>
                  <a:pt x="16563" y="26623"/>
                </a:cubicBezTo>
                <a:cubicBezTo>
                  <a:pt x="16563" y="26051"/>
                  <a:pt x="15860" y="24765"/>
                  <a:pt x="15860" y="24765"/>
                </a:cubicBezTo>
                <a:cubicBezTo>
                  <a:pt x="15539" y="24110"/>
                  <a:pt x="16039" y="23563"/>
                  <a:pt x="16813" y="23503"/>
                </a:cubicBezTo>
                <a:lnTo>
                  <a:pt x="23218" y="23503"/>
                </a:lnTo>
                <a:lnTo>
                  <a:pt x="23218" y="19491"/>
                </a:lnTo>
                <a:lnTo>
                  <a:pt x="23218" y="17217"/>
                </a:lnTo>
                <a:lnTo>
                  <a:pt x="23218" y="17086"/>
                </a:lnTo>
                <a:cubicBezTo>
                  <a:pt x="23254" y="16515"/>
                  <a:pt x="23570" y="16165"/>
                  <a:pt x="24006" y="16165"/>
                </a:cubicBezTo>
                <a:cubicBezTo>
                  <a:pt x="24153" y="16165"/>
                  <a:pt x="24313" y="16204"/>
                  <a:pt x="24480" y="16288"/>
                </a:cubicBezTo>
                <a:cubicBezTo>
                  <a:pt x="24480" y="16288"/>
                  <a:pt x="25623" y="16848"/>
                  <a:pt x="26195" y="16848"/>
                </a:cubicBezTo>
                <a:cubicBezTo>
                  <a:pt x="27302" y="16848"/>
                  <a:pt x="28195" y="15848"/>
                  <a:pt x="28195" y="14609"/>
                </a:cubicBezTo>
                <a:cubicBezTo>
                  <a:pt x="28195" y="13371"/>
                  <a:pt x="27302" y="12371"/>
                  <a:pt x="26195" y="12371"/>
                </a:cubicBezTo>
                <a:cubicBezTo>
                  <a:pt x="25623" y="12371"/>
                  <a:pt x="24480" y="13073"/>
                  <a:pt x="24480" y="13073"/>
                </a:cubicBezTo>
                <a:cubicBezTo>
                  <a:pt x="24338" y="13144"/>
                  <a:pt x="24201" y="13177"/>
                  <a:pt x="24074" y="13177"/>
                </a:cubicBezTo>
                <a:cubicBezTo>
                  <a:pt x="23603" y="13177"/>
                  <a:pt x="23256" y="12732"/>
                  <a:pt x="23218" y="12133"/>
                </a:cubicBezTo>
                <a:cubicBezTo>
                  <a:pt x="23218" y="12103"/>
                  <a:pt x="23218" y="12067"/>
                  <a:pt x="23218" y="12026"/>
                </a:cubicBezTo>
                <a:lnTo>
                  <a:pt x="23218" y="6442"/>
                </a:lnTo>
                <a:lnTo>
                  <a:pt x="23218" y="4965"/>
                </a:lnTo>
                <a:lnTo>
                  <a:pt x="16813" y="4965"/>
                </a:lnTo>
                <a:cubicBezTo>
                  <a:pt x="16039" y="4918"/>
                  <a:pt x="15539" y="4370"/>
                  <a:pt x="15860" y="3703"/>
                </a:cubicBezTo>
                <a:cubicBezTo>
                  <a:pt x="15860" y="3703"/>
                  <a:pt x="16420" y="2560"/>
                  <a:pt x="16420" y="1989"/>
                </a:cubicBezTo>
                <a:cubicBezTo>
                  <a:pt x="16420" y="893"/>
                  <a:pt x="15562" y="0"/>
                  <a:pt x="1432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solidFill>
                <a:schemeClr val="tx2">
                  <a:lumMod val="50000"/>
                </a:schemeClr>
              </a:solidFill>
            </a:endParaRPr>
          </a:p>
        </p:txBody>
      </p:sp>
      <p:grpSp>
        <p:nvGrpSpPr>
          <p:cNvPr id="29" name="Google Shape;499;p24">
            <a:extLst>
              <a:ext uri="{FF2B5EF4-FFF2-40B4-BE49-F238E27FC236}">
                <a16:creationId xmlns:a16="http://schemas.microsoft.com/office/drawing/2014/main" id="{A86A1ADB-78F9-463F-8846-ED5B1EDB64B2}"/>
              </a:ext>
            </a:extLst>
          </p:cNvPr>
          <p:cNvGrpSpPr/>
          <p:nvPr/>
        </p:nvGrpSpPr>
        <p:grpSpPr>
          <a:xfrm>
            <a:off x="4526670" y="2785742"/>
            <a:ext cx="464749" cy="467162"/>
            <a:chOff x="6069423" y="2891892"/>
            <a:chExt cx="362321" cy="364231"/>
          </a:xfrm>
        </p:grpSpPr>
        <p:sp>
          <p:nvSpPr>
            <p:cNvPr id="30" name="Google Shape;500;p24">
              <a:extLst>
                <a:ext uri="{FF2B5EF4-FFF2-40B4-BE49-F238E27FC236}">
                  <a16:creationId xmlns:a16="http://schemas.microsoft.com/office/drawing/2014/main" id="{D8D42A70-9F97-44FE-82C4-D9C9C9E662BC}"/>
                </a:ext>
              </a:extLst>
            </p:cNvPr>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31" name="Google Shape;501;p24">
              <a:extLst>
                <a:ext uri="{FF2B5EF4-FFF2-40B4-BE49-F238E27FC236}">
                  <a16:creationId xmlns:a16="http://schemas.microsoft.com/office/drawing/2014/main" id="{A9B0B7A9-37E0-47BF-9CAC-C7C46F06B928}"/>
                </a:ext>
              </a:extLst>
            </p:cNvPr>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32" name="Google Shape;502;p24">
              <a:extLst>
                <a:ext uri="{FF2B5EF4-FFF2-40B4-BE49-F238E27FC236}">
                  <a16:creationId xmlns:a16="http://schemas.microsoft.com/office/drawing/2014/main" id="{FC389083-581B-4CCD-81F1-777A745EB7F8}"/>
                </a:ext>
              </a:extLst>
            </p:cNvPr>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33" name="Google Shape;503;p24">
              <a:extLst>
                <a:ext uri="{FF2B5EF4-FFF2-40B4-BE49-F238E27FC236}">
                  <a16:creationId xmlns:a16="http://schemas.microsoft.com/office/drawing/2014/main" id="{9E932879-D988-4CD4-A736-390B98EC0D97}"/>
                </a:ext>
              </a:extLst>
            </p:cNvPr>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34" name="Google Shape;504;p24">
              <a:extLst>
                <a:ext uri="{FF2B5EF4-FFF2-40B4-BE49-F238E27FC236}">
                  <a16:creationId xmlns:a16="http://schemas.microsoft.com/office/drawing/2014/main" id="{38B24306-90EE-475A-8D55-FA5ECEBA5AD8}"/>
                </a:ext>
              </a:extLst>
            </p:cNvPr>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35" name="Google Shape;505;p24">
              <a:extLst>
                <a:ext uri="{FF2B5EF4-FFF2-40B4-BE49-F238E27FC236}">
                  <a16:creationId xmlns:a16="http://schemas.microsoft.com/office/drawing/2014/main" id="{04C5ED3A-AB98-48DA-9D28-19D4FAC8B89A}"/>
                </a:ext>
              </a:extLst>
            </p:cNvPr>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grpSp>
      <p:pic>
        <p:nvPicPr>
          <p:cNvPr id="27" name="Image 41">
            <a:extLst>
              <a:ext uri="{FF2B5EF4-FFF2-40B4-BE49-F238E27FC236}">
                <a16:creationId xmlns:a16="http://schemas.microsoft.com/office/drawing/2014/main" id="{DA12FD27-645F-49B4-A40F-AC45E8DA2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2592" y="2667553"/>
            <a:ext cx="691217" cy="716631"/>
          </a:xfrm>
          <a:prstGeom prst="rect">
            <a:avLst/>
          </a:prstGeom>
        </p:spPr>
      </p:pic>
      <p:sp>
        <p:nvSpPr>
          <p:cNvPr id="37" name="Google Shape;485;p24">
            <a:extLst>
              <a:ext uri="{FF2B5EF4-FFF2-40B4-BE49-F238E27FC236}">
                <a16:creationId xmlns:a16="http://schemas.microsoft.com/office/drawing/2014/main" id="{B03A2672-67FE-46B6-A555-C36021E01F7A}"/>
              </a:ext>
            </a:extLst>
          </p:cNvPr>
          <p:cNvSpPr txBox="1"/>
          <p:nvPr/>
        </p:nvSpPr>
        <p:spPr>
          <a:xfrm>
            <a:off x="6684527" y="2926418"/>
            <a:ext cx="1527900" cy="429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de-DE" sz="1100" b="1">
                <a:solidFill>
                  <a:schemeClr val="tx2">
                    <a:lumMod val="50000"/>
                  </a:schemeClr>
                </a:solidFill>
                <a:ea typeface="Fira Sans Extra Condensed Medium"/>
                <a:cs typeface="Fira Sans Extra Condensed Medium"/>
                <a:sym typeface="Fira Sans Extra Condensed Medium"/>
              </a:rPr>
              <a:t>Webinar</a:t>
            </a:r>
            <a:r>
              <a:rPr lang="de-DE" sz="1100">
                <a:solidFill>
                  <a:schemeClr val="tx2">
                    <a:lumMod val="50000"/>
                  </a:schemeClr>
                </a:solidFill>
                <a:ea typeface="Fira Sans Extra Condensed Medium"/>
                <a:cs typeface="Fira Sans Extra Condensed Medium"/>
                <a:sym typeface="Fira Sans Extra Condensed Medium"/>
              </a:rPr>
              <a:t> </a:t>
            </a:r>
          </a:p>
        </p:txBody>
      </p:sp>
      <p:sp>
        <p:nvSpPr>
          <p:cNvPr id="39" name="Google Shape;474;p24">
            <a:extLst>
              <a:ext uri="{FF2B5EF4-FFF2-40B4-BE49-F238E27FC236}">
                <a16:creationId xmlns:a16="http://schemas.microsoft.com/office/drawing/2014/main" id="{6C6554C7-3C84-449F-AA68-358C42C344EA}"/>
              </a:ext>
            </a:extLst>
          </p:cNvPr>
          <p:cNvSpPr/>
          <p:nvPr/>
        </p:nvSpPr>
        <p:spPr>
          <a:xfrm>
            <a:off x="5218205" y="2592425"/>
            <a:ext cx="791287" cy="866526"/>
          </a:xfrm>
          <a:custGeom>
            <a:avLst/>
            <a:gdLst/>
            <a:ahLst/>
            <a:cxnLst/>
            <a:rect l="l" t="t" r="r" b="b"/>
            <a:pathLst>
              <a:path w="17027" h="18646" extrusionOk="0">
                <a:moveTo>
                  <a:pt x="1" y="0"/>
                </a:moveTo>
                <a:lnTo>
                  <a:pt x="1" y="1405"/>
                </a:lnTo>
                <a:lnTo>
                  <a:pt x="1" y="6930"/>
                </a:lnTo>
                <a:cubicBezTo>
                  <a:pt x="1" y="7013"/>
                  <a:pt x="1" y="7073"/>
                  <a:pt x="1" y="7097"/>
                </a:cubicBezTo>
                <a:cubicBezTo>
                  <a:pt x="37" y="7347"/>
                  <a:pt x="132" y="7525"/>
                  <a:pt x="263" y="7609"/>
                </a:cubicBezTo>
                <a:cubicBezTo>
                  <a:pt x="328" y="7643"/>
                  <a:pt x="396" y="7657"/>
                  <a:pt x="463" y="7657"/>
                </a:cubicBezTo>
                <a:cubicBezTo>
                  <a:pt x="581" y="7657"/>
                  <a:pt x="696" y="7614"/>
                  <a:pt x="787" y="7561"/>
                </a:cubicBezTo>
                <a:cubicBezTo>
                  <a:pt x="918" y="7501"/>
                  <a:pt x="2013" y="6942"/>
                  <a:pt x="2644" y="6942"/>
                </a:cubicBezTo>
                <a:cubicBezTo>
                  <a:pt x="3930" y="6942"/>
                  <a:pt x="4978" y="8144"/>
                  <a:pt x="4978" y="9633"/>
                </a:cubicBezTo>
                <a:cubicBezTo>
                  <a:pt x="4978" y="11109"/>
                  <a:pt x="3930" y="12323"/>
                  <a:pt x="2644" y="12323"/>
                </a:cubicBezTo>
                <a:cubicBezTo>
                  <a:pt x="2013" y="12323"/>
                  <a:pt x="918" y="11764"/>
                  <a:pt x="787" y="11692"/>
                </a:cubicBezTo>
                <a:cubicBezTo>
                  <a:pt x="673" y="11632"/>
                  <a:pt x="563" y="11602"/>
                  <a:pt x="465" y="11602"/>
                </a:cubicBezTo>
                <a:cubicBezTo>
                  <a:pt x="389" y="11602"/>
                  <a:pt x="320" y="11620"/>
                  <a:pt x="263" y="11657"/>
                </a:cubicBezTo>
                <a:cubicBezTo>
                  <a:pt x="120" y="11740"/>
                  <a:pt x="25" y="11942"/>
                  <a:pt x="1" y="12204"/>
                </a:cubicBezTo>
                <a:cubicBezTo>
                  <a:pt x="1" y="12204"/>
                  <a:pt x="1" y="12240"/>
                  <a:pt x="1" y="12240"/>
                </a:cubicBezTo>
                <a:lnTo>
                  <a:pt x="1" y="12383"/>
                </a:lnTo>
                <a:lnTo>
                  <a:pt x="1" y="18634"/>
                </a:lnTo>
                <a:lnTo>
                  <a:pt x="6085" y="18634"/>
                </a:lnTo>
                <a:cubicBezTo>
                  <a:pt x="6228" y="18622"/>
                  <a:pt x="6704" y="18562"/>
                  <a:pt x="6704" y="18146"/>
                </a:cubicBezTo>
                <a:cubicBezTo>
                  <a:pt x="6704" y="18038"/>
                  <a:pt x="6668" y="17931"/>
                  <a:pt x="6621" y="17800"/>
                </a:cubicBezTo>
                <a:cubicBezTo>
                  <a:pt x="6549" y="17669"/>
                  <a:pt x="6025" y="16514"/>
                  <a:pt x="6025" y="15848"/>
                </a:cubicBezTo>
                <a:cubicBezTo>
                  <a:pt x="6025" y="14514"/>
                  <a:pt x="7168" y="13419"/>
                  <a:pt x="8585" y="13419"/>
                </a:cubicBezTo>
                <a:cubicBezTo>
                  <a:pt x="10002" y="13419"/>
                  <a:pt x="11145" y="14514"/>
                  <a:pt x="11145" y="15848"/>
                </a:cubicBezTo>
                <a:cubicBezTo>
                  <a:pt x="11145" y="16514"/>
                  <a:pt x="10609" y="17669"/>
                  <a:pt x="10550" y="17800"/>
                </a:cubicBezTo>
                <a:cubicBezTo>
                  <a:pt x="10502" y="17931"/>
                  <a:pt x="10466" y="18038"/>
                  <a:pt x="10466" y="18146"/>
                </a:cubicBezTo>
                <a:cubicBezTo>
                  <a:pt x="10466" y="18527"/>
                  <a:pt x="10871" y="18610"/>
                  <a:pt x="11050" y="18634"/>
                </a:cubicBezTo>
                <a:lnTo>
                  <a:pt x="11074" y="18634"/>
                </a:lnTo>
                <a:lnTo>
                  <a:pt x="11074" y="18646"/>
                </a:lnTo>
                <a:cubicBezTo>
                  <a:pt x="11098" y="18634"/>
                  <a:pt x="11181" y="18634"/>
                  <a:pt x="11181" y="18634"/>
                </a:cubicBezTo>
                <a:lnTo>
                  <a:pt x="17027" y="18634"/>
                </a:lnTo>
                <a:lnTo>
                  <a:pt x="17027" y="0"/>
                </a:lnTo>
                <a:lnTo>
                  <a:pt x="11038" y="0"/>
                </a:lnTo>
                <a:cubicBezTo>
                  <a:pt x="10883" y="24"/>
                  <a:pt x="10478" y="250"/>
                  <a:pt x="10478" y="631"/>
                </a:cubicBezTo>
                <a:cubicBezTo>
                  <a:pt x="10478" y="739"/>
                  <a:pt x="10502" y="846"/>
                  <a:pt x="10562" y="977"/>
                </a:cubicBezTo>
                <a:cubicBezTo>
                  <a:pt x="10621" y="1108"/>
                  <a:pt x="11157" y="2263"/>
                  <a:pt x="11157" y="2929"/>
                </a:cubicBezTo>
                <a:cubicBezTo>
                  <a:pt x="11157" y="4263"/>
                  <a:pt x="10002" y="5358"/>
                  <a:pt x="8585" y="5358"/>
                </a:cubicBezTo>
                <a:cubicBezTo>
                  <a:pt x="7180" y="5358"/>
                  <a:pt x="6025" y="4263"/>
                  <a:pt x="6025" y="2929"/>
                </a:cubicBezTo>
                <a:cubicBezTo>
                  <a:pt x="6025" y="2263"/>
                  <a:pt x="6561" y="1108"/>
                  <a:pt x="6621" y="977"/>
                </a:cubicBezTo>
                <a:cubicBezTo>
                  <a:pt x="6680" y="846"/>
                  <a:pt x="6704" y="739"/>
                  <a:pt x="6704" y="631"/>
                </a:cubicBezTo>
                <a:cubicBezTo>
                  <a:pt x="6704" y="239"/>
                  <a:pt x="6287" y="24"/>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40" name="Google Shape;493;p24">
            <a:extLst>
              <a:ext uri="{FF2B5EF4-FFF2-40B4-BE49-F238E27FC236}">
                <a16:creationId xmlns:a16="http://schemas.microsoft.com/office/drawing/2014/main" id="{6055D7EB-908E-4975-9EE0-B20D1B17F924}"/>
              </a:ext>
            </a:extLst>
          </p:cNvPr>
          <p:cNvSpPr/>
          <p:nvPr/>
        </p:nvSpPr>
        <p:spPr>
          <a:xfrm flipV="1">
            <a:off x="5809233" y="3081866"/>
            <a:ext cx="794767" cy="57574"/>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41" name="Google Shape;489;p24">
            <a:extLst>
              <a:ext uri="{FF2B5EF4-FFF2-40B4-BE49-F238E27FC236}">
                <a16:creationId xmlns:a16="http://schemas.microsoft.com/office/drawing/2014/main" id="{F30BB53A-F54B-448D-8967-E985BB6EE7A8}"/>
              </a:ext>
            </a:extLst>
          </p:cNvPr>
          <p:cNvSpPr txBox="1"/>
          <p:nvPr/>
        </p:nvSpPr>
        <p:spPr>
          <a:xfrm>
            <a:off x="6684527" y="3136439"/>
            <a:ext cx="2018885" cy="53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de-DE" sz="800">
                <a:solidFill>
                  <a:schemeClr val="tx2">
                    <a:lumMod val="50000"/>
                  </a:schemeClr>
                </a:solidFill>
                <a:ea typeface="Roboto"/>
                <a:cs typeface="Roboto"/>
                <a:sym typeface="Roboto"/>
              </a:rPr>
              <a:t>Besseres Kundenerlebnis mit umfangreichen Webinar-Diensten</a:t>
            </a:r>
          </a:p>
        </p:txBody>
      </p:sp>
      <p:sp>
        <p:nvSpPr>
          <p:cNvPr id="9" name="Google Shape;470;p24">
            <a:extLst>
              <a:ext uri="{FF2B5EF4-FFF2-40B4-BE49-F238E27FC236}">
                <a16:creationId xmlns:a16="http://schemas.microsoft.com/office/drawing/2014/main" id="{5F43E3FF-F161-4918-BF9D-4169C5342004}"/>
              </a:ext>
            </a:extLst>
          </p:cNvPr>
          <p:cNvSpPr/>
          <p:nvPr/>
        </p:nvSpPr>
        <p:spPr>
          <a:xfrm>
            <a:off x="3079646" y="1157962"/>
            <a:ext cx="3375251" cy="1251704"/>
          </a:xfrm>
          <a:custGeom>
            <a:avLst/>
            <a:gdLst/>
            <a:ahLst/>
            <a:cxnLst/>
            <a:rect l="l" t="t" r="r" b="b"/>
            <a:pathLst>
              <a:path w="72629" h="27367" extrusionOk="0">
                <a:moveTo>
                  <a:pt x="36320" y="1"/>
                </a:moveTo>
                <a:cubicBezTo>
                  <a:pt x="35654" y="1"/>
                  <a:pt x="34987" y="183"/>
                  <a:pt x="34397" y="546"/>
                </a:cubicBezTo>
                <a:lnTo>
                  <a:pt x="2227" y="20643"/>
                </a:lnTo>
                <a:cubicBezTo>
                  <a:pt x="524" y="21715"/>
                  <a:pt x="0" y="23941"/>
                  <a:pt x="1072" y="25644"/>
                </a:cubicBezTo>
                <a:cubicBezTo>
                  <a:pt x="1759" y="26756"/>
                  <a:pt x="2942" y="27367"/>
                  <a:pt x="4156" y="27367"/>
                </a:cubicBezTo>
                <a:cubicBezTo>
                  <a:pt x="4814" y="27367"/>
                  <a:pt x="5482" y="27187"/>
                  <a:pt x="6084" y="26811"/>
                </a:cubicBezTo>
                <a:lnTo>
                  <a:pt x="36326" y="7928"/>
                </a:lnTo>
                <a:lnTo>
                  <a:pt x="66568" y="26811"/>
                </a:lnTo>
                <a:cubicBezTo>
                  <a:pt x="67175" y="27180"/>
                  <a:pt x="67830" y="27358"/>
                  <a:pt x="68497" y="27358"/>
                </a:cubicBezTo>
                <a:cubicBezTo>
                  <a:pt x="69699" y="27358"/>
                  <a:pt x="70890" y="26751"/>
                  <a:pt x="71569" y="25644"/>
                </a:cubicBezTo>
                <a:cubicBezTo>
                  <a:pt x="72628" y="23941"/>
                  <a:pt x="72116" y="21715"/>
                  <a:pt x="70414" y="20643"/>
                </a:cubicBezTo>
                <a:lnTo>
                  <a:pt x="38243" y="546"/>
                </a:lnTo>
                <a:cubicBezTo>
                  <a:pt x="37654" y="183"/>
                  <a:pt x="36987" y="1"/>
                  <a:pt x="36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10" name="Google Shape;479;p24">
            <a:extLst>
              <a:ext uri="{FF2B5EF4-FFF2-40B4-BE49-F238E27FC236}">
                <a16:creationId xmlns:a16="http://schemas.microsoft.com/office/drawing/2014/main" id="{01B060B2-A124-46CC-931E-9E8A7B53F5B9}"/>
              </a:ext>
            </a:extLst>
          </p:cNvPr>
          <p:cNvSpPr txBox="1"/>
          <p:nvPr/>
        </p:nvSpPr>
        <p:spPr>
          <a:xfrm>
            <a:off x="6034624" y="898030"/>
            <a:ext cx="15537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de-DE" sz="1100" b="1">
                <a:solidFill>
                  <a:schemeClr val="tx2">
                    <a:lumMod val="50000"/>
                  </a:schemeClr>
                </a:solidFill>
                <a:ea typeface="Fira Sans Extra Condensed Medium"/>
                <a:cs typeface="Fira Sans Extra Condensed Medium"/>
                <a:sym typeface="Fira Sans Extra Condensed Medium"/>
              </a:rPr>
              <a:t>Zertfifiziert</a:t>
            </a:r>
          </a:p>
        </p:txBody>
      </p:sp>
      <p:sp>
        <p:nvSpPr>
          <p:cNvPr id="11" name="Google Shape;480;p24">
            <a:extLst>
              <a:ext uri="{FF2B5EF4-FFF2-40B4-BE49-F238E27FC236}">
                <a16:creationId xmlns:a16="http://schemas.microsoft.com/office/drawing/2014/main" id="{0CCECE80-9126-4496-A920-1706963D1D61}"/>
              </a:ext>
            </a:extLst>
          </p:cNvPr>
          <p:cNvSpPr txBox="1"/>
          <p:nvPr/>
        </p:nvSpPr>
        <p:spPr>
          <a:xfrm>
            <a:off x="6643887" y="1120916"/>
            <a:ext cx="2007477" cy="534900"/>
          </a:xfrm>
          <a:prstGeom prst="rect">
            <a:avLst/>
          </a:prstGeom>
          <a:noFill/>
          <a:ln>
            <a:noFill/>
          </a:ln>
        </p:spPr>
        <p:txBody>
          <a:bodyPr spcFirstLastPara="1" wrap="square" lIns="91425" tIns="91425" rIns="91425" bIns="91425" anchor="t" anchorCtr="0">
            <a:noAutofit/>
          </a:bodyPr>
          <a:lstStyle/>
          <a:p>
            <a:pPr rtl="0"/>
            <a:r>
              <a:rPr lang="de-DE" sz="800"/>
              <a:t>Vorschriften, Zertifizierungen, Verschlüsselungen</a:t>
            </a:r>
          </a:p>
        </p:txBody>
      </p:sp>
      <p:sp>
        <p:nvSpPr>
          <p:cNvPr id="56" name="Google Shape;491;p24">
            <a:extLst>
              <a:ext uri="{FF2B5EF4-FFF2-40B4-BE49-F238E27FC236}">
                <a16:creationId xmlns:a16="http://schemas.microsoft.com/office/drawing/2014/main" id="{876539BC-8CF3-4D76-91B7-26724BF70966}"/>
              </a:ext>
            </a:extLst>
          </p:cNvPr>
          <p:cNvSpPr/>
          <p:nvPr/>
        </p:nvSpPr>
        <p:spPr>
          <a:xfrm>
            <a:off x="5177205" y="1134325"/>
            <a:ext cx="1375996" cy="252779"/>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58" name="Google Shape;471;p24">
            <a:extLst>
              <a:ext uri="{FF2B5EF4-FFF2-40B4-BE49-F238E27FC236}">
                <a16:creationId xmlns:a16="http://schemas.microsoft.com/office/drawing/2014/main" id="{C940C72A-53DE-48B8-A6D0-63E58696BBD3}"/>
              </a:ext>
            </a:extLst>
          </p:cNvPr>
          <p:cNvSpPr/>
          <p:nvPr/>
        </p:nvSpPr>
        <p:spPr>
          <a:xfrm>
            <a:off x="5207702" y="1849315"/>
            <a:ext cx="801790" cy="960587"/>
          </a:xfrm>
          <a:custGeom>
            <a:avLst/>
            <a:gdLst/>
            <a:ahLst/>
            <a:cxnLst/>
            <a:rect l="l" t="t" r="r" b="b"/>
            <a:pathLst>
              <a:path w="17253" h="20670" extrusionOk="0">
                <a:moveTo>
                  <a:pt x="1" y="0"/>
                </a:moveTo>
                <a:lnTo>
                  <a:pt x="1" y="3751"/>
                </a:lnTo>
                <a:lnTo>
                  <a:pt x="1" y="3870"/>
                </a:lnTo>
                <a:cubicBezTo>
                  <a:pt x="1" y="3894"/>
                  <a:pt x="1" y="3906"/>
                  <a:pt x="1" y="3918"/>
                </a:cubicBezTo>
                <a:cubicBezTo>
                  <a:pt x="24" y="4168"/>
                  <a:pt x="120" y="4358"/>
                  <a:pt x="263" y="4441"/>
                </a:cubicBezTo>
                <a:cubicBezTo>
                  <a:pt x="317" y="4471"/>
                  <a:pt x="382" y="4486"/>
                  <a:pt x="454" y="4486"/>
                </a:cubicBezTo>
                <a:cubicBezTo>
                  <a:pt x="554" y="4486"/>
                  <a:pt x="668" y="4456"/>
                  <a:pt x="786" y="4394"/>
                </a:cubicBezTo>
                <a:cubicBezTo>
                  <a:pt x="906" y="4334"/>
                  <a:pt x="2013" y="3810"/>
                  <a:pt x="2644" y="3810"/>
                </a:cubicBezTo>
                <a:cubicBezTo>
                  <a:pt x="3930" y="3810"/>
                  <a:pt x="4966" y="4953"/>
                  <a:pt x="4966" y="6370"/>
                </a:cubicBezTo>
                <a:cubicBezTo>
                  <a:pt x="4966" y="7775"/>
                  <a:pt x="3930" y="8930"/>
                  <a:pt x="2644" y="8930"/>
                </a:cubicBezTo>
                <a:cubicBezTo>
                  <a:pt x="2013" y="8930"/>
                  <a:pt x="906" y="8394"/>
                  <a:pt x="786" y="8335"/>
                </a:cubicBezTo>
                <a:cubicBezTo>
                  <a:pt x="697" y="8290"/>
                  <a:pt x="579" y="8250"/>
                  <a:pt x="462" y="8250"/>
                </a:cubicBezTo>
                <a:cubicBezTo>
                  <a:pt x="393" y="8250"/>
                  <a:pt x="325" y="8264"/>
                  <a:pt x="263" y="8299"/>
                </a:cubicBezTo>
                <a:cubicBezTo>
                  <a:pt x="132" y="8370"/>
                  <a:pt x="36" y="8549"/>
                  <a:pt x="1" y="8775"/>
                </a:cubicBezTo>
                <a:cubicBezTo>
                  <a:pt x="1" y="8811"/>
                  <a:pt x="1" y="8859"/>
                  <a:pt x="1" y="8942"/>
                </a:cubicBezTo>
                <a:lnTo>
                  <a:pt x="1" y="14216"/>
                </a:lnTo>
                <a:lnTo>
                  <a:pt x="1" y="14538"/>
                </a:lnTo>
                <a:lnTo>
                  <a:pt x="1" y="15419"/>
                </a:lnTo>
                <a:lnTo>
                  <a:pt x="6120" y="15419"/>
                </a:lnTo>
                <a:cubicBezTo>
                  <a:pt x="6859" y="15467"/>
                  <a:pt x="7633" y="15919"/>
                  <a:pt x="7633" y="16538"/>
                </a:cubicBezTo>
                <a:cubicBezTo>
                  <a:pt x="7633" y="16741"/>
                  <a:pt x="7585" y="16943"/>
                  <a:pt x="7478" y="17145"/>
                </a:cubicBezTo>
                <a:cubicBezTo>
                  <a:pt x="7275" y="17562"/>
                  <a:pt x="6954" y="18360"/>
                  <a:pt x="6954" y="18717"/>
                </a:cubicBezTo>
                <a:cubicBezTo>
                  <a:pt x="6954" y="19646"/>
                  <a:pt x="7811" y="20670"/>
                  <a:pt x="8859" y="20670"/>
                </a:cubicBezTo>
                <a:cubicBezTo>
                  <a:pt x="9919" y="20670"/>
                  <a:pt x="10776" y="19646"/>
                  <a:pt x="10776" y="18717"/>
                </a:cubicBezTo>
                <a:cubicBezTo>
                  <a:pt x="10776" y="18360"/>
                  <a:pt x="10454" y="17562"/>
                  <a:pt x="10252" y="17145"/>
                </a:cubicBezTo>
                <a:cubicBezTo>
                  <a:pt x="10145" y="16943"/>
                  <a:pt x="10097" y="16741"/>
                  <a:pt x="10097" y="16538"/>
                </a:cubicBezTo>
                <a:cubicBezTo>
                  <a:pt x="10097" y="16312"/>
                  <a:pt x="10157" y="16098"/>
                  <a:pt x="10288" y="15919"/>
                </a:cubicBezTo>
                <a:cubicBezTo>
                  <a:pt x="10431" y="15728"/>
                  <a:pt x="10621" y="15598"/>
                  <a:pt x="10835" y="15526"/>
                </a:cubicBezTo>
                <a:cubicBezTo>
                  <a:pt x="10907" y="15490"/>
                  <a:pt x="10978" y="15478"/>
                  <a:pt x="11050" y="15455"/>
                </a:cubicBezTo>
                <a:cubicBezTo>
                  <a:pt x="11193" y="15431"/>
                  <a:pt x="11335" y="15419"/>
                  <a:pt x="11478" y="15419"/>
                </a:cubicBezTo>
                <a:lnTo>
                  <a:pt x="17253" y="15419"/>
                </a:lnTo>
                <a:lnTo>
                  <a:pt x="17253" y="12919"/>
                </a:lnTo>
                <a:cubicBezTo>
                  <a:pt x="17253" y="11585"/>
                  <a:pt x="16562" y="10335"/>
                  <a:pt x="15431" y="963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solidFill>
                <a:schemeClr val="tx2">
                  <a:lumMod val="50000"/>
                </a:schemeClr>
              </a:solidFill>
            </a:endParaRPr>
          </a:p>
        </p:txBody>
      </p:sp>
      <p:sp>
        <p:nvSpPr>
          <p:cNvPr id="59" name="Google Shape;491;p24">
            <a:extLst>
              <a:ext uri="{FF2B5EF4-FFF2-40B4-BE49-F238E27FC236}">
                <a16:creationId xmlns:a16="http://schemas.microsoft.com/office/drawing/2014/main" id="{33DBC841-E5E1-41BD-A226-7A0F89581ACF}"/>
              </a:ext>
            </a:extLst>
          </p:cNvPr>
          <p:cNvSpPr/>
          <p:nvPr/>
        </p:nvSpPr>
        <p:spPr>
          <a:xfrm flipV="1">
            <a:off x="5799713" y="2460905"/>
            <a:ext cx="794127" cy="68934"/>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60" name="Google Shape;483;p24">
            <a:extLst>
              <a:ext uri="{FF2B5EF4-FFF2-40B4-BE49-F238E27FC236}">
                <a16:creationId xmlns:a16="http://schemas.microsoft.com/office/drawing/2014/main" id="{CA09F799-D020-4BFF-A383-59161844CE9B}"/>
              </a:ext>
            </a:extLst>
          </p:cNvPr>
          <p:cNvSpPr txBox="1"/>
          <p:nvPr/>
        </p:nvSpPr>
        <p:spPr>
          <a:xfrm>
            <a:off x="6674367" y="2275131"/>
            <a:ext cx="2022593" cy="429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de-DE" sz="1200" b="1">
                <a:solidFill>
                  <a:schemeClr val="tx2">
                    <a:lumMod val="50000"/>
                  </a:schemeClr>
                </a:solidFill>
                <a:ea typeface="Fira Sans Extra Condensed Medium"/>
                <a:cs typeface="Fira Sans Extra Condensed Medium"/>
                <a:sym typeface="Fira Sans Extra Condensed Medium"/>
              </a:rPr>
              <a:t>Warnmeldungen </a:t>
            </a:r>
          </a:p>
        </p:txBody>
      </p:sp>
      <p:sp>
        <p:nvSpPr>
          <p:cNvPr id="61" name="Google Shape;484;p24">
            <a:extLst>
              <a:ext uri="{FF2B5EF4-FFF2-40B4-BE49-F238E27FC236}">
                <a16:creationId xmlns:a16="http://schemas.microsoft.com/office/drawing/2014/main" id="{C702809F-385C-45AC-B572-11060EAF7106}"/>
              </a:ext>
            </a:extLst>
          </p:cNvPr>
          <p:cNvSpPr txBox="1"/>
          <p:nvPr/>
        </p:nvSpPr>
        <p:spPr>
          <a:xfrm>
            <a:off x="6684527" y="2502176"/>
            <a:ext cx="2208681" cy="53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de-DE" sz="900">
                <a:solidFill>
                  <a:schemeClr val="tx2">
                    <a:lumMod val="50000"/>
                  </a:schemeClr>
                </a:solidFill>
                <a:ea typeface="Roboto"/>
                <a:cs typeface="Roboto"/>
                <a:sym typeface="Roboto"/>
              </a:rPr>
              <a:t>Dauerhafte Benachrichtigungen </a:t>
            </a:r>
            <a:br>
              <a:rPr lang="de-DE" sz="900">
                <a:solidFill>
                  <a:schemeClr val="tx2">
                    <a:lumMod val="50000"/>
                  </a:schemeClr>
                </a:solidFill>
                <a:ea typeface="Roboto"/>
                <a:cs typeface="Roboto"/>
                <a:sym typeface="Roboto"/>
              </a:rPr>
            </a:br>
            <a:r>
              <a:rPr lang="de-DE" sz="900">
                <a:solidFill>
                  <a:schemeClr val="tx2">
                    <a:lumMod val="50000"/>
                  </a:schemeClr>
                </a:solidFill>
                <a:ea typeface="Roboto"/>
                <a:cs typeface="Roboto"/>
                <a:sym typeface="Roboto"/>
              </a:rPr>
              <a:t>als Ersatz für Pagersysteme </a:t>
            </a:r>
            <a:br>
              <a:rPr lang="de-DE" sz="900">
                <a:solidFill>
                  <a:schemeClr val="tx2">
                    <a:lumMod val="50000"/>
                  </a:schemeClr>
                </a:solidFill>
                <a:ea typeface="Roboto"/>
                <a:cs typeface="Roboto"/>
                <a:sym typeface="Roboto"/>
              </a:rPr>
            </a:br>
            <a:r>
              <a:rPr lang="de-DE" sz="900">
                <a:solidFill>
                  <a:schemeClr val="tx2">
                    <a:lumMod val="50000"/>
                  </a:schemeClr>
                </a:solidFill>
                <a:ea typeface="Roboto"/>
                <a:cs typeface="Roboto"/>
                <a:sym typeface="Roboto"/>
              </a:rPr>
              <a:t>oder zur Bewältigung einer Krise</a:t>
            </a:r>
          </a:p>
        </p:txBody>
      </p:sp>
      <p:sp>
        <p:nvSpPr>
          <p:cNvPr id="53" name="Google Shape;472;p24">
            <a:extLst>
              <a:ext uri="{FF2B5EF4-FFF2-40B4-BE49-F238E27FC236}">
                <a16:creationId xmlns:a16="http://schemas.microsoft.com/office/drawing/2014/main" id="{EE3CFF84-D38A-485A-AB29-1F5EEA477DAC}"/>
              </a:ext>
            </a:extLst>
          </p:cNvPr>
          <p:cNvSpPr/>
          <p:nvPr/>
        </p:nvSpPr>
        <p:spPr>
          <a:xfrm>
            <a:off x="4103332" y="1601704"/>
            <a:ext cx="1313592" cy="960865"/>
          </a:xfrm>
          <a:custGeom>
            <a:avLst/>
            <a:gdLst/>
            <a:ahLst/>
            <a:cxnLst/>
            <a:rect l="l" t="t" r="r" b="b"/>
            <a:pathLst>
              <a:path w="28266" h="20676" extrusionOk="0">
                <a:moveTo>
                  <a:pt x="14163" y="0"/>
                </a:moveTo>
                <a:cubicBezTo>
                  <a:pt x="13451" y="0"/>
                  <a:pt x="12740" y="197"/>
                  <a:pt x="12109" y="590"/>
                </a:cubicBezTo>
                <a:lnTo>
                  <a:pt x="5084" y="4983"/>
                </a:lnTo>
                <a:lnTo>
                  <a:pt x="5084" y="8900"/>
                </a:lnTo>
                <a:cubicBezTo>
                  <a:pt x="5084" y="8984"/>
                  <a:pt x="5084" y="9043"/>
                  <a:pt x="5084" y="9067"/>
                </a:cubicBezTo>
                <a:lnTo>
                  <a:pt x="5072" y="9067"/>
                </a:lnTo>
                <a:cubicBezTo>
                  <a:pt x="5037" y="9555"/>
                  <a:pt x="4834" y="9924"/>
                  <a:pt x="4501" y="10115"/>
                </a:cubicBezTo>
                <a:cubicBezTo>
                  <a:pt x="4347" y="10206"/>
                  <a:pt x="4175" y="10250"/>
                  <a:pt x="3993" y="10250"/>
                </a:cubicBezTo>
                <a:cubicBezTo>
                  <a:pt x="3793" y="10250"/>
                  <a:pt x="3581" y="10197"/>
                  <a:pt x="3370" y="10091"/>
                </a:cubicBezTo>
                <a:cubicBezTo>
                  <a:pt x="3072" y="9948"/>
                  <a:pt x="2179" y="9555"/>
                  <a:pt x="1750" y="9555"/>
                </a:cubicBezTo>
                <a:cubicBezTo>
                  <a:pt x="786" y="9555"/>
                  <a:pt x="0" y="10448"/>
                  <a:pt x="0" y="11543"/>
                </a:cubicBezTo>
                <a:cubicBezTo>
                  <a:pt x="0" y="12651"/>
                  <a:pt x="786" y="13544"/>
                  <a:pt x="1750" y="13544"/>
                </a:cubicBezTo>
                <a:cubicBezTo>
                  <a:pt x="2179" y="13544"/>
                  <a:pt x="3072" y="13151"/>
                  <a:pt x="3370" y="12996"/>
                </a:cubicBezTo>
                <a:cubicBezTo>
                  <a:pt x="3578" y="12898"/>
                  <a:pt x="3787" y="12847"/>
                  <a:pt x="3984" y="12847"/>
                </a:cubicBezTo>
                <a:cubicBezTo>
                  <a:pt x="4170" y="12847"/>
                  <a:pt x="4345" y="12892"/>
                  <a:pt x="4501" y="12984"/>
                </a:cubicBezTo>
                <a:cubicBezTo>
                  <a:pt x="4846" y="13186"/>
                  <a:pt x="5048" y="13567"/>
                  <a:pt x="5084" y="14068"/>
                </a:cubicBezTo>
                <a:lnTo>
                  <a:pt x="5084" y="14210"/>
                </a:lnTo>
                <a:lnTo>
                  <a:pt x="5084" y="20675"/>
                </a:lnTo>
                <a:lnTo>
                  <a:pt x="11895" y="20675"/>
                </a:lnTo>
                <a:cubicBezTo>
                  <a:pt x="12323" y="20652"/>
                  <a:pt x="12573" y="20449"/>
                  <a:pt x="12573" y="20152"/>
                </a:cubicBezTo>
                <a:cubicBezTo>
                  <a:pt x="12573" y="20044"/>
                  <a:pt x="12537" y="19925"/>
                  <a:pt x="12478" y="19794"/>
                </a:cubicBezTo>
                <a:cubicBezTo>
                  <a:pt x="12418" y="19675"/>
                  <a:pt x="11883" y="18556"/>
                  <a:pt x="11883" y="17925"/>
                </a:cubicBezTo>
                <a:cubicBezTo>
                  <a:pt x="11883" y="16639"/>
                  <a:pt x="13038" y="15592"/>
                  <a:pt x="14454" y="15592"/>
                </a:cubicBezTo>
                <a:cubicBezTo>
                  <a:pt x="15871" y="15592"/>
                  <a:pt x="17026" y="16639"/>
                  <a:pt x="17026" y="17925"/>
                </a:cubicBezTo>
                <a:cubicBezTo>
                  <a:pt x="17026" y="18556"/>
                  <a:pt x="16478" y="19675"/>
                  <a:pt x="16419" y="19794"/>
                </a:cubicBezTo>
                <a:cubicBezTo>
                  <a:pt x="16359" y="19925"/>
                  <a:pt x="16324" y="20044"/>
                  <a:pt x="16324" y="20152"/>
                </a:cubicBezTo>
                <a:cubicBezTo>
                  <a:pt x="16324" y="20449"/>
                  <a:pt x="16586" y="20640"/>
                  <a:pt x="17002" y="20675"/>
                </a:cubicBezTo>
                <a:lnTo>
                  <a:pt x="22051" y="20675"/>
                </a:lnTo>
                <a:cubicBezTo>
                  <a:pt x="22122" y="20675"/>
                  <a:pt x="22789" y="20664"/>
                  <a:pt x="23182" y="20664"/>
                </a:cubicBezTo>
                <a:lnTo>
                  <a:pt x="23182" y="14353"/>
                </a:lnTo>
                <a:lnTo>
                  <a:pt x="23182" y="14198"/>
                </a:lnTo>
                <a:cubicBezTo>
                  <a:pt x="23217" y="13698"/>
                  <a:pt x="23420" y="13317"/>
                  <a:pt x="23765" y="13115"/>
                </a:cubicBezTo>
                <a:cubicBezTo>
                  <a:pt x="23921" y="13029"/>
                  <a:pt x="24093" y="12984"/>
                  <a:pt x="24276" y="12984"/>
                </a:cubicBezTo>
                <a:cubicBezTo>
                  <a:pt x="24470" y="12984"/>
                  <a:pt x="24675" y="13034"/>
                  <a:pt x="24884" y="13139"/>
                </a:cubicBezTo>
                <a:cubicBezTo>
                  <a:pt x="25194" y="13282"/>
                  <a:pt x="26087" y="13675"/>
                  <a:pt x="26515" y="13675"/>
                </a:cubicBezTo>
                <a:cubicBezTo>
                  <a:pt x="27480" y="13675"/>
                  <a:pt x="28266" y="12782"/>
                  <a:pt x="28266" y="11686"/>
                </a:cubicBezTo>
                <a:cubicBezTo>
                  <a:pt x="28266" y="10591"/>
                  <a:pt x="27480" y="9686"/>
                  <a:pt x="26515" y="9686"/>
                </a:cubicBezTo>
                <a:cubicBezTo>
                  <a:pt x="26087" y="9686"/>
                  <a:pt x="25194" y="10079"/>
                  <a:pt x="24884" y="10234"/>
                </a:cubicBezTo>
                <a:cubicBezTo>
                  <a:pt x="24679" y="10336"/>
                  <a:pt x="24476" y="10387"/>
                  <a:pt x="24285" y="10387"/>
                </a:cubicBezTo>
                <a:cubicBezTo>
                  <a:pt x="24099" y="10387"/>
                  <a:pt x="23923" y="10339"/>
                  <a:pt x="23765" y="10246"/>
                </a:cubicBezTo>
                <a:cubicBezTo>
                  <a:pt x="23432" y="10055"/>
                  <a:pt x="23229" y="9686"/>
                  <a:pt x="23182" y="9210"/>
                </a:cubicBezTo>
                <a:lnTo>
                  <a:pt x="23170" y="9210"/>
                </a:lnTo>
                <a:cubicBezTo>
                  <a:pt x="23182" y="9174"/>
                  <a:pt x="23182" y="9126"/>
                  <a:pt x="23182" y="9043"/>
                </a:cubicBezTo>
                <a:lnTo>
                  <a:pt x="23182" y="4935"/>
                </a:lnTo>
                <a:lnTo>
                  <a:pt x="16216" y="590"/>
                </a:lnTo>
                <a:cubicBezTo>
                  <a:pt x="15585" y="197"/>
                  <a:pt x="14874" y="0"/>
                  <a:pt x="14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solidFill>
                <a:schemeClr val="tx2">
                  <a:lumMod val="50000"/>
                </a:schemeClr>
              </a:solidFill>
            </a:endParaRPr>
          </a:p>
        </p:txBody>
      </p:sp>
      <p:sp>
        <p:nvSpPr>
          <p:cNvPr id="62" name="Google Shape;483;p24">
            <a:extLst>
              <a:ext uri="{FF2B5EF4-FFF2-40B4-BE49-F238E27FC236}">
                <a16:creationId xmlns:a16="http://schemas.microsoft.com/office/drawing/2014/main" id="{B294D089-DC4A-41E3-9D2F-B8312FB61798}"/>
              </a:ext>
            </a:extLst>
          </p:cNvPr>
          <p:cNvSpPr txBox="1"/>
          <p:nvPr/>
        </p:nvSpPr>
        <p:spPr>
          <a:xfrm>
            <a:off x="6654047" y="1519646"/>
            <a:ext cx="945633" cy="429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de-DE" sz="1200" b="1">
                <a:solidFill>
                  <a:schemeClr val="tx2">
                    <a:lumMod val="50000"/>
                  </a:schemeClr>
                </a:solidFill>
                <a:ea typeface="Fira Sans Extra Condensed Medium"/>
                <a:cs typeface="Fira Sans Extra Condensed Medium"/>
                <a:sym typeface="Fira Sans Extra Condensed Medium"/>
              </a:rPr>
              <a:t>Edge</a:t>
            </a:r>
          </a:p>
        </p:txBody>
      </p:sp>
      <p:sp>
        <p:nvSpPr>
          <p:cNvPr id="63" name="Google Shape;484;p24">
            <a:extLst>
              <a:ext uri="{FF2B5EF4-FFF2-40B4-BE49-F238E27FC236}">
                <a16:creationId xmlns:a16="http://schemas.microsoft.com/office/drawing/2014/main" id="{C2DAB5DB-D19B-4EE8-9F53-A9FA60EF3659}"/>
              </a:ext>
            </a:extLst>
          </p:cNvPr>
          <p:cNvSpPr txBox="1"/>
          <p:nvPr/>
        </p:nvSpPr>
        <p:spPr>
          <a:xfrm>
            <a:off x="6654047" y="1781963"/>
            <a:ext cx="2158737" cy="29312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de-DE" sz="900">
                <a:solidFill>
                  <a:schemeClr val="tx2">
                    <a:lumMod val="50000"/>
                  </a:schemeClr>
                </a:solidFill>
                <a:ea typeface="Roboto"/>
                <a:cs typeface="Roboto"/>
                <a:sym typeface="Roboto"/>
              </a:rPr>
              <a:t>Cloud-Kommunikations- und -Kollaborations-Dienste in einem privaten RZ</a:t>
            </a:r>
          </a:p>
        </p:txBody>
      </p:sp>
      <p:sp>
        <p:nvSpPr>
          <p:cNvPr id="64" name="Google Shape;491;p24">
            <a:extLst>
              <a:ext uri="{FF2B5EF4-FFF2-40B4-BE49-F238E27FC236}">
                <a16:creationId xmlns:a16="http://schemas.microsoft.com/office/drawing/2014/main" id="{C76A9494-A5EB-4246-B524-A39ECC200769}"/>
              </a:ext>
            </a:extLst>
          </p:cNvPr>
          <p:cNvSpPr/>
          <p:nvPr/>
        </p:nvSpPr>
        <p:spPr>
          <a:xfrm>
            <a:off x="5087123" y="1757901"/>
            <a:ext cx="1476237" cy="317186"/>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54" name="Google Shape;483;p24">
            <a:extLst>
              <a:ext uri="{FF2B5EF4-FFF2-40B4-BE49-F238E27FC236}">
                <a16:creationId xmlns:a16="http://schemas.microsoft.com/office/drawing/2014/main" id="{D133AE81-A30D-4BBC-98AB-B17ED1D036F7}"/>
              </a:ext>
            </a:extLst>
          </p:cNvPr>
          <p:cNvSpPr txBox="1"/>
          <p:nvPr/>
        </p:nvSpPr>
        <p:spPr>
          <a:xfrm>
            <a:off x="872540" y="1262748"/>
            <a:ext cx="2568851"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DE" sz="1100" b="1">
                <a:solidFill>
                  <a:schemeClr val="tx2">
                    <a:lumMod val="50000"/>
                  </a:schemeClr>
                </a:solidFill>
                <a:ea typeface="Fira Sans Extra Condensed Medium"/>
                <a:cs typeface="Fira Sans Extra Condensed Medium"/>
                <a:sym typeface="Fira Sans Extra Condensed Medium"/>
              </a:rPr>
              <a:t>Integrationen – Vernetzung</a:t>
            </a:r>
          </a:p>
        </p:txBody>
      </p:sp>
      <p:sp>
        <p:nvSpPr>
          <p:cNvPr id="55" name="Google Shape;484;p24">
            <a:extLst>
              <a:ext uri="{FF2B5EF4-FFF2-40B4-BE49-F238E27FC236}">
                <a16:creationId xmlns:a16="http://schemas.microsoft.com/office/drawing/2014/main" id="{9844003E-C6F9-4438-A162-D58DC39FB73B}"/>
              </a:ext>
            </a:extLst>
          </p:cNvPr>
          <p:cNvSpPr txBox="1"/>
          <p:nvPr/>
        </p:nvSpPr>
        <p:spPr>
          <a:xfrm>
            <a:off x="1020129" y="1484425"/>
            <a:ext cx="1837247" cy="2931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e-DE" sz="800">
                <a:solidFill>
                  <a:schemeClr val="tx2">
                    <a:lumMod val="50000"/>
                  </a:schemeClr>
                </a:solidFill>
                <a:ea typeface="Roboto"/>
                <a:cs typeface="Roboto"/>
                <a:sym typeface="Roboto"/>
              </a:rPr>
              <a:t>CRM, ITSM, LMS, Geschäftsanwendungen</a:t>
            </a:r>
          </a:p>
        </p:txBody>
      </p:sp>
      <p:sp>
        <p:nvSpPr>
          <p:cNvPr id="47" name="Google Shape;473;p24">
            <a:extLst>
              <a:ext uri="{FF2B5EF4-FFF2-40B4-BE49-F238E27FC236}">
                <a16:creationId xmlns:a16="http://schemas.microsoft.com/office/drawing/2014/main" id="{5F06390F-C4D6-44C0-BC5C-4D34544A247B}"/>
              </a:ext>
            </a:extLst>
          </p:cNvPr>
          <p:cNvSpPr/>
          <p:nvPr/>
        </p:nvSpPr>
        <p:spPr>
          <a:xfrm>
            <a:off x="3509570" y="1849872"/>
            <a:ext cx="800675" cy="942323"/>
          </a:xfrm>
          <a:custGeom>
            <a:avLst/>
            <a:gdLst/>
            <a:ahLst/>
            <a:cxnLst/>
            <a:rect l="l" t="t" r="r" b="b"/>
            <a:pathLst>
              <a:path w="17229" h="20277" extrusionOk="0">
                <a:moveTo>
                  <a:pt x="17229" y="0"/>
                </a:moveTo>
                <a:lnTo>
                  <a:pt x="1822" y="9620"/>
                </a:lnTo>
                <a:cubicBezTo>
                  <a:pt x="691" y="10335"/>
                  <a:pt x="0" y="11573"/>
                  <a:pt x="0" y="12907"/>
                </a:cubicBezTo>
                <a:lnTo>
                  <a:pt x="0" y="15300"/>
                </a:lnTo>
                <a:lnTo>
                  <a:pt x="5608" y="15300"/>
                </a:lnTo>
                <a:cubicBezTo>
                  <a:pt x="5703" y="15300"/>
                  <a:pt x="5804" y="15294"/>
                  <a:pt x="5903" y="15294"/>
                </a:cubicBezTo>
                <a:cubicBezTo>
                  <a:pt x="5952" y="15294"/>
                  <a:pt x="6001" y="15296"/>
                  <a:pt x="6049" y="15300"/>
                </a:cubicBezTo>
                <a:cubicBezTo>
                  <a:pt x="6204" y="15300"/>
                  <a:pt x="6358" y="15312"/>
                  <a:pt x="6513" y="15359"/>
                </a:cubicBezTo>
                <a:cubicBezTo>
                  <a:pt x="6739" y="15419"/>
                  <a:pt x="6966" y="15526"/>
                  <a:pt x="7120" y="15693"/>
                </a:cubicBezTo>
                <a:cubicBezTo>
                  <a:pt x="7311" y="15895"/>
                  <a:pt x="7406" y="16157"/>
                  <a:pt x="7406" y="16419"/>
                </a:cubicBezTo>
                <a:cubicBezTo>
                  <a:pt x="7406" y="16621"/>
                  <a:pt x="7358" y="16824"/>
                  <a:pt x="7251" y="17026"/>
                </a:cubicBezTo>
                <a:cubicBezTo>
                  <a:pt x="7049" y="17443"/>
                  <a:pt x="6727" y="18241"/>
                  <a:pt x="6727" y="18610"/>
                </a:cubicBezTo>
                <a:cubicBezTo>
                  <a:pt x="6727" y="19526"/>
                  <a:pt x="7585" y="20277"/>
                  <a:pt x="8644" y="20277"/>
                </a:cubicBezTo>
                <a:cubicBezTo>
                  <a:pt x="9692" y="20277"/>
                  <a:pt x="10549" y="19526"/>
                  <a:pt x="10549" y="18610"/>
                </a:cubicBezTo>
                <a:cubicBezTo>
                  <a:pt x="10549" y="18241"/>
                  <a:pt x="10228" y="17443"/>
                  <a:pt x="10025" y="17026"/>
                </a:cubicBezTo>
                <a:cubicBezTo>
                  <a:pt x="9918" y="16824"/>
                  <a:pt x="9871" y="16621"/>
                  <a:pt x="9871" y="16419"/>
                </a:cubicBezTo>
                <a:cubicBezTo>
                  <a:pt x="9871" y="15800"/>
                  <a:pt x="10359" y="15359"/>
                  <a:pt x="11085" y="15300"/>
                </a:cubicBezTo>
                <a:lnTo>
                  <a:pt x="17229" y="15300"/>
                </a:lnTo>
                <a:cubicBezTo>
                  <a:pt x="17229" y="15300"/>
                  <a:pt x="17229" y="14097"/>
                  <a:pt x="17229" y="14097"/>
                </a:cubicBezTo>
                <a:lnTo>
                  <a:pt x="17229" y="8835"/>
                </a:lnTo>
                <a:cubicBezTo>
                  <a:pt x="17229" y="8751"/>
                  <a:pt x="17229" y="8692"/>
                  <a:pt x="17229" y="8668"/>
                </a:cubicBezTo>
                <a:cubicBezTo>
                  <a:pt x="17193" y="8430"/>
                  <a:pt x="17098" y="8263"/>
                  <a:pt x="16967" y="8180"/>
                </a:cubicBezTo>
                <a:cubicBezTo>
                  <a:pt x="16904" y="8146"/>
                  <a:pt x="16838" y="8133"/>
                  <a:pt x="16773" y="8133"/>
                </a:cubicBezTo>
                <a:cubicBezTo>
                  <a:pt x="16653" y="8133"/>
                  <a:pt x="16535" y="8177"/>
                  <a:pt x="16443" y="8216"/>
                </a:cubicBezTo>
                <a:cubicBezTo>
                  <a:pt x="16312" y="8287"/>
                  <a:pt x="15217" y="8811"/>
                  <a:pt x="14586" y="8811"/>
                </a:cubicBezTo>
                <a:cubicBezTo>
                  <a:pt x="13300" y="8811"/>
                  <a:pt x="12252" y="7668"/>
                  <a:pt x="12252" y="6251"/>
                </a:cubicBezTo>
                <a:cubicBezTo>
                  <a:pt x="12252" y="4834"/>
                  <a:pt x="13300" y="3691"/>
                  <a:pt x="14586" y="3691"/>
                </a:cubicBezTo>
                <a:cubicBezTo>
                  <a:pt x="15217" y="3691"/>
                  <a:pt x="16312" y="4227"/>
                  <a:pt x="16443" y="4287"/>
                </a:cubicBezTo>
                <a:cubicBezTo>
                  <a:pt x="16559" y="4341"/>
                  <a:pt x="16666" y="4368"/>
                  <a:pt x="16764" y="4368"/>
                </a:cubicBezTo>
                <a:cubicBezTo>
                  <a:pt x="16838" y="4368"/>
                  <a:pt x="16906" y="4353"/>
                  <a:pt x="16967" y="4322"/>
                </a:cubicBezTo>
                <a:cubicBezTo>
                  <a:pt x="17110" y="4239"/>
                  <a:pt x="17205" y="4048"/>
                  <a:pt x="17229" y="3798"/>
                </a:cubicBezTo>
                <a:cubicBezTo>
                  <a:pt x="17229" y="3786"/>
                  <a:pt x="17229" y="3786"/>
                  <a:pt x="17229" y="3775"/>
                </a:cubicBezTo>
                <a:lnTo>
                  <a:pt x="17229" y="3632"/>
                </a:lnTo>
                <a:lnTo>
                  <a:pt x="172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12" name="Google Shape;494;p24">
            <a:extLst>
              <a:ext uri="{FF2B5EF4-FFF2-40B4-BE49-F238E27FC236}">
                <a16:creationId xmlns:a16="http://schemas.microsoft.com/office/drawing/2014/main" id="{2A6857E6-CED5-4659-86C4-092A4D6B19FF}"/>
              </a:ext>
            </a:extLst>
          </p:cNvPr>
          <p:cNvSpPr/>
          <p:nvPr/>
        </p:nvSpPr>
        <p:spPr>
          <a:xfrm flipH="1">
            <a:off x="2817058" y="1476694"/>
            <a:ext cx="1110390" cy="715818"/>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14" name="Google Shape;478;p24">
            <a:extLst>
              <a:ext uri="{FF2B5EF4-FFF2-40B4-BE49-F238E27FC236}">
                <a16:creationId xmlns:a16="http://schemas.microsoft.com/office/drawing/2014/main" id="{195A3C29-696D-4DA9-99B4-A80AF0CC455F}"/>
              </a:ext>
            </a:extLst>
          </p:cNvPr>
          <p:cNvSpPr/>
          <p:nvPr/>
        </p:nvSpPr>
        <p:spPr>
          <a:xfrm>
            <a:off x="3509570" y="2586337"/>
            <a:ext cx="800675" cy="868199"/>
          </a:xfrm>
          <a:custGeom>
            <a:avLst/>
            <a:gdLst/>
            <a:ahLst/>
            <a:cxnLst/>
            <a:rect l="l" t="t" r="r" b="b"/>
            <a:pathLst>
              <a:path w="17229" h="18682" extrusionOk="0">
                <a:moveTo>
                  <a:pt x="0" y="0"/>
                </a:moveTo>
                <a:lnTo>
                  <a:pt x="0" y="18681"/>
                </a:lnTo>
                <a:lnTo>
                  <a:pt x="6180" y="18681"/>
                </a:lnTo>
                <a:cubicBezTo>
                  <a:pt x="6358" y="18658"/>
                  <a:pt x="6763" y="18574"/>
                  <a:pt x="6763" y="18181"/>
                </a:cubicBezTo>
                <a:cubicBezTo>
                  <a:pt x="6763" y="18074"/>
                  <a:pt x="6727" y="17967"/>
                  <a:pt x="6668" y="17836"/>
                </a:cubicBezTo>
                <a:cubicBezTo>
                  <a:pt x="6608" y="17705"/>
                  <a:pt x="6084" y="16538"/>
                  <a:pt x="6084" y="15871"/>
                </a:cubicBezTo>
                <a:cubicBezTo>
                  <a:pt x="6084" y="14514"/>
                  <a:pt x="7227" y="13550"/>
                  <a:pt x="8644" y="13550"/>
                </a:cubicBezTo>
                <a:cubicBezTo>
                  <a:pt x="10061" y="13550"/>
                  <a:pt x="11204" y="14514"/>
                  <a:pt x="11204" y="15871"/>
                </a:cubicBezTo>
                <a:cubicBezTo>
                  <a:pt x="11204" y="16538"/>
                  <a:pt x="10668" y="17705"/>
                  <a:pt x="10609" y="17836"/>
                </a:cubicBezTo>
                <a:cubicBezTo>
                  <a:pt x="10549" y="17967"/>
                  <a:pt x="10526" y="18074"/>
                  <a:pt x="10526" y="18181"/>
                </a:cubicBezTo>
                <a:cubicBezTo>
                  <a:pt x="10526" y="18598"/>
                  <a:pt x="11002" y="18669"/>
                  <a:pt x="11145" y="18681"/>
                </a:cubicBezTo>
                <a:lnTo>
                  <a:pt x="17229" y="18681"/>
                </a:lnTo>
                <a:lnTo>
                  <a:pt x="17229" y="12359"/>
                </a:lnTo>
                <a:lnTo>
                  <a:pt x="17229" y="12228"/>
                </a:lnTo>
                <a:cubicBezTo>
                  <a:pt x="17229" y="12204"/>
                  <a:pt x="17229" y="12192"/>
                  <a:pt x="17229" y="12181"/>
                </a:cubicBezTo>
                <a:cubicBezTo>
                  <a:pt x="17205" y="11919"/>
                  <a:pt x="17110" y="11716"/>
                  <a:pt x="16967" y="11633"/>
                </a:cubicBezTo>
                <a:cubicBezTo>
                  <a:pt x="16904" y="11596"/>
                  <a:pt x="16835" y="11578"/>
                  <a:pt x="16760" y="11578"/>
                </a:cubicBezTo>
                <a:cubicBezTo>
                  <a:pt x="16663" y="11578"/>
                  <a:pt x="16557" y="11608"/>
                  <a:pt x="16443" y="11669"/>
                </a:cubicBezTo>
                <a:cubicBezTo>
                  <a:pt x="16312" y="11728"/>
                  <a:pt x="15217" y="12300"/>
                  <a:pt x="14586" y="12300"/>
                </a:cubicBezTo>
                <a:cubicBezTo>
                  <a:pt x="13300" y="12300"/>
                  <a:pt x="12252" y="11085"/>
                  <a:pt x="12252" y="9585"/>
                </a:cubicBezTo>
                <a:cubicBezTo>
                  <a:pt x="12252" y="8085"/>
                  <a:pt x="13300" y="6870"/>
                  <a:pt x="14586" y="6870"/>
                </a:cubicBezTo>
                <a:cubicBezTo>
                  <a:pt x="15217" y="6870"/>
                  <a:pt x="16312" y="7430"/>
                  <a:pt x="16443" y="7501"/>
                </a:cubicBezTo>
                <a:cubicBezTo>
                  <a:pt x="16533" y="7547"/>
                  <a:pt x="16647" y="7592"/>
                  <a:pt x="16764" y="7592"/>
                </a:cubicBezTo>
                <a:cubicBezTo>
                  <a:pt x="16832" y="7592"/>
                  <a:pt x="16901" y="7576"/>
                  <a:pt x="16967" y="7537"/>
                </a:cubicBezTo>
                <a:cubicBezTo>
                  <a:pt x="17098" y="7454"/>
                  <a:pt x="17193" y="7275"/>
                  <a:pt x="17229" y="7025"/>
                </a:cubicBezTo>
                <a:cubicBezTo>
                  <a:pt x="17229" y="7001"/>
                  <a:pt x="17229" y="6942"/>
                  <a:pt x="17229" y="6847"/>
                </a:cubicBezTo>
                <a:lnTo>
                  <a:pt x="17229" y="1274"/>
                </a:lnTo>
                <a:lnTo>
                  <a:pt x="17229" y="929"/>
                </a:lnTo>
                <a:lnTo>
                  <a:pt x="17229" y="0"/>
                </a:lnTo>
                <a:lnTo>
                  <a:pt x="11109" y="0"/>
                </a:lnTo>
                <a:cubicBezTo>
                  <a:pt x="10942" y="12"/>
                  <a:pt x="10526" y="96"/>
                  <a:pt x="10526" y="489"/>
                </a:cubicBezTo>
                <a:cubicBezTo>
                  <a:pt x="10526" y="596"/>
                  <a:pt x="10549" y="715"/>
                  <a:pt x="10609" y="834"/>
                </a:cubicBezTo>
                <a:cubicBezTo>
                  <a:pt x="10668" y="965"/>
                  <a:pt x="11204" y="2144"/>
                  <a:pt x="11204" y="2810"/>
                </a:cubicBezTo>
                <a:cubicBezTo>
                  <a:pt x="11204" y="4168"/>
                  <a:pt x="10049" y="5132"/>
                  <a:pt x="8632" y="5132"/>
                </a:cubicBezTo>
                <a:cubicBezTo>
                  <a:pt x="7227" y="5132"/>
                  <a:pt x="6073" y="4168"/>
                  <a:pt x="6073" y="2810"/>
                </a:cubicBezTo>
                <a:cubicBezTo>
                  <a:pt x="6073" y="2144"/>
                  <a:pt x="6608" y="965"/>
                  <a:pt x="6668" y="834"/>
                </a:cubicBezTo>
                <a:cubicBezTo>
                  <a:pt x="6727" y="715"/>
                  <a:pt x="6751" y="596"/>
                  <a:pt x="6751" y="489"/>
                </a:cubicBezTo>
                <a:cubicBezTo>
                  <a:pt x="6751" y="108"/>
                  <a:pt x="6370" y="24"/>
                  <a:pt x="6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15" name="Google Shape;481;p24">
            <a:extLst>
              <a:ext uri="{FF2B5EF4-FFF2-40B4-BE49-F238E27FC236}">
                <a16:creationId xmlns:a16="http://schemas.microsoft.com/office/drawing/2014/main" id="{165BE83E-3C46-467B-A6F3-1F0368594543}"/>
              </a:ext>
            </a:extLst>
          </p:cNvPr>
          <p:cNvSpPr txBox="1"/>
          <p:nvPr/>
        </p:nvSpPr>
        <p:spPr>
          <a:xfrm>
            <a:off x="927523" y="2020276"/>
            <a:ext cx="1929853"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de-DE" sz="1100" b="1">
                <a:solidFill>
                  <a:schemeClr val="tx2">
                    <a:lumMod val="50000"/>
                  </a:schemeClr>
                </a:solidFill>
                <a:ea typeface="Fira Sans Extra Condensed Medium"/>
                <a:cs typeface="Fira Sans Extra Condensed Medium"/>
                <a:sym typeface="Fira Sans Extra Condensed Medium"/>
              </a:rPr>
              <a:t>Classroom</a:t>
            </a:r>
          </a:p>
        </p:txBody>
      </p:sp>
      <p:sp>
        <p:nvSpPr>
          <p:cNvPr id="16" name="Google Shape;482;p24">
            <a:extLst>
              <a:ext uri="{FF2B5EF4-FFF2-40B4-BE49-F238E27FC236}">
                <a16:creationId xmlns:a16="http://schemas.microsoft.com/office/drawing/2014/main" id="{AC835073-7FB2-43CA-B403-B906AB5B2B8B}"/>
              </a:ext>
            </a:extLst>
          </p:cNvPr>
          <p:cNvSpPr txBox="1"/>
          <p:nvPr/>
        </p:nvSpPr>
        <p:spPr>
          <a:xfrm>
            <a:off x="747804" y="2250842"/>
            <a:ext cx="2109572" cy="53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e-DE" sz="800">
                <a:solidFill>
                  <a:schemeClr val="tx2">
                    <a:lumMod val="50000"/>
                  </a:schemeClr>
                </a:solidFill>
                <a:ea typeface="Roboto"/>
                <a:cs typeface="Roboto"/>
                <a:sym typeface="Roboto"/>
              </a:rPr>
              <a:t>Bildung, Betreuung und Schulung für Bildungseinrichtungen oder Unternehmen</a:t>
            </a:r>
          </a:p>
        </p:txBody>
      </p:sp>
      <p:sp>
        <p:nvSpPr>
          <p:cNvPr id="17" name="Google Shape;495;p24">
            <a:extLst>
              <a:ext uri="{FF2B5EF4-FFF2-40B4-BE49-F238E27FC236}">
                <a16:creationId xmlns:a16="http://schemas.microsoft.com/office/drawing/2014/main" id="{CFBCC869-1A56-4CB6-9175-75B6AA0BFBC6}"/>
              </a:ext>
            </a:extLst>
          </p:cNvPr>
          <p:cNvSpPr/>
          <p:nvPr/>
        </p:nvSpPr>
        <p:spPr>
          <a:xfrm flipH="1">
            <a:off x="2849779" y="2250842"/>
            <a:ext cx="866737" cy="648928"/>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
        <p:nvSpPr>
          <p:cNvPr id="19" name="Google Shape;476;p24">
            <a:extLst>
              <a:ext uri="{FF2B5EF4-FFF2-40B4-BE49-F238E27FC236}">
                <a16:creationId xmlns:a16="http://schemas.microsoft.com/office/drawing/2014/main" id="{0AF786F2-1573-4868-A8FD-9CCE451A01DC}"/>
              </a:ext>
            </a:extLst>
          </p:cNvPr>
          <p:cNvSpPr/>
          <p:nvPr/>
        </p:nvSpPr>
        <p:spPr>
          <a:xfrm>
            <a:off x="4103388" y="3476066"/>
            <a:ext cx="1323537" cy="822842"/>
          </a:xfrm>
          <a:custGeom>
            <a:avLst/>
            <a:gdLst/>
            <a:ahLst/>
            <a:cxnLst/>
            <a:rect l="l" t="t" r="r" b="b"/>
            <a:pathLst>
              <a:path w="28480" h="17706" extrusionOk="0">
                <a:moveTo>
                  <a:pt x="17050" y="1"/>
                </a:moveTo>
                <a:lnTo>
                  <a:pt x="17050" y="13"/>
                </a:lnTo>
                <a:cubicBezTo>
                  <a:pt x="16621" y="36"/>
                  <a:pt x="16371" y="227"/>
                  <a:pt x="16371" y="536"/>
                </a:cubicBezTo>
                <a:cubicBezTo>
                  <a:pt x="16371" y="644"/>
                  <a:pt x="16407" y="763"/>
                  <a:pt x="16467" y="894"/>
                </a:cubicBezTo>
                <a:cubicBezTo>
                  <a:pt x="16526" y="1013"/>
                  <a:pt x="17074" y="2144"/>
                  <a:pt x="17074" y="2787"/>
                </a:cubicBezTo>
                <a:cubicBezTo>
                  <a:pt x="17074" y="4073"/>
                  <a:pt x="15907" y="5132"/>
                  <a:pt x="14478" y="5132"/>
                </a:cubicBezTo>
                <a:cubicBezTo>
                  <a:pt x="13050" y="5132"/>
                  <a:pt x="11883" y="4073"/>
                  <a:pt x="11883" y="2787"/>
                </a:cubicBezTo>
                <a:cubicBezTo>
                  <a:pt x="11883" y="2144"/>
                  <a:pt x="12430" y="1013"/>
                  <a:pt x="12490" y="894"/>
                </a:cubicBezTo>
                <a:cubicBezTo>
                  <a:pt x="12549" y="763"/>
                  <a:pt x="12585" y="644"/>
                  <a:pt x="12585" y="536"/>
                </a:cubicBezTo>
                <a:cubicBezTo>
                  <a:pt x="12585" y="239"/>
                  <a:pt x="12335" y="36"/>
                  <a:pt x="11907" y="13"/>
                </a:cubicBezTo>
                <a:lnTo>
                  <a:pt x="5120" y="13"/>
                </a:lnTo>
                <a:lnTo>
                  <a:pt x="5120" y="6513"/>
                </a:lnTo>
                <a:lnTo>
                  <a:pt x="5120" y="6668"/>
                </a:lnTo>
                <a:cubicBezTo>
                  <a:pt x="5084" y="7168"/>
                  <a:pt x="4882" y="7561"/>
                  <a:pt x="4537" y="7752"/>
                </a:cubicBezTo>
                <a:cubicBezTo>
                  <a:pt x="4372" y="7845"/>
                  <a:pt x="4194" y="7893"/>
                  <a:pt x="4006" y="7893"/>
                </a:cubicBezTo>
                <a:cubicBezTo>
                  <a:pt x="3813" y="7893"/>
                  <a:pt x="3611" y="7842"/>
                  <a:pt x="3405" y="7740"/>
                </a:cubicBezTo>
                <a:cubicBezTo>
                  <a:pt x="3096" y="7585"/>
                  <a:pt x="2191" y="7192"/>
                  <a:pt x="1762" y="7192"/>
                </a:cubicBezTo>
                <a:cubicBezTo>
                  <a:pt x="786" y="7192"/>
                  <a:pt x="0" y="8097"/>
                  <a:pt x="0" y="9204"/>
                </a:cubicBezTo>
                <a:cubicBezTo>
                  <a:pt x="0" y="10311"/>
                  <a:pt x="786" y="11216"/>
                  <a:pt x="1762" y="11216"/>
                </a:cubicBezTo>
                <a:cubicBezTo>
                  <a:pt x="2191" y="11216"/>
                  <a:pt x="3096" y="10823"/>
                  <a:pt x="3405" y="10669"/>
                </a:cubicBezTo>
                <a:cubicBezTo>
                  <a:pt x="3614" y="10564"/>
                  <a:pt x="3820" y="10514"/>
                  <a:pt x="4016" y="10514"/>
                </a:cubicBezTo>
                <a:cubicBezTo>
                  <a:pt x="4200" y="10514"/>
                  <a:pt x="4375" y="10558"/>
                  <a:pt x="4537" y="10645"/>
                </a:cubicBezTo>
                <a:cubicBezTo>
                  <a:pt x="4870" y="10847"/>
                  <a:pt x="5072" y="11216"/>
                  <a:pt x="5120" y="11704"/>
                </a:cubicBezTo>
                <a:cubicBezTo>
                  <a:pt x="5120" y="11728"/>
                  <a:pt x="5120" y="11788"/>
                  <a:pt x="5120" y="11871"/>
                </a:cubicBezTo>
                <a:lnTo>
                  <a:pt x="5120" y="17705"/>
                </a:lnTo>
                <a:lnTo>
                  <a:pt x="23360" y="17705"/>
                </a:lnTo>
                <a:lnTo>
                  <a:pt x="23360" y="11859"/>
                </a:lnTo>
                <a:cubicBezTo>
                  <a:pt x="23360" y="11788"/>
                  <a:pt x="23348" y="11728"/>
                  <a:pt x="23348" y="11693"/>
                </a:cubicBezTo>
                <a:lnTo>
                  <a:pt x="23360" y="11693"/>
                </a:lnTo>
                <a:cubicBezTo>
                  <a:pt x="23396" y="11216"/>
                  <a:pt x="23610" y="10847"/>
                  <a:pt x="23944" y="10645"/>
                </a:cubicBezTo>
                <a:cubicBezTo>
                  <a:pt x="24099" y="10553"/>
                  <a:pt x="24275" y="10508"/>
                  <a:pt x="24460" y="10508"/>
                </a:cubicBezTo>
                <a:cubicBezTo>
                  <a:pt x="24657" y="10508"/>
                  <a:pt x="24866" y="10559"/>
                  <a:pt x="25075" y="10657"/>
                </a:cubicBezTo>
                <a:cubicBezTo>
                  <a:pt x="25384" y="10812"/>
                  <a:pt x="26289" y="11204"/>
                  <a:pt x="26718" y="11204"/>
                </a:cubicBezTo>
                <a:cubicBezTo>
                  <a:pt x="27682" y="11204"/>
                  <a:pt x="28480" y="10311"/>
                  <a:pt x="28480" y="9204"/>
                </a:cubicBezTo>
                <a:cubicBezTo>
                  <a:pt x="28480" y="8097"/>
                  <a:pt x="27682" y="7192"/>
                  <a:pt x="26718" y="7192"/>
                </a:cubicBezTo>
                <a:cubicBezTo>
                  <a:pt x="26289" y="7192"/>
                  <a:pt x="25384" y="7585"/>
                  <a:pt x="25075" y="7740"/>
                </a:cubicBezTo>
                <a:cubicBezTo>
                  <a:pt x="24869" y="7842"/>
                  <a:pt x="24664" y="7893"/>
                  <a:pt x="24469" y="7893"/>
                </a:cubicBezTo>
                <a:cubicBezTo>
                  <a:pt x="24281" y="7893"/>
                  <a:pt x="24102" y="7845"/>
                  <a:pt x="23944" y="7752"/>
                </a:cubicBezTo>
                <a:cubicBezTo>
                  <a:pt x="23598" y="7549"/>
                  <a:pt x="23384" y="7168"/>
                  <a:pt x="23360" y="6668"/>
                </a:cubicBezTo>
                <a:lnTo>
                  <a:pt x="23360" y="6513"/>
                </a:lnTo>
                <a:lnTo>
                  <a:pt x="23360" y="13"/>
                </a:lnTo>
                <a:lnTo>
                  <a:pt x="17169" y="13"/>
                </a:lnTo>
                <a:lnTo>
                  <a:pt x="170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tx2">
                  <a:lumMod val="50000"/>
                </a:schemeClr>
              </a:solidFill>
            </a:endParaRPr>
          </a:p>
        </p:txBody>
      </p:sp>
      <p:sp>
        <p:nvSpPr>
          <p:cNvPr id="49" name="Google Shape;481;p24">
            <a:extLst>
              <a:ext uri="{FF2B5EF4-FFF2-40B4-BE49-F238E27FC236}">
                <a16:creationId xmlns:a16="http://schemas.microsoft.com/office/drawing/2014/main" id="{B1FF1247-2C9F-419D-BAE4-38ADCBA5304F}"/>
              </a:ext>
            </a:extLst>
          </p:cNvPr>
          <p:cNvSpPr txBox="1"/>
          <p:nvPr/>
        </p:nvSpPr>
        <p:spPr>
          <a:xfrm>
            <a:off x="528377" y="2892599"/>
            <a:ext cx="2328999"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de-DE" sz="1100" b="1">
                <a:solidFill>
                  <a:schemeClr val="tx2">
                    <a:lumMod val="50000"/>
                  </a:schemeClr>
                </a:solidFill>
                <a:ea typeface="Fira Sans Extra Condensed Medium"/>
                <a:cs typeface="Fira Sans Extra Condensed Medium"/>
                <a:sym typeface="Fira Sans Extra Condensed Medium"/>
              </a:rPr>
              <a:t>Integration in Microsoft Teams</a:t>
            </a:r>
          </a:p>
        </p:txBody>
      </p:sp>
      <p:sp>
        <p:nvSpPr>
          <p:cNvPr id="50" name="Google Shape;482;p24">
            <a:extLst>
              <a:ext uri="{FF2B5EF4-FFF2-40B4-BE49-F238E27FC236}">
                <a16:creationId xmlns:a16="http://schemas.microsoft.com/office/drawing/2014/main" id="{7714E993-D275-4093-A6A6-01CB0DBA2A59}"/>
              </a:ext>
            </a:extLst>
          </p:cNvPr>
          <p:cNvSpPr txBox="1"/>
          <p:nvPr/>
        </p:nvSpPr>
        <p:spPr>
          <a:xfrm>
            <a:off x="602063" y="3131244"/>
            <a:ext cx="2255313" cy="53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e-DE" sz="800">
                <a:solidFill>
                  <a:schemeClr val="tx2">
                    <a:lumMod val="50000"/>
                  </a:schemeClr>
                </a:solidFill>
                <a:ea typeface="Roboto"/>
                <a:cs typeface="Roboto"/>
                <a:sym typeface="Roboto"/>
              </a:rPr>
              <a:t>Nutzung vorhandener Investitionen in Microsoft Teams und Ihre lokale Telefonanlage, um das Beste aus beiden Welten zu kombinieren</a:t>
            </a:r>
          </a:p>
        </p:txBody>
      </p:sp>
      <p:sp>
        <p:nvSpPr>
          <p:cNvPr id="51" name="Google Shape;495;p24">
            <a:extLst>
              <a:ext uri="{FF2B5EF4-FFF2-40B4-BE49-F238E27FC236}">
                <a16:creationId xmlns:a16="http://schemas.microsoft.com/office/drawing/2014/main" id="{035EFAC4-06B0-48AC-8605-9B558C215F5F}"/>
              </a:ext>
            </a:extLst>
          </p:cNvPr>
          <p:cNvSpPr/>
          <p:nvPr/>
        </p:nvSpPr>
        <p:spPr>
          <a:xfrm flipH="1">
            <a:off x="2925834" y="3116924"/>
            <a:ext cx="1605482" cy="607642"/>
          </a:xfrm>
          <a:custGeom>
            <a:avLst/>
            <a:gdLst/>
            <a:ahLst/>
            <a:cxnLst/>
            <a:rect l="l" t="t" r="r" b="b"/>
            <a:pathLst>
              <a:path w="46824" h="10097" extrusionOk="0">
                <a:moveTo>
                  <a:pt x="46824" y="0"/>
                </a:moveTo>
                <a:lnTo>
                  <a:pt x="17488" y="0"/>
                </a:lnTo>
                <a:lnTo>
                  <a:pt x="0" y="10097"/>
                </a:lnTo>
              </a:path>
            </a:pathLst>
          </a:custGeom>
          <a:noFill/>
          <a:ln w="9525" cap="flat" cmpd="sng">
            <a:solidFill>
              <a:schemeClr val="tx1"/>
            </a:solidFill>
            <a:prstDash val="solid"/>
            <a:round/>
            <a:headEnd type="none" w="med" len="med"/>
            <a:tailEnd type="oval" w="med" len="med"/>
          </a:ln>
        </p:spPr>
      </p:sp>
    </p:spTree>
    <p:extLst>
      <p:ext uri="{BB962C8B-B14F-4D97-AF65-F5344CB8AC3E}">
        <p14:creationId xmlns:p14="http://schemas.microsoft.com/office/powerpoint/2010/main" val="31398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E36F17-9B5E-4D51-88AE-DE8B2B371D4B}"/>
              </a:ext>
            </a:extLst>
          </p:cNvPr>
          <p:cNvSpPr>
            <a:spLocks noGrp="1"/>
          </p:cNvSpPr>
          <p:nvPr>
            <p:ph type="body" sz="quarter" idx="11"/>
          </p:nvPr>
        </p:nvSpPr>
        <p:spPr/>
        <p:txBody>
          <a:bodyPr/>
          <a:lstStyle/>
          <a:p>
            <a:pPr rtl="0"/>
            <a:r>
              <a:rPr lang="de-DE"/>
              <a:t>Backup-Folien</a:t>
            </a:r>
          </a:p>
        </p:txBody>
      </p:sp>
      <p:sp>
        <p:nvSpPr>
          <p:cNvPr id="3" name="Text Placeholder 2">
            <a:extLst>
              <a:ext uri="{FF2B5EF4-FFF2-40B4-BE49-F238E27FC236}">
                <a16:creationId xmlns:a16="http://schemas.microsoft.com/office/drawing/2014/main" id="{65572298-962E-4BFD-84EF-7D41376ED57C}"/>
              </a:ext>
            </a:extLst>
          </p:cNvPr>
          <p:cNvSpPr>
            <a:spLocks noGrp="1"/>
          </p:cNvSpPr>
          <p:nvPr>
            <p:ph type="body" sz="quarter" idx="12"/>
          </p:nvPr>
        </p:nvSpPr>
        <p:spPr/>
        <p:txBody>
          <a:bodyPr/>
          <a:lstStyle/>
          <a:p>
            <a:pPr rtl="0"/>
            <a:r>
              <a:rPr lang="de-DE"/>
              <a:t>Für zusätzliche Referenzinformationen</a:t>
            </a:r>
          </a:p>
        </p:txBody>
      </p:sp>
    </p:spTree>
    <p:extLst>
      <p:ext uri="{BB962C8B-B14F-4D97-AF65-F5344CB8AC3E}">
        <p14:creationId xmlns:p14="http://schemas.microsoft.com/office/powerpoint/2010/main" val="29169117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testo 11">
            <a:extLst>
              <a:ext uri="{FF2B5EF4-FFF2-40B4-BE49-F238E27FC236}">
                <a16:creationId xmlns:a16="http://schemas.microsoft.com/office/drawing/2014/main" id="{F79A443C-04AA-44B0-8A1D-1E107325C679}"/>
              </a:ext>
            </a:extLst>
          </p:cNvPr>
          <p:cNvSpPr txBox="1">
            <a:spLocks/>
          </p:cNvSpPr>
          <p:nvPr/>
        </p:nvSpPr>
        <p:spPr>
          <a:xfrm>
            <a:off x="593636" y="250151"/>
            <a:ext cx="3876764" cy="454366"/>
          </a:xfrm>
          <a:prstGeom prst="rect">
            <a:avLst/>
          </a:prstGeom>
        </p:spPr>
        <p:txBody>
          <a:bodyPr/>
          <a:lstStyle>
            <a:lvl1pPr marL="0" indent="0" algn="l" defTabSz="685181" rtl="0" eaLnBrk="1" fontAlgn="base" hangingPunct="1">
              <a:lnSpc>
                <a:spcPct val="90000"/>
              </a:lnSpc>
              <a:spcBef>
                <a:spcPts val="750"/>
              </a:spcBef>
              <a:spcAft>
                <a:spcPct val="0"/>
              </a:spcAft>
              <a:buFont typeface="Arial" panose="020B0604020202020204" pitchFamily="34" charset="0"/>
              <a:buNone/>
              <a:defRPr lang="en-US" sz="2400" b="0" i="0" kern="1200" cap="all" baseline="0">
                <a:solidFill>
                  <a:schemeClr val="accent1"/>
                </a:solidFill>
                <a:latin typeface="+mj-lt"/>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de-DE"/>
              <a:t>VORTEILE VON RAINBOW</a:t>
            </a:r>
          </a:p>
        </p:txBody>
      </p:sp>
      <p:sp>
        <p:nvSpPr>
          <p:cNvPr id="26" name="Rectangle 25">
            <a:extLst>
              <a:ext uri="{FF2B5EF4-FFF2-40B4-BE49-F238E27FC236}">
                <a16:creationId xmlns:a16="http://schemas.microsoft.com/office/drawing/2014/main" id="{09A76C7B-22B9-43F9-A15A-DA540030652D}"/>
              </a:ext>
            </a:extLst>
          </p:cNvPr>
          <p:cNvSpPr/>
          <p:nvPr/>
        </p:nvSpPr>
        <p:spPr>
          <a:xfrm>
            <a:off x="646976" y="1370470"/>
            <a:ext cx="2586442" cy="7351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Rainbow wurde speziell zur </a:t>
            </a:r>
            <a:r>
              <a:rPr lang="de-DE" sz="1100" b="1">
                <a:solidFill>
                  <a:schemeClr val="tx1"/>
                </a:solidFill>
              </a:rPr>
              <a:t>Produktivitätssteigerung</a:t>
            </a:r>
            <a:r>
              <a:rPr lang="de-DE" sz="1100">
                <a:solidFill>
                  <a:schemeClr val="tx1"/>
                </a:solidFill>
              </a:rPr>
              <a:t> entwickelt, indem es Prozesse optimiert.</a:t>
            </a:r>
          </a:p>
        </p:txBody>
      </p:sp>
      <p:sp>
        <p:nvSpPr>
          <p:cNvPr id="28" name="Rectangle 27">
            <a:extLst>
              <a:ext uri="{FF2B5EF4-FFF2-40B4-BE49-F238E27FC236}">
                <a16:creationId xmlns:a16="http://schemas.microsoft.com/office/drawing/2014/main" id="{2649716E-67B2-4B56-8590-31DE5601B9DC}"/>
              </a:ext>
            </a:extLst>
          </p:cNvPr>
          <p:cNvSpPr/>
          <p:nvPr/>
        </p:nvSpPr>
        <p:spPr>
          <a:xfrm>
            <a:off x="924379" y="931949"/>
            <a:ext cx="1872343" cy="2788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400" b="1">
                <a:solidFill>
                  <a:schemeClr val="bg1"/>
                </a:solidFill>
              </a:rPr>
              <a:t>Zeitmanagement</a:t>
            </a:r>
          </a:p>
        </p:txBody>
      </p:sp>
      <p:sp>
        <p:nvSpPr>
          <p:cNvPr id="14" name="Rectangle 13">
            <a:extLst>
              <a:ext uri="{FF2B5EF4-FFF2-40B4-BE49-F238E27FC236}">
                <a16:creationId xmlns:a16="http://schemas.microsoft.com/office/drawing/2014/main" id="{A9467313-D056-4681-B5DA-326AA1A56212}"/>
              </a:ext>
            </a:extLst>
          </p:cNvPr>
          <p:cNvSpPr/>
          <p:nvPr/>
        </p:nvSpPr>
        <p:spPr>
          <a:xfrm>
            <a:off x="646976" y="1997555"/>
            <a:ext cx="2332439" cy="7351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b="1">
                <a:solidFill>
                  <a:schemeClr val="tx1"/>
                </a:solidFill>
              </a:rPr>
              <a:t>Sofortige Teambesprechungen </a:t>
            </a:r>
            <a:r>
              <a:rPr lang="de-DE" sz="1100">
                <a:solidFill>
                  <a:schemeClr val="tx1"/>
                </a:solidFill>
              </a:rPr>
              <a:t>für bis zu 120 Teilnehmer mit Audio- und Videofunktion</a:t>
            </a:r>
          </a:p>
        </p:txBody>
      </p:sp>
      <p:sp>
        <p:nvSpPr>
          <p:cNvPr id="15" name="Rectangle 14">
            <a:extLst>
              <a:ext uri="{FF2B5EF4-FFF2-40B4-BE49-F238E27FC236}">
                <a16:creationId xmlns:a16="http://schemas.microsoft.com/office/drawing/2014/main" id="{60930C43-0871-4F9C-9973-437D58A61D90}"/>
              </a:ext>
            </a:extLst>
          </p:cNvPr>
          <p:cNvSpPr/>
          <p:nvPr/>
        </p:nvSpPr>
        <p:spPr>
          <a:xfrm>
            <a:off x="646976" y="2776553"/>
            <a:ext cx="2502624" cy="7351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Eine intuitive, verbrauchergerechte Nutzererfahrung minimiert Störungen und </a:t>
            </a:r>
            <a:r>
              <a:rPr lang="de-DE" sz="1100" b="1">
                <a:solidFill>
                  <a:schemeClr val="tx1"/>
                </a:solidFill>
              </a:rPr>
              <a:t>fördert die Akzeptanz</a:t>
            </a:r>
            <a:r>
              <a:rPr lang="de-DE" sz="1100">
                <a:solidFill>
                  <a:schemeClr val="tx1"/>
                </a:solidFill>
              </a:rPr>
              <a:t>.</a:t>
            </a:r>
          </a:p>
        </p:txBody>
      </p:sp>
      <p:sp>
        <p:nvSpPr>
          <p:cNvPr id="16" name="Rectangle 15">
            <a:extLst>
              <a:ext uri="{FF2B5EF4-FFF2-40B4-BE49-F238E27FC236}">
                <a16:creationId xmlns:a16="http://schemas.microsoft.com/office/drawing/2014/main" id="{6507F3C5-1B7B-408C-9993-4DE43DFED8E5}"/>
              </a:ext>
            </a:extLst>
          </p:cNvPr>
          <p:cNvSpPr/>
          <p:nvPr/>
        </p:nvSpPr>
        <p:spPr>
          <a:xfrm>
            <a:off x="646976" y="3522106"/>
            <a:ext cx="2441664" cy="7351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b="1">
                <a:solidFill>
                  <a:schemeClr val="tx1"/>
                </a:solidFill>
              </a:rPr>
              <a:t>Integration</a:t>
            </a:r>
            <a:r>
              <a:rPr lang="de-DE" sz="1100">
                <a:solidFill>
                  <a:schemeClr val="tx1"/>
                </a:solidFill>
              </a:rPr>
              <a:t> in Hardware, Software und Arbeitsabläufe optimiert die Ressourcenzuweisung.</a:t>
            </a:r>
          </a:p>
        </p:txBody>
      </p:sp>
      <p:sp>
        <p:nvSpPr>
          <p:cNvPr id="18" name="Rectangle 17">
            <a:extLst>
              <a:ext uri="{FF2B5EF4-FFF2-40B4-BE49-F238E27FC236}">
                <a16:creationId xmlns:a16="http://schemas.microsoft.com/office/drawing/2014/main" id="{8E31A016-9C96-456B-A72C-5F96E5E1A861}"/>
              </a:ext>
            </a:extLst>
          </p:cNvPr>
          <p:cNvSpPr/>
          <p:nvPr/>
        </p:nvSpPr>
        <p:spPr>
          <a:xfrm>
            <a:off x="3514641" y="1370470"/>
            <a:ext cx="2561039" cy="7169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Eine echte Unternehmensanwendung, die </a:t>
            </a:r>
            <a:r>
              <a:rPr lang="de-DE" sz="1100" b="1">
                <a:solidFill>
                  <a:schemeClr val="tx1"/>
                </a:solidFill>
              </a:rPr>
              <a:t>sichere und effektive Interaktionen</a:t>
            </a:r>
            <a:r>
              <a:rPr lang="de-DE" sz="1100">
                <a:solidFill>
                  <a:schemeClr val="tx1"/>
                </a:solidFill>
              </a:rPr>
              <a:t> fördert</a:t>
            </a:r>
          </a:p>
        </p:txBody>
      </p:sp>
      <p:sp>
        <p:nvSpPr>
          <p:cNvPr id="19" name="Rectangle 18">
            <a:extLst>
              <a:ext uri="{FF2B5EF4-FFF2-40B4-BE49-F238E27FC236}">
                <a16:creationId xmlns:a16="http://schemas.microsoft.com/office/drawing/2014/main" id="{686897D5-1515-46CC-9516-06B42D96E787}"/>
              </a:ext>
            </a:extLst>
          </p:cNvPr>
          <p:cNvSpPr/>
          <p:nvPr/>
        </p:nvSpPr>
        <p:spPr>
          <a:xfrm>
            <a:off x="3514637" y="1997555"/>
            <a:ext cx="2703283" cy="7169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Die Datenübertragung ist dank </a:t>
            </a:r>
            <a:r>
              <a:rPr lang="de-DE" sz="1100" b="1">
                <a:solidFill>
                  <a:schemeClr val="tx1"/>
                </a:solidFill>
              </a:rPr>
              <a:t>moderner Verschlüsselungsstandards </a:t>
            </a:r>
            <a:r>
              <a:rPr lang="de-DE" sz="1100">
                <a:solidFill>
                  <a:schemeClr val="tx1"/>
                </a:solidFill>
              </a:rPr>
              <a:t>(AES256) sicher und geschützt.</a:t>
            </a:r>
          </a:p>
        </p:txBody>
      </p:sp>
      <p:sp>
        <p:nvSpPr>
          <p:cNvPr id="20" name="Rectangle 19">
            <a:extLst>
              <a:ext uri="{FF2B5EF4-FFF2-40B4-BE49-F238E27FC236}">
                <a16:creationId xmlns:a16="http://schemas.microsoft.com/office/drawing/2014/main" id="{1957A5C2-4FF6-473F-85FB-D53F57CB7170}"/>
              </a:ext>
            </a:extLst>
          </p:cNvPr>
          <p:cNvSpPr/>
          <p:nvPr/>
        </p:nvSpPr>
        <p:spPr>
          <a:xfrm>
            <a:off x="3514636" y="2780251"/>
            <a:ext cx="2207671" cy="7169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Uneingeschränkt mit der </a:t>
            </a:r>
            <a:r>
              <a:rPr lang="de-DE" sz="1100" b="1">
                <a:solidFill>
                  <a:schemeClr val="tx1"/>
                </a:solidFill>
              </a:rPr>
              <a:t>Datenschutz-Grundverordnung</a:t>
            </a:r>
            <a:r>
              <a:rPr lang="de-DE" sz="1100">
                <a:solidFill>
                  <a:schemeClr val="tx1"/>
                </a:solidFill>
              </a:rPr>
              <a:t> (DSGVO) konforme und nach </a:t>
            </a:r>
            <a:r>
              <a:rPr lang="de-DE" sz="1100" b="1">
                <a:solidFill>
                  <a:schemeClr val="tx1"/>
                </a:solidFill>
              </a:rPr>
              <a:t>ISO 27001</a:t>
            </a:r>
            <a:r>
              <a:rPr lang="de-DE" sz="1100">
                <a:solidFill>
                  <a:schemeClr val="tx1"/>
                </a:solidFill>
              </a:rPr>
              <a:t> zertifizierte Lösung</a:t>
            </a:r>
          </a:p>
        </p:txBody>
      </p:sp>
      <p:sp>
        <p:nvSpPr>
          <p:cNvPr id="21" name="Rectangle 20">
            <a:extLst>
              <a:ext uri="{FF2B5EF4-FFF2-40B4-BE49-F238E27FC236}">
                <a16:creationId xmlns:a16="http://schemas.microsoft.com/office/drawing/2014/main" id="{3805C5C6-C647-41D6-BA49-199466C569F1}"/>
              </a:ext>
            </a:extLst>
          </p:cNvPr>
          <p:cNvSpPr/>
          <p:nvPr/>
        </p:nvSpPr>
        <p:spPr>
          <a:xfrm>
            <a:off x="3514635" y="3518338"/>
            <a:ext cx="2207671" cy="7169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Zusätzliche Integrationen in Geschäftsabläufe und -prozesse </a:t>
            </a:r>
            <a:r>
              <a:rPr lang="de-DE" sz="1100" b="1">
                <a:solidFill>
                  <a:schemeClr val="tx1"/>
                </a:solidFill>
              </a:rPr>
              <a:t>bündeln Effizienz. </a:t>
            </a:r>
          </a:p>
        </p:txBody>
      </p:sp>
      <p:sp>
        <p:nvSpPr>
          <p:cNvPr id="23" name="Rectangle 22">
            <a:extLst>
              <a:ext uri="{FF2B5EF4-FFF2-40B4-BE49-F238E27FC236}">
                <a16:creationId xmlns:a16="http://schemas.microsoft.com/office/drawing/2014/main" id="{A465F5EC-3FD6-46C4-9E1F-7E9026C24F28}"/>
              </a:ext>
            </a:extLst>
          </p:cNvPr>
          <p:cNvSpPr/>
          <p:nvPr/>
        </p:nvSpPr>
        <p:spPr>
          <a:xfrm>
            <a:off x="3852999" y="931949"/>
            <a:ext cx="1872343" cy="2788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400" b="1">
                <a:solidFill>
                  <a:schemeClr val="bg1"/>
                </a:solidFill>
              </a:rPr>
              <a:t>Sicherheit</a:t>
            </a:r>
          </a:p>
        </p:txBody>
      </p:sp>
      <p:sp>
        <p:nvSpPr>
          <p:cNvPr id="24" name="Rectangle 23">
            <a:extLst>
              <a:ext uri="{FF2B5EF4-FFF2-40B4-BE49-F238E27FC236}">
                <a16:creationId xmlns:a16="http://schemas.microsoft.com/office/drawing/2014/main" id="{14E4B908-244F-492D-9146-CA082D946DEB}"/>
              </a:ext>
            </a:extLst>
          </p:cNvPr>
          <p:cNvSpPr/>
          <p:nvPr/>
        </p:nvSpPr>
        <p:spPr>
          <a:xfrm>
            <a:off x="6527074" y="1370470"/>
            <a:ext cx="2220695" cy="1028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Rainbow ist im Besitz von ALE und wird von ALE verwaltet. Ihre Daten werden </a:t>
            </a:r>
            <a:r>
              <a:rPr lang="de-DE" sz="1100" b="1">
                <a:solidFill>
                  <a:schemeClr val="tx1"/>
                </a:solidFill>
              </a:rPr>
              <a:t>niemals</a:t>
            </a:r>
            <a:r>
              <a:rPr lang="de-DE" sz="1100">
                <a:solidFill>
                  <a:schemeClr val="tx1"/>
                </a:solidFill>
              </a:rPr>
              <a:t> an Anwendungen Dritter weitergegeben.</a:t>
            </a:r>
          </a:p>
        </p:txBody>
      </p:sp>
      <p:sp>
        <p:nvSpPr>
          <p:cNvPr id="30" name="Rectangle 29">
            <a:extLst>
              <a:ext uri="{FF2B5EF4-FFF2-40B4-BE49-F238E27FC236}">
                <a16:creationId xmlns:a16="http://schemas.microsoft.com/office/drawing/2014/main" id="{C17AC337-A04F-403F-BAA7-E3819E0D424F}"/>
              </a:ext>
            </a:extLst>
          </p:cNvPr>
          <p:cNvSpPr/>
          <p:nvPr/>
        </p:nvSpPr>
        <p:spPr>
          <a:xfrm>
            <a:off x="6527069" y="2180435"/>
            <a:ext cx="2342611" cy="13475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a:solidFill>
                  <a:schemeClr val="tx1"/>
                </a:solidFill>
              </a:rPr>
              <a:t>Strenge </a:t>
            </a:r>
            <a:r>
              <a:rPr lang="de-DE" sz="1100" b="1">
                <a:solidFill>
                  <a:schemeClr val="tx1"/>
                </a:solidFill>
              </a:rPr>
              <a:t>Vertraulichkeitsvereinbarungen </a:t>
            </a:r>
            <a:r>
              <a:rPr lang="de-DE" sz="1100">
                <a:solidFill>
                  <a:schemeClr val="tx1"/>
                </a:solidFill>
              </a:rPr>
              <a:t> gewährleisten die Einhaltung der Anforderungen der Branche und der einzelnen Regionen</a:t>
            </a:r>
          </a:p>
        </p:txBody>
      </p:sp>
      <p:sp>
        <p:nvSpPr>
          <p:cNvPr id="31" name="Rectangle 30">
            <a:extLst>
              <a:ext uri="{FF2B5EF4-FFF2-40B4-BE49-F238E27FC236}">
                <a16:creationId xmlns:a16="http://schemas.microsoft.com/office/drawing/2014/main" id="{A9B69CE3-5BC9-423C-9F41-4DDF222A0E9E}"/>
              </a:ext>
            </a:extLst>
          </p:cNvPr>
          <p:cNvSpPr/>
          <p:nvPr/>
        </p:nvSpPr>
        <p:spPr>
          <a:xfrm>
            <a:off x="6527064" y="3217071"/>
            <a:ext cx="2220695" cy="1028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00" b="1">
                <a:solidFill>
                  <a:schemeClr val="tx1"/>
                </a:solidFill>
              </a:rPr>
              <a:t>Dedizierte Speicherung medizinischer Daten </a:t>
            </a:r>
            <a:r>
              <a:rPr lang="de-DE" sz="1100">
                <a:solidFill>
                  <a:schemeClr val="tx1"/>
                </a:solidFill>
              </a:rPr>
              <a:t>mit zusätzlichen Sicherheitsebenen</a:t>
            </a:r>
          </a:p>
        </p:txBody>
      </p:sp>
      <p:sp>
        <p:nvSpPr>
          <p:cNvPr id="32" name="Rectangle 31">
            <a:extLst>
              <a:ext uri="{FF2B5EF4-FFF2-40B4-BE49-F238E27FC236}">
                <a16:creationId xmlns:a16="http://schemas.microsoft.com/office/drawing/2014/main" id="{ED79A66C-A751-4C3F-9DC6-8FB4C242B935}"/>
              </a:ext>
            </a:extLst>
          </p:cNvPr>
          <p:cNvSpPr/>
          <p:nvPr/>
        </p:nvSpPr>
        <p:spPr>
          <a:xfrm>
            <a:off x="6773456" y="931948"/>
            <a:ext cx="1872343" cy="2788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400" b="1">
                <a:solidFill>
                  <a:schemeClr val="bg1"/>
                </a:solidFill>
              </a:rPr>
              <a:t>Datenintegrität</a:t>
            </a:r>
          </a:p>
        </p:txBody>
      </p:sp>
      <p:cxnSp>
        <p:nvCxnSpPr>
          <p:cNvPr id="3" name="Connecteur droit 2">
            <a:extLst>
              <a:ext uri="{FF2B5EF4-FFF2-40B4-BE49-F238E27FC236}">
                <a16:creationId xmlns:a16="http://schemas.microsoft.com/office/drawing/2014/main" id="{D8DA9ADC-B5BB-47DA-BC04-B390D3460A20}"/>
              </a:ext>
            </a:extLst>
          </p:cNvPr>
          <p:cNvCxnSpPr/>
          <p:nvPr/>
        </p:nvCxnSpPr>
        <p:spPr>
          <a:xfrm>
            <a:off x="3294380" y="931948"/>
            <a:ext cx="0" cy="3660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85443B1-8651-46A0-BC51-271CE39A89BB}"/>
              </a:ext>
            </a:extLst>
          </p:cNvPr>
          <p:cNvCxnSpPr/>
          <p:nvPr/>
        </p:nvCxnSpPr>
        <p:spPr>
          <a:xfrm>
            <a:off x="6273800" y="931948"/>
            <a:ext cx="0" cy="36605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1718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a:extLst>
              <a:ext uri="{FF2B5EF4-FFF2-40B4-BE49-F238E27FC236}">
                <a16:creationId xmlns:a16="http://schemas.microsoft.com/office/drawing/2014/main" id="{BECE0562-103B-49BB-8E61-356657AFA217}"/>
              </a:ext>
            </a:extLst>
          </p:cNvPr>
          <p:cNvSpPr/>
          <p:nvPr/>
        </p:nvSpPr>
        <p:spPr>
          <a:xfrm>
            <a:off x="7472345" y="1696090"/>
            <a:ext cx="1135453" cy="1135453"/>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30101752-4970-478C-A1ED-E9108DE9DCED}"/>
              </a:ext>
            </a:extLst>
          </p:cNvPr>
          <p:cNvSpPr/>
          <p:nvPr/>
        </p:nvSpPr>
        <p:spPr>
          <a:xfrm>
            <a:off x="6725118" y="435378"/>
            <a:ext cx="1717194" cy="1717194"/>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57762922-D05A-4190-B301-D375CD0E3FD4}"/>
              </a:ext>
            </a:extLst>
          </p:cNvPr>
          <p:cNvSpPr/>
          <p:nvPr/>
        </p:nvSpPr>
        <p:spPr>
          <a:xfrm>
            <a:off x="4626116" y="1009810"/>
            <a:ext cx="3011714" cy="368685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48638CCB-AD7F-44E6-974B-2FBC67A07153}"/>
              </a:ext>
            </a:extLst>
          </p:cNvPr>
          <p:cNvSpPr/>
          <p:nvPr/>
        </p:nvSpPr>
        <p:spPr>
          <a:xfrm>
            <a:off x="1722633" y="889774"/>
            <a:ext cx="3011714" cy="388353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egnaposto testo 11">
            <a:extLst>
              <a:ext uri="{FF2B5EF4-FFF2-40B4-BE49-F238E27FC236}">
                <a16:creationId xmlns:a16="http://schemas.microsoft.com/office/drawing/2014/main" id="{5734231F-69A1-44EF-8B60-E36F8D5230CC}"/>
              </a:ext>
            </a:extLst>
          </p:cNvPr>
          <p:cNvSpPr txBox="1">
            <a:spLocks/>
          </p:cNvSpPr>
          <p:nvPr/>
        </p:nvSpPr>
        <p:spPr>
          <a:xfrm>
            <a:off x="471715" y="250151"/>
            <a:ext cx="7711243" cy="454366"/>
          </a:xfrm>
          <a:prstGeom prst="rect">
            <a:avLst/>
          </a:prstGeom>
        </p:spPr>
        <p:txBody>
          <a:bodyPr/>
          <a:lstStyle>
            <a:lvl1pPr marL="0" indent="0" algn="l" defTabSz="685181" rtl="0" eaLnBrk="1" fontAlgn="base" hangingPunct="1">
              <a:lnSpc>
                <a:spcPct val="90000"/>
              </a:lnSpc>
              <a:spcBef>
                <a:spcPts val="750"/>
              </a:spcBef>
              <a:spcAft>
                <a:spcPct val="0"/>
              </a:spcAft>
              <a:buFont typeface="Arial" panose="020B0604020202020204" pitchFamily="34" charset="0"/>
              <a:buNone/>
              <a:defRPr lang="en-US" sz="2400" b="0" i="0" kern="1200" cap="all" baseline="0">
                <a:solidFill>
                  <a:schemeClr val="accent1"/>
                </a:solidFill>
                <a:latin typeface="+mj-lt"/>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de-DE"/>
              <a:t>Matrix zu Konkurrenzangeboten</a:t>
            </a:r>
          </a:p>
        </p:txBody>
      </p:sp>
      <p:sp>
        <p:nvSpPr>
          <p:cNvPr id="3" name="Rectangle : coins arrondis 2">
            <a:extLst>
              <a:ext uri="{FF2B5EF4-FFF2-40B4-BE49-F238E27FC236}">
                <a16:creationId xmlns:a16="http://schemas.microsoft.com/office/drawing/2014/main" id="{9C8DCDEF-3BBD-43CB-88DC-83DC978A912B}"/>
              </a:ext>
            </a:extLst>
          </p:cNvPr>
          <p:cNvSpPr/>
          <p:nvPr/>
        </p:nvSpPr>
        <p:spPr>
          <a:xfrm>
            <a:off x="2875994" y="1009810"/>
            <a:ext cx="794807" cy="9442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33" descr="A close up of a sign&#10;&#10;Description automatically generated">
            <a:extLst>
              <a:ext uri="{FF2B5EF4-FFF2-40B4-BE49-F238E27FC236}">
                <a16:creationId xmlns:a16="http://schemas.microsoft.com/office/drawing/2014/main" id="{712B0BD0-4B90-4AAE-8A3B-BFB3B4FAACC6}"/>
              </a:ext>
            </a:extLst>
          </p:cNvPr>
          <p:cNvPicPr>
            <a:picLocks noChangeAspect="1"/>
          </p:cNvPicPr>
          <p:nvPr/>
        </p:nvPicPr>
        <p:blipFill>
          <a:blip r:embed="rId2"/>
          <a:stretch>
            <a:fillRect/>
          </a:stretch>
        </p:blipFill>
        <p:spPr>
          <a:xfrm>
            <a:off x="2833530" y="986608"/>
            <a:ext cx="879737" cy="976083"/>
          </a:xfrm>
          <a:prstGeom prst="rect">
            <a:avLst/>
          </a:prstGeom>
        </p:spPr>
      </p:pic>
      <p:sp>
        <p:nvSpPr>
          <p:cNvPr id="35" name="Rectangle 34">
            <a:extLst>
              <a:ext uri="{FF2B5EF4-FFF2-40B4-BE49-F238E27FC236}">
                <a16:creationId xmlns:a16="http://schemas.microsoft.com/office/drawing/2014/main" id="{C6919A1F-49AC-440F-9863-19A832AA9F57}"/>
              </a:ext>
            </a:extLst>
          </p:cNvPr>
          <p:cNvSpPr/>
          <p:nvPr/>
        </p:nvSpPr>
        <p:spPr>
          <a:xfrm>
            <a:off x="1830864" y="2022664"/>
            <a:ext cx="2795252"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bg1"/>
                </a:solidFill>
              </a:rPr>
              <a:t>Echte Lösung der </a:t>
            </a:r>
            <a:r>
              <a:rPr lang="de-DE" sz="1200" b="1">
                <a:solidFill>
                  <a:schemeClr val="bg1"/>
                </a:solidFill>
              </a:rPr>
              <a:t>Enterprise-Klasse</a:t>
            </a:r>
          </a:p>
        </p:txBody>
      </p:sp>
      <p:pic>
        <p:nvPicPr>
          <p:cNvPr id="37" name="Graphic 36" descr="Computer">
            <a:extLst>
              <a:ext uri="{FF2B5EF4-FFF2-40B4-BE49-F238E27FC236}">
                <a16:creationId xmlns:a16="http://schemas.microsoft.com/office/drawing/2014/main" id="{0955CB7B-1459-4F4F-8ED2-714FF04565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7097" y="986608"/>
            <a:ext cx="789918" cy="789918"/>
          </a:xfrm>
          <a:prstGeom prst="rect">
            <a:avLst/>
          </a:prstGeom>
        </p:spPr>
      </p:pic>
      <p:pic>
        <p:nvPicPr>
          <p:cNvPr id="39" name="Graphic 38" descr="Smart Phone">
            <a:extLst>
              <a:ext uri="{FF2B5EF4-FFF2-40B4-BE49-F238E27FC236}">
                <a16:creationId xmlns:a16="http://schemas.microsoft.com/office/drawing/2014/main" id="{4540E87E-18E4-499B-BFAA-7AB9DA14E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7015" y="1174038"/>
            <a:ext cx="428064" cy="428064"/>
          </a:xfrm>
          <a:prstGeom prst="rect">
            <a:avLst/>
          </a:prstGeom>
        </p:spPr>
      </p:pic>
      <p:sp>
        <p:nvSpPr>
          <p:cNvPr id="40" name="Rectangle 39">
            <a:extLst>
              <a:ext uri="{FF2B5EF4-FFF2-40B4-BE49-F238E27FC236}">
                <a16:creationId xmlns:a16="http://schemas.microsoft.com/office/drawing/2014/main" id="{0583F6C9-F200-4A04-B028-E47BD859A907}"/>
              </a:ext>
            </a:extLst>
          </p:cNvPr>
          <p:cNvSpPr/>
          <p:nvPr/>
        </p:nvSpPr>
        <p:spPr>
          <a:xfrm>
            <a:off x="1830864" y="2558950"/>
            <a:ext cx="2795252" cy="435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bg1"/>
                </a:solidFill>
              </a:rPr>
              <a:t>Funktionen für zentrale </a:t>
            </a:r>
            <a:r>
              <a:rPr lang="de-DE" sz="1200" b="1">
                <a:solidFill>
                  <a:schemeClr val="bg1"/>
                </a:solidFill>
              </a:rPr>
              <a:t>Benutzerverwaltung</a:t>
            </a:r>
          </a:p>
        </p:txBody>
      </p:sp>
      <p:sp>
        <p:nvSpPr>
          <p:cNvPr id="41" name="Rectangle 40">
            <a:extLst>
              <a:ext uri="{FF2B5EF4-FFF2-40B4-BE49-F238E27FC236}">
                <a16:creationId xmlns:a16="http://schemas.microsoft.com/office/drawing/2014/main" id="{D11F470E-F5DD-40F1-999E-3A0DCC3C7188}"/>
              </a:ext>
            </a:extLst>
          </p:cNvPr>
          <p:cNvSpPr/>
          <p:nvPr/>
        </p:nvSpPr>
        <p:spPr>
          <a:xfrm>
            <a:off x="4788463" y="2022664"/>
            <a:ext cx="2795251"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tx2">
                    <a:lumMod val="75000"/>
                  </a:schemeClr>
                </a:solidFill>
              </a:rPr>
              <a:t>Konzipiert für </a:t>
            </a:r>
            <a:r>
              <a:rPr lang="de-DE" sz="1200" b="1">
                <a:solidFill>
                  <a:schemeClr val="tx2">
                    <a:lumMod val="75000"/>
                  </a:schemeClr>
                </a:solidFill>
              </a:rPr>
              <a:t>Verbraucher</a:t>
            </a:r>
          </a:p>
        </p:txBody>
      </p:sp>
      <p:sp>
        <p:nvSpPr>
          <p:cNvPr id="42" name="Rectangle 41">
            <a:extLst>
              <a:ext uri="{FF2B5EF4-FFF2-40B4-BE49-F238E27FC236}">
                <a16:creationId xmlns:a16="http://schemas.microsoft.com/office/drawing/2014/main" id="{015313B0-9943-46A4-8194-21E10B3965EB}"/>
              </a:ext>
            </a:extLst>
          </p:cNvPr>
          <p:cNvSpPr/>
          <p:nvPr/>
        </p:nvSpPr>
        <p:spPr>
          <a:xfrm>
            <a:off x="4788463" y="2558950"/>
            <a:ext cx="2795252" cy="435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tx2">
                    <a:lumMod val="75000"/>
                  </a:schemeClr>
                </a:solidFill>
              </a:rPr>
              <a:t>„</a:t>
            </a:r>
            <a:r>
              <a:rPr lang="de-DE" sz="1200" b="1">
                <a:solidFill>
                  <a:schemeClr val="tx2">
                    <a:lumMod val="75000"/>
                  </a:schemeClr>
                </a:solidFill>
              </a:rPr>
              <a:t>Schatten-IT</a:t>
            </a:r>
            <a:r>
              <a:rPr lang="de-DE" sz="1200">
                <a:solidFill>
                  <a:schemeClr val="tx2">
                    <a:lumMod val="75000"/>
                  </a:schemeClr>
                </a:solidFill>
              </a:rPr>
              <a:t>“ ohne Benutzerverwaltungsfunktionen</a:t>
            </a:r>
          </a:p>
        </p:txBody>
      </p:sp>
      <p:sp>
        <p:nvSpPr>
          <p:cNvPr id="43" name="Rectangle 42">
            <a:extLst>
              <a:ext uri="{FF2B5EF4-FFF2-40B4-BE49-F238E27FC236}">
                <a16:creationId xmlns:a16="http://schemas.microsoft.com/office/drawing/2014/main" id="{D07982BF-0409-416B-9909-617847707F52}"/>
              </a:ext>
            </a:extLst>
          </p:cNvPr>
          <p:cNvSpPr/>
          <p:nvPr/>
        </p:nvSpPr>
        <p:spPr>
          <a:xfrm>
            <a:off x="1830864" y="3163815"/>
            <a:ext cx="2795252" cy="435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bg1"/>
                </a:solidFill>
              </a:rPr>
              <a:t>Uneingeschränkt mit der </a:t>
            </a:r>
            <a:r>
              <a:rPr lang="de-DE" sz="1200" b="1">
                <a:solidFill>
                  <a:schemeClr val="bg1"/>
                </a:solidFill>
              </a:rPr>
              <a:t>DSGVO konforme </a:t>
            </a:r>
            <a:r>
              <a:rPr lang="de-DE" sz="1200">
                <a:solidFill>
                  <a:schemeClr val="bg1"/>
                </a:solidFill>
              </a:rPr>
              <a:t>Plattform. Nutzerdaten bleiben in der Region.</a:t>
            </a:r>
          </a:p>
        </p:txBody>
      </p:sp>
      <p:sp>
        <p:nvSpPr>
          <p:cNvPr id="44" name="Rectangle 43">
            <a:extLst>
              <a:ext uri="{FF2B5EF4-FFF2-40B4-BE49-F238E27FC236}">
                <a16:creationId xmlns:a16="http://schemas.microsoft.com/office/drawing/2014/main" id="{61035289-2C8D-4CDA-B55E-70205D2836EE}"/>
              </a:ext>
            </a:extLst>
          </p:cNvPr>
          <p:cNvSpPr/>
          <p:nvPr/>
        </p:nvSpPr>
        <p:spPr>
          <a:xfrm>
            <a:off x="4788463" y="3163815"/>
            <a:ext cx="2795252" cy="435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tx2">
                    <a:lumMod val="75000"/>
                  </a:schemeClr>
                </a:solidFill>
              </a:rPr>
              <a:t>US </a:t>
            </a:r>
            <a:r>
              <a:rPr lang="de-DE" sz="1200" b="1">
                <a:solidFill>
                  <a:schemeClr val="tx2">
                    <a:lumMod val="75000"/>
                  </a:schemeClr>
                </a:solidFill>
              </a:rPr>
              <a:t>Cloud-Act</a:t>
            </a:r>
            <a:r>
              <a:rPr lang="de-DE" sz="1200">
                <a:solidFill>
                  <a:schemeClr val="tx2">
                    <a:lumMod val="75000"/>
                  </a:schemeClr>
                </a:solidFill>
              </a:rPr>
              <a:t> &amp; gelockerte Datenschutzvereinbarungen. </a:t>
            </a:r>
            <a:r>
              <a:rPr lang="de-DE" sz="1200" b="1">
                <a:solidFill>
                  <a:schemeClr val="tx2">
                    <a:lumMod val="75000"/>
                  </a:schemeClr>
                </a:solidFill>
              </a:rPr>
              <a:t>Daten verlassen die Region.</a:t>
            </a:r>
          </a:p>
        </p:txBody>
      </p:sp>
      <p:sp>
        <p:nvSpPr>
          <p:cNvPr id="15" name="Rectangle 14">
            <a:extLst>
              <a:ext uri="{FF2B5EF4-FFF2-40B4-BE49-F238E27FC236}">
                <a16:creationId xmlns:a16="http://schemas.microsoft.com/office/drawing/2014/main" id="{C79274A4-E108-4C0E-8B4D-D01088EF1420}"/>
              </a:ext>
            </a:extLst>
          </p:cNvPr>
          <p:cNvSpPr/>
          <p:nvPr/>
        </p:nvSpPr>
        <p:spPr>
          <a:xfrm>
            <a:off x="1830864" y="3768680"/>
            <a:ext cx="2795252" cy="6014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bg1"/>
                </a:solidFill>
              </a:rPr>
              <a:t>Rainbow ist eine </a:t>
            </a:r>
            <a:r>
              <a:rPr lang="de-DE" sz="1200" b="1" i="1">
                <a:solidFill>
                  <a:schemeClr val="bg1"/>
                </a:solidFill>
              </a:rPr>
              <a:t>Plattform</a:t>
            </a:r>
            <a:r>
              <a:rPr lang="de-DE" sz="1200">
                <a:solidFill>
                  <a:schemeClr val="bg1"/>
                </a:solidFill>
              </a:rPr>
              <a:t> und kann an individuelle Umgebungen oder Arbeitsabläufe angepasst werden.</a:t>
            </a:r>
          </a:p>
        </p:txBody>
      </p:sp>
      <p:sp>
        <p:nvSpPr>
          <p:cNvPr id="16" name="Rectangle 15">
            <a:extLst>
              <a:ext uri="{FF2B5EF4-FFF2-40B4-BE49-F238E27FC236}">
                <a16:creationId xmlns:a16="http://schemas.microsoft.com/office/drawing/2014/main" id="{793BCD20-3092-4EEE-A1BF-40A296826089}"/>
              </a:ext>
            </a:extLst>
          </p:cNvPr>
          <p:cNvSpPr/>
          <p:nvPr/>
        </p:nvSpPr>
        <p:spPr>
          <a:xfrm>
            <a:off x="4788463" y="3768680"/>
            <a:ext cx="2795252" cy="6014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solidFill>
                  <a:schemeClr val="tx2">
                    <a:lumMod val="75000"/>
                  </a:schemeClr>
                </a:solidFill>
              </a:rPr>
              <a:t>Es handelt sich um </a:t>
            </a:r>
            <a:r>
              <a:rPr lang="de-DE" sz="1200" b="1" i="1">
                <a:solidFill>
                  <a:schemeClr val="tx2">
                    <a:lumMod val="75000"/>
                  </a:schemeClr>
                </a:solidFill>
              </a:rPr>
              <a:t>Anwendungen</a:t>
            </a:r>
            <a:r>
              <a:rPr lang="de-DE" sz="1200">
                <a:solidFill>
                  <a:schemeClr val="tx2">
                    <a:lumMod val="75000"/>
                  </a:schemeClr>
                </a:solidFill>
              </a:rPr>
              <a:t> mit begrenzten Anpassungs- und Integrationsmöglichkeiten.</a:t>
            </a:r>
          </a:p>
        </p:txBody>
      </p:sp>
      <p:sp>
        <p:nvSpPr>
          <p:cNvPr id="5" name="Rectangle 4">
            <a:extLst>
              <a:ext uri="{FF2B5EF4-FFF2-40B4-BE49-F238E27FC236}">
                <a16:creationId xmlns:a16="http://schemas.microsoft.com/office/drawing/2014/main" id="{2D1B28E5-1CEC-4F6B-9DD4-FC7079327C32}"/>
              </a:ext>
            </a:extLst>
          </p:cNvPr>
          <p:cNvSpPr/>
          <p:nvPr/>
        </p:nvSpPr>
        <p:spPr>
          <a:xfrm>
            <a:off x="5582888" y="1606722"/>
            <a:ext cx="1212191" cy="230832"/>
          </a:xfrm>
          <a:prstGeom prst="rect">
            <a:avLst/>
          </a:prstGeom>
        </p:spPr>
        <p:txBody>
          <a:bodyPr wrap="none">
            <a:spAutoFit/>
          </a:bodyPr>
          <a:lstStyle/>
          <a:p>
            <a:pPr rtl="0"/>
            <a:r>
              <a:rPr lang="de-DE" sz="900" b="1" i="1">
                <a:solidFill>
                  <a:schemeClr val="bg1">
                    <a:lumMod val="65000"/>
                  </a:schemeClr>
                </a:solidFill>
              </a:rPr>
              <a:t>Andere Anwendungen</a:t>
            </a:r>
          </a:p>
        </p:txBody>
      </p:sp>
    </p:spTree>
    <p:extLst>
      <p:ext uri="{BB962C8B-B14F-4D97-AF65-F5344CB8AC3E}">
        <p14:creationId xmlns:p14="http://schemas.microsoft.com/office/powerpoint/2010/main" val="16860316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638CCB-AD7F-44E6-974B-2FBC67A07153}"/>
              </a:ext>
            </a:extLst>
          </p:cNvPr>
          <p:cNvSpPr/>
          <p:nvPr/>
        </p:nvSpPr>
        <p:spPr>
          <a:xfrm>
            <a:off x="747487" y="987342"/>
            <a:ext cx="3824513" cy="367463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testo 11">
            <a:extLst>
              <a:ext uri="{FF2B5EF4-FFF2-40B4-BE49-F238E27FC236}">
                <a16:creationId xmlns:a16="http://schemas.microsoft.com/office/drawing/2014/main" id="{7E44FC54-2E2D-EE49-B3A4-7B09A71A85C2}"/>
              </a:ext>
            </a:extLst>
          </p:cNvPr>
          <p:cNvSpPr>
            <a:spLocks noGrp="1"/>
          </p:cNvSpPr>
          <p:nvPr>
            <p:ph type="body" sz="quarter" idx="11"/>
          </p:nvPr>
        </p:nvSpPr>
        <p:spPr>
          <a:xfrm>
            <a:off x="603795" y="250151"/>
            <a:ext cx="7711243" cy="454366"/>
          </a:xfrm>
        </p:spPr>
        <p:txBody>
          <a:bodyPr/>
          <a:lstStyle/>
          <a:p>
            <a:pPr rtl="0"/>
            <a:r>
              <a:rPr lang="de-DE"/>
              <a:t>Vertiefung der wichtigsten Rainbow-Merkmale</a:t>
            </a:r>
          </a:p>
        </p:txBody>
      </p:sp>
      <p:sp>
        <p:nvSpPr>
          <p:cNvPr id="5" name="Rectangle 4">
            <a:extLst>
              <a:ext uri="{FF2B5EF4-FFF2-40B4-BE49-F238E27FC236}">
                <a16:creationId xmlns:a16="http://schemas.microsoft.com/office/drawing/2014/main" id="{F95A98CF-3679-444A-8BF7-DDAB229FAA2C}"/>
              </a:ext>
            </a:extLst>
          </p:cNvPr>
          <p:cNvSpPr/>
          <p:nvPr/>
        </p:nvSpPr>
        <p:spPr>
          <a:xfrm>
            <a:off x="1493520" y="1103739"/>
            <a:ext cx="2328432" cy="351170"/>
          </a:xfrm>
          <a:prstGeom prst="rect">
            <a:avLst/>
          </a:prstGeom>
          <a:solidFill>
            <a:srgbClr val="5A44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800" b="1"/>
              <a:t>ZUSAMMENARBEIT</a:t>
            </a:r>
          </a:p>
        </p:txBody>
      </p:sp>
      <p:sp>
        <p:nvSpPr>
          <p:cNvPr id="6" name="Rectangle 5">
            <a:extLst>
              <a:ext uri="{FF2B5EF4-FFF2-40B4-BE49-F238E27FC236}">
                <a16:creationId xmlns:a16="http://schemas.microsoft.com/office/drawing/2014/main" id="{C3E86279-9E5C-4458-9944-2B0300ACC742}"/>
              </a:ext>
            </a:extLst>
          </p:cNvPr>
          <p:cNvSpPr/>
          <p:nvPr/>
        </p:nvSpPr>
        <p:spPr>
          <a:xfrm>
            <a:off x="814856" y="1625030"/>
            <a:ext cx="1746918"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Instant Messaging</a:t>
            </a:r>
            <a:r>
              <a:rPr lang="de-DE" sz="1050">
                <a:solidFill>
                  <a:schemeClr val="tx1"/>
                </a:solidFill>
              </a:rPr>
              <a:t> in Echtzeit</a:t>
            </a:r>
          </a:p>
        </p:txBody>
      </p:sp>
      <p:sp>
        <p:nvSpPr>
          <p:cNvPr id="8" name="Rectangle 7">
            <a:extLst>
              <a:ext uri="{FF2B5EF4-FFF2-40B4-BE49-F238E27FC236}">
                <a16:creationId xmlns:a16="http://schemas.microsoft.com/office/drawing/2014/main" id="{4FD0959B-9FCF-4884-8F70-E3B3B1E5818C}"/>
              </a:ext>
            </a:extLst>
          </p:cNvPr>
          <p:cNvSpPr/>
          <p:nvPr/>
        </p:nvSpPr>
        <p:spPr>
          <a:xfrm>
            <a:off x="814854" y="2171634"/>
            <a:ext cx="1746919"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Zusammenarbeit </a:t>
            </a:r>
            <a:r>
              <a:rPr lang="de-DE" sz="1050" i="1">
                <a:solidFill>
                  <a:schemeClr val="tx1"/>
                </a:solidFill>
              </a:rPr>
              <a:t>in </a:t>
            </a:r>
            <a:r>
              <a:rPr lang="de-DE" sz="1050">
                <a:solidFill>
                  <a:schemeClr val="tx1"/>
                </a:solidFill>
              </a:rPr>
              <a:t>Bubbles mit bis zu </a:t>
            </a:r>
            <a:r>
              <a:rPr lang="de-DE" sz="1050" b="1">
                <a:solidFill>
                  <a:schemeClr val="tx1"/>
                </a:solidFill>
              </a:rPr>
              <a:t>300 Teilnehmern</a:t>
            </a:r>
          </a:p>
        </p:txBody>
      </p:sp>
      <p:sp>
        <p:nvSpPr>
          <p:cNvPr id="9" name="Rectangle 8">
            <a:extLst>
              <a:ext uri="{FF2B5EF4-FFF2-40B4-BE49-F238E27FC236}">
                <a16:creationId xmlns:a16="http://schemas.microsoft.com/office/drawing/2014/main" id="{0347392D-3BFD-45BB-B75C-7B295E4A3C04}"/>
              </a:ext>
            </a:extLst>
          </p:cNvPr>
          <p:cNvSpPr/>
          <p:nvPr/>
        </p:nvSpPr>
        <p:spPr>
          <a:xfrm>
            <a:off x="814855" y="2830723"/>
            <a:ext cx="1746918"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Übertragung großer Dateien </a:t>
            </a:r>
            <a:r>
              <a:rPr lang="de-DE" sz="1050">
                <a:solidFill>
                  <a:schemeClr val="tx1"/>
                </a:solidFill>
              </a:rPr>
              <a:t>mit integrierter Antiviren-Software</a:t>
            </a:r>
          </a:p>
        </p:txBody>
      </p:sp>
      <p:sp>
        <p:nvSpPr>
          <p:cNvPr id="10" name="Rectangle 9">
            <a:extLst>
              <a:ext uri="{FF2B5EF4-FFF2-40B4-BE49-F238E27FC236}">
                <a16:creationId xmlns:a16="http://schemas.microsoft.com/office/drawing/2014/main" id="{56B9043A-F0D6-4960-AEB9-1B44871DCB74}"/>
              </a:ext>
            </a:extLst>
          </p:cNvPr>
          <p:cNvSpPr/>
          <p:nvPr/>
        </p:nvSpPr>
        <p:spPr>
          <a:xfrm>
            <a:off x="2690765" y="2171634"/>
            <a:ext cx="1746918"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Teamkonferenzen</a:t>
            </a:r>
            <a:r>
              <a:rPr lang="de-DE" sz="1050">
                <a:solidFill>
                  <a:schemeClr val="tx1"/>
                </a:solidFill>
              </a:rPr>
              <a:t> mit HD-Audio und -Video für bis zu 120 Teilnehmer (VoIP)</a:t>
            </a:r>
          </a:p>
        </p:txBody>
      </p:sp>
      <p:sp>
        <p:nvSpPr>
          <p:cNvPr id="11" name="Rectangle 10">
            <a:extLst>
              <a:ext uri="{FF2B5EF4-FFF2-40B4-BE49-F238E27FC236}">
                <a16:creationId xmlns:a16="http://schemas.microsoft.com/office/drawing/2014/main" id="{5F958E49-B0AD-495D-9125-85A472C2C607}"/>
              </a:ext>
            </a:extLst>
          </p:cNvPr>
          <p:cNvSpPr/>
          <p:nvPr/>
        </p:nvSpPr>
        <p:spPr>
          <a:xfrm>
            <a:off x="2711710" y="1625029"/>
            <a:ext cx="1746918"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Sprachnachrichten </a:t>
            </a:r>
            <a:r>
              <a:rPr lang="de-DE" sz="1050">
                <a:solidFill>
                  <a:schemeClr val="tx1"/>
                </a:solidFill>
              </a:rPr>
              <a:t>und </a:t>
            </a:r>
            <a:r>
              <a:rPr lang="de-DE" sz="1050" b="1">
                <a:solidFill>
                  <a:schemeClr val="tx1"/>
                </a:solidFill>
              </a:rPr>
              <a:t>Standortfreigabe</a:t>
            </a:r>
          </a:p>
        </p:txBody>
      </p:sp>
      <p:sp>
        <p:nvSpPr>
          <p:cNvPr id="15" name="Rectangle 14">
            <a:extLst>
              <a:ext uri="{FF2B5EF4-FFF2-40B4-BE49-F238E27FC236}">
                <a16:creationId xmlns:a16="http://schemas.microsoft.com/office/drawing/2014/main" id="{43534CC1-1A74-493E-8E47-E2CB7B022B07}"/>
              </a:ext>
            </a:extLst>
          </p:cNvPr>
          <p:cNvSpPr/>
          <p:nvPr/>
        </p:nvSpPr>
        <p:spPr>
          <a:xfrm>
            <a:off x="2690764" y="2830723"/>
            <a:ext cx="1746918"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Verfügbar auf </a:t>
            </a:r>
            <a:r>
              <a:rPr lang="de-DE" sz="1050" b="1">
                <a:solidFill>
                  <a:schemeClr val="tx1"/>
                </a:solidFill>
              </a:rPr>
              <a:t>mehreren Geräten </a:t>
            </a:r>
            <a:r>
              <a:rPr lang="de-DE" sz="1050">
                <a:solidFill>
                  <a:schemeClr val="tx1"/>
                </a:solidFill>
              </a:rPr>
              <a:t>(Desktop, Web, Smartphone, Tablet)</a:t>
            </a:r>
          </a:p>
        </p:txBody>
      </p:sp>
      <p:sp>
        <p:nvSpPr>
          <p:cNvPr id="16" name="Rectangle 15">
            <a:extLst>
              <a:ext uri="{FF2B5EF4-FFF2-40B4-BE49-F238E27FC236}">
                <a16:creationId xmlns:a16="http://schemas.microsoft.com/office/drawing/2014/main" id="{2C6B7F83-9D2F-4D02-B71F-394D531E9691}"/>
              </a:ext>
            </a:extLst>
          </p:cNvPr>
          <p:cNvSpPr/>
          <p:nvPr/>
        </p:nvSpPr>
        <p:spPr>
          <a:xfrm>
            <a:off x="814853" y="4148901"/>
            <a:ext cx="1746918"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Automatische </a:t>
            </a:r>
            <a:r>
              <a:rPr lang="de-DE" sz="1050" b="1">
                <a:solidFill>
                  <a:schemeClr val="tx1"/>
                </a:solidFill>
              </a:rPr>
              <a:t>Anwesenheitskennung</a:t>
            </a:r>
          </a:p>
        </p:txBody>
      </p:sp>
      <p:sp>
        <p:nvSpPr>
          <p:cNvPr id="17" name="Rectangle 16">
            <a:extLst>
              <a:ext uri="{FF2B5EF4-FFF2-40B4-BE49-F238E27FC236}">
                <a16:creationId xmlns:a16="http://schemas.microsoft.com/office/drawing/2014/main" id="{8471AFBA-D22F-45EE-99A5-7E97E21EA655}"/>
              </a:ext>
            </a:extLst>
          </p:cNvPr>
          <p:cNvSpPr/>
          <p:nvPr/>
        </p:nvSpPr>
        <p:spPr>
          <a:xfrm>
            <a:off x="814854" y="3489812"/>
            <a:ext cx="1746918"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Intelligente </a:t>
            </a:r>
            <a:r>
              <a:rPr lang="de-DE" sz="1050" b="1">
                <a:solidFill>
                  <a:schemeClr val="tx1"/>
                </a:solidFill>
              </a:rPr>
              <a:t>Anrufweiterleitung</a:t>
            </a:r>
            <a:r>
              <a:rPr lang="de-DE" sz="1050">
                <a:solidFill>
                  <a:schemeClr val="tx1"/>
                </a:solidFill>
              </a:rPr>
              <a:t> zu jedem Gerät</a:t>
            </a:r>
          </a:p>
        </p:txBody>
      </p:sp>
      <p:sp>
        <p:nvSpPr>
          <p:cNvPr id="18" name="Rectangle 17">
            <a:extLst>
              <a:ext uri="{FF2B5EF4-FFF2-40B4-BE49-F238E27FC236}">
                <a16:creationId xmlns:a16="http://schemas.microsoft.com/office/drawing/2014/main" id="{EB7B7634-C124-46F5-B41F-62B2E23C88A4}"/>
              </a:ext>
            </a:extLst>
          </p:cNvPr>
          <p:cNvSpPr/>
          <p:nvPr/>
        </p:nvSpPr>
        <p:spPr>
          <a:xfrm>
            <a:off x="2690763" y="3489812"/>
            <a:ext cx="1746918"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Kanäle</a:t>
            </a:r>
            <a:r>
              <a:rPr lang="de-DE" sz="1050">
                <a:solidFill>
                  <a:schemeClr val="tx1"/>
                </a:solidFill>
              </a:rPr>
              <a:t> zur Unterstützung der </a:t>
            </a:r>
            <a:r>
              <a:rPr lang="de-DE" sz="1050" b="1">
                <a:solidFill>
                  <a:schemeClr val="tx1"/>
                </a:solidFill>
              </a:rPr>
              <a:t>Verbreitung von Informationen </a:t>
            </a:r>
            <a:r>
              <a:rPr lang="de-DE" sz="1050">
                <a:solidFill>
                  <a:schemeClr val="tx1"/>
                </a:solidFill>
              </a:rPr>
              <a:t>an bestimmte Nutzer</a:t>
            </a:r>
          </a:p>
        </p:txBody>
      </p:sp>
      <p:sp>
        <p:nvSpPr>
          <p:cNvPr id="19" name="Rectangle 18">
            <a:extLst>
              <a:ext uri="{FF2B5EF4-FFF2-40B4-BE49-F238E27FC236}">
                <a16:creationId xmlns:a16="http://schemas.microsoft.com/office/drawing/2014/main" id="{5B44EB12-999B-48B8-B222-3D0C414ACDA3}"/>
              </a:ext>
            </a:extLst>
          </p:cNvPr>
          <p:cNvSpPr/>
          <p:nvPr/>
        </p:nvSpPr>
        <p:spPr>
          <a:xfrm>
            <a:off x="2685584" y="4155166"/>
            <a:ext cx="1746918"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Anrufverwaltung </a:t>
            </a:r>
            <a:r>
              <a:rPr lang="de-DE" sz="1050">
                <a:solidFill>
                  <a:schemeClr val="tx1"/>
                </a:solidFill>
              </a:rPr>
              <a:t>und </a:t>
            </a:r>
            <a:r>
              <a:rPr lang="de-DE" sz="1050" b="1">
                <a:solidFill>
                  <a:schemeClr val="tx1"/>
                </a:solidFill>
              </a:rPr>
              <a:t>-aufzeichnung</a:t>
            </a:r>
          </a:p>
        </p:txBody>
      </p:sp>
      <p:sp>
        <p:nvSpPr>
          <p:cNvPr id="20" name="Rectangle 19">
            <a:extLst>
              <a:ext uri="{FF2B5EF4-FFF2-40B4-BE49-F238E27FC236}">
                <a16:creationId xmlns:a16="http://schemas.microsoft.com/office/drawing/2014/main" id="{57762922-D05A-4190-B301-D375CD0E3FD4}"/>
              </a:ext>
            </a:extLst>
          </p:cNvPr>
          <p:cNvSpPr/>
          <p:nvPr/>
        </p:nvSpPr>
        <p:spPr>
          <a:xfrm>
            <a:off x="4847774" y="981277"/>
            <a:ext cx="3824512" cy="367463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FD564F7-C1BA-4886-B0B5-6D67850E94A4}"/>
              </a:ext>
            </a:extLst>
          </p:cNvPr>
          <p:cNvSpPr/>
          <p:nvPr/>
        </p:nvSpPr>
        <p:spPr>
          <a:xfrm>
            <a:off x="5767981" y="1097674"/>
            <a:ext cx="1967936" cy="351170"/>
          </a:xfrm>
          <a:prstGeom prst="rect">
            <a:avLst/>
          </a:prstGeom>
          <a:solidFill>
            <a:srgbClr val="5A44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800" b="1"/>
              <a:t>SICHERHEIT</a:t>
            </a:r>
          </a:p>
        </p:txBody>
      </p:sp>
      <p:sp>
        <p:nvSpPr>
          <p:cNvPr id="22" name="Rectangle 21">
            <a:extLst>
              <a:ext uri="{FF2B5EF4-FFF2-40B4-BE49-F238E27FC236}">
                <a16:creationId xmlns:a16="http://schemas.microsoft.com/office/drawing/2014/main" id="{47D1CEBD-A44B-4FB0-A155-08554CB4ABE9}"/>
              </a:ext>
            </a:extLst>
          </p:cNvPr>
          <p:cNvSpPr/>
          <p:nvPr/>
        </p:nvSpPr>
        <p:spPr>
          <a:xfrm>
            <a:off x="4941266" y="1618965"/>
            <a:ext cx="1717193"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Uneingeschränkt mit </a:t>
            </a:r>
            <a:r>
              <a:rPr lang="de-DE" sz="1050" b="1">
                <a:solidFill>
                  <a:schemeClr val="tx1"/>
                </a:solidFill>
              </a:rPr>
              <a:t>DSGVO konforme</a:t>
            </a:r>
            <a:r>
              <a:rPr lang="de-DE" sz="1050">
                <a:solidFill>
                  <a:schemeClr val="tx1"/>
                </a:solidFill>
              </a:rPr>
              <a:t> Lösung</a:t>
            </a:r>
          </a:p>
        </p:txBody>
      </p:sp>
      <p:sp>
        <p:nvSpPr>
          <p:cNvPr id="23" name="Rectangle 22">
            <a:extLst>
              <a:ext uri="{FF2B5EF4-FFF2-40B4-BE49-F238E27FC236}">
                <a16:creationId xmlns:a16="http://schemas.microsoft.com/office/drawing/2014/main" id="{797B816A-5ADD-4860-8074-AF289983CB86}"/>
              </a:ext>
            </a:extLst>
          </p:cNvPr>
          <p:cNvSpPr/>
          <p:nvPr/>
        </p:nvSpPr>
        <p:spPr>
          <a:xfrm>
            <a:off x="6751952" y="1618964"/>
            <a:ext cx="1717193"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ISO27001</a:t>
            </a:r>
            <a:r>
              <a:rPr lang="de-DE" sz="1050">
                <a:solidFill>
                  <a:schemeClr val="tx1"/>
                </a:solidFill>
              </a:rPr>
              <a:t>-zertifiziert </a:t>
            </a:r>
          </a:p>
        </p:txBody>
      </p:sp>
      <p:sp>
        <p:nvSpPr>
          <p:cNvPr id="24" name="Rectangle 23">
            <a:extLst>
              <a:ext uri="{FF2B5EF4-FFF2-40B4-BE49-F238E27FC236}">
                <a16:creationId xmlns:a16="http://schemas.microsoft.com/office/drawing/2014/main" id="{DCDFBB66-DC33-43D6-B3E9-3E75F5EDDAEE}"/>
              </a:ext>
            </a:extLst>
          </p:cNvPr>
          <p:cNvSpPr/>
          <p:nvPr/>
        </p:nvSpPr>
        <p:spPr>
          <a:xfrm>
            <a:off x="4941266" y="2160681"/>
            <a:ext cx="1717194"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Skalierbare Plattform mit </a:t>
            </a:r>
            <a:r>
              <a:rPr lang="de-DE" sz="1050" b="1">
                <a:solidFill>
                  <a:schemeClr val="tx1"/>
                </a:solidFill>
              </a:rPr>
              <a:t>Hochverfügbarkeit</a:t>
            </a:r>
            <a:r>
              <a:rPr lang="de-DE" sz="1050">
                <a:solidFill>
                  <a:schemeClr val="tx1"/>
                </a:solidFill>
              </a:rPr>
              <a:t> und </a:t>
            </a:r>
            <a:r>
              <a:rPr lang="de-DE" sz="1050" b="1">
                <a:solidFill>
                  <a:schemeClr val="tx1"/>
                </a:solidFill>
              </a:rPr>
              <a:t>Ausfallsicherheit</a:t>
            </a:r>
            <a:r>
              <a:rPr lang="de-DE" sz="1050">
                <a:solidFill>
                  <a:schemeClr val="tx1"/>
                </a:solidFill>
              </a:rPr>
              <a:t> als Kernstück</a:t>
            </a:r>
          </a:p>
        </p:txBody>
      </p:sp>
      <p:sp>
        <p:nvSpPr>
          <p:cNvPr id="25" name="Rectangle 24">
            <a:extLst>
              <a:ext uri="{FF2B5EF4-FFF2-40B4-BE49-F238E27FC236}">
                <a16:creationId xmlns:a16="http://schemas.microsoft.com/office/drawing/2014/main" id="{1D59A298-B1EF-47C0-9637-6C4DC958FD5A}"/>
              </a:ext>
            </a:extLst>
          </p:cNvPr>
          <p:cNvSpPr/>
          <p:nvPr/>
        </p:nvSpPr>
        <p:spPr>
          <a:xfrm>
            <a:off x="6751951" y="2180908"/>
            <a:ext cx="1717193"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Intraregionale Redundanz durch </a:t>
            </a:r>
            <a:r>
              <a:rPr lang="de-DE" sz="1050" b="1">
                <a:solidFill>
                  <a:schemeClr val="tx1"/>
                </a:solidFill>
              </a:rPr>
              <a:t>geografisch isolierte Rechenzentren</a:t>
            </a:r>
          </a:p>
        </p:txBody>
      </p:sp>
      <p:sp>
        <p:nvSpPr>
          <p:cNvPr id="26" name="Rectangle 25">
            <a:extLst>
              <a:ext uri="{FF2B5EF4-FFF2-40B4-BE49-F238E27FC236}">
                <a16:creationId xmlns:a16="http://schemas.microsoft.com/office/drawing/2014/main" id="{BE6AAF6B-9DB2-4392-9FE6-36AB2CEDE97E}"/>
              </a:ext>
            </a:extLst>
          </p:cNvPr>
          <p:cNvSpPr/>
          <p:nvPr/>
        </p:nvSpPr>
        <p:spPr>
          <a:xfrm>
            <a:off x="4941267" y="2824658"/>
            <a:ext cx="1717193"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Strenge </a:t>
            </a:r>
            <a:r>
              <a:rPr lang="de-DE" sz="1050" b="1">
                <a:solidFill>
                  <a:schemeClr val="tx1"/>
                </a:solidFill>
              </a:rPr>
              <a:t>Datenschutz</a:t>
            </a:r>
            <a:r>
              <a:rPr lang="de-DE" sz="1050">
                <a:solidFill>
                  <a:schemeClr val="tx1"/>
                </a:solidFill>
              </a:rPr>
              <a:t>-Vereinbarungen</a:t>
            </a:r>
          </a:p>
        </p:txBody>
      </p:sp>
      <p:sp>
        <p:nvSpPr>
          <p:cNvPr id="27" name="Rectangle 26">
            <a:extLst>
              <a:ext uri="{FF2B5EF4-FFF2-40B4-BE49-F238E27FC236}">
                <a16:creationId xmlns:a16="http://schemas.microsoft.com/office/drawing/2014/main" id="{C2985213-6BE0-4FEC-8356-0A0A26840CE3}"/>
              </a:ext>
            </a:extLst>
          </p:cNvPr>
          <p:cNvSpPr/>
          <p:nvPr/>
        </p:nvSpPr>
        <p:spPr>
          <a:xfrm>
            <a:off x="6751950" y="2818592"/>
            <a:ext cx="1717193"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Lokales </a:t>
            </a:r>
            <a:r>
              <a:rPr lang="de-DE" sz="1050" b="1">
                <a:solidFill>
                  <a:schemeClr val="tx1"/>
                </a:solidFill>
              </a:rPr>
              <a:t>Hosting</a:t>
            </a:r>
            <a:r>
              <a:rPr lang="de-DE" sz="1050">
                <a:solidFill>
                  <a:schemeClr val="tx1"/>
                </a:solidFill>
              </a:rPr>
              <a:t> und Einsatz lokaler Prozesse für das </a:t>
            </a:r>
            <a:r>
              <a:rPr lang="de-DE" sz="1050" b="1">
                <a:solidFill>
                  <a:schemeClr val="tx1"/>
                </a:solidFill>
              </a:rPr>
              <a:t>Cloud-Management</a:t>
            </a:r>
          </a:p>
        </p:txBody>
      </p:sp>
      <p:sp>
        <p:nvSpPr>
          <p:cNvPr id="28" name="Rectangle 27">
            <a:extLst>
              <a:ext uri="{FF2B5EF4-FFF2-40B4-BE49-F238E27FC236}">
                <a16:creationId xmlns:a16="http://schemas.microsoft.com/office/drawing/2014/main" id="{F2AC2EB7-05F4-44EC-9A1B-23159059CFF8}"/>
              </a:ext>
            </a:extLst>
          </p:cNvPr>
          <p:cNvSpPr/>
          <p:nvPr/>
        </p:nvSpPr>
        <p:spPr>
          <a:xfrm>
            <a:off x="4941267" y="3483747"/>
            <a:ext cx="1717193"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Rainbow-Rechenzentren sind </a:t>
            </a:r>
            <a:r>
              <a:rPr lang="de-DE" sz="1050" b="1">
                <a:solidFill>
                  <a:schemeClr val="tx1"/>
                </a:solidFill>
              </a:rPr>
              <a:t>SOC-zertifiziert </a:t>
            </a:r>
            <a:r>
              <a:rPr lang="de-DE" sz="1050">
                <a:solidFill>
                  <a:schemeClr val="tx1"/>
                </a:solidFill>
              </a:rPr>
              <a:t>mit </a:t>
            </a:r>
            <a:r>
              <a:rPr lang="de-DE" sz="1050" b="1">
                <a:solidFill>
                  <a:schemeClr val="tx1"/>
                </a:solidFill>
              </a:rPr>
              <a:t>umfassender Sicherheit</a:t>
            </a:r>
          </a:p>
        </p:txBody>
      </p:sp>
      <p:sp>
        <p:nvSpPr>
          <p:cNvPr id="29" name="Rectangle 28">
            <a:extLst>
              <a:ext uri="{FF2B5EF4-FFF2-40B4-BE49-F238E27FC236}">
                <a16:creationId xmlns:a16="http://schemas.microsoft.com/office/drawing/2014/main" id="{80D249AF-F969-4765-84ED-CDEB306311FF}"/>
              </a:ext>
            </a:extLst>
          </p:cNvPr>
          <p:cNvSpPr/>
          <p:nvPr/>
        </p:nvSpPr>
        <p:spPr>
          <a:xfrm>
            <a:off x="6751949" y="3483747"/>
            <a:ext cx="1717193" cy="547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solidFill>
                  <a:schemeClr val="tx1"/>
                </a:solidFill>
              </a:rPr>
              <a:t>Datenschutz auf </a:t>
            </a:r>
            <a:r>
              <a:rPr lang="de-DE" sz="1050" b="1">
                <a:solidFill>
                  <a:schemeClr val="tx1"/>
                </a:solidFill>
              </a:rPr>
              <a:t>regionaler Ebene</a:t>
            </a:r>
            <a:r>
              <a:rPr lang="de-DE" sz="1050">
                <a:solidFill>
                  <a:schemeClr val="tx1"/>
                </a:solidFill>
              </a:rPr>
              <a:t> &amp; niemals grenzüberschreitend replizierte Daten</a:t>
            </a:r>
          </a:p>
        </p:txBody>
      </p:sp>
      <p:sp>
        <p:nvSpPr>
          <p:cNvPr id="30" name="Rectangle 29">
            <a:extLst>
              <a:ext uri="{FF2B5EF4-FFF2-40B4-BE49-F238E27FC236}">
                <a16:creationId xmlns:a16="http://schemas.microsoft.com/office/drawing/2014/main" id="{A2B70C91-88C3-476B-BB2F-5233CDC828BD}"/>
              </a:ext>
            </a:extLst>
          </p:cNvPr>
          <p:cNvSpPr/>
          <p:nvPr/>
        </p:nvSpPr>
        <p:spPr>
          <a:xfrm>
            <a:off x="4941265" y="4142836"/>
            <a:ext cx="1717193"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Dedizierte Speicherung </a:t>
            </a:r>
            <a:r>
              <a:rPr lang="de-DE" sz="1050">
                <a:solidFill>
                  <a:schemeClr val="tx1"/>
                </a:solidFill>
              </a:rPr>
              <a:t>von medizinischen Daten </a:t>
            </a:r>
          </a:p>
        </p:txBody>
      </p:sp>
      <p:sp>
        <p:nvSpPr>
          <p:cNvPr id="31" name="Rectangle 30">
            <a:extLst>
              <a:ext uri="{FF2B5EF4-FFF2-40B4-BE49-F238E27FC236}">
                <a16:creationId xmlns:a16="http://schemas.microsoft.com/office/drawing/2014/main" id="{260CCCF5-6612-4A41-B9DD-2A9EF82ADFF3}"/>
              </a:ext>
            </a:extLst>
          </p:cNvPr>
          <p:cNvSpPr/>
          <p:nvPr/>
        </p:nvSpPr>
        <p:spPr>
          <a:xfrm>
            <a:off x="6751952" y="4137361"/>
            <a:ext cx="1717193" cy="4354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b="1">
                <a:solidFill>
                  <a:schemeClr val="tx1"/>
                </a:solidFill>
              </a:rPr>
              <a:t>ISO9001:2015</a:t>
            </a:r>
            <a:r>
              <a:rPr lang="de-DE" sz="1050">
                <a:solidFill>
                  <a:schemeClr val="tx1"/>
                </a:solidFill>
              </a:rPr>
              <a:t>-zertifiziert</a:t>
            </a:r>
          </a:p>
        </p:txBody>
      </p:sp>
    </p:spTree>
    <p:extLst>
      <p:ext uri="{BB962C8B-B14F-4D97-AF65-F5344CB8AC3E}">
        <p14:creationId xmlns:p14="http://schemas.microsoft.com/office/powerpoint/2010/main" val="3527019398"/>
      </p:ext>
    </p:extLst>
  </p:cSld>
  <p:clrMapOvr>
    <a:masterClrMapping/>
  </p:clrMapOvr>
  <p:transition/>
</p:sld>
</file>

<file path=ppt/theme/theme1.xml><?xml version="1.0" encoding="utf-8"?>
<a:theme xmlns:a="http://schemas.openxmlformats.org/drawingml/2006/main" name="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_DEF" id="{459034E3-B273-6E44-AF3E-098475828715}" vid="{9944A4F8-E1E3-C64B-8B61-048A4BC3E2E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7CEA096A7B1844A1DF1B52982F050B" ma:contentTypeVersion="13" ma:contentTypeDescription="Create a new document." ma:contentTypeScope="" ma:versionID="bf2356dea0239a94aa4711c4f4f7dbe6">
  <xsd:schema xmlns:xsd="http://www.w3.org/2001/XMLSchema" xmlns:xs="http://www.w3.org/2001/XMLSchema" xmlns:p="http://schemas.microsoft.com/office/2006/metadata/properties" xmlns:ns2="f6592ad8-6634-41d3-9c55-572f9e3f0858" xmlns:ns3="3d4e71a2-9f39-457d-b672-a5b67919626e" targetNamespace="http://schemas.microsoft.com/office/2006/metadata/properties" ma:root="true" ma:fieldsID="47b11442436c7b83349acac99ae9b094" ns2:_="" ns3:_="">
    <xsd:import namespace="f6592ad8-6634-41d3-9c55-572f9e3f0858"/>
    <xsd:import namespace="3d4e71a2-9f39-457d-b672-a5b6791962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92ad8-6634-41d3-9c55-572f9e3f0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454e35f-e120-48e4-aa47-94efba9dbd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4e71a2-9f39-457d-b672-a5b67919626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b76a226-7607-4b0a-93c6-0d17a89bb4f1}" ma:internalName="TaxCatchAll" ma:showField="CatchAllData" ma:web="3d4e71a2-9f39-457d-b672-a5b679196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f6592ad8-6634-41d3-9c55-572f9e3f0858" xsi:nil="true"/>
    <lcf76f155ced4ddcb4097134ff3c332f xmlns="f6592ad8-6634-41d3-9c55-572f9e3f0858">
      <Terms xmlns="http://schemas.microsoft.com/office/infopath/2007/PartnerControls"/>
    </lcf76f155ced4ddcb4097134ff3c332f>
    <TaxCatchAll xmlns="3d4e71a2-9f39-457d-b672-a5b67919626e" xsi:nil="true"/>
  </documentManagement>
</p:properties>
</file>

<file path=customXml/itemProps1.xml><?xml version="1.0" encoding="utf-8"?>
<ds:datastoreItem xmlns:ds="http://schemas.openxmlformats.org/officeDocument/2006/customXml" ds:itemID="{895F8C77-DA09-4977-A2A1-B99FE70B13B2}">
  <ds:schemaRefs>
    <ds:schemaRef ds:uri="http://schemas.microsoft.com/sharepoint/v3/contenttype/forms"/>
  </ds:schemaRefs>
</ds:datastoreItem>
</file>

<file path=customXml/itemProps2.xml><?xml version="1.0" encoding="utf-8"?>
<ds:datastoreItem xmlns:ds="http://schemas.openxmlformats.org/officeDocument/2006/customXml" ds:itemID="{8E2F4D16-C908-482A-BF6D-43AF51A27BE0}"/>
</file>

<file path=customXml/itemProps3.xml><?xml version="1.0" encoding="utf-8"?>
<ds:datastoreItem xmlns:ds="http://schemas.openxmlformats.org/officeDocument/2006/customXml" ds:itemID="{41FD334E-91E8-45EA-BA66-E5D26E2EDB86}">
  <ds:schemaRefs>
    <ds:schemaRef ds:uri="http://schemas.microsoft.com/office/2006/documentManagement/types"/>
    <ds:schemaRef ds:uri="http://purl.org/dc/elements/1.1/"/>
    <ds:schemaRef ds:uri="96f1be81-7250-4b52-a6ec-10a439e5c7fc"/>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782ef10b-558c-42a7-ba14-7325d859466a"/>
    <ds:schemaRef ds:uri="http://www.w3.org/XML/1998/namespace"/>
    <ds:schemaRef ds:uri="f6592ad8-6634-41d3-9c55-572f9e3f0858"/>
  </ds:schemaRefs>
</ds:datastoreItem>
</file>

<file path=docProps/app.xml><?xml version="1.0" encoding="utf-8"?>
<Properties xmlns="http://schemas.openxmlformats.org/officeDocument/2006/extended-properties" xmlns:vt="http://schemas.openxmlformats.org/officeDocument/2006/docPropsVTypes">
  <Template>ALE_DEF</Template>
  <TotalTime>15</TotalTime>
  <Words>729</Words>
  <Application>Microsoft Macintosh PowerPoint</Application>
  <PresentationFormat>On-screen Show (16:9)</PresentationFormat>
  <Paragraphs>90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Montserrat Hairline</vt:lpstr>
      <vt:lpstr>Open Sans</vt:lpstr>
      <vt:lpstr>Trebuchet MS</vt:lpstr>
      <vt:lpstr>ALE-16:9-2019 </vt:lpstr>
      <vt:lpstr>Rainbow™ Elevator Pitch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 Template</dc:title>
  <dc:subject/>
  <dc:creator>Pernigotti Paola</dc:creator>
  <cp:keywords/>
  <dc:description/>
  <cp:lastModifiedBy>Jackie Morris</cp:lastModifiedBy>
  <cp:revision>125</cp:revision>
  <dcterms:created xsi:type="dcterms:W3CDTF">2019-05-14T10:16:52Z</dcterms:created>
  <dcterms:modified xsi:type="dcterms:W3CDTF">2022-07-22T14:33:08Z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0x0101005B7CEA096A7B1844A1DF1B52982F050B</vt:lpwstr>
  </property>
  <property fmtid="{D5CDD505-2E9C-101B-9397-08002B2CF9AE}" pid="3" name="Order">
    <vt:r8>80500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