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3"/>
    <p:sldMasterId id="2147483735" r:id="rId4"/>
  </p:sldMasterIdLst>
  <p:notesMasterIdLst>
    <p:notesMasterId r:id="rId24"/>
  </p:notesMasterIdLst>
  <p:sldIdLst>
    <p:sldId id="2710" r:id="rId5"/>
    <p:sldId id="2134805450" r:id="rId6"/>
    <p:sldId id="2717" r:id="rId7"/>
    <p:sldId id="2718" r:id="rId8"/>
    <p:sldId id="2134805528" r:id="rId9"/>
    <p:sldId id="2712" r:id="rId10"/>
    <p:sldId id="2719" r:id="rId11"/>
    <p:sldId id="2134805526" r:id="rId12"/>
    <p:sldId id="2134805572" r:id="rId13"/>
    <p:sldId id="2134805435" r:id="rId14"/>
    <p:sldId id="2147468775" r:id="rId15"/>
    <p:sldId id="2683" r:id="rId16"/>
    <p:sldId id="2720" r:id="rId17"/>
    <p:sldId id="2688" r:id="rId18"/>
    <p:sldId id="2134805573" r:id="rId19"/>
    <p:sldId id="2134805577" r:id="rId20"/>
    <p:sldId id="399" r:id="rId21"/>
    <p:sldId id="2134805578" r:id="rId22"/>
    <p:sldId id="2657" r:id="rId23"/>
  </p:sldIdLst>
  <p:sldSz cx="9144000" cy="5143500" type="screen16x9"/>
  <p:notesSz cx="6858000" cy="9144000"/>
  <p:defaultTextStyle>
    <a:defPPr>
      <a:defRPr lang="it-IT"/>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323" autoAdjust="0"/>
  </p:normalViewPr>
  <p:slideViewPr>
    <p:cSldViewPr snapToGrid="0" snapToObjects="1">
      <p:cViewPr varScale="1">
        <p:scale>
          <a:sx n="149" d="100"/>
          <a:sy n="149" d="100"/>
        </p:scale>
        <p:origin x="540" y="120"/>
      </p:cViewPr>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y Benjamin" userId="a53f8734-9414-4fa8-bc9d-68b812a21472" providerId="ADAL" clId="{C7F2C169-1DEC-46FF-B6E8-C95B61F96D07}"/>
    <pc:docChg chg="undo custSel addSld delSld modSld">
      <pc:chgData name="Lay Benjamin" userId="a53f8734-9414-4fa8-bc9d-68b812a21472" providerId="ADAL" clId="{C7F2C169-1DEC-46FF-B6E8-C95B61F96D07}" dt="2021-11-11T14:54:21.922" v="798" actId="20577"/>
      <pc:docMkLst>
        <pc:docMk/>
      </pc:docMkLst>
      <pc:sldChg chg="modSp mod modNotesTx">
        <pc:chgData name="Lay Benjamin" userId="a53f8734-9414-4fa8-bc9d-68b812a21472" providerId="ADAL" clId="{C7F2C169-1DEC-46FF-B6E8-C95B61F96D07}" dt="2021-11-11T14:48:18.118" v="701" actId="20577"/>
        <pc:sldMkLst>
          <pc:docMk/>
          <pc:sldMk cId="3793464103" sldId="421"/>
        </pc:sldMkLst>
        <pc:spChg chg="mod">
          <ac:chgData name="Lay Benjamin" userId="a53f8734-9414-4fa8-bc9d-68b812a21472" providerId="ADAL" clId="{C7F2C169-1DEC-46FF-B6E8-C95B61F96D07}" dt="2021-11-11T14:29:51.677" v="444" actId="20577"/>
          <ac:spMkLst>
            <pc:docMk/>
            <pc:sldMk cId="3793464103" sldId="421"/>
            <ac:spMk id="16" creationId="{BEF0421C-AE38-4B9D-9DC3-A3C2DABAB92E}"/>
          </ac:spMkLst>
        </pc:spChg>
        <pc:spChg chg="mod">
          <ac:chgData name="Lay Benjamin" userId="a53f8734-9414-4fa8-bc9d-68b812a21472" providerId="ADAL" clId="{C7F2C169-1DEC-46FF-B6E8-C95B61F96D07}" dt="2021-11-11T14:29:24.828" v="406" actId="20577"/>
          <ac:spMkLst>
            <pc:docMk/>
            <pc:sldMk cId="3793464103" sldId="421"/>
            <ac:spMk id="43" creationId="{E37B5D34-AFFB-4BFB-AD0D-C0AAC55BD9F4}"/>
          </ac:spMkLst>
        </pc:spChg>
        <pc:spChg chg="mod">
          <ac:chgData name="Lay Benjamin" userId="a53f8734-9414-4fa8-bc9d-68b812a21472" providerId="ADAL" clId="{C7F2C169-1DEC-46FF-B6E8-C95B61F96D07}" dt="2021-11-11T14:29:39.005" v="428" actId="1038"/>
          <ac:spMkLst>
            <pc:docMk/>
            <pc:sldMk cId="3793464103" sldId="421"/>
            <ac:spMk id="44" creationId="{9A86F160-2565-4214-B577-A1FD9AFA7AF3}"/>
          </ac:spMkLst>
        </pc:spChg>
        <pc:spChg chg="mod">
          <ac:chgData name="Lay Benjamin" userId="a53f8734-9414-4fa8-bc9d-68b812a21472" providerId="ADAL" clId="{C7F2C169-1DEC-46FF-B6E8-C95B61F96D07}" dt="2021-11-11T14:29:35.934" v="418" actId="1038"/>
          <ac:spMkLst>
            <pc:docMk/>
            <pc:sldMk cId="3793464103" sldId="421"/>
            <ac:spMk id="45" creationId="{70CD78ED-1F33-4E33-B2A9-1A9878F77CE0}"/>
          </ac:spMkLst>
        </pc:spChg>
        <pc:spChg chg="mod">
          <ac:chgData name="Lay Benjamin" userId="a53f8734-9414-4fa8-bc9d-68b812a21472" providerId="ADAL" clId="{C7F2C169-1DEC-46FF-B6E8-C95B61F96D07}" dt="2021-11-11T14:29:32.060" v="411" actId="20577"/>
          <ac:spMkLst>
            <pc:docMk/>
            <pc:sldMk cId="3793464103" sldId="421"/>
            <ac:spMk id="46" creationId="{EC050F2C-46AF-4F1D-93E8-B1A099E4F5DF}"/>
          </ac:spMkLst>
        </pc:spChg>
        <pc:spChg chg="mod">
          <ac:chgData name="Lay Benjamin" userId="a53f8734-9414-4fa8-bc9d-68b812a21472" providerId="ADAL" clId="{C7F2C169-1DEC-46FF-B6E8-C95B61F96D07}" dt="2021-11-11T14:29:40.477" v="431" actId="1038"/>
          <ac:spMkLst>
            <pc:docMk/>
            <pc:sldMk cId="3793464103" sldId="421"/>
            <ac:spMk id="47" creationId="{E876CBDD-67CB-4A93-AD2A-604A83DE05FF}"/>
          </ac:spMkLst>
        </pc:spChg>
        <pc:spChg chg="mod">
          <ac:chgData name="Lay Benjamin" userId="a53f8734-9414-4fa8-bc9d-68b812a21472" providerId="ADAL" clId="{C7F2C169-1DEC-46FF-B6E8-C95B61F96D07}" dt="2021-11-11T14:29:46.885" v="440" actId="20577"/>
          <ac:spMkLst>
            <pc:docMk/>
            <pc:sldMk cId="3793464103" sldId="421"/>
            <ac:spMk id="48" creationId="{1E525A80-5392-4980-8C1C-607BA2794188}"/>
          </ac:spMkLst>
        </pc:spChg>
        <pc:spChg chg="mod">
          <ac:chgData name="Lay Benjamin" userId="a53f8734-9414-4fa8-bc9d-68b812a21472" providerId="ADAL" clId="{C7F2C169-1DEC-46FF-B6E8-C95B61F96D07}" dt="2021-11-11T14:30:04.532" v="456" actId="20577"/>
          <ac:spMkLst>
            <pc:docMk/>
            <pc:sldMk cId="3793464103" sldId="421"/>
            <ac:spMk id="58" creationId="{00000000-0000-0000-0000-000000000000}"/>
          </ac:spMkLst>
        </pc:spChg>
        <pc:spChg chg="mod">
          <ac:chgData name="Lay Benjamin" userId="a53f8734-9414-4fa8-bc9d-68b812a21472" providerId="ADAL" clId="{C7F2C169-1DEC-46FF-B6E8-C95B61F96D07}" dt="2021-11-11T14:30:12.532" v="466" actId="20577"/>
          <ac:spMkLst>
            <pc:docMk/>
            <pc:sldMk cId="3793464103" sldId="421"/>
            <ac:spMk id="65" creationId="{3228C4B3-1417-4930-9F07-0F8791E8059B}"/>
          </ac:spMkLst>
        </pc:spChg>
        <pc:spChg chg="mod">
          <ac:chgData name="Lay Benjamin" userId="a53f8734-9414-4fa8-bc9d-68b812a21472" providerId="ADAL" clId="{C7F2C169-1DEC-46FF-B6E8-C95B61F96D07}" dt="2021-11-11T14:30:08.444" v="462" actId="20577"/>
          <ac:spMkLst>
            <pc:docMk/>
            <pc:sldMk cId="3793464103" sldId="421"/>
            <ac:spMk id="85" creationId="{51840C72-6F9D-45A4-B09A-82EDF6123791}"/>
          </ac:spMkLst>
        </pc:spChg>
      </pc:sldChg>
      <pc:sldChg chg="modSp mod">
        <pc:chgData name="Lay Benjamin" userId="a53f8734-9414-4fa8-bc9d-68b812a21472" providerId="ADAL" clId="{C7F2C169-1DEC-46FF-B6E8-C95B61F96D07}" dt="2021-11-10T11:15:41.467" v="35" actId="113"/>
        <pc:sldMkLst>
          <pc:docMk/>
          <pc:sldMk cId="2997389524" sldId="2657"/>
        </pc:sldMkLst>
        <pc:spChg chg="mod">
          <ac:chgData name="Lay Benjamin" userId="a53f8734-9414-4fa8-bc9d-68b812a21472" providerId="ADAL" clId="{C7F2C169-1DEC-46FF-B6E8-C95B61F96D07}" dt="2021-11-10T11:15:41.467" v="35" actId="113"/>
          <ac:spMkLst>
            <pc:docMk/>
            <pc:sldMk cId="2997389524" sldId="2657"/>
            <ac:spMk id="12" creationId="{95F11EE4-EDDC-408C-AF22-3995B81611F6}"/>
          </ac:spMkLst>
        </pc:spChg>
        <pc:spChg chg="mod">
          <ac:chgData name="Lay Benjamin" userId="a53f8734-9414-4fa8-bc9d-68b812a21472" providerId="ADAL" clId="{C7F2C169-1DEC-46FF-B6E8-C95B61F96D07}" dt="2021-11-08T11:56:17.518" v="26" actId="20577"/>
          <ac:spMkLst>
            <pc:docMk/>
            <pc:sldMk cId="2997389524" sldId="2657"/>
            <ac:spMk id="78859" creationId="{6EA8C5BA-6DB6-49A1-8E48-E10C71B3E9CC}"/>
          </ac:spMkLst>
        </pc:spChg>
      </pc:sldChg>
      <pc:sldChg chg="delSp modSp mod modNotesTx">
        <pc:chgData name="Lay Benjamin" userId="a53f8734-9414-4fa8-bc9d-68b812a21472" providerId="ADAL" clId="{C7F2C169-1DEC-46FF-B6E8-C95B61F96D07}" dt="2021-11-11T14:36:33.677" v="677" actId="20577"/>
        <pc:sldMkLst>
          <pc:docMk/>
          <pc:sldMk cId="3485235011" sldId="2696"/>
        </pc:sldMkLst>
        <pc:spChg chg="mod">
          <ac:chgData name="Lay Benjamin" userId="a53f8734-9414-4fa8-bc9d-68b812a21472" providerId="ADAL" clId="{C7F2C169-1DEC-46FF-B6E8-C95B61F96D07}" dt="2021-11-11T14:33:24.260" v="603" actId="14100"/>
          <ac:spMkLst>
            <pc:docMk/>
            <pc:sldMk cId="3485235011" sldId="2696"/>
            <ac:spMk id="5" creationId="{00000000-0000-0000-0000-000000000000}"/>
          </ac:spMkLst>
        </pc:spChg>
        <pc:spChg chg="mod">
          <ac:chgData name="Lay Benjamin" userId="a53f8734-9414-4fa8-bc9d-68b812a21472" providerId="ADAL" clId="{C7F2C169-1DEC-46FF-B6E8-C95B61F96D07}" dt="2021-11-11T14:33:46.004" v="611" actId="20577"/>
          <ac:spMkLst>
            <pc:docMk/>
            <pc:sldMk cId="3485235011" sldId="2696"/>
            <ac:spMk id="8" creationId="{00000000-0000-0000-0000-000000000000}"/>
          </ac:spMkLst>
        </pc:spChg>
        <pc:spChg chg="mod">
          <ac:chgData name="Lay Benjamin" userId="a53f8734-9414-4fa8-bc9d-68b812a21472" providerId="ADAL" clId="{C7F2C169-1DEC-46FF-B6E8-C95B61F96D07}" dt="2021-11-11T14:33:59.587" v="625" actId="20577"/>
          <ac:spMkLst>
            <pc:docMk/>
            <pc:sldMk cId="3485235011" sldId="2696"/>
            <ac:spMk id="15" creationId="{00000000-0000-0000-0000-000000000000}"/>
          </ac:spMkLst>
        </pc:spChg>
        <pc:spChg chg="mod">
          <ac:chgData name="Lay Benjamin" userId="a53f8734-9414-4fa8-bc9d-68b812a21472" providerId="ADAL" clId="{C7F2C169-1DEC-46FF-B6E8-C95B61F96D07}" dt="2021-11-11T14:34:31.059" v="656" actId="20577"/>
          <ac:spMkLst>
            <pc:docMk/>
            <pc:sldMk cId="3485235011" sldId="2696"/>
            <ac:spMk id="37" creationId="{856E78FA-7830-48AF-B26B-3D9090EA4C59}"/>
          </ac:spMkLst>
        </pc:spChg>
        <pc:spChg chg="del">
          <ac:chgData name="Lay Benjamin" userId="a53f8734-9414-4fa8-bc9d-68b812a21472" providerId="ADAL" clId="{C7F2C169-1DEC-46FF-B6E8-C95B61F96D07}" dt="2021-11-11T14:33:41.548" v="609" actId="478"/>
          <ac:spMkLst>
            <pc:docMk/>
            <pc:sldMk cId="3485235011" sldId="2696"/>
            <ac:spMk id="39" creationId="{D377C0D2-DF8B-45BF-81C9-C0DC5A95637C}"/>
          </ac:spMkLst>
        </pc:spChg>
        <pc:spChg chg="mod">
          <ac:chgData name="Lay Benjamin" userId="a53f8734-9414-4fa8-bc9d-68b812a21472" providerId="ADAL" clId="{C7F2C169-1DEC-46FF-B6E8-C95B61F96D07}" dt="2021-11-11T14:33:36.084" v="608" actId="20577"/>
          <ac:spMkLst>
            <pc:docMk/>
            <pc:sldMk cId="3485235011" sldId="2696"/>
            <ac:spMk id="43" creationId="{4695342A-A86F-4D9C-A8E5-2BDE1DE9923F}"/>
          </ac:spMkLst>
        </pc:spChg>
        <pc:spChg chg="mod">
          <ac:chgData name="Lay Benjamin" userId="a53f8734-9414-4fa8-bc9d-68b812a21472" providerId="ADAL" clId="{C7F2C169-1DEC-46FF-B6E8-C95B61F96D07}" dt="2021-11-11T14:33:33.863" v="605" actId="1076"/>
          <ac:spMkLst>
            <pc:docMk/>
            <pc:sldMk cId="3485235011" sldId="2696"/>
            <ac:spMk id="44" creationId="{91F0658E-BCE7-4721-8BF1-E4671BBD7725}"/>
          </ac:spMkLst>
        </pc:spChg>
        <pc:spChg chg="mod">
          <ac:chgData name="Lay Benjamin" userId="a53f8734-9414-4fa8-bc9d-68b812a21472" providerId="ADAL" clId="{C7F2C169-1DEC-46FF-B6E8-C95B61F96D07}" dt="2021-11-11T14:33:52.012" v="617" actId="20577"/>
          <ac:spMkLst>
            <pc:docMk/>
            <pc:sldMk cId="3485235011" sldId="2696"/>
            <ac:spMk id="63" creationId="{00000000-0000-0000-0000-000000000000}"/>
          </ac:spMkLst>
        </pc:spChg>
        <pc:spChg chg="mod">
          <ac:chgData name="Lay Benjamin" userId="a53f8734-9414-4fa8-bc9d-68b812a21472" providerId="ADAL" clId="{C7F2C169-1DEC-46FF-B6E8-C95B61F96D07}" dt="2021-11-11T14:34:13.997" v="632" actId="20577"/>
          <ac:spMkLst>
            <pc:docMk/>
            <pc:sldMk cId="3485235011" sldId="2696"/>
            <ac:spMk id="64" creationId="{00000000-0000-0000-0000-000000000000}"/>
          </ac:spMkLst>
        </pc:spChg>
      </pc:sldChg>
      <pc:sldChg chg="modSp mod">
        <pc:chgData name="Lay Benjamin" userId="a53f8734-9414-4fa8-bc9d-68b812a21472" providerId="ADAL" clId="{C7F2C169-1DEC-46FF-B6E8-C95B61F96D07}" dt="2021-11-08T11:57:11.107" v="29" actId="20577"/>
        <pc:sldMkLst>
          <pc:docMk/>
          <pc:sldMk cId="2843991612" sldId="2710"/>
        </pc:sldMkLst>
        <pc:spChg chg="mod">
          <ac:chgData name="Lay Benjamin" userId="a53f8734-9414-4fa8-bc9d-68b812a21472" providerId="ADAL" clId="{C7F2C169-1DEC-46FF-B6E8-C95B61F96D07}" dt="2021-11-08T11:57:11.107" v="29" actId="20577"/>
          <ac:spMkLst>
            <pc:docMk/>
            <pc:sldMk cId="2843991612" sldId="2710"/>
            <ac:spMk id="9" creationId="{00000000-0000-0000-0000-000000000000}"/>
          </ac:spMkLst>
        </pc:spChg>
        <pc:spChg chg="mod">
          <ac:chgData name="Lay Benjamin" userId="a53f8734-9414-4fa8-bc9d-68b812a21472" providerId="ADAL" clId="{C7F2C169-1DEC-46FF-B6E8-C95B61F96D07}" dt="2021-11-08T11:56:39.103" v="27" actId="1076"/>
          <ac:spMkLst>
            <pc:docMk/>
            <pc:sldMk cId="2843991612" sldId="2710"/>
            <ac:spMk id="11" creationId="{00000000-0000-0000-0000-000000000000}"/>
          </ac:spMkLst>
        </pc:spChg>
      </pc:sldChg>
      <pc:sldChg chg="modSp mod modNotesTx">
        <pc:chgData name="Lay Benjamin" userId="a53f8734-9414-4fa8-bc9d-68b812a21472" providerId="ADAL" clId="{C7F2C169-1DEC-46FF-B6E8-C95B61F96D07}" dt="2021-11-11T14:51:37.908" v="775" actId="20577"/>
        <pc:sldMkLst>
          <pc:docMk/>
          <pc:sldMk cId="1113135488" sldId="2712"/>
        </pc:sldMkLst>
        <pc:spChg chg="mod">
          <ac:chgData name="Lay Benjamin" userId="a53f8734-9414-4fa8-bc9d-68b812a21472" providerId="ADAL" clId="{C7F2C169-1DEC-46FF-B6E8-C95B61F96D07}" dt="2021-11-11T13:48:52.476" v="99" actId="20577"/>
          <ac:spMkLst>
            <pc:docMk/>
            <pc:sldMk cId="1113135488" sldId="2712"/>
            <ac:spMk id="23" creationId="{00000000-0000-0000-0000-000000000000}"/>
          </ac:spMkLst>
        </pc:spChg>
      </pc:sldChg>
      <pc:sldChg chg="modSp mod modNotesTx">
        <pc:chgData name="Lay Benjamin" userId="a53f8734-9414-4fa8-bc9d-68b812a21472" providerId="ADAL" clId="{C7F2C169-1DEC-46FF-B6E8-C95B61F96D07}" dt="2021-11-11T13:37:48.833" v="69" actId="20577"/>
        <pc:sldMkLst>
          <pc:docMk/>
          <pc:sldMk cId="463033918" sldId="2716"/>
        </pc:sldMkLst>
        <pc:spChg chg="mod">
          <ac:chgData name="Lay Benjamin" userId="a53f8734-9414-4fa8-bc9d-68b812a21472" providerId="ADAL" clId="{C7F2C169-1DEC-46FF-B6E8-C95B61F96D07}" dt="2021-11-10T11:19:07.003" v="47" actId="20577"/>
          <ac:spMkLst>
            <pc:docMk/>
            <pc:sldMk cId="463033918" sldId="2716"/>
            <ac:spMk id="38" creationId="{00000000-0000-0000-0000-000000000000}"/>
          </ac:spMkLst>
        </pc:spChg>
        <pc:spChg chg="mod">
          <ac:chgData name="Lay Benjamin" userId="a53f8734-9414-4fa8-bc9d-68b812a21472" providerId="ADAL" clId="{C7F2C169-1DEC-46FF-B6E8-C95B61F96D07}" dt="2021-11-08T13:14:38.289" v="31" actId="14100"/>
          <ac:spMkLst>
            <pc:docMk/>
            <pc:sldMk cId="463033918" sldId="2716"/>
            <ac:spMk id="44" creationId="{00000000-0000-0000-0000-000000000000}"/>
          </ac:spMkLst>
        </pc:spChg>
      </pc:sldChg>
      <pc:sldChg chg="modSp mod modNotesTx">
        <pc:chgData name="Lay Benjamin" userId="a53f8734-9414-4fa8-bc9d-68b812a21472" providerId="ADAL" clId="{C7F2C169-1DEC-46FF-B6E8-C95B61F96D07}" dt="2021-11-11T14:54:21.922" v="798" actId="20577"/>
        <pc:sldMkLst>
          <pc:docMk/>
          <pc:sldMk cId="1325344328" sldId="2717"/>
        </pc:sldMkLst>
        <pc:spChg chg="mod">
          <ac:chgData name="Lay Benjamin" userId="a53f8734-9414-4fa8-bc9d-68b812a21472" providerId="ADAL" clId="{C7F2C169-1DEC-46FF-B6E8-C95B61F96D07}" dt="2021-11-11T13:48:09.953" v="84" actId="113"/>
          <ac:spMkLst>
            <pc:docMk/>
            <pc:sldMk cId="1325344328" sldId="2717"/>
            <ac:spMk id="35" creationId="{A1DB49FC-FBFA-495D-A650-9CC6208AA39D}"/>
          </ac:spMkLst>
        </pc:spChg>
      </pc:sldChg>
      <pc:sldChg chg="modSp mod modNotesTx">
        <pc:chgData name="Lay Benjamin" userId="a53f8734-9414-4fa8-bc9d-68b812a21472" providerId="ADAL" clId="{C7F2C169-1DEC-46FF-B6E8-C95B61F96D07}" dt="2021-11-11T14:52:25.110" v="784" actId="20577"/>
        <pc:sldMkLst>
          <pc:docMk/>
          <pc:sldMk cId="501955869" sldId="2718"/>
        </pc:sldMkLst>
        <pc:spChg chg="mod">
          <ac:chgData name="Lay Benjamin" userId="a53f8734-9414-4fa8-bc9d-68b812a21472" providerId="ADAL" clId="{C7F2C169-1DEC-46FF-B6E8-C95B61F96D07}" dt="2021-11-11T13:47:28.097" v="74" actId="20577"/>
          <ac:spMkLst>
            <pc:docMk/>
            <pc:sldMk cId="501955869" sldId="2718"/>
            <ac:spMk id="2" creationId="{00000000-0000-0000-0000-000000000000}"/>
          </ac:spMkLst>
        </pc:spChg>
        <pc:spChg chg="mod">
          <ac:chgData name="Lay Benjamin" userId="a53f8734-9414-4fa8-bc9d-68b812a21472" providerId="ADAL" clId="{C7F2C169-1DEC-46FF-B6E8-C95B61F96D07}" dt="2021-11-11T13:48:05.672" v="83" actId="113"/>
          <ac:spMkLst>
            <pc:docMk/>
            <pc:sldMk cId="501955869" sldId="2718"/>
            <ac:spMk id="23" creationId="{00000000-0000-0000-0000-000000000000}"/>
          </ac:spMkLst>
        </pc:spChg>
        <pc:spChg chg="mod">
          <ac:chgData name="Lay Benjamin" userId="a53f8734-9414-4fa8-bc9d-68b812a21472" providerId="ADAL" clId="{C7F2C169-1DEC-46FF-B6E8-C95B61F96D07}" dt="2021-11-11T13:47:52.615" v="80" actId="20577"/>
          <ac:spMkLst>
            <pc:docMk/>
            <pc:sldMk cId="501955869" sldId="2718"/>
            <ac:spMk id="29" creationId="{00000000-0000-0000-0000-000000000000}"/>
          </ac:spMkLst>
        </pc:spChg>
        <pc:spChg chg="mod">
          <ac:chgData name="Lay Benjamin" userId="a53f8734-9414-4fa8-bc9d-68b812a21472" providerId="ADAL" clId="{C7F2C169-1DEC-46FF-B6E8-C95B61F96D07}" dt="2021-11-11T13:47:36.119" v="75" actId="20577"/>
          <ac:spMkLst>
            <pc:docMk/>
            <pc:sldMk cId="501955869" sldId="2718"/>
            <ac:spMk id="68" creationId="{00000000-0000-0000-0000-000000000000}"/>
          </ac:spMkLst>
        </pc:spChg>
      </pc:sldChg>
      <pc:sldChg chg="modSp mod modNotesTx">
        <pc:chgData name="Lay Benjamin" userId="a53f8734-9414-4fa8-bc9d-68b812a21472" providerId="ADAL" clId="{C7F2C169-1DEC-46FF-B6E8-C95B61F96D07}" dt="2021-11-11T14:51:16.230" v="763" actId="20577"/>
        <pc:sldMkLst>
          <pc:docMk/>
          <pc:sldMk cId="2590461888" sldId="2719"/>
        </pc:sldMkLst>
        <pc:spChg chg="mod">
          <ac:chgData name="Lay Benjamin" userId="a53f8734-9414-4fa8-bc9d-68b812a21472" providerId="ADAL" clId="{C7F2C169-1DEC-46FF-B6E8-C95B61F96D07}" dt="2021-11-11T13:56:17.336" v="115" actId="20577"/>
          <ac:spMkLst>
            <pc:docMk/>
            <pc:sldMk cId="2590461888" sldId="2719"/>
            <ac:spMk id="8" creationId="{00000000-0000-0000-0000-000000000000}"/>
          </ac:spMkLst>
        </pc:spChg>
        <pc:spChg chg="mod">
          <ac:chgData name="Lay Benjamin" userId="a53f8734-9414-4fa8-bc9d-68b812a21472" providerId="ADAL" clId="{C7F2C169-1DEC-46FF-B6E8-C95B61F96D07}" dt="2021-11-11T13:56:07.203" v="100" actId="113"/>
          <ac:spMkLst>
            <pc:docMk/>
            <pc:sldMk cId="2590461888" sldId="2719"/>
            <ac:spMk id="23" creationId="{00000000-0000-0000-0000-000000000000}"/>
          </ac:spMkLst>
        </pc:spChg>
      </pc:sldChg>
      <pc:sldChg chg="modSp mod modNotesTx">
        <pc:chgData name="Lay Benjamin" userId="a53f8734-9414-4fa8-bc9d-68b812a21472" providerId="ADAL" clId="{C7F2C169-1DEC-46FF-B6E8-C95B61F96D07}" dt="2021-11-11T14:50:04.481" v="751" actId="20577"/>
        <pc:sldMkLst>
          <pc:docMk/>
          <pc:sldMk cId="3475804970" sldId="2720"/>
        </pc:sldMkLst>
        <pc:spChg chg="mod">
          <ac:chgData name="Lay Benjamin" userId="a53f8734-9414-4fa8-bc9d-68b812a21472" providerId="ADAL" clId="{C7F2C169-1DEC-46FF-B6E8-C95B61F96D07}" dt="2021-11-11T13:58:24.475" v="142" actId="20577"/>
          <ac:spMkLst>
            <pc:docMk/>
            <pc:sldMk cId="3475804970" sldId="2720"/>
            <ac:spMk id="2" creationId="{00000000-0000-0000-0000-000000000000}"/>
          </ac:spMkLst>
        </pc:spChg>
        <pc:spChg chg="mod">
          <ac:chgData name="Lay Benjamin" userId="a53f8734-9414-4fa8-bc9d-68b812a21472" providerId="ADAL" clId="{C7F2C169-1DEC-46FF-B6E8-C95B61F96D07}" dt="2021-11-11T13:59:25.628" v="202" actId="20577"/>
          <ac:spMkLst>
            <pc:docMk/>
            <pc:sldMk cId="3475804970" sldId="2720"/>
            <ac:spMk id="10" creationId="{00000000-0000-0000-0000-000000000000}"/>
          </ac:spMkLst>
        </pc:spChg>
        <pc:spChg chg="mod">
          <ac:chgData name="Lay Benjamin" userId="a53f8734-9414-4fa8-bc9d-68b812a21472" providerId="ADAL" clId="{C7F2C169-1DEC-46FF-B6E8-C95B61F96D07}" dt="2021-11-11T13:59:28.407" v="203" actId="113"/>
          <ac:spMkLst>
            <pc:docMk/>
            <pc:sldMk cId="3475804970" sldId="2720"/>
            <ac:spMk id="23" creationId="{00000000-0000-0000-0000-000000000000}"/>
          </ac:spMkLst>
        </pc:spChg>
        <pc:spChg chg="mod">
          <ac:chgData name="Lay Benjamin" userId="a53f8734-9414-4fa8-bc9d-68b812a21472" providerId="ADAL" clId="{C7F2C169-1DEC-46FF-B6E8-C95B61F96D07}" dt="2021-11-11T13:58:47.321" v="155" actId="20577"/>
          <ac:spMkLst>
            <pc:docMk/>
            <pc:sldMk cId="3475804970" sldId="2720"/>
            <ac:spMk id="34" creationId="{00000000-0000-0000-0000-000000000000}"/>
          </ac:spMkLst>
        </pc:spChg>
        <pc:spChg chg="mod">
          <ac:chgData name="Lay Benjamin" userId="a53f8734-9414-4fa8-bc9d-68b812a21472" providerId="ADAL" clId="{C7F2C169-1DEC-46FF-B6E8-C95B61F96D07}" dt="2021-11-11T13:58:56.704" v="175" actId="20577"/>
          <ac:spMkLst>
            <pc:docMk/>
            <pc:sldMk cId="3475804970" sldId="2720"/>
            <ac:spMk id="36" creationId="{00000000-0000-0000-0000-000000000000}"/>
          </ac:spMkLst>
        </pc:spChg>
        <pc:spChg chg="mod">
          <ac:chgData name="Lay Benjamin" userId="a53f8734-9414-4fa8-bc9d-68b812a21472" providerId="ADAL" clId="{C7F2C169-1DEC-46FF-B6E8-C95B61F96D07}" dt="2021-11-11T13:59:17.911" v="200" actId="20577"/>
          <ac:spMkLst>
            <pc:docMk/>
            <pc:sldMk cId="3475804970" sldId="2720"/>
            <ac:spMk id="40" creationId="{00000000-0000-0000-0000-000000000000}"/>
          </ac:spMkLst>
        </pc:spChg>
        <pc:cxnChg chg="mod">
          <ac:chgData name="Lay Benjamin" userId="a53f8734-9414-4fa8-bc9d-68b812a21472" providerId="ADAL" clId="{C7F2C169-1DEC-46FF-B6E8-C95B61F96D07}" dt="2021-11-11T13:58:56.434" v="173" actId="20577"/>
          <ac:cxnSpMkLst>
            <pc:docMk/>
            <pc:sldMk cId="3475804970" sldId="2720"/>
            <ac:cxnSpMk id="38" creationId="{00000000-0000-0000-0000-000000000000}"/>
          </ac:cxnSpMkLst>
        </pc:cxnChg>
      </pc:sldChg>
      <pc:sldChg chg="modSp mod modNotesTx">
        <pc:chgData name="Lay Benjamin" userId="a53f8734-9414-4fa8-bc9d-68b812a21472" providerId="ADAL" clId="{C7F2C169-1DEC-46FF-B6E8-C95B61F96D07}" dt="2021-11-11T14:37:01.509" v="688" actId="20577"/>
        <pc:sldMkLst>
          <pc:docMk/>
          <pc:sldMk cId="3744821620" sldId="2923"/>
        </pc:sldMkLst>
        <pc:spChg chg="mod">
          <ac:chgData name="Lay Benjamin" userId="a53f8734-9414-4fa8-bc9d-68b812a21472" providerId="ADAL" clId="{C7F2C169-1DEC-46FF-B6E8-C95B61F96D07}" dt="2021-11-11T14:32:25.548" v="576" actId="1037"/>
          <ac:spMkLst>
            <pc:docMk/>
            <pc:sldMk cId="3744821620" sldId="2923"/>
            <ac:spMk id="4" creationId="{00000000-0000-0000-0000-000000000000}"/>
          </ac:spMkLst>
        </pc:spChg>
        <pc:spChg chg="mod">
          <ac:chgData name="Lay Benjamin" userId="a53f8734-9414-4fa8-bc9d-68b812a21472" providerId="ADAL" clId="{C7F2C169-1DEC-46FF-B6E8-C95B61F96D07}" dt="2021-11-11T14:32:29.229" v="577" actId="20577"/>
          <ac:spMkLst>
            <pc:docMk/>
            <pc:sldMk cId="3744821620" sldId="2923"/>
            <ac:spMk id="21" creationId="{00000000-0000-0000-0000-000000000000}"/>
          </ac:spMkLst>
        </pc:spChg>
        <pc:spChg chg="mod">
          <ac:chgData name="Lay Benjamin" userId="a53f8734-9414-4fa8-bc9d-68b812a21472" providerId="ADAL" clId="{C7F2C169-1DEC-46FF-B6E8-C95B61F96D07}" dt="2021-11-11T14:32:48.348" v="584" actId="20577"/>
          <ac:spMkLst>
            <pc:docMk/>
            <pc:sldMk cId="3744821620" sldId="2923"/>
            <ac:spMk id="29" creationId="{00000000-0000-0000-0000-000000000000}"/>
          </ac:spMkLst>
        </pc:spChg>
        <pc:spChg chg="mod">
          <ac:chgData name="Lay Benjamin" userId="a53f8734-9414-4fa8-bc9d-68b812a21472" providerId="ADAL" clId="{C7F2C169-1DEC-46FF-B6E8-C95B61F96D07}" dt="2021-11-11T14:32:53.603" v="588" actId="20577"/>
          <ac:spMkLst>
            <pc:docMk/>
            <pc:sldMk cId="3744821620" sldId="2923"/>
            <ac:spMk id="30" creationId="{00000000-0000-0000-0000-000000000000}"/>
          </ac:spMkLst>
        </pc:spChg>
        <pc:spChg chg="mod">
          <ac:chgData name="Lay Benjamin" userId="a53f8734-9414-4fa8-bc9d-68b812a21472" providerId="ADAL" clId="{C7F2C169-1DEC-46FF-B6E8-C95B61F96D07}" dt="2021-11-11T14:33:08.236" v="593" actId="20577"/>
          <ac:spMkLst>
            <pc:docMk/>
            <pc:sldMk cId="3744821620" sldId="2923"/>
            <ac:spMk id="31" creationId="{00000000-0000-0000-0000-000000000000}"/>
          </ac:spMkLst>
        </pc:spChg>
        <pc:spChg chg="mod">
          <ac:chgData name="Lay Benjamin" userId="a53f8734-9414-4fa8-bc9d-68b812a21472" providerId="ADAL" clId="{C7F2C169-1DEC-46FF-B6E8-C95B61F96D07}" dt="2021-11-11T14:32:57.228" v="589" actId="20577"/>
          <ac:spMkLst>
            <pc:docMk/>
            <pc:sldMk cId="3744821620" sldId="2923"/>
            <ac:spMk id="32" creationId="{00000000-0000-0000-0000-000000000000}"/>
          </ac:spMkLst>
        </pc:spChg>
        <pc:spChg chg="mod">
          <ac:chgData name="Lay Benjamin" userId="a53f8734-9414-4fa8-bc9d-68b812a21472" providerId="ADAL" clId="{C7F2C169-1DEC-46FF-B6E8-C95B61F96D07}" dt="2021-11-11T14:32:38.325" v="581" actId="20577"/>
          <ac:spMkLst>
            <pc:docMk/>
            <pc:sldMk cId="3744821620" sldId="2923"/>
            <ac:spMk id="38" creationId="{00000000-0000-0000-0000-000000000000}"/>
          </ac:spMkLst>
        </pc:spChg>
      </pc:sldChg>
      <pc:sldChg chg="modNotesTx">
        <pc:chgData name="Lay Benjamin" userId="a53f8734-9414-4fa8-bc9d-68b812a21472" providerId="ADAL" clId="{C7F2C169-1DEC-46FF-B6E8-C95B61F96D07}" dt="2021-11-11T14:36:03.474" v="659" actId="20577"/>
        <pc:sldMkLst>
          <pc:docMk/>
          <pc:sldMk cId="3617567685" sldId="2935"/>
        </pc:sldMkLst>
      </pc:sldChg>
      <pc:sldChg chg="modSp mod">
        <pc:chgData name="Lay Benjamin" userId="a53f8734-9414-4fa8-bc9d-68b812a21472" providerId="ADAL" clId="{C7F2C169-1DEC-46FF-B6E8-C95B61F96D07}" dt="2021-11-11T14:32:12.350" v="562" actId="14100"/>
        <pc:sldMkLst>
          <pc:docMk/>
          <pc:sldMk cId="1962564964" sldId="3041"/>
        </pc:sldMkLst>
        <pc:spChg chg="mod">
          <ac:chgData name="Lay Benjamin" userId="a53f8734-9414-4fa8-bc9d-68b812a21472" providerId="ADAL" clId="{C7F2C169-1DEC-46FF-B6E8-C95B61F96D07}" dt="2021-11-11T14:31:55.781" v="560" actId="6549"/>
          <ac:spMkLst>
            <pc:docMk/>
            <pc:sldMk cId="1962564964" sldId="3041"/>
            <ac:spMk id="3" creationId="{00000000-0000-0000-0000-000000000000}"/>
          </ac:spMkLst>
        </pc:spChg>
        <pc:spChg chg="mod">
          <ac:chgData name="Lay Benjamin" userId="a53f8734-9414-4fa8-bc9d-68b812a21472" providerId="ADAL" clId="{C7F2C169-1DEC-46FF-B6E8-C95B61F96D07}" dt="2021-11-11T14:31:22.244" v="524" actId="20577"/>
          <ac:spMkLst>
            <pc:docMk/>
            <pc:sldMk cId="1962564964" sldId="3041"/>
            <ac:spMk id="13" creationId="{00000000-0000-0000-0000-000000000000}"/>
          </ac:spMkLst>
        </pc:spChg>
        <pc:spChg chg="mod">
          <ac:chgData name="Lay Benjamin" userId="a53f8734-9414-4fa8-bc9d-68b812a21472" providerId="ADAL" clId="{C7F2C169-1DEC-46FF-B6E8-C95B61F96D07}" dt="2021-11-11T14:32:12.350" v="562" actId="14100"/>
          <ac:spMkLst>
            <pc:docMk/>
            <pc:sldMk cId="1962564964" sldId="3041"/>
            <ac:spMk id="32" creationId="{00000000-0000-0000-0000-000000000000}"/>
          </ac:spMkLst>
        </pc:spChg>
        <pc:spChg chg="mod">
          <ac:chgData name="Lay Benjamin" userId="a53f8734-9414-4fa8-bc9d-68b812a21472" providerId="ADAL" clId="{C7F2C169-1DEC-46FF-B6E8-C95B61F96D07}" dt="2021-11-11T14:31:59.712" v="561" actId="14100"/>
          <ac:spMkLst>
            <pc:docMk/>
            <pc:sldMk cId="1962564964" sldId="3041"/>
            <ac:spMk id="37" creationId="{00000000-0000-0000-0000-000000000000}"/>
          </ac:spMkLst>
        </pc:spChg>
        <pc:spChg chg="mod">
          <ac:chgData name="Lay Benjamin" userId="a53f8734-9414-4fa8-bc9d-68b812a21472" providerId="ADAL" clId="{C7F2C169-1DEC-46FF-B6E8-C95B61F96D07}" dt="2021-11-11T14:31:39.469" v="546" actId="1037"/>
          <ac:spMkLst>
            <pc:docMk/>
            <pc:sldMk cId="1962564964" sldId="3041"/>
            <ac:spMk id="67" creationId="{00000000-0000-0000-0000-000000000000}"/>
          </ac:spMkLst>
        </pc:spChg>
        <pc:spChg chg="mod">
          <ac:chgData name="Lay Benjamin" userId="a53f8734-9414-4fa8-bc9d-68b812a21472" providerId="ADAL" clId="{C7F2C169-1DEC-46FF-B6E8-C95B61F96D07}" dt="2021-11-11T14:30:30.900" v="472" actId="20577"/>
          <ac:spMkLst>
            <pc:docMk/>
            <pc:sldMk cId="1962564964" sldId="3041"/>
            <ac:spMk id="69" creationId="{00000000-0000-0000-0000-000000000000}"/>
          </ac:spMkLst>
        </pc:spChg>
      </pc:sldChg>
      <pc:sldChg chg="addSp delSp modSp mod">
        <pc:chgData name="Lay Benjamin" userId="a53f8734-9414-4fa8-bc9d-68b812a21472" providerId="ADAL" clId="{C7F2C169-1DEC-46FF-B6E8-C95B61F96D07}" dt="2021-11-11T14:35:25.569" v="658"/>
        <pc:sldMkLst>
          <pc:docMk/>
          <pc:sldMk cId="2187676388" sldId="3042"/>
        </pc:sldMkLst>
        <pc:spChg chg="del">
          <ac:chgData name="Lay Benjamin" userId="a53f8734-9414-4fa8-bc9d-68b812a21472" providerId="ADAL" clId="{C7F2C169-1DEC-46FF-B6E8-C95B61F96D07}" dt="2021-11-11T14:35:15.709" v="657" actId="478"/>
          <ac:spMkLst>
            <pc:docMk/>
            <pc:sldMk cId="2187676388" sldId="3042"/>
            <ac:spMk id="4" creationId="{00000000-0000-0000-0000-000000000000}"/>
          </ac:spMkLst>
        </pc:spChg>
        <pc:spChg chg="del">
          <ac:chgData name="Lay Benjamin" userId="a53f8734-9414-4fa8-bc9d-68b812a21472" providerId="ADAL" clId="{C7F2C169-1DEC-46FF-B6E8-C95B61F96D07}" dt="2021-11-11T14:35:15.709" v="657" actId="478"/>
          <ac:spMkLst>
            <pc:docMk/>
            <pc:sldMk cId="2187676388" sldId="3042"/>
            <ac:spMk id="19" creationId="{00000000-0000-0000-0000-000000000000}"/>
          </ac:spMkLst>
        </pc:spChg>
        <pc:spChg chg="mod">
          <ac:chgData name="Lay Benjamin" userId="a53f8734-9414-4fa8-bc9d-68b812a21472" providerId="ADAL" clId="{C7F2C169-1DEC-46FF-B6E8-C95B61F96D07}" dt="2021-11-03T07:48:34.723" v="6" actId="20577"/>
          <ac:spMkLst>
            <pc:docMk/>
            <pc:sldMk cId="2187676388" sldId="3042"/>
            <ac:spMk id="22" creationId="{65AF9316-BCCC-4C77-901D-22CC631D84F0}"/>
          </ac:spMkLst>
        </pc:spChg>
        <pc:spChg chg="add">
          <ac:chgData name="Lay Benjamin" userId="a53f8734-9414-4fa8-bc9d-68b812a21472" providerId="ADAL" clId="{C7F2C169-1DEC-46FF-B6E8-C95B61F96D07}" dt="2021-11-11T14:35:25.569" v="658"/>
          <ac:spMkLst>
            <pc:docMk/>
            <pc:sldMk cId="2187676388" sldId="3042"/>
            <ac:spMk id="24" creationId="{D75357B5-93B7-4A16-BE76-76BFBB2CAFCB}"/>
          </ac:spMkLst>
        </pc:spChg>
        <pc:spChg chg="add">
          <ac:chgData name="Lay Benjamin" userId="a53f8734-9414-4fa8-bc9d-68b812a21472" providerId="ADAL" clId="{C7F2C169-1DEC-46FF-B6E8-C95B61F96D07}" dt="2021-11-11T14:35:25.569" v="658"/>
          <ac:spMkLst>
            <pc:docMk/>
            <pc:sldMk cId="2187676388" sldId="3042"/>
            <ac:spMk id="27" creationId="{7EF37979-5C3B-41AC-B15D-7BAC82BE3C41}"/>
          </ac:spMkLst>
        </pc:spChg>
        <pc:spChg chg="add">
          <ac:chgData name="Lay Benjamin" userId="a53f8734-9414-4fa8-bc9d-68b812a21472" providerId="ADAL" clId="{C7F2C169-1DEC-46FF-B6E8-C95B61F96D07}" dt="2021-11-11T14:35:25.569" v="658"/>
          <ac:spMkLst>
            <pc:docMk/>
            <pc:sldMk cId="2187676388" sldId="3042"/>
            <ac:spMk id="28" creationId="{0CAADF70-7821-411B-8592-E07AA7F508D7}"/>
          </ac:spMkLst>
        </pc:spChg>
        <pc:spChg chg="add">
          <ac:chgData name="Lay Benjamin" userId="a53f8734-9414-4fa8-bc9d-68b812a21472" providerId="ADAL" clId="{C7F2C169-1DEC-46FF-B6E8-C95B61F96D07}" dt="2021-11-11T14:35:25.569" v="658"/>
          <ac:spMkLst>
            <pc:docMk/>
            <pc:sldMk cId="2187676388" sldId="3042"/>
            <ac:spMk id="29" creationId="{B6330424-660E-4DBC-B034-95DF39450F08}"/>
          </ac:spMkLst>
        </pc:spChg>
        <pc:spChg chg="add">
          <ac:chgData name="Lay Benjamin" userId="a53f8734-9414-4fa8-bc9d-68b812a21472" providerId="ADAL" clId="{C7F2C169-1DEC-46FF-B6E8-C95B61F96D07}" dt="2021-11-11T14:35:25.569" v="658"/>
          <ac:spMkLst>
            <pc:docMk/>
            <pc:sldMk cId="2187676388" sldId="3042"/>
            <ac:spMk id="30" creationId="{6BF88CA9-E5AC-49A4-834D-A0FCB9AD8895}"/>
          </ac:spMkLst>
        </pc:spChg>
        <pc:spChg chg="del">
          <ac:chgData name="Lay Benjamin" userId="a53f8734-9414-4fa8-bc9d-68b812a21472" providerId="ADAL" clId="{C7F2C169-1DEC-46FF-B6E8-C95B61F96D07}" dt="2021-11-11T14:35:15.709" v="657" actId="478"/>
          <ac:spMkLst>
            <pc:docMk/>
            <pc:sldMk cId="2187676388" sldId="3042"/>
            <ac:spMk id="31" creationId="{00000000-0000-0000-0000-000000000000}"/>
          </ac:spMkLst>
        </pc:spChg>
        <pc:spChg chg="add">
          <ac:chgData name="Lay Benjamin" userId="a53f8734-9414-4fa8-bc9d-68b812a21472" providerId="ADAL" clId="{C7F2C169-1DEC-46FF-B6E8-C95B61F96D07}" dt="2021-11-11T14:35:25.569" v="658"/>
          <ac:spMkLst>
            <pc:docMk/>
            <pc:sldMk cId="2187676388" sldId="3042"/>
            <ac:spMk id="32" creationId="{D65B96D1-4F64-4BF1-8F2F-C87C6CEB80FF}"/>
          </ac:spMkLst>
        </pc:spChg>
        <pc:spChg chg="add">
          <ac:chgData name="Lay Benjamin" userId="a53f8734-9414-4fa8-bc9d-68b812a21472" providerId="ADAL" clId="{C7F2C169-1DEC-46FF-B6E8-C95B61F96D07}" dt="2021-11-11T14:35:25.569" v="658"/>
          <ac:spMkLst>
            <pc:docMk/>
            <pc:sldMk cId="2187676388" sldId="3042"/>
            <ac:spMk id="33" creationId="{0854D4FB-36C7-4E5D-B986-021957DBCC4F}"/>
          </ac:spMkLst>
        </pc:spChg>
        <pc:spChg chg="add">
          <ac:chgData name="Lay Benjamin" userId="a53f8734-9414-4fa8-bc9d-68b812a21472" providerId="ADAL" clId="{C7F2C169-1DEC-46FF-B6E8-C95B61F96D07}" dt="2021-11-11T14:35:25.569" v="658"/>
          <ac:spMkLst>
            <pc:docMk/>
            <pc:sldMk cId="2187676388" sldId="3042"/>
            <ac:spMk id="34" creationId="{E3BE0F28-7B05-4747-B045-47D79ECE7516}"/>
          </ac:spMkLst>
        </pc:spChg>
        <pc:spChg chg="add">
          <ac:chgData name="Lay Benjamin" userId="a53f8734-9414-4fa8-bc9d-68b812a21472" providerId="ADAL" clId="{C7F2C169-1DEC-46FF-B6E8-C95B61F96D07}" dt="2021-11-11T14:35:25.569" v="658"/>
          <ac:spMkLst>
            <pc:docMk/>
            <pc:sldMk cId="2187676388" sldId="3042"/>
            <ac:spMk id="35" creationId="{DA656FA6-FBC9-46AC-AD22-96E14EEB5CBB}"/>
          </ac:spMkLst>
        </pc:spChg>
        <pc:spChg chg="del">
          <ac:chgData name="Lay Benjamin" userId="a53f8734-9414-4fa8-bc9d-68b812a21472" providerId="ADAL" clId="{C7F2C169-1DEC-46FF-B6E8-C95B61F96D07}" dt="2021-11-11T14:35:15.709" v="657" actId="478"/>
          <ac:spMkLst>
            <pc:docMk/>
            <pc:sldMk cId="2187676388" sldId="3042"/>
            <ac:spMk id="37" creationId="{00000000-0000-0000-0000-000000000000}"/>
          </ac:spMkLst>
        </pc:spChg>
        <pc:spChg chg="del">
          <ac:chgData name="Lay Benjamin" userId="a53f8734-9414-4fa8-bc9d-68b812a21472" providerId="ADAL" clId="{C7F2C169-1DEC-46FF-B6E8-C95B61F96D07}" dt="2021-11-11T14:35:15.709" v="657" actId="478"/>
          <ac:spMkLst>
            <pc:docMk/>
            <pc:sldMk cId="2187676388" sldId="3042"/>
            <ac:spMk id="38" creationId="{00000000-0000-0000-0000-000000000000}"/>
          </ac:spMkLst>
        </pc:spChg>
        <pc:spChg chg="del">
          <ac:chgData name="Lay Benjamin" userId="a53f8734-9414-4fa8-bc9d-68b812a21472" providerId="ADAL" clId="{C7F2C169-1DEC-46FF-B6E8-C95B61F96D07}" dt="2021-11-11T14:35:15.709" v="657" actId="478"/>
          <ac:spMkLst>
            <pc:docMk/>
            <pc:sldMk cId="2187676388" sldId="3042"/>
            <ac:spMk id="42" creationId="{00000000-0000-0000-0000-000000000000}"/>
          </ac:spMkLst>
        </pc:spChg>
        <pc:spChg chg="del">
          <ac:chgData name="Lay Benjamin" userId="a53f8734-9414-4fa8-bc9d-68b812a21472" providerId="ADAL" clId="{C7F2C169-1DEC-46FF-B6E8-C95B61F96D07}" dt="2021-11-11T14:35:15.709" v="657" actId="478"/>
          <ac:spMkLst>
            <pc:docMk/>
            <pc:sldMk cId="2187676388" sldId="3042"/>
            <ac:spMk id="43" creationId="{00000000-0000-0000-0000-000000000000}"/>
          </ac:spMkLst>
        </pc:spChg>
        <pc:spChg chg="del">
          <ac:chgData name="Lay Benjamin" userId="a53f8734-9414-4fa8-bc9d-68b812a21472" providerId="ADAL" clId="{C7F2C169-1DEC-46FF-B6E8-C95B61F96D07}" dt="2021-11-11T14:35:15.709" v="657" actId="478"/>
          <ac:spMkLst>
            <pc:docMk/>
            <pc:sldMk cId="2187676388" sldId="3042"/>
            <ac:spMk id="44" creationId="{00000000-0000-0000-0000-000000000000}"/>
          </ac:spMkLst>
        </pc:spChg>
        <pc:spChg chg="del">
          <ac:chgData name="Lay Benjamin" userId="a53f8734-9414-4fa8-bc9d-68b812a21472" providerId="ADAL" clId="{C7F2C169-1DEC-46FF-B6E8-C95B61F96D07}" dt="2021-11-11T14:35:15.709" v="657" actId="478"/>
          <ac:spMkLst>
            <pc:docMk/>
            <pc:sldMk cId="2187676388" sldId="3042"/>
            <ac:spMk id="45" creationId="{00000000-0000-0000-0000-000000000000}"/>
          </ac:spMkLst>
        </pc:spChg>
      </pc:sldChg>
      <pc:sldChg chg="add mod modShow">
        <pc:chgData name="Lay Benjamin" userId="a53f8734-9414-4fa8-bc9d-68b812a21472" providerId="ADAL" clId="{C7F2C169-1DEC-46FF-B6E8-C95B61F96D07}" dt="2021-11-11T14:26:51.510" v="390" actId="729"/>
        <pc:sldMkLst>
          <pc:docMk/>
          <pc:sldMk cId="624181172" sldId="2134805411"/>
        </pc:sldMkLst>
      </pc:sldChg>
      <pc:sldChg chg="modSp add del mod modShow">
        <pc:chgData name="Lay Benjamin" userId="a53f8734-9414-4fa8-bc9d-68b812a21472" providerId="ADAL" clId="{C7F2C169-1DEC-46FF-B6E8-C95B61F96D07}" dt="2021-11-11T14:28:12.252" v="399" actId="20577"/>
        <pc:sldMkLst>
          <pc:docMk/>
          <pc:sldMk cId="3768378584" sldId="2134805414"/>
        </pc:sldMkLst>
        <pc:spChg chg="mod">
          <ac:chgData name="Lay Benjamin" userId="a53f8734-9414-4fa8-bc9d-68b812a21472" providerId="ADAL" clId="{C7F2C169-1DEC-46FF-B6E8-C95B61F96D07}" dt="2021-11-11T14:28:12.252" v="399" actId="20577"/>
          <ac:spMkLst>
            <pc:docMk/>
            <pc:sldMk cId="3768378584" sldId="2134805414"/>
            <ac:spMk id="5" creationId="{6203D1BF-427B-4E53-918B-E31B89BE8B08}"/>
          </ac:spMkLst>
        </pc:spChg>
      </pc:sldChg>
      <pc:sldChg chg="add mod modShow">
        <pc:chgData name="Lay Benjamin" userId="a53f8734-9414-4fa8-bc9d-68b812a21472" providerId="ADAL" clId="{C7F2C169-1DEC-46FF-B6E8-C95B61F96D07}" dt="2021-11-11T14:27:24.698" v="392" actId="729"/>
        <pc:sldMkLst>
          <pc:docMk/>
          <pc:sldMk cId="83790532" sldId="2134805415"/>
        </pc:sldMkLst>
      </pc:sldChg>
      <pc:sldChg chg="modSp mod">
        <pc:chgData name="Lay Benjamin" userId="a53f8734-9414-4fa8-bc9d-68b812a21472" providerId="ADAL" clId="{C7F2C169-1DEC-46FF-B6E8-C95B61F96D07}" dt="2021-11-11T14:21:42.641" v="277" actId="14100"/>
        <pc:sldMkLst>
          <pc:docMk/>
          <pc:sldMk cId="3031127753" sldId="2134805416"/>
        </pc:sldMkLst>
        <pc:spChg chg="mod">
          <ac:chgData name="Lay Benjamin" userId="a53f8734-9414-4fa8-bc9d-68b812a21472" providerId="ADAL" clId="{C7F2C169-1DEC-46FF-B6E8-C95B61F96D07}" dt="2021-11-11T14:01:42.873" v="272" actId="20577"/>
          <ac:spMkLst>
            <pc:docMk/>
            <pc:sldMk cId="3031127753" sldId="2134805416"/>
            <ac:spMk id="5" creationId="{6203D1BF-427B-4E53-918B-E31B89BE8B08}"/>
          </ac:spMkLst>
        </pc:spChg>
        <pc:spChg chg="mod">
          <ac:chgData name="Lay Benjamin" userId="a53f8734-9414-4fa8-bc9d-68b812a21472" providerId="ADAL" clId="{C7F2C169-1DEC-46FF-B6E8-C95B61F96D07}" dt="2021-11-11T14:21:30.662" v="275" actId="14100"/>
          <ac:spMkLst>
            <pc:docMk/>
            <pc:sldMk cId="3031127753" sldId="2134805416"/>
            <ac:spMk id="16" creationId="{ADFFDFED-BA4B-400F-8863-878A5709A1FB}"/>
          </ac:spMkLst>
        </pc:spChg>
        <pc:spChg chg="mod">
          <ac:chgData name="Lay Benjamin" userId="a53f8734-9414-4fa8-bc9d-68b812a21472" providerId="ADAL" clId="{C7F2C169-1DEC-46FF-B6E8-C95B61F96D07}" dt="2021-11-11T14:21:42.641" v="277" actId="14100"/>
          <ac:spMkLst>
            <pc:docMk/>
            <pc:sldMk cId="3031127753" sldId="2134805416"/>
            <ac:spMk id="30" creationId="{3089DA0B-EDAB-428F-942E-55E2ADE5FAC8}"/>
          </ac:spMkLst>
        </pc:spChg>
        <pc:spChg chg="mod">
          <ac:chgData name="Lay Benjamin" userId="a53f8734-9414-4fa8-bc9d-68b812a21472" providerId="ADAL" clId="{C7F2C169-1DEC-46FF-B6E8-C95B61F96D07}" dt="2021-11-11T14:21:21.161" v="273" actId="20577"/>
          <ac:spMkLst>
            <pc:docMk/>
            <pc:sldMk cId="3031127753" sldId="2134805416"/>
            <ac:spMk id="33" creationId="{09B40E2C-D389-469A-BFD8-5D09E69ED508}"/>
          </ac:spMkLst>
        </pc:spChg>
      </pc:sldChg>
      <pc:sldChg chg="add mod modShow">
        <pc:chgData name="Lay Benjamin" userId="a53f8734-9414-4fa8-bc9d-68b812a21472" providerId="ADAL" clId="{C7F2C169-1DEC-46FF-B6E8-C95B61F96D07}" dt="2021-11-11T14:28:47.596" v="401" actId="729"/>
        <pc:sldMkLst>
          <pc:docMk/>
          <pc:sldMk cId="3357898308" sldId="2134805417"/>
        </pc:sldMkLst>
      </pc:sldChg>
      <pc:sldChg chg="modSp mod modNotesTx">
        <pc:chgData name="Lay Benjamin" userId="a53f8734-9414-4fa8-bc9d-68b812a21472" providerId="ADAL" clId="{C7F2C169-1DEC-46FF-B6E8-C95B61F96D07}" dt="2021-11-11T14:49:30.491" v="737" actId="20577"/>
        <pc:sldMkLst>
          <pc:docMk/>
          <pc:sldMk cId="2756803639" sldId="2134805418"/>
        </pc:sldMkLst>
        <pc:spChg chg="mod">
          <ac:chgData name="Lay Benjamin" userId="a53f8734-9414-4fa8-bc9d-68b812a21472" providerId="ADAL" clId="{C7F2C169-1DEC-46FF-B6E8-C95B61F96D07}" dt="2021-11-11T14:24:06.440" v="284" actId="207"/>
          <ac:spMkLst>
            <pc:docMk/>
            <pc:sldMk cId="2756803639" sldId="2134805418"/>
            <ac:spMk id="14" creationId="{00000000-0000-0000-0000-000000000000}"/>
          </ac:spMkLst>
        </pc:spChg>
        <pc:spChg chg="mod">
          <ac:chgData name="Lay Benjamin" userId="a53f8734-9414-4fa8-bc9d-68b812a21472" providerId="ADAL" clId="{C7F2C169-1DEC-46FF-B6E8-C95B61F96D07}" dt="2021-11-11T14:24:06.440" v="284" actId="207"/>
          <ac:spMkLst>
            <pc:docMk/>
            <pc:sldMk cId="2756803639" sldId="2134805418"/>
            <ac:spMk id="15" creationId="{00000000-0000-0000-0000-000000000000}"/>
          </ac:spMkLst>
        </pc:spChg>
        <pc:spChg chg="mod">
          <ac:chgData name="Lay Benjamin" userId="a53f8734-9414-4fa8-bc9d-68b812a21472" providerId="ADAL" clId="{C7F2C169-1DEC-46FF-B6E8-C95B61F96D07}" dt="2021-11-11T14:24:06.440" v="284" actId="207"/>
          <ac:spMkLst>
            <pc:docMk/>
            <pc:sldMk cId="2756803639" sldId="2134805418"/>
            <ac:spMk id="16" creationId="{00000000-0000-0000-0000-000000000000}"/>
          </ac:spMkLst>
        </pc:spChg>
        <pc:spChg chg="mod">
          <ac:chgData name="Lay Benjamin" userId="a53f8734-9414-4fa8-bc9d-68b812a21472" providerId="ADAL" clId="{C7F2C169-1DEC-46FF-B6E8-C95B61F96D07}" dt="2021-11-11T14:24:21.476" v="294" actId="207"/>
          <ac:spMkLst>
            <pc:docMk/>
            <pc:sldMk cId="2756803639" sldId="2134805418"/>
            <ac:spMk id="17" creationId="{00000000-0000-0000-0000-000000000000}"/>
          </ac:spMkLst>
        </pc:spChg>
        <pc:spChg chg="mod">
          <ac:chgData name="Lay Benjamin" userId="a53f8734-9414-4fa8-bc9d-68b812a21472" providerId="ADAL" clId="{C7F2C169-1DEC-46FF-B6E8-C95B61F96D07}" dt="2021-11-11T14:24:21.476" v="294" actId="207"/>
          <ac:spMkLst>
            <pc:docMk/>
            <pc:sldMk cId="2756803639" sldId="2134805418"/>
            <ac:spMk id="18" creationId="{00000000-0000-0000-0000-000000000000}"/>
          </ac:spMkLst>
        </pc:spChg>
        <pc:spChg chg="mod">
          <ac:chgData name="Lay Benjamin" userId="a53f8734-9414-4fa8-bc9d-68b812a21472" providerId="ADAL" clId="{C7F2C169-1DEC-46FF-B6E8-C95B61F96D07}" dt="2021-11-11T14:24:06.440" v="284" actId="207"/>
          <ac:spMkLst>
            <pc:docMk/>
            <pc:sldMk cId="2756803639" sldId="2134805418"/>
            <ac:spMk id="21" creationId="{00000000-0000-0000-0000-000000000000}"/>
          </ac:spMkLst>
        </pc:spChg>
        <pc:spChg chg="mod">
          <ac:chgData name="Lay Benjamin" userId="a53f8734-9414-4fa8-bc9d-68b812a21472" providerId="ADAL" clId="{C7F2C169-1DEC-46FF-B6E8-C95B61F96D07}" dt="2021-11-11T14:24:06.440" v="284" actId="207"/>
          <ac:spMkLst>
            <pc:docMk/>
            <pc:sldMk cId="2756803639" sldId="2134805418"/>
            <ac:spMk id="62" creationId="{3D4E121C-F894-4BA2-9E83-9B01D2BB3A72}"/>
          </ac:spMkLst>
        </pc:spChg>
        <pc:spChg chg="mod">
          <ac:chgData name="Lay Benjamin" userId="a53f8734-9414-4fa8-bc9d-68b812a21472" providerId="ADAL" clId="{C7F2C169-1DEC-46FF-B6E8-C95B61F96D07}" dt="2021-11-11T14:23:39.691" v="283" actId="20577"/>
          <ac:spMkLst>
            <pc:docMk/>
            <pc:sldMk cId="2756803639" sldId="2134805418"/>
            <ac:spMk id="69" creationId="{636D1D2F-74AA-4774-842A-A55C13FC355C}"/>
          </ac:spMkLst>
        </pc:spChg>
        <pc:spChg chg="mod">
          <ac:chgData name="Lay Benjamin" userId="a53f8734-9414-4fa8-bc9d-68b812a21472" providerId="ADAL" clId="{C7F2C169-1DEC-46FF-B6E8-C95B61F96D07}" dt="2021-11-11T14:23:36.188" v="282" actId="20577"/>
          <ac:spMkLst>
            <pc:docMk/>
            <pc:sldMk cId="2756803639" sldId="2134805418"/>
            <ac:spMk id="71" creationId="{5F4BB9B8-2653-4F42-A02A-C984D0A5FC7E}"/>
          </ac:spMkLst>
        </pc:spChg>
        <pc:spChg chg="mod">
          <ac:chgData name="Lay Benjamin" userId="a53f8734-9414-4fa8-bc9d-68b812a21472" providerId="ADAL" clId="{C7F2C169-1DEC-46FF-B6E8-C95B61F96D07}" dt="2021-11-11T14:24:49.436" v="310" actId="20577"/>
          <ac:spMkLst>
            <pc:docMk/>
            <pc:sldMk cId="2756803639" sldId="2134805418"/>
            <ac:spMk id="77" creationId="{338C0E8A-2566-4592-85C1-BFDFAE8FFA34}"/>
          </ac:spMkLst>
        </pc:spChg>
        <pc:spChg chg="mod">
          <ac:chgData name="Lay Benjamin" userId="a53f8734-9414-4fa8-bc9d-68b812a21472" providerId="ADAL" clId="{C7F2C169-1DEC-46FF-B6E8-C95B61F96D07}" dt="2021-11-11T14:25:05.508" v="331" actId="20577"/>
          <ac:spMkLst>
            <pc:docMk/>
            <pc:sldMk cId="2756803639" sldId="2134805418"/>
            <ac:spMk id="78" creationId="{10117DB7-7E07-40DF-9866-A1C502B240C3}"/>
          </ac:spMkLst>
        </pc:spChg>
        <pc:spChg chg="mod">
          <ac:chgData name="Lay Benjamin" userId="a53f8734-9414-4fa8-bc9d-68b812a21472" providerId="ADAL" clId="{C7F2C169-1DEC-46FF-B6E8-C95B61F96D07}" dt="2021-11-11T14:24:38.404" v="302" actId="20577"/>
          <ac:spMkLst>
            <pc:docMk/>
            <pc:sldMk cId="2756803639" sldId="2134805418"/>
            <ac:spMk id="79" creationId="{8E0D2054-564A-4932-B42B-399140CAFBC6}"/>
          </ac:spMkLst>
        </pc:spChg>
        <pc:picChg chg="mod">
          <ac:chgData name="Lay Benjamin" userId="a53f8734-9414-4fa8-bc9d-68b812a21472" providerId="ADAL" clId="{C7F2C169-1DEC-46FF-B6E8-C95B61F96D07}" dt="2021-11-11T14:24:17.212" v="293" actId="1035"/>
          <ac:picMkLst>
            <pc:docMk/>
            <pc:sldMk cId="2756803639" sldId="2134805418"/>
            <ac:picMk id="39" creationId="{A5F6C7ED-BA22-4A30-8909-09E476205F30}"/>
          </ac:picMkLst>
        </pc:picChg>
        <pc:picChg chg="mod">
          <ac:chgData name="Lay Benjamin" userId="a53f8734-9414-4fa8-bc9d-68b812a21472" providerId="ADAL" clId="{C7F2C169-1DEC-46FF-B6E8-C95B61F96D07}" dt="2021-11-11T14:24:17.212" v="293" actId="1035"/>
          <ac:picMkLst>
            <pc:docMk/>
            <pc:sldMk cId="2756803639" sldId="2134805418"/>
            <ac:picMk id="40" creationId="{E0383A4D-2C66-4878-9B53-E2E8EE5522C9}"/>
          </ac:picMkLst>
        </pc:picChg>
        <pc:picChg chg="mod">
          <ac:chgData name="Lay Benjamin" userId="a53f8734-9414-4fa8-bc9d-68b812a21472" providerId="ADAL" clId="{C7F2C169-1DEC-46FF-B6E8-C95B61F96D07}" dt="2021-11-11T14:24:17.212" v="293" actId="1035"/>
          <ac:picMkLst>
            <pc:docMk/>
            <pc:sldMk cId="2756803639" sldId="2134805418"/>
            <ac:picMk id="41" creationId="{09F3EC10-4535-4973-9E98-EB0DBF8EA1C1}"/>
          </ac:picMkLst>
        </pc:picChg>
        <pc:picChg chg="mod">
          <ac:chgData name="Lay Benjamin" userId="a53f8734-9414-4fa8-bc9d-68b812a21472" providerId="ADAL" clId="{C7F2C169-1DEC-46FF-B6E8-C95B61F96D07}" dt="2021-11-11T14:24:17.212" v="293" actId="1035"/>
          <ac:picMkLst>
            <pc:docMk/>
            <pc:sldMk cId="2756803639" sldId="2134805418"/>
            <ac:picMk id="42" creationId="{85CDDC5D-022A-4529-B1DE-19CEE942FA96}"/>
          </ac:picMkLst>
        </pc:picChg>
        <pc:picChg chg="mod">
          <ac:chgData name="Lay Benjamin" userId="a53f8734-9414-4fa8-bc9d-68b812a21472" providerId="ADAL" clId="{C7F2C169-1DEC-46FF-B6E8-C95B61F96D07}" dt="2021-11-11T14:24:17.212" v="293" actId="1035"/>
          <ac:picMkLst>
            <pc:docMk/>
            <pc:sldMk cId="2756803639" sldId="2134805418"/>
            <ac:picMk id="43" creationId="{9901C4B6-2D0D-4196-84E2-148F50A257B1}"/>
          </ac:picMkLst>
        </pc:picChg>
        <pc:picChg chg="mod">
          <ac:chgData name="Lay Benjamin" userId="a53f8734-9414-4fa8-bc9d-68b812a21472" providerId="ADAL" clId="{C7F2C169-1DEC-46FF-B6E8-C95B61F96D07}" dt="2021-11-11T14:24:17.212" v="293" actId="1035"/>
          <ac:picMkLst>
            <pc:docMk/>
            <pc:sldMk cId="2756803639" sldId="2134805418"/>
            <ac:picMk id="44" creationId="{989F7C2D-65A6-41E4-8911-501028789E81}"/>
          </ac:picMkLst>
        </pc:picChg>
        <pc:picChg chg="mod">
          <ac:chgData name="Lay Benjamin" userId="a53f8734-9414-4fa8-bc9d-68b812a21472" providerId="ADAL" clId="{C7F2C169-1DEC-46FF-B6E8-C95B61F96D07}" dt="2021-11-11T14:24:17.212" v="293" actId="1035"/>
          <ac:picMkLst>
            <pc:docMk/>
            <pc:sldMk cId="2756803639" sldId="2134805418"/>
            <ac:picMk id="45" creationId="{D5D568D0-306F-4540-8034-D82E34872B18}"/>
          </ac:picMkLst>
        </pc:picChg>
      </pc:sldChg>
      <pc:sldChg chg="modSp mod">
        <pc:chgData name="Lay Benjamin" userId="a53f8734-9414-4fa8-bc9d-68b812a21472" providerId="ADAL" clId="{C7F2C169-1DEC-46FF-B6E8-C95B61F96D07}" dt="2021-11-11T14:01:26.533" v="251" actId="20577"/>
        <pc:sldMkLst>
          <pc:docMk/>
          <pc:sldMk cId="1130661321" sldId="2134805449"/>
        </pc:sldMkLst>
        <pc:spChg chg="mod">
          <ac:chgData name="Lay Benjamin" userId="a53f8734-9414-4fa8-bc9d-68b812a21472" providerId="ADAL" clId="{C7F2C169-1DEC-46FF-B6E8-C95B61F96D07}" dt="2021-11-11T14:00:18.085" v="219" actId="20577"/>
          <ac:spMkLst>
            <pc:docMk/>
            <pc:sldMk cId="1130661321" sldId="2134805449"/>
            <ac:spMk id="9" creationId="{E989C14C-D3B4-419B-BEEA-52A3B3189E9E}"/>
          </ac:spMkLst>
        </pc:spChg>
        <pc:spChg chg="mod">
          <ac:chgData name="Lay Benjamin" userId="a53f8734-9414-4fa8-bc9d-68b812a21472" providerId="ADAL" clId="{C7F2C169-1DEC-46FF-B6E8-C95B61F96D07}" dt="2021-11-11T14:00:29.092" v="233" actId="20577"/>
          <ac:spMkLst>
            <pc:docMk/>
            <pc:sldMk cId="1130661321" sldId="2134805449"/>
            <ac:spMk id="11" creationId="{082755C1-006C-40D0-9B39-83ECA636A884}"/>
          </ac:spMkLst>
        </pc:spChg>
        <pc:spChg chg="mod">
          <ac:chgData name="Lay Benjamin" userId="a53f8734-9414-4fa8-bc9d-68b812a21472" providerId="ADAL" clId="{C7F2C169-1DEC-46FF-B6E8-C95B61F96D07}" dt="2021-11-11T14:01:00.162" v="240" actId="20577"/>
          <ac:spMkLst>
            <pc:docMk/>
            <pc:sldMk cId="1130661321" sldId="2134805449"/>
            <ac:spMk id="17" creationId="{A90C309B-C16C-4360-BDD8-1EB0B9FC7F86}"/>
          </ac:spMkLst>
        </pc:spChg>
        <pc:spChg chg="mod">
          <ac:chgData name="Lay Benjamin" userId="a53f8734-9414-4fa8-bc9d-68b812a21472" providerId="ADAL" clId="{C7F2C169-1DEC-46FF-B6E8-C95B61F96D07}" dt="2021-11-11T14:01:10.358" v="244" actId="20577"/>
          <ac:spMkLst>
            <pc:docMk/>
            <pc:sldMk cId="1130661321" sldId="2134805449"/>
            <ac:spMk id="19" creationId="{0C690D8B-5180-463A-B296-FD94784A7168}"/>
          </ac:spMkLst>
        </pc:spChg>
        <pc:spChg chg="mod">
          <ac:chgData name="Lay Benjamin" userId="a53f8734-9414-4fa8-bc9d-68b812a21472" providerId="ADAL" clId="{C7F2C169-1DEC-46FF-B6E8-C95B61F96D07}" dt="2021-11-11T14:00:11.537" v="218" actId="20577"/>
          <ac:spMkLst>
            <pc:docMk/>
            <pc:sldMk cId="1130661321" sldId="2134805449"/>
            <ac:spMk id="24" creationId="{33137344-A1FE-44FF-901D-E8716D24C30F}"/>
          </ac:spMkLst>
        </pc:spChg>
        <pc:spChg chg="mod">
          <ac:chgData name="Lay Benjamin" userId="a53f8734-9414-4fa8-bc9d-68b812a21472" providerId="ADAL" clId="{C7F2C169-1DEC-46FF-B6E8-C95B61F96D07}" dt="2021-11-11T13:59:54.257" v="205" actId="6549"/>
          <ac:spMkLst>
            <pc:docMk/>
            <pc:sldMk cId="1130661321" sldId="2134805449"/>
            <ac:spMk id="26" creationId="{8E67CAF9-86C9-496C-A7EE-599FCFFAE73C}"/>
          </ac:spMkLst>
        </pc:spChg>
        <pc:spChg chg="mod">
          <ac:chgData name="Lay Benjamin" userId="a53f8734-9414-4fa8-bc9d-68b812a21472" providerId="ADAL" clId="{C7F2C169-1DEC-46FF-B6E8-C95B61F96D07}" dt="2021-11-11T14:00:04.004" v="213" actId="20577"/>
          <ac:spMkLst>
            <pc:docMk/>
            <pc:sldMk cId="1130661321" sldId="2134805449"/>
            <ac:spMk id="27" creationId="{7C8C3932-6BFC-4A1C-8711-BCCE49FB6548}"/>
          </ac:spMkLst>
        </pc:spChg>
        <pc:spChg chg="mod">
          <ac:chgData name="Lay Benjamin" userId="a53f8734-9414-4fa8-bc9d-68b812a21472" providerId="ADAL" clId="{C7F2C169-1DEC-46FF-B6E8-C95B61F96D07}" dt="2021-11-11T14:01:26.533" v="251" actId="20577"/>
          <ac:spMkLst>
            <pc:docMk/>
            <pc:sldMk cId="1130661321" sldId="2134805449"/>
            <ac:spMk id="32" creationId="{7184B366-90B3-4393-AFA6-0FCABFFE95CE}"/>
          </ac:spMkLst>
        </pc:spChg>
      </pc:sldChg>
      <pc:sldChg chg="modSp del mod">
        <pc:chgData name="Lay Benjamin" userId="a53f8734-9414-4fa8-bc9d-68b812a21472" providerId="ADAL" clId="{C7F2C169-1DEC-46FF-B6E8-C95B61F96D07}" dt="2021-11-11T14:26:45.902" v="389" actId="47"/>
        <pc:sldMkLst>
          <pc:docMk/>
          <pc:sldMk cId="313283526" sldId="2134805450"/>
        </pc:sldMkLst>
        <pc:spChg chg="mod">
          <ac:chgData name="Lay Benjamin" userId="a53f8734-9414-4fa8-bc9d-68b812a21472" providerId="ADAL" clId="{C7F2C169-1DEC-46FF-B6E8-C95B61F96D07}" dt="2021-11-11T14:26:27.917" v="387" actId="20577"/>
          <ac:spMkLst>
            <pc:docMk/>
            <pc:sldMk cId="313283526" sldId="2134805450"/>
            <ac:spMk id="5" creationId="{6203D1BF-427B-4E53-918B-E31B89BE8B08}"/>
          </ac:spMkLst>
        </pc:spChg>
      </pc:sldChg>
      <pc:sldChg chg="del">
        <pc:chgData name="Lay Benjamin" userId="a53f8734-9414-4fa8-bc9d-68b812a21472" providerId="ADAL" clId="{C7F2C169-1DEC-46FF-B6E8-C95B61F96D07}" dt="2021-11-11T14:27:26.650" v="393" actId="47"/>
        <pc:sldMkLst>
          <pc:docMk/>
          <pc:sldMk cId="491155714" sldId="2134805451"/>
        </pc:sldMkLst>
      </pc:sldChg>
      <pc:sldChg chg="del">
        <pc:chgData name="Lay Benjamin" userId="a53f8734-9414-4fa8-bc9d-68b812a21472" providerId="ADAL" clId="{C7F2C169-1DEC-46FF-B6E8-C95B61F96D07}" dt="2021-11-11T14:28:06.697" v="397" actId="47"/>
        <pc:sldMkLst>
          <pc:docMk/>
          <pc:sldMk cId="1526558205" sldId="2134805452"/>
        </pc:sldMkLst>
      </pc:sldChg>
      <pc:sldChg chg="del">
        <pc:chgData name="Lay Benjamin" userId="a53f8734-9414-4fa8-bc9d-68b812a21472" providerId="ADAL" clId="{C7F2C169-1DEC-46FF-B6E8-C95B61F96D07}" dt="2021-11-11T14:28:49.749" v="402" actId="47"/>
        <pc:sldMkLst>
          <pc:docMk/>
          <pc:sldMk cId="3734865184" sldId="2134805453"/>
        </pc:sldMkLst>
      </pc:sldChg>
    </pc:docChg>
  </pc:docChgLst>
  <pc:docChgLst>
    <pc:chgData name="Kamli Ayoub" userId="88ff8417-8546-4bae-9175-c0dedce95b22" providerId="ADAL" clId="{FAE3D438-7A4B-4D6C-8E3A-E454BB301E66}"/>
    <pc:docChg chg="undo custSel modSld">
      <pc:chgData name="Kamli Ayoub" userId="88ff8417-8546-4bae-9175-c0dedce95b22" providerId="ADAL" clId="{FAE3D438-7A4B-4D6C-8E3A-E454BB301E66}" dt="2021-10-20T13:37:34.811" v="307" actId="1076"/>
      <pc:docMkLst>
        <pc:docMk/>
      </pc:docMkLst>
      <pc:sldChg chg="modSp mod">
        <pc:chgData name="Kamli Ayoub" userId="88ff8417-8546-4bae-9175-c0dedce95b22" providerId="ADAL" clId="{FAE3D438-7A4B-4D6C-8E3A-E454BB301E66}" dt="2021-10-20T13:34:52.602" v="273" actId="1076"/>
        <pc:sldMkLst>
          <pc:docMk/>
          <pc:sldMk cId="3793464103" sldId="421"/>
        </pc:sldMkLst>
        <pc:spChg chg="mod">
          <ac:chgData name="Kamli Ayoub" userId="88ff8417-8546-4bae-9175-c0dedce95b22" providerId="ADAL" clId="{FAE3D438-7A4B-4D6C-8E3A-E454BB301E66}" dt="2021-10-20T13:34:52.602" v="273" actId="1076"/>
          <ac:spMkLst>
            <pc:docMk/>
            <pc:sldMk cId="3793464103" sldId="421"/>
            <ac:spMk id="58" creationId="{00000000-0000-0000-0000-000000000000}"/>
          </ac:spMkLst>
        </pc:spChg>
        <pc:spChg chg="mod">
          <ac:chgData name="Kamli Ayoub" userId="88ff8417-8546-4bae-9175-c0dedce95b22" providerId="ADAL" clId="{FAE3D438-7A4B-4D6C-8E3A-E454BB301E66}" dt="2021-10-20T13:34:39.650" v="269" actId="1076"/>
          <ac:spMkLst>
            <pc:docMk/>
            <pc:sldMk cId="3793464103" sldId="421"/>
            <ac:spMk id="59" creationId="{9C4D6451-BFAB-4C19-931A-894AD36682BA}"/>
          </ac:spMkLst>
        </pc:spChg>
        <pc:spChg chg="mod">
          <ac:chgData name="Kamli Ayoub" userId="88ff8417-8546-4bae-9175-c0dedce95b22" providerId="ADAL" clId="{FAE3D438-7A4B-4D6C-8E3A-E454BB301E66}" dt="2021-10-20T13:34:39.650" v="269" actId="1076"/>
          <ac:spMkLst>
            <pc:docMk/>
            <pc:sldMk cId="3793464103" sldId="421"/>
            <ac:spMk id="60" creationId="{E605E4C9-432E-4067-B3FD-6BA5C9C71ADB}"/>
          </ac:spMkLst>
        </pc:spChg>
        <pc:spChg chg="mod">
          <ac:chgData name="Kamli Ayoub" userId="88ff8417-8546-4bae-9175-c0dedce95b22" providerId="ADAL" clId="{FAE3D438-7A4B-4D6C-8E3A-E454BB301E66}" dt="2021-10-20T13:34:39.650" v="269" actId="1076"/>
          <ac:spMkLst>
            <pc:docMk/>
            <pc:sldMk cId="3793464103" sldId="421"/>
            <ac:spMk id="61" creationId="{80E3953C-3AD0-481F-94C5-F6DF75E5D487}"/>
          </ac:spMkLst>
        </pc:spChg>
        <pc:spChg chg="mod">
          <ac:chgData name="Kamli Ayoub" userId="88ff8417-8546-4bae-9175-c0dedce95b22" providerId="ADAL" clId="{FAE3D438-7A4B-4D6C-8E3A-E454BB301E66}" dt="2021-10-20T13:34:39.650" v="269" actId="1076"/>
          <ac:spMkLst>
            <pc:docMk/>
            <pc:sldMk cId="3793464103" sldId="421"/>
            <ac:spMk id="62" creationId="{E18CB6DD-E433-4711-B065-E7916F6BD9AA}"/>
          </ac:spMkLst>
        </pc:spChg>
        <pc:spChg chg="mod">
          <ac:chgData name="Kamli Ayoub" userId="88ff8417-8546-4bae-9175-c0dedce95b22" providerId="ADAL" clId="{FAE3D438-7A4B-4D6C-8E3A-E454BB301E66}" dt="2021-10-20T13:34:39.650" v="269" actId="1076"/>
          <ac:spMkLst>
            <pc:docMk/>
            <pc:sldMk cId="3793464103" sldId="421"/>
            <ac:spMk id="63" creationId="{36AE73C8-F510-495E-B688-32F02935D3C1}"/>
          </ac:spMkLst>
        </pc:spChg>
        <pc:spChg chg="mod">
          <ac:chgData name="Kamli Ayoub" userId="88ff8417-8546-4bae-9175-c0dedce95b22" providerId="ADAL" clId="{FAE3D438-7A4B-4D6C-8E3A-E454BB301E66}" dt="2021-10-20T13:34:39.650" v="269" actId="1076"/>
          <ac:spMkLst>
            <pc:docMk/>
            <pc:sldMk cId="3793464103" sldId="421"/>
            <ac:spMk id="64" creationId="{17531737-2A08-4630-8495-76273248B80F}"/>
          </ac:spMkLst>
        </pc:spChg>
        <pc:spChg chg="mod">
          <ac:chgData name="Kamli Ayoub" userId="88ff8417-8546-4bae-9175-c0dedce95b22" providerId="ADAL" clId="{FAE3D438-7A4B-4D6C-8E3A-E454BB301E66}" dt="2021-10-20T13:34:39.650" v="269" actId="1076"/>
          <ac:spMkLst>
            <pc:docMk/>
            <pc:sldMk cId="3793464103" sldId="421"/>
            <ac:spMk id="65" creationId="{3228C4B3-1417-4930-9F07-0F8791E8059B}"/>
          </ac:spMkLst>
        </pc:spChg>
        <pc:spChg chg="mod">
          <ac:chgData name="Kamli Ayoub" userId="88ff8417-8546-4bae-9175-c0dedce95b22" providerId="ADAL" clId="{FAE3D438-7A4B-4D6C-8E3A-E454BB301E66}" dt="2021-10-20T13:34:39.650" v="269" actId="1076"/>
          <ac:spMkLst>
            <pc:docMk/>
            <pc:sldMk cId="3793464103" sldId="421"/>
            <ac:spMk id="66" creationId="{72931658-9AD7-4828-A9A4-8E25477568D2}"/>
          </ac:spMkLst>
        </pc:spChg>
        <pc:spChg chg="mod">
          <ac:chgData name="Kamli Ayoub" userId="88ff8417-8546-4bae-9175-c0dedce95b22" providerId="ADAL" clId="{FAE3D438-7A4B-4D6C-8E3A-E454BB301E66}" dt="2021-10-20T13:34:39.650" v="269" actId="1076"/>
          <ac:spMkLst>
            <pc:docMk/>
            <pc:sldMk cId="3793464103" sldId="421"/>
            <ac:spMk id="82" creationId="{00000000-0000-0000-0000-000000000000}"/>
          </ac:spMkLst>
        </pc:spChg>
        <pc:spChg chg="mod">
          <ac:chgData name="Kamli Ayoub" userId="88ff8417-8546-4bae-9175-c0dedce95b22" providerId="ADAL" clId="{FAE3D438-7A4B-4D6C-8E3A-E454BB301E66}" dt="2021-10-20T13:34:48.795" v="272" actId="1076"/>
          <ac:spMkLst>
            <pc:docMk/>
            <pc:sldMk cId="3793464103" sldId="421"/>
            <ac:spMk id="85" creationId="{51840C72-6F9D-45A4-B09A-82EDF6123791}"/>
          </ac:spMkLst>
        </pc:spChg>
      </pc:sldChg>
      <pc:sldChg chg="addSp delSp modSp mod">
        <pc:chgData name="Kamli Ayoub" userId="88ff8417-8546-4bae-9175-c0dedce95b22" providerId="ADAL" clId="{FAE3D438-7A4B-4D6C-8E3A-E454BB301E66}" dt="2021-10-20T13:37:34.811" v="307" actId="1076"/>
        <pc:sldMkLst>
          <pc:docMk/>
          <pc:sldMk cId="3485235011" sldId="2696"/>
        </pc:sldMkLst>
        <pc:spChg chg="mod">
          <ac:chgData name="Kamli Ayoub" userId="88ff8417-8546-4bae-9175-c0dedce95b22" providerId="ADAL" clId="{FAE3D438-7A4B-4D6C-8E3A-E454BB301E66}" dt="2021-10-20T13:35:24.761" v="281" actId="1076"/>
          <ac:spMkLst>
            <pc:docMk/>
            <pc:sldMk cId="3485235011" sldId="2696"/>
            <ac:spMk id="37" creationId="{856E78FA-7830-48AF-B26B-3D9090EA4C59}"/>
          </ac:spMkLst>
        </pc:spChg>
        <pc:spChg chg="mod">
          <ac:chgData name="Kamli Ayoub" userId="88ff8417-8546-4bae-9175-c0dedce95b22" providerId="ADAL" clId="{FAE3D438-7A4B-4D6C-8E3A-E454BB301E66}" dt="2021-10-20T13:35:07.697" v="275" actId="14100"/>
          <ac:spMkLst>
            <pc:docMk/>
            <pc:sldMk cId="3485235011" sldId="2696"/>
            <ac:spMk id="54" creationId="{00000000-0000-0000-0000-000000000000}"/>
          </ac:spMkLst>
        </pc:spChg>
        <pc:spChg chg="mod">
          <ac:chgData name="Kamli Ayoub" userId="88ff8417-8546-4bae-9175-c0dedce95b22" providerId="ADAL" clId="{FAE3D438-7A4B-4D6C-8E3A-E454BB301E66}" dt="2021-10-20T13:35:41.295" v="286" actId="14100"/>
          <ac:spMkLst>
            <pc:docMk/>
            <pc:sldMk cId="3485235011" sldId="2696"/>
            <ac:spMk id="55" creationId="{00000000-0000-0000-0000-000000000000}"/>
          </ac:spMkLst>
        </pc:spChg>
        <pc:spChg chg="mod">
          <ac:chgData name="Kamli Ayoub" userId="88ff8417-8546-4bae-9175-c0dedce95b22" providerId="ADAL" clId="{FAE3D438-7A4B-4D6C-8E3A-E454BB301E66}" dt="2021-10-20T13:35:14.383" v="277" actId="14100"/>
          <ac:spMkLst>
            <pc:docMk/>
            <pc:sldMk cId="3485235011" sldId="2696"/>
            <ac:spMk id="62" creationId="{00000000-0000-0000-0000-000000000000}"/>
          </ac:spMkLst>
        </pc:spChg>
        <pc:spChg chg="mod">
          <ac:chgData name="Kamli Ayoub" userId="88ff8417-8546-4bae-9175-c0dedce95b22" providerId="ADAL" clId="{FAE3D438-7A4B-4D6C-8E3A-E454BB301E66}" dt="2021-10-20T13:35:37.947" v="285" actId="1076"/>
          <ac:spMkLst>
            <pc:docMk/>
            <pc:sldMk cId="3485235011" sldId="2696"/>
            <ac:spMk id="63" creationId="{00000000-0000-0000-0000-000000000000}"/>
          </ac:spMkLst>
        </pc:spChg>
        <pc:spChg chg="mod">
          <ac:chgData name="Kamli Ayoub" userId="88ff8417-8546-4bae-9175-c0dedce95b22" providerId="ADAL" clId="{FAE3D438-7A4B-4D6C-8E3A-E454BB301E66}" dt="2021-10-20T13:35:16.700" v="278" actId="14100"/>
          <ac:spMkLst>
            <pc:docMk/>
            <pc:sldMk cId="3485235011" sldId="2696"/>
            <ac:spMk id="64" creationId="{00000000-0000-0000-0000-000000000000}"/>
          </ac:spMkLst>
        </pc:spChg>
        <pc:spChg chg="mod">
          <ac:chgData name="Kamli Ayoub" userId="88ff8417-8546-4bae-9175-c0dedce95b22" providerId="ADAL" clId="{FAE3D438-7A4B-4D6C-8E3A-E454BB301E66}" dt="2021-10-20T13:35:48.385" v="289" actId="1076"/>
          <ac:spMkLst>
            <pc:docMk/>
            <pc:sldMk cId="3485235011" sldId="2696"/>
            <ac:spMk id="120" creationId="{00000000-0000-0000-0000-000000000000}"/>
          </ac:spMkLst>
        </pc:spChg>
        <pc:picChg chg="del">
          <ac:chgData name="Kamli Ayoub" userId="88ff8417-8546-4bae-9175-c0dedce95b22" providerId="ADAL" clId="{FAE3D438-7A4B-4D6C-8E3A-E454BB301E66}" dt="2021-10-20T13:35:31.677" v="282" actId="478"/>
          <ac:picMkLst>
            <pc:docMk/>
            <pc:sldMk cId="3485235011" sldId="2696"/>
            <ac:picMk id="38" creationId="{806004F2-21CF-4FBC-B559-AC49086DEA0F}"/>
          </ac:picMkLst>
        </pc:picChg>
        <pc:picChg chg="add mod">
          <ac:chgData name="Kamli Ayoub" userId="88ff8417-8546-4bae-9175-c0dedce95b22" providerId="ADAL" clId="{FAE3D438-7A4B-4D6C-8E3A-E454BB301E66}" dt="2021-10-20T13:37:34.811" v="307" actId="1076"/>
          <ac:picMkLst>
            <pc:docMk/>
            <pc:sldMk cId="3485235011" sldId="2696"/>
            <ac:picMk id="42" creationId="{90E0FFB6-7F6F-4082-8341-A40ECCAA416E}"/>
          </ac:picMkLst>
        </pc:picChg>
        <pc:picChg chg="mod">
          <ac:chgData name="Kamli Ayoub" userId="88ff8417-8546-4bae-9175-c0dedce95b22" providerId="ADAL" clId="{FAE3D438-7A4B-4D6C-8E3A-E454BB301E66}" dt="2021-10-20T13:35:10.940" v="276" actId="1076"/>
          <ac:picMkLst>
            <pc:docMk/>
            <pc:sldMk cId="3485235011" sldId="2696"/>
            <ac:picMk id="60" creationId="{00000000-0000-0000-0000-000000000000}"/>
          </ac:picMkLst>
        </pc:picChg>
      </pc:sldChg>
      <pc:sldChg chg="addSp delSp modSp mod">
        <pc:chgData name="Kamli Ayoub" userId="88ff8417-8546-4bae-9175-c0dedce95b22" providerId="ADAL" clId="{FAE3D438-7A4B-4D6C-8E3A-E454BB301E66}" dt="2021-10-20T13:06:08.905" v="25"/>
        <pc:sldMkLst>
          <pc:docMk/>
          <pc:sldMk cId="2843991612" sldId="2710"/>
        </pc:sldMkLst>
        <pc:spChg chg="add">
          <ac:chgData name="Kamli Ayoub" userId="88ff8417-8546-4bae-9175-c0dedce95b22" providerId="ADAL" clId="{FAE3D438-7A4B-4D6C-8E3A-E454BB301E66}" dt="2021-10-20T13:06:02.362" v="24"/>
          <ac:spMkLst>
            <pc:docMk/>
            <pc:sldMk cId="2843991612" sldId="2710"/>
            <ac:spMk id="7" creationId="{A1F343CB-68F5-4085-98CE-B108411E3C1D}"/>
          </ac:spMkLst>
        </pc:spChg>
        <pc:spChg chg="del mod">
          <ac:chgData name="Kamli Ayoub" userId="88ff8417-8546-4bae-9175-c0dedce95b22" providerId="ADAL" clId="{FAE3D438-7A4B-4D6C-8E3A-E454BB301E66}" dt="2021-10-20T12:55:31.661" v="1" actId="478"/>
          <ac:spMkLst>
            <pc:docMk/>
            <pc:sldMk cId="2843991612" sldId="2710"/>
            <ac:spMk id="14" creationId="{300F256C-DDD2-473D-9B1F-614EB3B1B8F6}"/>
          </ac:spMkLst>
        </pc:spChg>
        <pc:picChg chg="del">
          <ac:chgData name="Kamli Ayoub" userId="88ff8417-8546-4bae-9175-c0dedce95b22" providerId="ADAL" clId="{FAE3D438-7A4B-4D6C-8E3A-E454BB301E66}" dt="2021-10-20T13:03:33.193" v="4" actId="478"/>
          <ac:picMkLst>
            <pc:docMk/>
            <pc:sldMk cId="2843991612" sldId="2710"/>
            <ac:picMk id="5" creationId="{7DD8532E-EF8F-4CAB-910C-CE91244EBDE2}"/>
          </ac:picMkLst>
        </pc:picChg>
        <pc:picChg chg="add">
          <ac:chgData name="Kamli Ayoub" userId="88ff8417-8546-4bae-9175-c0dedce95b22" providerId="ADAL" clId="{FAE3D438-7A4B-4D6C-8E3A-E454BB301E66}" dt="2021-10-20T13:05:55.146" v="23"/>
          <ac:picMkLst>
            <pc:docMk/>
            <pc:sldMk cId="2843991612" sldId="2710"/>
            <ac:picMk id="6" creationId="{8CE81106-7B29-4CB7-8103-F6B4D2E4AA62}"/>
          </ac:picMkLst>
        </pc:picChg>
        <pc:picChg chg="add">
          <ac:chgData name="Kamli Ayoub" userId="88ff8417-8546-4bae-9175-c0dedce95b22" providerId="ADAL" clId="{FAE3D438-7A4B-4D6C-8E3A-E454BB301E66}" dt="2021-10-20T13:06:08.905" v="25"/>
          <ac:picMkLst>
            <pc:docMk/>
            <pc:sldMk cId="2843991612" sldId="2710"/>
            <ac:picMk id="8" creationId="{03617AFB-730D-4FA4-8EA8-FCC5EDFC78FD}"/>
          </ac:picMkLst>
        </pc:picChg>
        <pc:picChg chg="del">
          <ac:chgData name="Kamli Ayoub" userId="88ff8417-8546-4bae-9175-c0dedce95b22" providerId="ADAL" clId="{FAE3D438-7A4B-4D6C-8E3A-E454BB301E66}" dt="2021-10-20T13:04:11.537" v="15" actId="478"/>
          <ac:picMkLst>
            <pc:docMk/>
            <pc:sldMk cId="2843991612" sldId="2710"/>
            <ac:picMk id="8" creationId="{D0C5F2EF-B205-4C3B-9517-7298B732CF8B}"/>
          </ac:picMkLst>
        </pc:picChg>
        <pc:picChg chg="add">
          <ac:chgData name="Kamli Ayoub" userId="88ff8417-8546-4bae-9175-c0dedce95b22" providerId="ADAL" clId="{FAE3D438-7A4B-4D6C-8E3A-E454BB301E66}" dt="2021-10-20T13:06:08.905" v="25"/>
          <ac:picMkLst>
            <pc:docMk/>
            <pc:sldMk cId="2843991612" sldId="2710"/>
            <ac:picMk id="10" creationId="{D2C4A787-C430-4E05-99A4-4DC868733DC3}"/>
          </ac:picMkLst>
        </pc:picChg>
        <pc:picChg chg="add">
          <ac:chgData name="Kamli Ayoub" userId="88ff8417-8546-4bae-9175-c0dedce95b22" providerId="ADAL" clId="{FAE3D438-7A4B-4D6C-8E3A-E454BB301E66}" dt="2021-10-20T13:06:08.905" v="25"/>
          <ac:picMkLst>
            <pc:docMk/>
            <pc:sldMk cId="2843991612" sldId="2710"/>
            <ac:picMk id="12" creationId="{0F925795-B6F9-40CC-8797-6EA69EBCFAA7}"/>
          </ac:picMkLst>
        </pc:picChg>
        <pc:picChg chg="del">
          <ac:chgData name="Kamli Ayoub" userId="88ff8417-8546-4bae-9175-c0dedce95b22" providerId="ADAL" clId="{FAE3D438-7A4B-4D6C-8E3A-E454BB301E66}" dt="2021-10-20T13:04:12.941" v="17" actId="478"/>
          <ac:picMkLst>
            <pc:docMk/>
            <pc:sldMk cId="2843991612" sldId="2710"/>
            <ac:picMk id="13" creationId="{4A1087C1-E129-4F6E-9101-A5E10E687E84}"/>
          </ac:picMkLst>
        </pc:picChg>
        <pc:picChg chg="add">
          <ac:chgData name="Kamli Ayoub" userId="88ff8417-8546-4bae-9175-c0dedce95b22" providerId="ADAL" clId="{FAE3D438-7A4B-4D6C-8E3A-E454BB301E66}" dt="2021-10-20T13:06:08.905" v="25"/>
          <ac:picMkLst>
            <pc:docMk/>
            <pc:sldMk cId="2843991612" sldId="2710"/>
            <ac:picMk id="13" creationId="{A9F57087-B8F2-47A9-B57E-52714D5F0A9C}"/>
          </ac:picMkLst>
        </pc:picChg>
        <pc:picChg chg="del">
          <ac:chgData name="Kamli Ayoub" userId="88ff8417-8546-4bae-9175-c0dedce95b22" providerId="ADAL" clId="{FAE3D438-7A4B-4D6C-8E3A-E454BB301E66}" dt="2021-10-20T13:04:10.802" v="14" actId="478"/>
          <ac:picMkLst>
            <pc:docMk/>
            <pc:sldMk cId="2843991612" sldId="2710"/>
            <ac:picMk id="15" creationId="{3764EA7D-233F-45A6-901E-586610FFA6F6}"/>
          </ac:picMkLst>
        </pc:picChg>
        <pc:picChg chg="del">
          <ac:chgData name="Kamli Ayoub" userId="88ff8417-8546-4bae-9175-c0dedce95b22" providerId="ADAL" clId="{FAE3D438-7A4B-4D6C-8E3A-E454BB301E66}" dt="2021-10-20T13:04:12.251" v="16" actId="478"/>
          <ac:picMkLst>
            <pc:docMk/>
            <pc:sldMk cId="2843991612" sldId="2710"/>
            <ac:picMk id="16" creationId="{5D32C02D-1BC6-4D7F-8991-6FCFE02C0116}"/>
          </ac:picMkLst>
        </pc:picChg>
      </pc:sldChg>
      <pc:sldChg chg="addSp delSp modSp mod">
        <pc:chgData name="Kamli Ayoub" userId="88ff8417-8546-4bae-9175-c0dedce95b22" providerId="ADAL" clId="{FAE3D438-7A4B-4D6C-8E3A-E454BB301E66}" dt="2021-10-20T13:37:02.136" v="305" actId="1076"/>
        <pc:sldMkLst>
          <pc:docMk/>
          <pc:sldMk cId="1113135488" sldId="2712"/>
        </pc:sldMkLst>
        <pc:spChg chg="mod">
          <ac:chgData name="Kamli Ayoub" userId="88ff8417-8546-4bae-9175-c0dedce95b22" providerId="ADAL" clId="{FAE3D438-7A4B-4D6C-8E3A-E454BB301E66}" dt="2021-10-20T13:37:02.136" v="305" actId="1076"/>
          <ac:spMkLst>
            <pc:docMk/>
            <pc:sldMk cId="1113135488" sldId="2712"/>
            <ac:spMk id="46" creationId="{00000000-0000-0000-0000-000000000000}"/>
          </ac:spMkLst>
        </pc:spChg>
        <pc:spChg chg="mod">
          <ac:chgData name="Kamli Ayoub" userId="88ff8417-8546-4bae-9175-c0dedce95b22" providerId="ADAL" clId="{FAE3D438-7A4B-4D6C-8E3A-E454BB301E66}" dt="2021-10-20T13:36:53.800" v="302" actId="1076"/>
          <ac:spMkLst>
            <pc:docMk/>
            <pc:sldMk cId="1113135488" sldId="2712"/>
            <ac:spMk id="51" creationId="{00000000-0000-0000-0000-000000000000}"/>
          </ac:spMkLst>
        </pc:spChg>
        <pc:spChg chg="mod">
          <ac:chgData name="Kamli Ayoub" userId="88ff8417-8546-4bae-9175-c0dedce95b22" providerId="ADAL" clId="{FAE3D438-7A4B-4D6C-8E3A-E454BB301E66}" dt="2021-10-20T13:36:24.056" v="294" actId="14100"/>
          <ac:spMkLst>
            <pc:docMk/>
            <pc:sldMk cId="1113135488" sldId="2712"/>
            <ac:spMk id="57" creationId="{00000000-0000-0000-0000-000000000000}"/>
          </ac:spMkLst>
        </pc:spChg>
        <pc:picChg chg="del">
          <ac:chgData name="Kamli Ayoub" userId="88ff8417-8546-4bae-9175-c0dedce95b22" providerId="ADAL" clId="{FAE3D438-7A4B-4D6C-8E3A-E454BB301E66}" dt="2021-10-20T13:10:17.342" v="48" actId="478"/>
          <ac:picMkLst>
            <pc:docMk/>
            <pc:sldMk cId="1113135488" sldId="2712"/>
            <ac:picMk id="13" creationId="{7C56C079-ED68-41CE-A11A-133C90029C6F}"/>
          </ac:picMkLst>
        </pc:picChg>
        <pc:picChg chg="del">
          <ac:chgData name="Kamli Ayoub" userId="88ff8417-8546-4bae-9175-c0dedce95b22" providerId="ADAL" clId="{FAE3D438-7A4B-4D6C-8E3A-E454BB301E66}" dt="2021-10-20T13:10:16.781" v="47" actId="478"/>
          <ac:picMkLst>
            <pc:docMk/>
            <pc:sldMk cId="1113135488" sldId="2712"/>
            <ac:picMk id="19" creationId="{99047E0F-C56C-4C0A-B6B3-9BA9E9F05449}"/>
          </ac:picMkLst>
        </pc:picChg>
        <pc:picChg chg="add ord">
          <ac:chgData name="Kamli Ayoub" userId="88ff8417-8546-4bae-9175-c0dedce95b22" providerId="ADAL" clId="{FAE3D438-7A4B-4D6C-8E3A-E454BB301E66}" dt="2021-10-20T13:36:34.498" v="297" actId="167"/>
          <ac:picMkLst>
            <pc:docMk/>
            <pc:sldMk cId="1113135488" sldId="2712"/>
            <ac:picMk id="20" creationId="{7C034AC1-2331-46BB-A08B-063B2871BDB1}"/>
          </ac:picMkLst>
        </pc:picChg>
        <pc:picChg chg="add">
          <ac:chgData name="Kamli Ayoub" userId="88ff8417-8546-4bae-9175-c0dedce95b22" providerId="ADAL" clId="{FAE3D438-7A4B-4D6C-8E3A-E454BB301E66}" dt="2021-10-20T13:10:20.918" v="52"/>
          <ac:picMkLst>
            <pc:docMk/>
            <pc:sldMk cId="1113135488" sldId="2712"/>
            <ac:picMk id="21" creationId="{BACD3114-6451-4527-97AC-F4D1D6517CB6}"/>
          </ac:picMkLst>
        </pc:picChg>
        <pc:picChg chg="add ord">
          <ac:chgData name="Kamli Ayoub" userId="88ff8417-8546-4bae-9175-c0dedce95b22" providerId="ADAL" clId="{FAE3D438-7A4B-4D6C-8E3A-E454BB301E66}" dt="2021-10-20T13:10:42.830" v="55" actId="166"/>
          <ac:picMkLst>
            <pc:docMk/>
            <pc:sldMk cId="1113135488" sldId="2712"/>
            <ac:picMk id="22" creationId="{423140A1-C97A-4B9E-BFD2-E47C3786DE10}"/>
          </ac:picMkLst>
        </pc:picChg>
        <pc:picChg chg="add ord">
          <ac:chgData name="Kamli Ayoub" userId="88ff8417-8546-4bae-9175-c0dedce95b22" providerId="ADAL" clId="{FAE3D438-7A4B-4D6C-8E3A-E454BB301E66}" dt="2021-10-20T13:36:43.312" v="299" actId="167"/>
          <ac:picMkLst>
            <pc:docMk/>
            <pc:sldMk cId="1113135488" sldId="2712"/>
            <ac:picMk id="24" creationId="{E8804122-FD05-4B17-9362-564E92564A69}"/>
          </ac:picMkLst>
        </pc:picChg>
        <pc:picChg chg="del">
          <ac:chgData name="Kamli Ayoub" userId="88ff8417-8546-4bae-9175-c0dedce95b22" providerId="ADAL" clId="{FAE3D438-7A4B-4D6C-8E3A-E454BB301E66}" dt="2021-10-20T13:10:19.268" v="51" actId="478"/>
          <ac:picMkLst>
            <pc:docMk/>
            <pc:sldMk cId="1113135488" sldId="2712"/>
            <ac:picMk id="25" creationId="{00000000-0000-0000-0000-000000000000}"/>
          </ac:picMkLst>
        </pc:picChg>
        <pc:picChg chg="add ord">
          <ac:chgData name="Kamli Ayoub" userId="88ff8417-8546-4bae-9175-c0dedce95b22" providerId="ADAL" clId="{FAE3D438-7A4B-4D6C-8E3A-E454BB301E66}" dt="2021-10-20T13:36:40.671" v="298" actId="167"/>
          <ac:picMkLst>
            <pc:docMk/>
            <pc:sldMk cId="1113135488" sldId="2712"/>
            <ac:picMk id="26" creationId="{2A5DED15-92A7-418C-B1B7-0DC77C7BA2F5}"/>
          </ac:picMkLst>
        </pc:picChg>
        <pc:picChg chg="del">
          <ac:chgData name="Kamli Ayoub" userId="88ff8417-8546-4bae-9175-c0dedce95b22" providerId="ADAL" clId="{FAE3D438-7A4B-4D6C-8E3A-E454BB301E66}" dt="2021-10-20T13:10:17.869" v="49" actId="478"/>
          <ac:picMkLst>
            <pc:docMk/>
            <pc:sldMk cId="1113135488" sldId="2712"/>
            <ac:picMk id="31" creationId="{00000000-0000-0000-0000-000000000000}"/>
          </ac:picMkLst>
        </pc:picChg>
        <pc:picChg chg="del">
          <ac:chgData name="Kamli Ayoub" userId="88ff8417-8546-4bae-9175-c0dedce95b22" providerId="ADAL" clId="{FAE3D438-7A4B-4D6C-8E3A-E454BB301E66}" dt="2021-10-20T13:10:18.707" v="50" actId="478"/>
          <ac:picMkLst>
            <pc:docMk/>
            <pc:sldMk cId="1113135488" sldId="2712"/>
            <ac:picMk id="34" creationId="{00000000-0000-0000-0000-000000000000}"/>
          </ac:picMkLst>
        </pc:picChg>
        <pc:cxnChg chg="mod">
          <ac:chgData name="Kamli Ayoub" userId="88ff8417-8546-4bae-9175-c0dedce95b22" providerId="ADAL" clId="{FAE3D438-7A4B-4D6C-8E3A-E454BB301E66}" dt="2021-10-20T13:36:24.056" v="294" actId="14100"/>
          <ac:cxnSpMkLst>
            <pc:docMk/>
            <pc:sldMk cId="1113135488" sldId="2712"/>
            <ac:cxnSpMk id="54" creationId="{00000000-0000-0000-0000-000000000000}"/>
          </ac:cxnSpMkLst>
        </pc:cxnChg>
      </pc:sldChg>
      <pc:sldChg chg="addSp delSp mod">
        <pc:chgData name="Kamli Ayoub" userId="88ff8417-8546-4bae-9175-c0dedce95b22" providerId="ADAL" clId="{FAE3D438-7A4B-4D6C-8E3A-E454BB301E66}" dt="2021-10-20T13:06:19.470" v="26"/>
        <pc:sldMkLst>
          <pc:docMk/>
          <pc:sldMk cId="463033918" sldId="2716"/>
        </pc:sldMkLst>
        <pc:picChg chg="del">
          <ac:chgData name="Kamli Ayoub" userId="88ff8417-8546-4bae-9175-c0dedce95b22" providerId="ADAL" clId="{FAE3D438-7A4B-4D6C-8E3A-E454BB301E66}" dt="2021-10-20T13:04:07.543" v="10" actId="478"/>
          <ac:picMkLst>
            <pc:docMk/>
            <pc:sldMk cId="463033918" sldId="2716"/>
            <ac:picMk id="5" creationId="{09861921-259A-4E06-9671-44C72BD8BDB1}"/>
          </ac:picMkLst>
        </pc:picChg>
        <pc:picChg chg="del">
          <ac:chgData name="Kamli Ayoub" userId="88ff8417-8546-4bae-9175-c0dedce95b22" providerId="ADAL" clId="{FAE3D438-7A4B-4D6C-8E3A-E454BB301E66}" dt="2021-10-20T13:04:09.190" v="13" actId="478"/>
          <ac:picMkLst>
            <pc:docMk/>
            <pc:sldMk cId="463033918" sldId="2716"/>
            <ac:picMk id="7" creationId="{7C519BDB-6ABC-4128-8CB2-CD64C7E86A96}"/>
          </ac:picMkLst>
        </pc:picChg>
        <pc:picChg chg="del">
          <ac:chgData name="Kamli Ayoub" userId="88ff8417-8546-4bae-9175-c0dedce95b22" providerId="ADAL" clId="{FAE3D438-7A4B-4D6C-8E3A-E454BB301E66}" dt="2021-10-20T13:04:08.652" v="12" actId="478"/>
          <ac:picMkLst>
            <pc:docMk/>
            <pc:sldMk cId="463033918" sldId="2716"/>
            <ac:picMk id="9" creationId="{8B186318-B375-4833-A5FE-84874A8CFFF7}"/>
          </ac:picMkLst>
        </pc:picChg>
        <pc:picChg chg="del">
          <ac:chgData name="Kamli Ayoub" userId="88ff8417-8546-4bae-9175-c0dedce95b22" providerId="ADAL" clId="{FAE3D438-7A4B-4D6C-8E3A-E454BB301E66}" dt="2021-10-20T13:04:08.052" v="11" actId="478"/>
          <ac:picMkLst>
            <pc:docMk/>
            <pc:sldMk cId="463033918" sldId="2716"/>
            <ac:picMk id="11" creationId="{56D761DA-F63D-4633-893A-F6462375EBEB}"/>
          </ac:picMkLst>
        </pc:picChg>
        <pc:picChg chg="add">
          <ac:chgData name="Kamli Ayoub" userId="88ff8417-8546-4bae-9175-c0dedce95b22" providerId="ADAL" clId="{FAE3D438-7A4B-4D6C-8E3A-E454BB301E66}" dt="2021-10-20T13:06:19.470" v="26"/>
          <ac:picMkLst>
            <pc:docMk/>
            <pc:sldMk cId="463033918" sldId="2716"/>
            <ac:picMk id="15" creationId="{DD5203B3-86C3-4757-BFA2-17516DB8F2DE}"/>
          </ac:picMkLst>
        </pc:picChg>
        <pc:picChg chg="add">
          <ac:chgData name="Kamli Ayoub" userId="88ff8417-8546-4bae-9175-c0dedce95b22" providerId="ADAL" clId="{FAE3D438-7A4B-4D6C-8E3A-E454BB301E66}" dt="2021-10-20T13:06:19.470" v="26"/>
          <ac:picMkLst>
            <pc:docMk/>
            <pc:sldMk cId="463033918" sldId="2716"/>
            <ac:picMk id="16" creationId="{C2AA8E00-5E7B-4427-B331-EBA9524B09CA}"/>
          </ac:picMkLst>
        </pc:picChg>
        <pc:picChg chg="del">
          <ac:chgData name="Kamli Ayoub" userId="88ff8417-8546-4bae-9175-c0dedce95b22" providerId="ADAL" clId="{FAE3D438-7A4B-4D6C-8E3A-E454BB301E66}" dt="2021-10-20T13:03:52.534" v="5" actId="478"/>
          <ac:picMkLst>
            <pc:docMk/>
            <pc:sldMk cId="463033918" sldId="2716"/>
            <ac:picMk id="17" creationId="{8135841C-7312-435C-A37A-E401EF2A8F50}"/>
          </ac:picMkLst>
        </pc:picChg>
        <pc:picChg chg="add">
          <ac:chgData name="Kamli Ayoub" userId="88ff8417-8546-4bae-9175-c0dedce95b22" providerId="ADAL" clId="{FAE3D438-7A4B-4D6C-8E3A-E454BB301E66}" dt="2021-10-20T13:06:19.470" v="26"/>
          <ac:picMkLst>
            <pc:docMk/>
            <pc:sldMk cId="463033918" sldId="2716"/>
            <ac:picMk id="17" creationId="{D9E43E15-373A-4CC7-A27A-4D0F763B669B}"/>
          </ac:picMkLst>
        </pc:picChg>
        <pc:picChg chg="add">
          <ac:chgData name="Kamli Ayoub" userId="88ff8417-8546-4bae-9175-c0dedce95b22" providerId="ADAL" clId="{FAE3D438-7A4B-4D6C-8E3A-E454BB301E66}" dt="2021-10-20T13:06:19.470" v="26"/>
          <ac:picMkLst>
            <pc:docMk/>
            <pc:sldMk cId="463033918" sldId="2716"/>
            <ac:picMk id="20" creationId="{25857F31-0F63-4AB7-9F47-E1E5163119E4}"/>
          </ac:picMkLst>
        </pc:picChg>
        <pc:picChg chg="add">
          <ac:chgData name="Kamli Ayoub" userId="88ff8417-8546-4bae-9175-c0dedce95b22" providerId="ADAL" clId="{FAE3D438-7A4B-4D6C-8E3A-E454BB301E66}" dt="2021-10-20T13:06:19.470" v="26"/>
          <ac:picMkLst>
            <pc:docMk/>
            <pc:sldMk cId="463033918" sldId="2716"/>
            <ac:picMk id="23" creationId="{4551523E-E6E2-4A38-8621-2160D5AA9815}"/>
          </ac:picMkLst>
        </pc:picChg>
      </pc:sldChg>
      <pc:sldChg chg="addSp delSp modSp mod">
        <pc:chgData name="Kamli Ayoub" userId="88ff8417-8546-4bae-9175-c0dedce95b22" providerId="ADAL" clId="{FAE3D438-7A4B-4D6C-8E3A-E454BB301E66}" dt="2021-10-20T13:36:16.132" v="293" actId="1076"/>
        <pc:sldMkLst>
          <pc:docMk/>
          <pc:sldMk cId="1325344328" sldId="2717"/>
        </pc:sldMkLst>
        <pc:spChg chg="mod">
          <ac:chgData name="Kamli Ayoub" userId="88ff8417-8546-4bae-9175-c0dedce95b22" providerId="ADAL" clId="{FAE3D438-7A4B-4D6C-8E3A-E454BB301E66}" dt="2021-10-20T13:36:16.132" v="293" actId="1076"/>
          <ac:spMkLst>
            <pc:docMk/>
            <pc:sldMk cId="1325344328" sldId="2717"/>
            <ac:spMk id="2" creationId="{00000000-0000-0000-0000-000000000000}"/>
          </ac:spMkLst>
        </pc:spChg>
        <pc:spChg chg="mod">
          <ac:chgData name="Kamli Ayoub" userId="88ff8417-8546-4bae-9175-c0dedce95b22" providerId="ADAL" clId="{FAE3D438-7A4B-4D6C-8E3A-E454BB301E66}" dt="2021-10-20T13:08:33.032" v="35" actId="14100"/>
          <ac:spMkLst>
            <pc:docMk/>
            <pc:sldMk cId="1325344328" sldId="2717"/>
            <ac:spMk id="21" creationId="{00000000-0000-0000-0000-000000000000}"/>
          </ac:spMkLst>
        </pc:spChg>
        <pc:spChg chg="mod">
          <ac:chgData name="Kamli Ayoub" userId="88ff8417-8546-4bae-9175-c0dedce95b22" providerId="ADAL" clId="{FAE3D438-7A4B-4D6C-8E3A-E454BB301E66}" dt="2021-10-20T13:08:27.016" v="33" actId="14100"/>
          <ac:spMkLst>
            <pc:docMk/>
            <pc:sldMk cId="1325344328" sldId="2717"/>
            <ac:spMk id="68" creationId="{00000000-0000-0000-0000-000000000000}"/>
          </ac:spMkLst>
        </pc:spChg>
        <pc:grpChg chg="add">
          <ac:chgData name="Kamli Ayoub" userId="88ff8417-8546-4bae-9175-c0dedce95b22" providerId="ADAL" clId="{FAE3D438-7A4B-4D6C-8E3A-E454BB301E66}" dt="2021-10-20T13:06:30.798" v="27"/>
          <ac:grpSpMkLst>
            <pc:docMk/>
            <pc:sldMk cId="1325344328" sldId="2717"/>
            <ac:grpSpMk id="15" creationId="{0A35D531-E1A8-41AC-B5A3-B1F4A47E1E16}"/>
          </ac:grpSpMkLst>
        </pc:grpChg>
        <pc:grpChg chg="del mod">
          <ac:chgData name="Kamli Ayoub" userId="88ff8417-8546-4bae-9175-c0dedce95b22" providerId="ADAL" clId="{FAE3D438-7A4B-4D6C-8E3A-E454BB301E66}" dt="2021-10-20T13:04:14.726" v="19" actId="478"/>
          <ac:grpSpMkLst>
            <pc:docMk/>
            <pc:sldMk cId="1325344328" sldId="2717"/>
            <ac:grpSpMk id="58" creationId="{00000000-0000-0000-0000-000000000000}"/>
          </ac:grpSpMkLst>
        </pc:grpChg>
        <pc:picChg chg="del">
          <ac:chgData name="Kamli Ayoub" userId="88ff8417-8546-4bae-9175-c0dedce95b22" providerId="ADAL" clId="{FAE3D438-7A4B-4D6C-8E3A-E454BB301E66}" dt="2021-10-20T13:04:15.513" v="20" actId="478"/>
          <ac:picMkLst>
            <pc:docMk/>
            <pc:sldMk cId="1325344328" sldId="2717"/>
            <ac:picMk id="5" creationId="{00000000-0000-0000-0000-000000000000}"/>
          </ac:picMkLst>
        </pc:picChg>
        <pc:picChg chg="add mod">
          <ac:chgData name="Kamli Ayoub" userId="88ff8417-8546-4bae-9175-c0dedce95b22" providerId="ADAL" clId="{FAE3D438-7A4B-4D6C-8E3A-E454BB301E66}" dt="2021-10-20T13:36:13.038" v="292" actId="1076"/>
          <ac:picMkLst>
            <pc:docMk/>
            <pc:sldMk cId="1325344328" sldId="2717"/>
            <ac:picMk id="14" creationId="{FBC794A3-6C34-42A2-880B-ECE712071E2E}"/>
          </ac:picMkLst>
        </pc:picChg>
        <pc:picChg chg="add">
          <ac:chgData name="Kamli Ayoub" userId="88ff8417-8546-4bae-9175-c0dedce95b22" providerId="ADAL" clId="{FAE3D438-7A4B-4D6C-8E3A-E454BB301E66}" dt="2021-10-20T13:06:30.798" v="27"/>
          <ac:picMkLst>
            <pc:docMk/>
            <pc:sldMk cId="1325344328" sldId="2717"/>
            <ac:picMk id="18" creationId="{215CE601-D969-44A6-AAC7-A6D798FDD99A}"/>
          </ac:picMkLst>
        </pc:picChg>
        <pc:picChg chg="add">
          <ac:chgData name="Kamli Ayoub" userId="88ff8417-8546-4bae-9175-c0dedce95b22" providerId="ADAL" clId="{FAE3D438-7A4B-4D6C-8E3A-E454BB301E66}" dt="2021-10-20T13:06:30.798" v="27"/>
          <ac:picMkLst>
            <pc:docMk/>
            <pc:sldMk cId="1325344328" sldId="2717"/>
            <ac:picMk id="19" creationId="{F8959AAA-76C6-43CD-BA1B-F10D4EC8EC23}"/>
          </ac:picMkLst>
        </pc:picChg>
        <pc:picChg chg="del">
          <ac:chgData name="Kamli Ayoub" userId="88ff8417-8546-4bae-9175-c0dedce95b22" providerId="ADAL" clId="{FAE3D438-7A4B-4D6C-8E3A-E454BB301E66}" dt="2021-10-20T13:04:16.117" v="21" actId="478"/>
          <ac:picMkLst>
            <pc:docMk/>
            <pc:sldMk cId="1325344328" sldId="2717"/>
            <ac:picMk id="20" creationId="{00000000-0000-0000-0000-000000000000}"/>
          </ac:picMkLst>
        </pc:picChg>
        <pc:picChg chg="add">
          <ac:chgData name="Kamli Ayoub" userId="88ff8417-8546-4bae-9175-c0dedce95b22" providerId="ADAL" clId="{FAE3D438-7A4B-4D6C-8E3A-E454BB301E66}" dt="2021-10-20T13:06:30.798" v="27"/>
          <ac:picMkLst>
            <pc:docMk/>
            <pc:sldMk cId="1325344328" sldId="2717"/>
            <ac:picMk id="20" creationId="{D34A1B87-9CAC-4527-8754-AFB30131F685}"/>
          </ac:picMkLst>
        </pc:picChg>
        <pc:picChg chg="del">
          <ac:chgData name="Kamli Ayoub" userId="88ff8417-8546-4bae-9175-c0dedce95b22" providerId="ADAL" clId="{FAE3D438-7A4B-4D6C-8E3A-E454BB301E66}" dt="2021-10-20T13:04:16.687" v="22" actId="478"/>
          <ac:picMkLst>
            <pc:docMk/>
            <pc:sldMk cId="1325344328" sldId="2717"/>
            <ac:picMk id="23" creationId="{E75F875B-8543-4605-957D-CE61E8E302D0}"/>
          </ac:picMkLst>
        </pc:picChg>
        <pc:picChg chg="del">
          <ac:chgData name="Kamli Ayoub" userId="88ff8417-8546-4bae-9175-c0dedce95b22" providerId="ADAL" clId="{FAE3D438-7A4B-4D6C-8E3A-E454BB301E66}" dt="2021-10-20T13:03:54.299" v="6" actId="478"/>
          <ac:picMkLst>
            <pc:docMk/>
            <pc:sldMk cId="1325344328" sldId="2717"/>
            <ac:picMk id="71" creationId="{00000000-0000-0000-0000-000000000000}"/>
          </ac:picMkLst>
        </pc:picChg>
        <pc:cxnChg chg="mod">
          <ac:chgData name="Kamli Ayoub" userId="88ff8417-8546-4bae-9175-c0dedce95b22" providerId="ADAL" clId="{FAE3D438-7A4B-4D6C-8E3A-E454BB301E66}" dt="2021-10-20T13:04:15.513" v="20" actId="478"/>
          <ac:cxnSpMkLst>
            <pc:docMk/>
            <pc:sldMk cId="1325344328" sldId="2717"/>
            <ac:cxnSpMk id="28" creationId="{00000000-0000-0000-0000-000000000000}"/>
          </ac:cxnSpMkLst>
        </pc:cxnChg>
      </pc:sldChg>
      <pc:sldChg chg="addSp delSp modSp mod">
        <pc:chgData name="Kamli Ayoub" userId="88ff8417-8546-4bae-9175-c0dedce95b22" providerId="ADAL" clId="{FAE3D438-7A4B-4D6C-8E3A-E454BB301E66}" dt="2021-10-20T13:09:50.572" v="46" actId="14100"/>
        <pc:sldMkLst>
          <pc:docMk/>
          <pc:sldMk cId="501955869" sldId="2718"/>
        </pc:sldMkLst>
        <pc:spChg chg="mod">
          <ac:chgData name="Kamli Ayoub" userId="88ff8417-8546-4bae-9175-c0dedce95b22" providerId="ADAL" clId="{FAE3D438-7A4B-4D6C-8E3A-E454BB301E66}" dt="2021-10-20T13:09:34.453" v="42" actId="404"/>
          <ac:spMkLst>
            <pc:docMk/>
            <pc:sldMk cId="501955869" sldId="2718"/>
            <ac:spMk id="2" creationId="{00000000-0000-0000-0000-000000000000}"/>
          </ac:spMkLst>
        </pc:spChg>
        <pc:spChg chg="mod">
          <ac:chgData name="Kamli Ayoub" userId="88ff8417-8546-4bae-9175-c0dedce95b22" providerId="ADAL" clId="{FAE3D438-7A4B-4D6C-8E3A-E454BB301E66}" dt="2021-10-20T13:09:42.312" v="44" actId="14100"/>
          <ac:spMkLst>
            <pc:docMk/>
            <pc:sldMk cId="501955869" sldId="2718"/>
            <ac:spMk id="33" creationId="{00000000-0000-0000-0000-000000000000}"/>
          </ac:spMkLst>
        </pc:spChg>
        <pc:spChg chg="mod">
          <ac:chgData name="Kamli Ayoub" userId="88ff8417-8546-4bae-9175-c0dedce95b22" providerId="ADAL" clId="{FAE3D438-7A4B-4D6C-8E3A-E454BB301E66}" dt="2021-10-20T13:09:50.572" v="46" actId="14100"/>
          <ac:spMkLst>
            <pc:docMk/>
            <pc:sldMk cId="501955869" sldId="2718"/>
            <ac:spMk id="35" creationId="{00000000-0000-0000-0000-000000000000}"/>
          </ac:spMkLst>
        </pc:spChg>
        <pc:spChg chg="mod">
          <ac:chgData name="Kamli Ayoub" userId="88ff8417-8546-4bae-9175-c0dedce95b22" providerId="ADAL" clId="{FAE3D438-7A4B-4D6C-8E3A-E454BB301E66}" dt="2021-10-20T13:09:38.797" v="43" actId="14100"/>
          <ac:spMkLst>
            <pc:docMk/>
            <pc:sldMk cId="501955869" sldId="2718"/>
            <ac:spMk id="68" creationId="{00000000-0000-0000-0000-000000000000}"/>
          </ac:spMkLst>
        </pc:spChg>
        <pc:grpChg chg="add ord">
          <ac:chgData name="Kamli Ayoub" userId="88ff8417-8546-4bae-9175-c0dedce95b22" providerId="ADAL" clId="{FAE3D438-7A4B-4D6C-8E3A-E454BB301E66}" dt="2021-10-20T13:09:45.993" v="45" actId="167"/>
          <ac:grpSpMkLst>
            <pc:docMk/>
            <pc:sldMk cId="501955869" sldId="2718"/>
            <ac:grpSpMk id="17" creationId="{1F3BF451-0283-406B-97B9-44DBE88D4D01}"/>
          </ac:grpSpMkLst>
        </pc:grpChg>
        <pc:grpChg chg="del">
          <ac:chgData name="Kamli Ayoub" userId="88ff8417-8546-4bae-9175-c0dedce95b22" providerId="ADAL" clId="{FAE3D438-7A4B-4D6C-8E3A-E454BB301E66}" dt="2021-10-20T13:04:05.137" v="9" actId="478"/>
          <ac:grpSpMkLst>
            <pc:docMk/>
            <pc:sldMk cId="501955869" sldId="2718"/>
            <ac:grpSpMk id="58" creationId="{00000000-0000-0000-0000-000000000000}"/>
          </ac:grpSpMkLst>
        </pc:grpChg>
        <pc:picChg chg="add">
          <ac:chgData name="Kamli Ayoub" userId="88ff8417-8546-4bae-9175-c0dedce95b22" providerId="ADAL" clId="{FAE3D438-7A4B-4D6C-8E3A-E454BB301E66}" dt="2021-10-20T13:09:14.088" v="36"/>
          <ac:picMkLst>
            <pc:docMk/>
            <pc:sldMk cId="501955869" sldId="2718"/>
            <ac:picMk id="20" creationId="{9E9D64B6-2D67-4A36-A0EB-D246D6E5C898}"/>
          </ac:picMkLst>
        </pc:picChg>
        <pc:picChg chg="add ord">
          <ac:chgData name="Kamli Ayoub" userId="88ff8417-8546-4bae-9175-c0dedce95b22" providerId="ADAL" clId="{FAE3D438-7A4B-4D6C-8E3A-E454BB301E66}" dt="2021-10-20T13:09:45.993" v="45" actId="167"/>
          <ac:picMkLst>
            <pc:docMk/>
            <pc:sldMk cId="501955869" sldId="2718"/>
            <ac:picMk id="21" creationId="{DA58E8D2-F84E-49D8-BEBE-E5BC4E1C9E07}"/>
          </ac:picMkLst>
        </pc:picChg>
        <pc:picChg chg="del">
          <ac:chgData name="Kamli Ayoub" userId="88ff8417-8546-4bae-9175-c0dedce95b22" providerId="ADAL" clId="{FAE3D438-7A4B-4D6C-8E3A-E454BB301E66}" dt="2021-10-20T13:03:57.287" v="7" actId="478"/>
          <ac:picMkLst>
            <pc:docMk/>
            <pc:sldMk cId="501955869" sldId="2718"/>
            <ac:picMk id="26" creationId="{00000000-0000-0000-0000-000000000000}"/>
          </ac:picMkLst>
        </pc:picChg>
        <pc:picChg chg="del">
          <ac:chgData name="Kamli Ayoub" userId="88ff8417-8546-4bae-9175-c0dedce95b22" providerId="ADAL" clId="{FAE3D438-7A4B-4D6C-8E3A-E454BB301E66}" dt="2021-10-20T13:04:04.351" v="8" actId="478"/>
          <ac:picMkLst>
            <pc:docMk/>
            <pc:sldMk cId="501955869" sldId="2718"/>
            <ac:picMk id="27" creationId="{00000000-0000-0000-0000-000000000000}"/>
          </ac:picMkLst>
        </pc:picChg>
        <pc:cxnChg chg="mod">
          <ac:chgData name="Kamli Ayoub" userId="88ff8417-8546-4bae-9175-c0dedce95b22" providerId="ADAL" clId="{FAE3D438-7A4B-4D6C-8E3A-E454BB301E66}" dt="2021-10-20T13:09:50.572" v="46" actId="14100"/>
          <ac:cxnSpMkLst>
            <pc:docMk/>
            <pc:sldMk cId="501955869" sldId="2718"/>
            <ac:cxnSpMk id="16" creationId="{00000000-0000-0000-0000-000000000000}"/>
          </ac:cxnSpMkLst>
        </pc:cxnChg>
      </pc:sldChg>
      <pc:sldChg chg="addSp delSp modSp mod">
        <pc:chgData name="Kamli Ayoub" userId="88ff8417-8546-4bae-9175-c0dedce95b22" providerId="ADAL" clId="{FAE3D438-7A4B-4D6C-8E3A-E454BB301E66}" dt="2021-10-20T13:13:50.430" v="72" actId="14100"/>
        <pc:sldMkLst>
          <pc:docMk/>
          <pc:sldMk cId="2590461888" sldId="2719"/>
        </pc:sldMkLst>
        <pc:spChg chg="mod">
          <ac:chgData name="Kamli Ayoub" userId="88ff8417-8546-4bae-9175-c0dedce95b22" providerId="ADAL" clId="{FAE3D438-7A4B-4D6C-8E3A-E454BB301E66}" dt="2021-10-20T13:13:50.430" v="72" actId="14100"/>
          <ac:spMkLst>
            <pc:docMk/>
            <pc:sldMk cId="2590461888" sldId="2719"/>
            <ac:spMk id="2" creationId="{00000000-0000-0000-0000-000000000000}"/>
          </ac:spMkLst>
        </pc:spChg>
        <pc:spChg chg="mod">
          <ac:chgData name="Kamli Ayoub" userId="88ff8417-8546-4bae-9175-c0dedce95b22" providerId="ADAL" clId="{FAE3D438-7A4B-4D6C-8E3A-E454BB301E66}" dt="2021-10-20T13:13:07.542" v="61" actId="14100"/>
          <ac:spMkLst>
            <pc:docMk/>
            <pc:sldMk cId="2590461888" sldId="2719"/>
            <ac:spMk id="37" creationId="{00000000-0000-0000-0000-000000000000}"/>
          </ac:spMkLst>
        </pc:spChg>
        <pc:spChg chg="mod">
          <ac:chgData name="Kamli Ayoub" userId="88ff8417-8546-4bae-9175-c0dedce95b22" providerId="ADAL" clId="{FAE3D438-7A4B-4D6C-8E3A-E454BB301E66}" dt="2021-10-20T13:13:29.567" v="67" actId="20577"/>
          <ac:spMkLst>
            <pc:docMk/>
            <pc:sldMk cId="2590461888" sldId="2719"/>
            <ac:spMk id="40" creationId="{00000000-0000-0000-0000-000000000000}"/>
          </ac:spMkLst>
        </pc:spChg>
        <pc:spChg chg="mod">
          <ac:chgData name="Kamli Ayoub" userId="88ff8417-8546-4bae-9175-c0dedce95b22" providerId="ADAL" clId="{FAE3D438-7A4B-4D6C-8E3A-E454BB301E66}" dt="2021-10-20T13:13:22.061" v="64" actId="20577"/>
          <ac:spMkLst>
            <pc:docMk/>
            <pc:sldMk cId="2590461888" sldId="2719"/>
            <ac:spMk id="46" creationId="{00000000-0000-0000-0000-000000000000}"/>
          </ac:spMkLst>
        </pc:spChg>
        <pc:picChg chg="del">
          <ac:chgData name="Kamli Ayoub" userId="88ff8417-8546-4bae-9175-c0dedce95b22" providerId="ADAL" clId="{FAE3D438-7A4B-4D6C-8E3A-E454BB301E66}" dt="2021-10-20T13:12:35.515" v="56" actId="478"/>
          <ac:picMkLst>
            <pc:docMk/>
            <pc:sldMk cId="2590461888" sldId="2719"/>
            <ac:picMk id="6" creationId="{29D9215D-DBD1-420B-90EE-88275B070F74}"/>
          </ac:picMkLst>
        </pc:picChg>
        <pc:picChg chg="del">
          <ac:chgData name="Kamli Ayoub" userId="88ff8417-8546-4bae-9175-c0dedce95b22" providerId="ADAL" clId="{FAE3D438-7A4B-4D6C-8E3A-E454BB301E66}" dt="2021-10-20T13:12:35.515" v="56" actId="478"/>
          <ac:picMkLst>
            <pc:docMk/>
            <pc:sldMk cId="2590461888" sldId="2719"/>
            <ac:picMk id="12" creationId="{00000000-0000-0000-0000-000000000000}"/>
          </ac:picMkLst>
        </pc:picChg>
        <pc:picChg chg="del">
          <ac:chgData name="Kamli Ayoub" userId="88ff8417-8546-4bae-9175-c0dedce95b22" providerId="ADAL" clId="{FAE3D438-7A4B-4D6C-8E3A-E454BB301E66}" dt="2021-10-20T13:12:35.515" v="56" actId="478"/>
          <ac:picMkLst>
            <pc:docMk/>
            <pc:sldMk cId="2590461888" sldId="2719"/>
            <ac:picMk id="21" creationId="{00000000-0000-0000-0000-000000000000}"/>
          </ac:picMkLst>
        </pc:picChg>
        <pc:picChg chg="add">
          <ac:chgData name="Kamli Ayoub" userId="88ff8417-8546-4bae-9175-c0dedce95b22" providerId="ADAL" clId="{FAE3D438-7A4B-4D6C-8E3A-E454BB301E66}" dt="2021-10-20T13:12:40.089" v="58"/>
          <ac:picMkLst>
            <pc:docMk/>
            <pc:sldMk cId="2590461888" sldId="2719"/>
            <ac:picMk id="25" creationId="{003EDB59-4C11-4F44-B7A3-7335A97FD2BC}"/>
          </ac:picMkLst>
        </pc:picChg>
        <pc:picChg chg="del">
          <ac:chgData name="Kamli Ayoub" userId="88ff8417-8546-4bae-9175-c0dedce95b22" providerId="ADAL" clId="{FAE3D438-7A4B-4D6C-8E3A-E454BB301E66}" dt="2021-10-20T13:12:35.515" v="56" actId="478"/>
          <ac:picMkLst>
            <pc:docMk/>
            <pc:sldMk cId="2590461888" sldId="2719"/>
            <ac:picMk id="31" creationId="{00000000-0000-0000-0000-000000000000}"/>
          </ac:picMkLst>
        </pc:picChg>
        <pc:picChg chg="add">
          <ac:chgData name="Kamli Ayoub" userId="88ff8417-8546-4bae-9175-c0dedce95b22" providerId="ADAL" clId="{FAE3D438-7A4B-4D6C-8E3A-E454BB301E66}" dt="2021-10-20T13:12:40.089" v="58"/>
          <ac:picMkLst>
            <pc:docMk/>
            <pc:sldMk cId="2590461888" sldId="2719"/>
            <ac:picMk id="32" creationId="{8985A2E6-3DA9-4299-BCC8-A4FA8C4C5419}"/>
          </ac:picMkLst>
        </pc:picChg>
        <pc:picChg chg="add">
          <ac:chgData name="Kamli Ayoub" userId="88ff8417-8546-4bae-9175-c0dedce95b22" providerId="ADAL" clId="{FAE3D438-7A4B-4D6C-8E3A-E454BB301E66}" dt="2021-10-20T13:12:40.089" v="58"/>
          <ac:picMkLst>
            <pc:docMk/>
            <pc:sldMk cId="2590461888" sldId="2719"/>
            <ac:picMk id="33" creationId="{BDA536BE-DCCC-4FDC-87BA-8A1698C9DC04}"/>
          </ac:picMkLst>
        </pc:picChg>
        <pc:picChg chg="del">
          <ac:chgData name="Kamli Ayoub" userId="88ff8417-8546-4bae-9175-c0dedce95b22" providerId="ADAL" clId="{FAE3D438-7A4B-4D6C-8E3A-E454BB301E66}" dt="2021-10-20T13:12:37.967" v="57" actId="478"/>
          <ac:picMkLst>
            <pc:docMk/>
            <pc:sldMk cId="2590461888" sldId="2719"/>
            <ac:picMk id="34" creationId="{00000000-0000-0000-0000-000000000000}"/>
          </ac:picMkLst>
        </pc:picChg>
        <pc:picChg chg="add">
          <ac:chgData name="Kamli Ayoub" userId="88ff8417-8546-4bae-9175-c0dedce95b22" providerId="ADAL" clId="{FAE3D438-7A4B-4D6C-8E3A-E454BB301E66}" dt="2021-10-20T13:12:40.089" v="58"/>
          <ac:picMkLst>
            <pc:docMk/>
            <pc:sldMk cId="2590461888" sldId="2719"/>
            <ac:picMk id="35" creationId="{5FB63E6A-6787-4B09-B481-A6415C807553}"/>
          </ac:picMkLst>
        </pc:picChg>
        <pc:picChg chg="add ord">
          <ac:chgData name="Kamli Ayoub" userId="88ff8417-8546-4bae-9175-c0dedce95b22" providerId="ADAL" clId="{FAE3D438-7A4B-4D6C-8E3A-E454BB301E66}" dt="2021-10-20T13:12:55.647" v="60" actId="167"/>
          <ac:picMkLst>
            <pc:docMk/>
            <pc:sldMk cId="2590461888" sldId="2719"/>
            <ac:picMk id="39" creationId="{576E7EA5-C533-471F-ABEA-5DE048F91580}"/>
          </ac:picMkLst>
        </pc:picChg>
        <pc:cxnChg chg="mod">
          <ac:chgData name="Kamli Ayoub" userId="88ff8417-8546-4bae-9175-c0dedce95b22" providerId="ADAL" clId="{FAE3D438-7A4B-4D6C-8E3A-E454BB301E66}" dt="2021-10-20T13:13:20.761" v="63" actId="20577"/>
          <ac:cxnSpMkLst>
            <pc:docMk/>
            <pc:sldMk cId="2590461888" sldId="2719"/>
            <ac:cxnSpMk id="44" creationId="{00000000-0000-0000-0000-000000000000}"/>
          </ac:cxnSpMkLst>
        </pc:cxnChg>
      </pc:sldChg>
      <pc:sldChg chg="addSp delSp modSp mod">
        <pc:chgData name="Kamli Ayoub" userId="88ff8417-8546-4bae-9175-c0dedce95b22" providerId="ADAL" clId="{FAE3D438-7A4B-4D6C-8E3A-E454BB301E66}" dt="2021-10-20T13:14:29.074" v="79" actId="1076"/>
        <pc:sldMkLst>
          <pc:docMk/>
          <pc:sldMk cId="3475804970" sldId="2720"/>
        </pc:sldMkLst>
        <pc:spChg chg="add del mod">
          <ac:chgData name="Kamli Ayoub" userId="88ff8417-8546-4bae-9175-c0dedce95b22" providerId="ADAL" clId="{FAE3D438-7A4B-4D6C-8E3A-E454BB301E66}" dt="2021-10-20T13:14:17.908" v="77" actId="478"/>
          <ac:spMkLst>
            <pc:docMk/>
            <pc:sldMk cId="3475804970" sldId="2720"/>
            <ac:spMk id="10" creationId="{00000000-0000-0000-0000-000000000000}"/>
          </ac:spMkLst>
        </pc:spChg>
        <pc:spChg chg="mod">
          <ac:chgData name="Kamli Ayoub" userId="88ff8417-8546-4bae-9175-c0dedce95b22" providerId="ADAL" clId="{FAE3D438-7A4B-4D6C-8E3A-E454BB301E66}" dt="2021-10-20T13:13:58.863" v="74" actId="20577"/>
          <ac:spMkLst>
            <pc:docMk/>
            <pc:sldMk cId="3475804970" sldId="2720"/>
            <ac:spMk id="33" creationId="{00000000-0000-0000-0000-000000000000}"/>
          </ac:spMkLst>
        </pc:spChg>
        <pc:picChg chg="mod">
          <ac:chgData name="Kamli Ayoub" userId="88ff8417-8546-4bae-9175-c0dedce95b22" providerId="ADAL" clId="{FAE3D438-7A4B-4D6C-8E3A-E454BB301E66}" dt="2021-10-20T13:14:29.074" v="79" actId="1076"/>
          <ac:picMkLst>
            <pc:docMk/>
            <pc:sldMk cId="3475804970" sldId="2720"/>
            <ac:picMk id="5" creationId="{00000000-0000-0000-0000-000000000000}"/>
          </ac:picMkLst>
        </pc:picChg>
        <pc:picChg chg="del">
          <ac:chgData name="Kamli Ayoub" userId="88ff8417-8546-4bae-9175-c0dedce95b22" providerId="ADAL" clId="{FAE3D438-7A4B-4D6C-8E3A-E454BB301E66}" dt="2021-10-20T13:14:20.376" v="78" actId="478"/>
          <ac:picMkLst>
            <pc:docMk/>
            <pc:sldMk cId="3475804970" sldId="2720"/>
            <ac:picMk id="19" creationId="{3539DABA-884C-409E-90EA-0A5BB4A87529}"/>
          </ac:picMkLst>
        </pc:picChg>
      </pc:sldChg>
      <pc:sldChg chg="addSp delSp mod">
        <pc:chgData name="Kamli Ayoub" userId="88ff8417-8546-4bae-9175-c0dedce95b22" providerId="ADAL" clId="{FAE3D438-7A4B-4D6C-8E3A-E454BB301E66}" dt="2021-10-20T13:36:00.053" v="291"/>
        <pc:sldMkLst>
          <pc:docMk/>
          <pc:sldMk cId="2187676388" sldId="3042"/>
        </pc:sldMkLst>
        <pc:picChg chg="del">
          <ac:chgData name="Kamli Ayoub" userId="88ff8417-8546-4bae-9175-c0dedce95b22" providerId="ADAL" clId="{FAE3D438-7A4B-4D6C-8E3A-E454BB301E66}" dt="2021-10-20T13:35:59.820" v="290" actId="478"/>
          <ac:picMkLst>
            <pc:docMk/>
            <pc:sldMk cId="2187676388" sldId="3042"/>
            <ac:picMk id="24" creationId="{7C020C52-4EFC-4FD1-9830-4F88586E3A5F}"/>
          </ac:picMkLst>
        </pc:picChg>
        <pc:picChg chg="add">
          <ac:chgData name="Kamli Ayoub" userId="88ff8417-8546-4bae-9175-c0dedce95b22" providerId="ADAL" clId="{FAE3D438-7A4B-4D6C-8E3A-E454BB301E66}" dt="2021-10-20T13:36:00.053" v="291"/>
          <ac:picMkLst>
            <pc:docMk/>
            <pc:sldMk cId="2187676388" sldId="3042"/>
            <ac:picMk id="26" creationId="{41261258-01DD-42B3-898D-645ED852DBDF}"/>
          </ac:picMkLst>
        </pc:picChg>
      </pc:sldChg>
      <pc:sldChg chg="addSp delSp modSp mod">
        <pc:chgData name="Kamli Ayoub" userId="88ff8417-8546-4bae-9175-c0dedce95b22" providerId="ADAL" clId="{FAE3D438-7A4B-4D6C-8E3A-E454BB301E66}" dt="2021-10-20T13:17:52.377" v="124" actId="14100"/>
        <pc:sldMkLst>
          <pc:docMk/>
          <pc:sldMk cId="3031127753" sldId="2134805416"/>
        </pc:sldMkLst>
        <pc:spChg chg="mod">
          <ac:chgData name="Kamli Ayoub" userId="88ff8417-8546-4bae-9175-c0dedce95b22" providerId="ADAL" clId="{FAE3D438-7A4B-4D6C-8E3A-E454BB301E66}" dt="2021-10-20T13:17:03.497" v="113" actId="14100"/>
          <ac:spMkLst>
            <pc:docMk/>
            <pc:sldMk cId="3031127753" sldId="2134805416"/>
            <ac:spMk id="13" creationId="{3B58F8A8-BCB2-45AE-A709-6A82F67AC40F}"/>
          </ac:spMkLst>
        </pc:spChg>
        <pc:spChg chg="mod">
          <ac:chgData name="Kamli Ayoub" userId="88ff8417-8546-4bae-9175-c0dedce95b22" providerId="ADAL" clId="{FAE3D438-7A4B-4D6C-8E3A-E454BB301E66}" dt="2021-10-20T13:17:43.172" v="122" actId="14100"/>
          <ac:spMkLst>
            <pc:docMk/>
            <pc:sldMk cId="3031127753" sldId="2134805416"/>
            <ac:spMk id="15" creationId="{5E8EBAA4-525A-4285-9904-9D950F8753C1}"/>
          </ac:spMkLst>
        </pc:spChg>
        <pc:spChg chg="mod">
          <ac:chgData name="Kamli Ayoub" userId="88ff8417-8546-4bae-9175-c0dedce95b22" providerId="ADAL" clId="{FAE3D438-7A4B-4D6C-8E3A-E454BB301E66}" dt="2021-10-20T13:16:58.509" v="111" actId="1076"/>
          <ac:spMkLst>
            <pc:docMk/>
            <pc:sldMk cId="3031127753" sldId="2134805416"/>
            <ac:spMk id="20" creationId="{ECCFBCAF-21FC-47D8-AE9F-4D204D595D17}"/>
          </ac:spMkLst>
        </pc:spChg>
        <pc:spChg chg="mod">
          <ac:chgData name="Kamli Ayoub" userId="88ff8417-8546-4bae-9175-c0dedce95b22" providerId="ADAL" clId="{FAE3D438-7A4B-4D6C-8E3A-E454BB301E66}" dt="2021-10-20T13:17:34.476" v="120" actId="1076"/>
          <ac:spMkLst>
            <pc:docMk/>
            <pc:sldMk cId="3031127753" sldId="2134805416"/>
            <ac:spMk id="24" creationId="{0CBF304F-991A-4BC3-810E-859BD5D239B0}"/>
          </ac:spMkLst>
        </pc:spChg>
        <pc:spChg chg="mod">
          <ac:chgData name="Kamli Ayoub" userId="88ff8417-8546-4bae-9175-c0dedce95b22" providerId="ADAL" clId="{FAE3D438-7A4B-4D6C-8E3A-E454BB301E66}" dt="2021-10-20T13:17:38.180" v="121" actId="14100"/>
          <ac:spMkLst>
            <pc:docMk/>
            <pc:sldMk cId="3031127753" sldId="2134805416"/>
            <ac:spMk id="26" creationId="{75465B27-39A3-463F-97A2-D6B113584342}"/>
          </ac:spMkLst>
        </pc:spChg>
        <pc:spChg chg="mod">
          <ac:chgData name="Kamli Ayoub" userId="88ff8417-8546-4bae-9175-c0dedce95b22" providerId="ADAL" clId="{FAE3D438-7A4B-4D6C-8E3A-E454BB301E66}" dt="2021-10-20T13:17:28.421" v="118" actId="1076"/>
          <ac:spMkLst>
            <pc:docMk/>
            <pc:sldMk cId="3031127753" sldId="2134805416"/>
            <ac:spMk id="27" creationId="{FDB4C23B-0BB9-4318-A3B9-495C2927B119}"/>
          </ac:spMkLst>
        </pc:spChg>
        <pc:spChg chg="mod">
          <ac:chgData name="Kamli Ayoub" userId="88ff8417-8546-4bae-9175-c0dedce95b22" providerId="ADAL" clId="{FAE3D438-7A4B-4D6C-8E3A-E454BB301E66}" dt="2021-10-20T13:17:46.437" v="123" actId="14100"/>
          <ac:spMkLst>
            <pc:docMk/>
            <pc:sldMk cId="3031127753" sldId="2134805416"/>
            <ac:spMk id="30" creationId="{3089DA0B-EDAB-428F-942E-55E2ADE5FAC8}"/>
          </ac:spMkLst>
        </pc:spChg>
        <pc:spChg chg="mod">
          <ac:chgData name="Kamli Ayoub" userId="88ff8417-8546-4bae-9175-c0dedce95b22" providerId="ADAL" clId="{FAE3D438-7A4B-4D6C-8E3A-E454BB301E66}" dt="2021-10-20T13:17:07.057" v="114" actId="14100"/>
          <ac:spMkLst>
            <pc:docMk/>
            <pc:sldMk cId="3031127753" sldId="2134805416"/>
            <ac:spMk id="31" creationId="{83870BB8-B4A0-4D69-B7A4-FE8C69D2DA6D}"/>
          </ac:spMkLst>
        </pc:spChg>
        <pc:spChg chg="mod">
          <ac:chgData name="Kamli Ayoub" userId="88ff8417-8546-4bae-9175-c0dedce95b22" providerId="ADAL" clId="{FAE3D438-7A4B-4D6C-8E3A-E454BB301E66}" dt="2021-10-20T13:17:52.377" v="124" actId="14100"/>
          <ac:spMkLst>
            <pc:docMk/>
            <pc:sldMk cId="3031127753" sldId="2134805416"/>
            <ac:spMk id="33" creationId="{09B40E2C-D389-469A-BFD8-5D09E69ED508}"/>
          </ac:spMkLst>
        </pc:spChg>
        <pc:spChg chg="mod">
          <ac:chgData name="Kamli Ayoub" userId="88ff8417-8546-4bae-9175-c0dedce95b22" providerId="ADAL" clId="{FAE3D438-7A4B-4D6C-8E3A-E454BB301E66}" dt="2021-10-20T13:17:10.861" v="116" actId="14100"/>
          <ac:spMkLst>
            <pc:docMk/>
            <pc:sldMk cId="3031127753" sldId="2134805416"/>
            <ac:spMk id="34" creationId="{05267686-B059-46DE-BD2F-9089A0601542}"/>
          </ac:spMkLst>
        </pc:spChg>
        <pc:picChg chg="del">
          <ac:chgData name="Kamli Ayoub" userId="88ff8417-8546-4bae-9175-c0dedce95b22" providerId="ADAL" clId="{FAE3D438-7A4B-4D6C-8E3A-E454BB301E66}" dt="2021-10-20T13:16:48.961" v="109" actId="478"/>
          <ac:picMkLst>
            <pc:docMk/>
            <pc:sldMk cId="3031127753" sldId="2134805416"/>
            <ac:picMk id="25" creationId="{02DC4175-A009-43B3-A8B9-760BA9C1DA64}"/>
          </ac:picMkLst>
        </pc:picChg>
        <pc:picChg chg="add">
          <ac:chgData name="Kamli Ayoub" userId="88ff8417-8546-4bae-9175-c0dedce95b22" providerId="ADAL" clId="{FAE3D438-7A4B-4D6C-8E3A-E454BB301E66}" dt="2021-10-20T13:16:54.079" v="110"/>
          <ac:picMkLst>
            <pc:docMk/>
            <pc:sldMk cId="3031127753" sldId="2134805416"/>
            <ac:picMk id="32" creationId="{6656B7FB-C447-43D5-A31E-AEBB7965CA6B}"/>
          </ac:picMkLst>
        </pc:picChg>
      </pc:sldChg>
      <pc:sldChg chg="addSp delSp modSp mod">
        <pc:chgData name="Kamli Ayoub" userId="88ff8417-8546-4bae-9175-c0dedce95b22" providerId="ADAL" clId="{FAE3D438-7A4B-4D6C-8E3A-E454BB301E66}" dt="2021-10-20T13:19:39.854" v="163" actId="1076"/>
        <pc:sldMkLst>
          <pc:docMk/>
          <pc:sldMk cId="2756803639" sldId="2134805418"/>
        </pc:sldMkLst>
        <pc:spChg chg="mod">
          <ac:chgData name="Kamli Ayoub" userId="88ff8417-8546-4bae-9175-c0dedce95b22" providerId="ADAL" clId="{FAE3D438-7A4B-4D6C-8E3A-E454BB301E66}" dt="2021-10-20T13:19:39.854" v="163" actId="1076"/>
          <ac:spMkLst>
            <pc:docMk/>
            <pc:sldMk cId="2756803639" sldId="2134805418"/>
            <ac:spMk id="11" creationId="{460EF619-1F4F-4A7F-8361-28197D904041}"/>
          </ac:spMkLst>
        </pc:spChg>
        <pc:spChg chg="mod">
          <ac:chgData name="Kamli Ayoub" userId="88ff8417-8546-4bae-9175-c0dedce95b22" providerId="ADAL" clId="{FAE3D438-7A4B-4D6C-8E3A-E454BB301E66}" dt="2021-10-20T13:18:28.970" v="143" actId="20577"/>
          <ac:spMkLst>
            <pc:docMk/>
            <pc:sldMk cId="2756803639" sldId="2134805418"/>
            <ac:spMk id="22" creationId="{00000000-0000-0000-0000-000000000000}"/>
          </ac:spMkLst>
        </pc:spChg>
        <pc:spChg chg="mod">
          <ac:chgData name="Kamli Ayoub" userId="88ff8417-8546-4bae-9175-c0dedce95b22" providerId="ADAL" clId="{FAE3D438-7A4B-4D6C-8E3A-E454BB301E66}" dt="2021-10-20T13:18:33.597" v="153" actId="20577"/>
          <ac:spMkLst>
            <pc:docMk/>
            <pc:sldMk cId="2756803639" sldId="2134805418"/>
            <ac:spMk id="23" creationId="{00000000-0000-0000-0000-000000000000}"/>
          </ac:spMkLst>
        </pc:spChg>
        <pc:spChg chg="mod">
          <ac:chgData name="Kamli Ayoub" userId="88ff8417-8546-4bae-9175-c0dedce95b22" providerId="ADAL" clId="{FAE3D438-7A4B-4D6C-8E3A-E454BB301E66}" dt="2021-10-20T13:18:24.564" v="134" actId="20577"/>
          <ac:spMkLst>
            <pc:docMk/>
            <pc:sldMk cId="2756803639" sldId="2134805418"/>
            <ac:spMk id="60" creationId="{BE962FC4-AD13-495B-BBEB-92DDAD2EE63A}"/>
          </ac:spMkLst>
        </pc:spChg>
        <pc:spChg chg="mod">
          <ac:chgData name="Kamli Ayoub" userId="88ff8417-8546-4bae-9175-c0dedce95b22" providerId="ADAL" clId="{FAE3D438-7A4B-4D6C-8E3A-E454BB301E66}" dt="2021-10-20T13:19:18.698" v="160" actId="14100"/>
          <ac:spMkLst>
            <pc:docMk/>
            <pc:sldMk cId="2756803639" sldId="2134805418"/>
            <ac:spMk id="69" creationId="{636D1D2F-74AA-4774-842A-A55C13FC355C}"/>
          </ac:spMkLst>
        </pc:spChg>
        <pc:spChg chg="mod">
          <ac:chgData name="Kamli Ayoub" userId="88ff8417-8546-4bae-9175-c0dedce95b22" providerId="ADAL" clId="{FAE3D438-7A4B-4D6C-8E3A-E454BB301E66}" dt="2021-10-20T13:19:23.859" v="161" actId="14100"/>
          <ac:spMkLst>
            <pc:docMk/>
            <pc:sldMk cId="2756803639" sldId="2134805418"/>
            <ac:spMk id="71" creationId="{5F4BB9B8-2653-4F42-A02A-C984D0A5FC7E}"/>
          </ac:spMkLst>
        </pc:spChg>
        <pc:spChg chg="mod">
          <ac:chgData name="Kamli Ayoub" userId="88ff8417-8546-4bae-9175-c0dedce95b22" providerId="ADAL" clId="{FAE3D438-7A4B-4D6C-8E3A-E454BB301E66}" dt="2021-10-20T13:19:33.771" v="162" actId="14100"/>
          <ac:spMkLst>
            <pc:docMk/>
            <pc:sldMk cId="2756803639" sldId="2134805418"/>
            <ac:spMk id="78" creationId="{10117DB7-7E07-40DF-9866-A1C502B240C3}"/>
          </ac:spMkLst>
        </pc:spChg>
        <pc:spChg chg="mod">
          <ac:chgData name="Kamli Ayoub" userId="88ff8417-8546-4bae-9175-c0dedce95b22" providerId="ADAL" clId="{FAE3D438-7A4B-4D6C-8E3A-E454BB301E66}" dt="2021-10-20T13:19:16.225" v="159" actId="14100"/>
          <ac:spMkLst>
            <pc:docMk/>
            <pc:sldMk cId="2756803639" sldId="2134805418"/>
            <ac:spMk id="79" creationId="{8E0D2054-564A-4932-B42B-399140CAFBC6}"/>
          </ac:spMkLst>
        </pc:spChg>
        <pc:picChg chg="del">
          <ac:chgData name="Kamli Ayoub" userId="88ff8417-8546-4bae-9175-c0dedce95b22" providerId="ADAL" clId="{FAE3D438-7A4B-4D6C-8E3A-E454BB301E66}" dt="2021-10-20T13:18:10.494" v="125" actId="478"/>
          <ac:picMkLst>
            <pc:docMk/>
            <pc:sldMk cId="2756803639" sldId="2134805418"/>
            <ac:picMk id="4" creationId="{A1DACDD1-CA4F-4F30-BB4E-C5344AB60587}"/>
          </ac:picMkLst>
        </pc:picChg>
        <pc:picChg chg="del">
          <ac:chgData name="Kamli Ayoub" userId="88ff8417-8546-4bae-9175-c0dedce95b22" providerId="ADAL" clId="{FAE3D438-7A4B-4D6C-8E3A-E454BB301E66}" dt="2021-10-20T13:18:10.494" v="125" actId="478"/>
          <ac:picMkLst>
            <pc:docMk/>
            <pc:sldMk cId="2756803639" sldId="2134805418"/>
            <ac:picMk id="6" creationId="{857F3B3D-EA64-4027-B318-16DF73D92298}"/>
          </ac:picMkLst>
        </pc:picChg>
        <pc:picChg chg="del">
          <ac:chgData name="Kamli Ayoub" userId="88ff8417-8546-4bae-9175-c0dedce95b22" providerId="ADAL" clId="{FAE3D438-7A4B-4D6C-8E3A-E454BB301E66}" dt="2021-10-20T13:18:10.494" v="125" actId="478"/>
          <ac:picMkLst>
            <pc:docMk/>
            <pc:sldMk cId="2756803639" sldId="2134805418"/>
            <ac:picMk id="9" creationId="{2C4BE1B0-8D1B-48FE-AAE0-CE9E17880B09}"/>
          </ac:picMkLst>
        </pc:picChg>
        <pc:picChg chg="del">
          <ac:chgData name="Kamli Ayoub" userId="88ff8417-8546-4bae-9175-c0dedce95b22" providerId="ADAL" clId="{FAE3D438-7A4B-4D6C-8E3A-E454BB301E66}" dt="2021-10-20T13:18:10.494" v="125" actId="478"/>
          <ac:picMkLst>
            <pc:docMk/>
            <pc:sldMk cId="2756803639" sldId="2134805418"/>
            <ac:picMk id="12" creationId="{E6FE579E-3748-4170-82C4-C37A66DB04E4}"/>
          </ac:picMkLst>
        </pc:picChg>
        <pc:picChg chg="add">
          <ac:chgData name="Kamli Ayoub" userId="88ff8417-8546-4bae-9175-c0dedce95b22" providerId="ADAL" clId="{FAE3D438-7A4B-4D6C-8E3A-E454BB301E66}" dt="2021-10-20T13:18:11.868" v="126"/>
          <ac:picMkLst>
            <pc:docMk/>
            <pc:sldMk cId="2756803639" sldId="2134805418"/>
            <ac:picMk id="39" creationId="{A5F6C7ED-BA22-4A30-8909-09E476205F30}"/>
          </ac:picMkLst>
        </pc:picChg>
        <pc:picChg chg="add mod">
          <ac:chgData name="Kamli Ayoub" userId="88ff8417-8546-4bae-9175-c0dedce95b22" providerId="ADAL" clId="{FAE3D438-7A4B-4D6C-8E3A-E454BB301E66}" dt="2021-10-20T13:01:12.561" v="3" actId="571"/>
          <ac:picMkLst>
            <pc:docMk/>
            <pc:sldMk cId="2756803639" sldId="2134805418"/>
            <ac:picMk id="39" creationId="{D5717C0C-8732-4A7C-ACBD-C0EE2722E72F}"/>
          </ac:picMkLst>
        </pc:picChg>
        <pc:picChg chg="add mod">
          <ac:chgData name="Kamli Ayoub" userId="88ff8417-8546-4bae-9175-c0dedce95b22" providerId="ADAL" clId="{FAE3D438-7A4B-4D6C-8E3A-E454BB301E66}" dt="2021-10-20T13:01:12.561" v="3" actId="571"/>
          <ac:picMkLst>
            <pc:docMk/>
            <pc:sldMk cId="2756803639" sldId="2134805418"/>
            <ac:picMk id="40" creationId="{C8FC0508-0DCE-4044-8666-A2CACA673CE8}"/>
          </ac:picMkLst>
        </pc:picChg>
        <pc:picChg chg="add">
          <ac:chgData name="Kamli Ayoub" userId="88ff8417-8546-4bae-9175-c0dedce95b22" providerId="ADAL" clId="{FAE3D438-7A4B-4D6C-8E3A-E454BB301E66}" dt="2021-10-20T13:18:11.868" v="126"/>
          <ac:picMkLst>
            <pc:docMk/>
            <pc:sldMk cId="2756803639" sldId="2134805418"/>
            <ac:picMk id="40" creationId="{E0383A4D-2C66-4878-9B53-E2E8EE5522C9}"/>
          </ac:picMkLst>
        </pc:picChg>
        <pc:picChg chg="add">
          <ac:chgData name="Kamli Ayoub" userId="88ff8417-8546-4bae-9175-c0dedce95b22" providerId="ADAL" clId="{FAE3D438-7A4B-4D6C-8E3A-E454BB301E66}" dt="2021-10-20T13:18:11.868" v="126"/>
          <ac:picMkLst>
            <pc:docMk/>
            <pc:sldMk cId="2756803639" sldId="2134805418"/>
            <ac:picMk id="41" creationId="{09F3EC10-4535-4973-9E98-EB0DBF8EA1C1}"/>
          </ac:picMkLst>
        </pc:picChg>
        <pc:picChg chg="add mod">
          <ac:chgData name="Kamli Ayoub" userId="88ff8417-8546-4bae-9175-c0dedce95b22" providerId="ADAL" clId="{FAE3D438-7A4B-4D6C-8E3A-E454BB301E66}" dt="2021-10-20T13:01:12.561" v="3" actId="571"/>
          <ac:picMkLst>
            <pc:docMk/>
            <pc:sldMk cId="2756803639" sldId="2134805418"/>
            <ac:picMk id="41" creationId="{CD789B5B-E7D4-4AB1-8D23-EC8499FE6620}"/>
          </ac:picMkLst>
        </pc:picChg>
        <pc:picChg chg="add mod">
          <ac:chgData name="Kamli Ayoub" userId="88ff8417-8546-4bae-9175-c0dedce95b22" providerId="ADAL" clId="{FAE3D438-7A4B-4D6C-8E3A-E454BB301E66}" dt="2021-10-20T13:01:12.561" v="3" actId="571"/>
          <ac:picMkLst>
            <pc:docMk/>
            <pc:sldMk cId="2756803639" sldId="2134805418"/>
            <ac:picMk id="42" creationId="{6CFC062B-396E-4406-A51F-3D99654A0329}"/>
          </ac:picMkLst>
        </pc:picChg>
        <pc:picChg chg="add">
          <ac:chgData name="Kamli Ayoub" userId="88ff8417-8546-4bae-9175-c0dedce95b22" providerId="ADAL" clId="{FAE3D438-7A4B-4D6C-8E3A-E454BB301E66}" dt="2021-10-20T13:18:11.868" v="126"/>
          <ac:picMkLst>
            <pc:docMk/>
            <pc:sldMk cId="2756803639" sldId="2134805418"/>
            <ac:picMk id="42" creationId="{85CDDC5D-022A-4529-B1DE-19CEE942FA96}"/>
          </ac:picMkLst>
        </pc:picChg>
        <pc:picChg chg="add">
          <ac:chgData name="Kamli Ayoub" userId="88ff8417-8546-4bae-9175-c0dedce95b22" providerId="ADAL" clId="{FAE3D438-7A4B-4D6C-8E3A-E454BB301E66}" dt="2021-10-20T13:18:11.868" v="126"/>
          <ac:picMkLst>
            <pc:docMk/>
            <pc:sldMk cId="2756803639" sldId="2134805418"/>
            <ac:picMk id="43" creationId="{9901C4B6-2D0D-4196-84E2-148F50A257B1}"/>
          </ac:picMkLst>
        </pc:picChg>
        <pc:picChg chg="add mod">
          <ac:chgData name="Kamli Ayoub" userId="88ff8417-8546-4bae-9175-c0dedce95b22" providerId="ADAL" clId="{FAE3D438-7A4B-4D6C-8E3A-E454BB301E66}" dt="2021-10-20T13:01:12.561" v="3" actId="571"/>
          <ac:picMkLst>
            <pc:docMk/>
            <pc:sldMk cId="2756803639" sldId="2134805418"/>
            <ac:picMk id="43" creationId="{DFCDC22F-A569-49F8-BE38-268D5F8C2939}"/>
          </ac:picMkLst>
        </pc:picChg>
        <pc:picChg chg="add">
          <ac:chgData name="Kamli Ayoub" userId="88ff8417-8546-4bae-9175-c0dedce95b22" providerId="ADAL" clId="{FAE3D438-7A4B-4D6C-8E3A-E454BB301E66}" dt="2021-10-20T13:18:11.868" v="126"/>
          <ac:picMkLst>
            <pc:docMk/>
            <pc:sldMk cId="2756803639" sldId="2134805418"/>
            <ac:picMk id="44" creationId="{989F7C2D-65A6-41E4-8911-501028789E81}"/>
          </ac:picMkLst>
        </pc:picChg>
        <pc:picChg chg="add mod">
          <ac:chgData name="Kamli Ayoub" userId="88ff8417-8546-4bae-9175-c0dedce95b22" providerId="ADAL" clId="{FAE3D438-7A4B-4D6C-8E3A-E454BB301E66}" dt="2021-10-20T13:01:12.561" v="3" actId="571"/>
          <ac:picMkLst>
            <pc:docMk/>
            <pc:sldMk cId="2756803639" sldId="2134805418"/>
            <ac:picMk id="44" creationId="{D3B25DF6-050D-4EFC-BF5B-DB3DF579B0E1}"/>
          </ac:picMkLst>
        </pc:picChg>
        <pc:picChg chg="add">
          <ac:chgData name="Kamli Ayoub" userId="88ff8417-8546-4bae-9175-c0dedce95b22" providerId="ADAL" clId="{FAE3D438-7A4B-4D6C-8E3A-E454BB301E66}" dt="2021-10-20T13:18:11.868" v="126"/>
          <ac:picMkLst>
            <pc:docMk/>
            <pc:sldMk cId="2756803639" sldId="2134805418"/>
            <ac:picMk id="45" creationId="{D5D568D0-306F-4540-8034-D82E34872B18}"/>
          </ac:picMkLst>
        </pc:picChg>
        <pc:picChg chg="del">
          <ac:chgData name="Kamli Ayoub" userId="88ff8417-8546-4bae-9175-c0dedce95b22" providerId="ADAL" clId="{FAE3D438-7A4B-4D6C-8E3A-E454BB301E66}" dt="2021-10-20T13:18:10.494" v="125" actId="478"/>
          <ac:picMkLst>
            <pc:docMk/>
            <pc:sldMk cId="2756803639" sldId="2134805418"/>
            <ac:picMk id="54" creationId="{65D90E07-EC66-4A20-B251-C9805C1571FE}"/>
          </ac:picMkLst>
        </pc:picChg>
        <pc:picChg chg="del">
          <ac:chgData name="Kamli Ayoub" userId="88ff8417-8546-4bae-9175-c0dedce95b22" providerId="ADAL" clId="{FAE3D438-7A4B-4D6C-8E3A-E454BB301E66}" dt="2021-10-20T13:18:10.494" v="125" actId="478"/>
          <ac:picMkLst>
            <pc:docMk/>
            <pc:sldMk cId="2756803639" sldId="2134805418"/>
            <ac:picMk id="55" creationId="{3231AAF5-ECEC-4D28-9ADB-B2E02B45CC8B}"/>
          </ac:picMkLst>
        </pc:picChg>
        <pc:picChg chg="del">
          <ac:chgData name="Kamli Ayoub" userId="88ff8417-8546-4bae-9175-c0dedce95b22" providerId="ADAL" clId="{FAE3D438-7A4B-4D6C-8E3A-E454BB301E66}" dt="2021-10-20T13:18:10.494" v="125" actId="478"/>
          <ac:picMkLst>
            <pc:docMk/>
            <pc:sldMk cId="2756803639" sldId="2134805418"/>
            <ac:picMk id="56" creationId="{81E51553-6D09-4261-B466-8FE64A98DD22}"/>
          </ac:picMkLst>
        </pc:picChg>
      </pc:sldChg>
      <pc:sldChg chg="addSp delSp modSp mod">
        <pc:chgData name="Kamli Ayoub" userId="88ff8417-8546-4bae-9175-c0dedce95b22" providerId="ADAL" clId="{FAE3D438-7A4B-4D6C-8E3A-E454BB301E66}" dt="2021-10-20T13:37:14.908" v="306" actId="1076"/>
        <pc:sldMkLst>
          <pc:docMk/>
          <pc:sldMk cId="1130661321" sldId="2134805449"/>
        </pc:sldMkLst>
        <pc:spChg chg="mod">
          <ac:chgData name="Kamli Ayoub" userId="88ff8417-8546-4bae-9175-c0dedce95b22" providerId="ADAL" clId="{FAE3D438-7A4B-4D6C-8E3A-E454BB301E66}" dt="2021-10-20T13:15:07.328" v="86" actId="14100"/>
          <ac:spMkLst>
            <pc:docMk/>
            <pc:sldMk cId="1130661321" sldId="2134805449"/>
            <ac:spMk id="9" creationId="{E989C14C-D3B4-419B-BEEA-52A3B3189E9E}"/>
          </ac:spMkLst>
        </pc:spChg>
        <pc:spChg chg="mod">
          <ac:chgData name="Kamli Ayoub" userId="88ff8417-8546-4bae-9175-c0dedce95b22" providerId="ADAL" clId="{FAE3D438-7A4B-4D6C-8E3A-E454BB301E66}" dt="2021-10-20T13:15:15.526" v="87" actId="14100"/>
          <ac:spMkLst>
            <pc:docMk/>
            <pc:sldMk cId="1130661321" sldId="2134805449"/>
            <ac:spMk id="10" creationId="{B315B228-4A35-4FCF-B15A-FC38F051FB45}"/>
          </ac:spMkLst>
        </pc:spChg>
        <pc:spChg chg="mod">
          <ac:chgData name="Kamli Ayoub" userId="88ff8417-8546-4bae-9175-c0dedce95b22" providerId="ADAL" clId="{FAE3D438-7A4B-4D6C-8E3A-E454BB301E66}" dt="2021-10-20T13:15:02.683" v="85" actId="14100"/>
          <ac:spMkLst>
            <pc:docMk/>
            <pc:sldMk cId="1130661321" sldId="2134805449"/>
            <ac:spMk id="11" creationId="{082755C1-006C-40D0-9B39-83ECA636A884}"/>
          </ac:spMkLst>
        </pc:spChg>
        <pc:spChg chg="mod">
          <ac:chgData name="Kamli Ayoub" userId="88ff8417-8546-4bae-9175-c0dedce95b22" providerId="ADAL" clId="{FAE3D438-7A4B-4D6C-8E3A-E454BB301E66}" dt="2021-10-20T13:16:30.455" v="108" actId="14100"/>
          <ac:spMkLst>
            <pc:docMk/>
            <pc:sldMk cId="1130661321" sldId="2134805449"/>
            <ac:spMk id="17" creationId="{A90C309B-C16C-4360-BDD8-1EB0B9FC7F86}"/>
          </ac:spMkLst>
        </pc:spChg>
        <pc:spChg chg="mod">
          <ac:chgData name="Kamli Ayoub" userId="88ff8417-8546-4bae-9175-c0dedce95b22" providerId="ADAL" clId="{FAE3D438-7A4B-4D6C-8E3A-E454BB301E66}" dt="2021-10-20T13:16:02.945" v="100" actId="14100"/>
          <ac:spMkLst>
            <pc:docMk/>
            <pc:sldMk cId="1130661321" sldId="2134805449"/>
            <ac:spMk id="19" creationId="{0C690D8B-5180-463A-B296-FD94784A7168}"/>
          </ac:spMkLst>
        </pc:spChg>
        <pc:spChg chg="mod">
          <ac:chgData name="Kamli Ayoub" userId="88ff8417-8546-4bae-9175-c0dedce95b22" providerId="ADAL" clId="{FAE3D438-7A4B-4D6C-8E3A-E454BB301E66}" dt="2021-10-20T13:15:31.444" v="91" actId="14100"/>
          <ac:spMkLst>
            <pc:docMk/>
            <pc:sldMk cId="1130661321" sldId="2134805449"/>
            <ac:spMk id="21" creationId="{79EBB487-0192-4314-95A1-C709734DB2E5}"/>
          </ac:spMkLst>
        </pc:spChg>
        <pc:spChg chg="mod">
          <ac:chgData name="Kamli Ayoub" userId="88ff8417-8546-4bae-9175-c0dedce95b22" providerId="ADAL" clId="{FAE3D438-7A4B-4D6C-8E3A-E454BB301E66}" dt="2021-10-20T13:15:44.326" v="95" actId="14100"/>
          <ac:spMkLst>
            <pc:docMk/>
            <pc:sldMk cId="1130661321" sldId="2134805449"/>
            <ac:spMk id="22" creationId="{17434891-DC34-4D77-A187-7D761887914B}"/>
          </ac:spMkLst>
        </pc:spChg>
        <pc:spChg chg="mod">
          <ac:chgData name="Kamli Ayoub" userId="88ff8417-8546-4bae-9175-c0dedce95b22" providerId="ADAL" clId="{FAE3D438-7A4B-4D6C-8E3A-E454BB301E66}" dt="2021-10-20T13:15:49.236" v="96" actId="14100"/>
          <ac:spMkLst>
            <pc:docMk/>
            <pc:sldMk cId="1130661321" sldId="2134805449"/>
            <ac:spMk id="24" creationId="{33137344-A1FE-44FF-901D-E8716D24C30F}"/>
          </ac:spMkLst>
        </pc:spChg>
        <pc:spChg chg="mod">
          <ac:chgData name="Kamli Ayoub" userId="88ff8417-8546-4bae-9175-c0dedce95b22" providerId="ADAL" clId="{FAE3D438-7A4B-4D6C-8E3A-E454BB301E66}" dt="2021-10-20T13:15:52.582" v="97" actId="14100"/>
          <ac:spMkLst>
            <pc:docMk/>
            <pc:sldMk cId="1130661321" sldId="2134805449"/>
            <ac:spMk id="25" creationId="{20681AF7-A505-4B9A-B7B3-3E8B91C0CE52}"/>
          </ac:spMkLst>
        </pc:spChg>
        <pc:spChg chg="mod">
          <ac:chgData name="Kamli Ayoub" userId="88ff8417-8546-4bae-9175-c0dedce95b22" providerId="ADAL" clId="{FAE3D438-7A4B-4D6C-8E3A-E454BB301E66}" dt="2021-10-20T13:15:38.297" v="93" actId="14100"/>
          <ac:spMkLst>
            <pc:docMk/>
            <pc:sldMk cId="1130661321" sldId="2134805449"/>
            <ac:spMk id="26" creationId="{8E67CAF9-86C9-496C-A7EE-599FCFFAE73C}"/>
          </ac:spMkLst>
        </pc:spChg>
        <pc:spChg chg="mod">
          <ac:chgData name="Kamli Ayoub" userId="88ff8417-8546-4bae-9175-c0dedce95b22" providerId="ADAL" clId="{FAE3D438-7A4B-4D6C-8E3A-E454BB301E66}" dt="2021-10-20T13:16:26.104" v="106" actId="14100"/>
          <ac:spMkLst>
            <pc:docMk/>
            <pc:sldMk cId="1130661321" sldId="2134805449"/>
            <ac:spMk id="28" creationId="{A659B88E-15E1-4AD3-B96F-DBC03481EBD7}"/>
          </ac:spMkLst>
        </pc:spChg>
        <pc:spChg chg="mod">
          <ac:chgData name="Kamli Ayoub" userId="88ff8417-8546-4bae-9175-c0dedce95b22" providerId="ADAL" clId="{FAE3D438-7A4B-4D6C-8E3A-E454BB301E66}" dt="2021-10-20T13:16:22.860" v="105" actId="14100"/>
          <ac:spMkLst>
            <pc:docMk/>
            <pc:sldMk cId="1130661321" sldId="2134805449"/>
            <ac:spMk id="29" creationId="{64631C65-1B11-478E-A2EC-F38F14884E03}"/>
          </ac:spMkLst>
        </pc:spChg>
        <pc:spChg chg="mod">
          <ac:chgData name="Kamli Ayoub" userId="88ff8417-8546-4bae-9175-c0dedce95b22" providerId="ADAL" clId="{FAE3D438-7A4B-4D6C-8E3A-E454BB301E66}" dt="2021-10-20T13:16:20.319" v="104" actId="1076"/>
          <ac:spMkLst>
            <pc:docMk/>
            <pc:sldMk cId="1130661321" sldId="2134805449"/>
            <ac:spMk id="30" creationId="{5F02F3F9-261C-47F7-8ED3-DDE139B1309E}"/>
          </ac:spMkLst>
        </pc:spChg>
        <pc:spChg chg="mod">
          <ac:chgData name="Kamli Ayoub" userId="88ff8417-8546-4bae-9175-c0dedce95b22" providerId="ADAL" clId="{FAE3D438-7A4B-4D6C-8E3A-E454BB301E66}" dt="2021-10-20T13:14:58.544" v="84" actId="14100"/>
          <ac:spMkLst>
            <pc:docMk/>
            <pc:sldMk cId="1130661321" sldId="2134805449"/>
            <ac:spMk id="32" creationId="{7184B366-90B3-4393-AFA6-0FCABFFE95CE}"/>
          </ac:spMkLst>
        </pc:spChg>
        <pc:grpChg chg="mod">
          <ac:chgData name="Kamli Ayoub" userId="88ff8417-8546-4bae-9175-c0dedce95b22" providerId="ADAL" clId="{FAE3D438-7A4B-4D6C-8E3A-E454BB301E66}" dt="2021-10-20T13:16:16.493" v="103" actId="14100"/>
          <ac:grpSpMkLst>
            <pc:docMk/>
            <pc:sldMk cId="1130661321" sldId="2134805449"/>
            <ac:grpSpMk id="34" creationId="{A4BD5868-9CA1-4408-8D4D-3405BCF51E78}"/>
          </ac:grpSpMkLst>
        </pc:grpChg>
        <pc:picChg chg="del">
          <ac:chgData name="Kamli Ayoub" userId="88ff8417-8546-4bae-9175-c0dedce95b22" providerId="ADAL" clId="{FAE3D438-7A4B-4D6C-8E3A-E454BB301E66}" dt="2021-10-20T13:14:44.116" v="80" actId="478"/>
          <ac:picMkLst>
            <pc:docMk/>
            <pc:sldMk cId="1130661321" sldId="2134805449"/>
            <ac:picMk id="12" creationId="{EF8B17A1-59EA-43C8-9D6B-B6895904B975}"/>
          </ac:picMkLst>
        </pc:picChg>
        <pc:picChg chg="add mod ord">
          <ac:chgData name="Kamli Ayoub" userId="88ff8417-8546-4bae-9175-c0dedce95b22" providerId="ADAL" clId="{FAE3D438-7A4B-4D6C-8E3A-E454BB301E66}" dt="2021-10-20T13:37:14.908" v="306" actId="1076"/>
          <ac:picMkLst>
            <pc:docMk/>
            <pc:sldMk cId="1130661321" sldId="2134805449"/>
            <ac:picMk id="35" creationId="{2B85F1BD-9CB2-4E7C-9D16-82308C138B00}"/>
          </ac:picMkLst>
        </pc:picChg>
      </pc:sldChg>
      <pc:sldChg chg="addSp delSp modSp mod">
        <pc:chgData name="Kamli Ayoub" userId="88ff8417-8546-4bae-9175-c0dedce95b22" providerId="ADAL" clId="{FAE3D438-7A4B-4D6C-8E3A-E454BB301E66}" dt="2021-10-20T13:28:13.311" v="184" actId="1076"/>
        <pc:sldMkLst>
          <pc:docMk/>
          <pc:sldMk cId="313283526" sldId="2134805450"/>
        </pc:sldMkLst>
        <pc:spChg chg="mod">
          <ac:chgData name="Kamli Ayoub" userId="88ff8417-8546-4bae-9175-c0dedce95b22" providerId="ADAL" clId="{FAE3D438-7A4B-4D6C-8E3A-E454BB301E66}" dt="2021-10-20T13:20:18.578" v="175" actId="14100"/>
          <ac:spMkLst>
            <pc:docMk/>
            <pc:sldMk cId="313283526" sldId="2134805450"/>
            <ac:spMk id="17" creationId="{24E9A5BB-EC64-4FB7-B1A6-9691175916CA}"/>
          </ac:spMkLst>
        </pc:spChg>
        <pc:spChg chg="mod">
          <ac:chgData name="Kamli Ayoub" userId="88ff8417-8546-4bae-9175-c0dedce95b22" providerId="ADAL" clId="{FAE3D438-7A4B-4D6C-8E3A-E454BB301E66}" dt="2021-10-20T13:20:05.698" v="170" actId="14100"/>
          <ac:spMkLst>
            <pc:docMk/>
            <pc:sldMk cId="313283526" sldId="2134805450"/>
            <ac:spMk id="20" creationId="{A6CF9202-C972-4420-B8AA-195A1BD56EC3}"/>
          </ac:spMkLst>
        </pc:spChg>
        <pc:spChg chg="mod">
          <ac:chgData name="Kamli Ayoub" userId="88ff8417-8546-4bae-9175-c0dedce95b22" providerId="ADAL" clId="{FAE3D438-7A4B-4D6C-8E3A-E454BB301E66}" dt="2021-10-20T13:28:04.754" v="181" actId="1076"/>
          <ac:spMkLst>
            <pc:docMk/>
            <pc:sldMk cId="313283526" sldId="2134805450"/>
            <ac:spMk id="21" creationId="{96967057-3B59-47AE-98E0-00A13F372285}"/>
          </ac:spMkLst>
        </pc:spChg>
        <pc:spChg chg="mod">
          <ac:chgData name="Kamli Ayoub" userId="88ff8417-8546-4bae-9175-c0dedce95b22" providerId="ADAL" clId="{FAE3D438-7A4B-4D6C-8E3A-E454BB301E66}" dt="2021-10-20T13:20:13.988" v="173" actId="14100"/>
          <ac:spMkLst>
            <pc:docMk/>
            <pc:sldMk cId="313283526" sldId="2134805450"/>
            <ac:spMk id="23" creationId="{F41C0488-192D-4D4B-BADB-7DA6E174C5E4}"/>
          </ac:spMkLst>
        </pc:spChg>
        <pc:spChg chg="mod">
          <ac:chgData name="Kamli Ayoub" userId="88ff8417-8546-4bae-9175-c0dedce95b22" providerId="ADAL" clId="{FAE3D438-7A4B-4D6C-8E3A-E454BB301E66}" dt="2021-10-20T13:28:11.433" v="183" actId="14100"/>
          <ac:spMkLst>
            <pc:docMk/>
            <pc:sldMk cId="313283526" sldId="2134805450"/>
            <ac:spMk id="24" creationId="{27F330EC-2292-48DE-88B9-A0F5548B4B47}"/>
          </ac:spMkLst>
        </pc:spChg>
        <pc:spChg chg="mod">
          <ac:chgData name="Kamli Ayoub" userId="88ff8417-8546-4bae-9175-c0dedce95b22" providerId="ADAL" clId="{FAE3D438-7A4B-4D6C-8E3A-E454BB301E66}" dt="2021-10-20T13:28:04.754" v="181" actId="1076"/>
          <ac:spMkLst>
            <pc:docMk/>
            <pc:sldMk cId="313283526" sldId="2134805450"/>
            <ac:spMk id="27" creationId="{95084EF1-F720-4554-AABB-C41FAAF73897}"/>
          </ac:spMkLst>
        </pc:spChg>
        <pc:spChg chg="mod">
          <ac:chgData name="Kamli Ayoub" userId="88ff8417-8546-4bae-9175-c0dedce95b22" providerId="ADAL" clId="{FAE3D438-7A4B-4D6C-8E3A-E454BB301E66}" dt="2021-10-20T13:28:04.754" v="181" actId="1076"/>
          <ac:spMkLst>
            <pc:docMk/>
            <pc:sldMk cId="313283526" sldId="2134805450"/>
            <ac:spMk id="28" creationId="{B59EA01C-3139-471A-9B99-35EFF12884DF}"/>
          </ac:spMkLst>
        </pc:spChg>
        <pc:spChg chg="mod">
          <ac:chgData name="Kamli Ayoub" userId="88ff8417-8546-4bae-9175-c0dedce95b22" providerId="ADAL" clId="{FAE3D438-7A4B-4D6C-8E3A-E454BB301E66}" dt="2021-10-20T13:20:11.770" v="172" actId="14100"/>
          <ac:spMkLst>
            <pc:docMk/>
            <pc:sldMk cId="313283526" sldId="2134805450"/>
            <ac:spMk id="29" creationId="{8378688E-7DB4-445C-B8ED-0687058B30E9}"/>
          </ac:spMkLst>
        </pc:spChg>
        <pc:spChg chg="mod">
          <ac:chgData name="Kamli Ayoub" userId="88ff8417-8546-4bae-9175-c0dedce95b22" providerId="ADAL" clId="{FAE3D438-7A4B-4D6C-8E3A-E454BB301E66}" dt="2021-10-20T13:20:10.159" v="171" actId="14100"/>
          <ac:spMkLst>
            <pc:docMk/>
            <pc:sldMk cId="313283526" sldId="2134805450"/>
            <ac:spMk id="30" creationId="{6AAD3493-38CA-410D-8F69-898D3804967A}"/>
          </ac:spMkLst>
        </pc:spChg>
        <pc:spChg chg="mod">
          <ac:chgData name="Kamli Ayoub" userId="88ff8417-8546-4bae-9175-c0dedce95b22" providerId="ADAL" clId="{FAE3D438-7A4B-4D6C-8E3A-E454BB301E66}" dt="2021-10-20T13:20:16.216" v="174" actId="1076"/>
          <ac:spMkLst>
            <pc:docMk/>
            <pc:sldMk cId="313283526" sldId="2134805450"/>
            <ac:spMk id="33" creationId="{35EFEDC1-05A4-42D1-81EB-9F77C28E0597}"/>
          </ac:spMkLst>
        </pc:spChg>
        <pc:picChg chg="del">
          <ac:chgData name="Kamli Ayoub" userId="88ff8417-8546-4bae-9175-c0dedce95b22" providerId="ADAL" clId="{FAE3D438-7A4B-4D6C-8E3A-E454BB301E66}" dt="2021-10-20T13:19:50.023" v="164" actId="478"/>
          <ac:picMkLst>
            <pc:docMk/>
            <pc:sldMk cId="313283526" sldId="2134805450"/>
            <ac:picMk id="3" creationId="{B1140CFC-3FF0-4D7D-852C-FA24D87CB640}"/>
          </ac:picMkLst>
        </pc:picChg>
        <pc:picChg chg="add ord">
          <ac:chgData name="Kamli Ayoub" userId="88ff8417-8546-4bae-9175-c0dedce95b22" providerId="ADAL" clId="{FAE3D438-7A4B-4D6C-8E3A-E454BB301E66}" dt="2021-10-20T13:19:53.619" v="166" actId="167"/>
          <ac:picMkLst>
            <pc:docMk/>
            <pc:sldMk cId="313283526" sldId="2134805450"/>
            <ac:picMk id="18" creationId="{A85C7144-9238-42B7-A19E-EEA7E809A8F8}"/>
          </ac:picMkLst>
        </pc:picChg>
        <pc:picChg chg="add mod">
          <ac:chgData name="Kamli Ayoub" userId="88ff8417-8546-4bae-9175-c0dedce95b22" providerId="ADAL" clId="{FAE3D438-7A4B-4D6C-8E3A-E454BB301E66}" dt="2021-10-20T13:28:13.311" v="184" actId="1076"/>
          <ac:picMkLst>
            <pc:docMk/>
            <pc:sldMk cId="313283526" sldId="2134805450"/>
            <ac:picMk id="19" creationId="{9C4224F2-EDD4-4857-BD2B-172677D23BE8}"/>
          </ac:picMkLst>
        </pc:picChg>
      </pc:sldChg>
      <pc:sldChg chg="addSp delSp modSp mod modAnim">
        <pc:chgData name="Kamli Ayoub" userId="88ff8417-8546-4bae-9175-c0dedce95b22" providerId="ADAL" clId="{FAE3D438-7A4B-4D6C-8E3A-E454BB301E66}" dt="2021-10-20T13:31:55.442" v="213" actId="1076"/>
        <pc:sldMkLst>
          <pc:docMk/>
          <pc:sldMk cId="491155714" sldId="2134805451"/>
        </pc:sldMkLst>
        <pc:spChg chg="mod topLvl">
          <ac:chgData name="Kamli Ayoub" userId="88ff8417-8546-4bae-9175-c0dedce95b22" providerId="ADAL" clId="{FAE3D438-7A4B-4D6C-8E3A-E454BB301E66}" dt="2021-10-20T13:30:18.968" v="189" actId="1076"/>
          <ac:spMkLst>
            <pc:docMk/>
            <pc:sldMk cId="491155714" sldId="2134805451"/>
            <ac:spMk id="9" creationId="{A0B094F8-3989-4033-BF73-77E63E4504E0}"/>
          </ac:spMkLst>
        </pc:spChg>
        <pc:spChg chg="mod topLvl">
          <ac:chgData name="Kamli Ayoub" userId="88ff8417-8546-4bae-9175-c0dedce95b22" providerId="ADAL" clId="{FAE3D438-7A4B-4D6C-8E3A-E454BB301E66}" dt="2021-10-20T13:31:48.366" v="211" actId="1076"/>
          <ac:spMkLst>
            <pc:docMk/>
            <pc:sldMk cId="491155714" sldId="2134805451"/>
            <ac:spMk id="14" creationId="{4BAEDF33-4104-4AA2-B26A-9312935482AE}"/>
          </ac:spMkLst>
        </pc:spChg>
        <pc:spChg chg="mod topLvl">
          <ac:chgData name="Kamli Ayoub" userId="88ff8417-8546-4bae-9175-c0dedce95b22" providerId="ADAL" clId="{FAE3D438-7A4B-4D6C-8E3A-E454BB301E66}" dt="2021-10-20T13:31:28.610" v="208" actId="1076"/>
          <ac:spMkLst>
            <pc:docMk/>
            <pc:sldMk cId="491155714" sldId="2134805451"/>
            <ac:spMk id="15" creationId="{FFDD026E-7A16-42D4-9C02-0086BC659346}"/>
          </ac:spMkLst>
        </pc:spChg>
        <pc:spChg chg="mod topLvl">
          <ac:chgData name="Kamli Ayoub" userId="88ff8417-8546-4bae-9175-c0dedce95b22" providerId="ADAL" clId="{FAE3D438-7A4B-4D6C-8E3A-E454BB301E66}" dt="2021-10-20T13:31:48.366" v="211" actId="1076"/>
          <ac:spMkLst>
            <pc:docMk/>
            <pc:sldMk cId="491155714" sldId="2134805451"/>
            <ac:spMk id="16" creationId="{2B389F47-EED6-4669-8055-8B80BAACF4A5}"/>
          </ac:spMkLst>
        </pc:spChg>
        <pc:spChg chg="mod topLvl">
          <ac:chgData name="Kamli Ayoub" userId="88ff8417-8546-4bae-9175-c0dedce95b22" providerId="ADAL" clId="{FAE3D438-7A4B-4D6C-8E3A-E454BB301E66}" dt="2021-10-20T13:31:48.366" v="211" actId="1076"/>
          <ac:spMkLst>
            <pc:docMk/>
            <pc:sldMk cId="491155714" sldId="2134805451"/>
            <ac:spMk id="17" creationId="{2247D20F-6CC7-4D50-A8D4-8F43A88B7EF8}"/>
          </ac:spMkLst>
        </pc:spChg>
        <pc:spChg chg="mod topLvl">
          <ac:chgData name="Kamli Ayoub" userId="88ff8417-8546-4bae-9175-c0dedce95b22" providerId="ADAL" clId="{FAE3D438-7A4B-4D6C-8E3A-E454BB301E66}" dt="2021-10-20T13:31:48.366" v="211" actId="1076"/>
          <ac:spMkLst>
            <pc:docMk/>
            <pc:sldMk cId="491155714" sldId="2134805451"/>
            <ac:spMk id="18" creationId="{AE0A1A58-0B7C-42E4-BAA8-135F8696820C}"/>
          </ac:spMkLst>
        </pc:spChg>
        <pc:spChg chg="del mod topLvl">
          <ac:chgData name="Kamli Ayoub" userId="88ff8417-8546-4bae-9175-c0dedce95b22" providerId="ADAL" clId="{FAE3D438-7A4B-4D6C-8E3A-E454BB301E66}" dt="2021-10-20T13:30:28.217" v="190" actId="478"/>
          <ac:spMkLst>
            <pc:docMk/>
            <pc:sldMk cId="491155714" sldId="2134805451"/>
            <ac:spMk id="22" creationId="{14B44749-7437-47C3-AC0A-BCC26D347395}"/>
          </ac:spMkLst>
        </pc:spChg>
        <pc:spChg chg="mod topLvl">
          <ac:chgData name="Kamli Ayoub" userId="88ff8417-8546-4bae-9175-c0dedce95b22" providerId="ADAL" clId="{FAE3D438-7A4B-4D6C-8E3A-E454BB301E66}" dt="2021-10-20T13:31:48.366" v="211" actId="1076"/>
          <ac:spMkLst>
            <pc:docMk/>
            <pc:sldMk cId="491155714" sldId="2134805451"/>
            <ac:spMk id="23" creationId="{79E561A8-3A48-4725-B93D-055980FB4F49}"/>
          </ac:spMkLst>
        </pc:spChg>
        <pc:spChg chg="mod">
          <ac:chgData name="Kamli Ayoub" userId="88ff8417-8546-4bae-9175-c0dedce95b22" providerId="ADAL" clId="{FAE3D438-7A4B-4D6C-8E3A-E454BB301E66}" dt="2021-10-20T13:29:55.389" v="185" actId="14100"/>
          <ac:spMkLst>
            <pc:docMk/>
            <pc:sldMk cId="491155714" sldId="2134805451"/>
            <ac:spMk id="25" creationId="{9F497557-5ABC-4CD2-AFE6-4352DC2E14D7}"/>
          </ac:spMkLst>
        </pc:spChg>
        <pc:spChg chg="mod topLvl">
          <ac:chgData name="Kamli Ayoub" userId="88ff8417-8546-4bae-9175-c0dedce95b22" providerId="ADAL" clId="{FAE3D438-7A4B-4D6C-8E3A-E454BB301E66}" dt="2021-10-20T13:30:49.088" v="196" actId="165"/>
          <ac:spMkLst>
            <pc:docMk/>
            <pc:sldMk cId="491155714" sldId="2134805451"/>
            <ac:spMk id="26" creationId="{46BE0141-7476-4B6D-9C61-5D7D5865E01F}"/>
          </ac:spMkLst>
        </pc:spChg>
        <pc:spChg chg="mod topLvl">
          <ac:chgData name="Kamli Ayoub" userId="88ff8417-8546-4bae-9175-c0dedce95b22" providerId="ADAL" clId="{FAE3D438-7A4B-4D6C-8E3A-E454BB301E66}" dt="2021-10-20T13:31:31.578" v="209" actId="1076"/>
          <ac:spMkLst>
            <pc:docMk/>
            <pc:sldMk cId="491155714" sldId="2134805451"/>
            <ac:spMk id="27" creationId="{3BFD4DAC-619C-4DF3-BE9B-3EC63A2F9BE2}"/>
          </ac:spMkLst>
        </pc:spChg>
        <pc:spChg chg="add">
          <ac:chgData name="Kamli Ayoub" userId="88ff8417-8546-4bae-9175-c0dedce95b22" providerId="ADAL" clId="{FAE3D438-7A4B-4D6C-8E3A-E454BB301E66}" dt="2021-10-20T13:30:28.496" v="191"/>
          <ac:spMkLst>
            <pc:docMk/>
            <pc:sldMk cId="491155714" sldId="2134805451"/>
            <ac:spMk id="28" creationId="{539948DE-5D11-4CCC-8A66-BA29F6162C80}"/>
          </ac:spMkLst>
        </pc:spChg>
        <pc:spChg chg="mod topLvl">
          <ac:chgData name="Kamli Ayoub" userId="88ff8417-8546-4bae-9175-c0dedce95b22" providerId="ADAL" clId="{FAE3D438-7A4B-4D6C-8E3A-E454BB301E66}" dt="2021-10-20T13:31:48.366" v="211" actId="1076"/>
          <ac:spMkLst>
            <pc:docMk/>
            <pc:sldMk cId="491155714" sldId="2134805451"/>
            <ac:spMk id="29" creationId="{5AFC4C15-EBF3-4C74-A573-760388352A8F}"/>
          </ac:spMkLst>
        </pc:spChg>
        <pc:spChg chg="mod topLvl">
          <ac:chgData name="Kamli Ayoub" userId="88ff8417-8546-4bae-9175-c0dedce95b22" providerId="ADAL" clId="{FAE3D438-7A4B-4D6C-8E3A-E454BB301E66}" dt="2021-10-20T13:31:48.366" v="211" actId="1076"/>
          <ac:spMkLst>
            <pc:docMk/>
            <pc:sldMk cId="491155714" sldId="2134805451"/>
            <ac:spMk id="30" creationId="{31E41DC1-DCEA-4D3C-B5AB-3932981B9D93}"/>
          </ac:spMkLst>
        </pc:spChg>
        <pc:spChg chg="mod topLvl">
          <ac:chgData name="Kamli Ayoub" userId="88ff8417-8546-4bae-9175-c0dedce95b22" providerId="ADAL" clId="{FAE3D438-7A4B-4D6C-8E3A-E454BB301E66}" dt="2021-10-20T13:31:21.506" v="206" actId="1076"/>
          <ac:spMkLst>
            <pc:docMk/>
            <pc:sldMk cId="491155714" sldId="2134805451"/>
            <ac:spMk id="31" creationId="{672B3BA0-97D0-411B-89C3-74D2EA5A3412}"/>
          </ac:spMkLst>
        </pc:spChg>
        <pc:spChg chg="mod topLvl">
          <ac:chgData name="Kamli Ayoub" userId="88ff8417-8546-4bae-9175-c0dedce95b22" providerId="ADAL" clId="{FAE3D438-7A4B-4D6C-8E3A-E454BB301E66}" dt="2021-10-20T13:30:49.088" v="196" actId="165"/>
          <ac:spMkLst>
            <pc:docMk/>
            <pc:sldMk cId="491155714" sldId="2134805451"/>
            <ac:spMk id="32" creationId="{66F236D6-5CB8-48F7-897D-870BEE067A9A}"/>
          </ac:spMkLst>
        </pc:spChg>
        <pc:grpChg chg="del ord">
          <ac:chgData name="Kamli Ayoub" userId="88ff8417-8546-4bae-9175-c0dedce95b22" providerId="ADAL" clId="{FAE3D438-7A4B-4D6C-8E3A-E454BB301E66}" dt="2021-10-20T13:30:11.906" v="188" actId="165"/>
          <ac:grpSpMkLst>
            <pc:docMk/>
            <pc:sldMk cId="491155714" sldId="2134805451"/>
            <ac:grpSpMk id="4" creationId="{07A5736B-D293-4701-8747-C6A43B910786}"/>
          </ac:grpSpMkLst>
        </pc:grpChg>
        <pc:grpChg chg="del">
          <ac:chgData name="Kamli Ayoub" userId="88ff8417-8546-4bae-9175-c0dedce95b22" providerId="ADAL" clId="{FAE3D438-7A4B-4D6C-8E3A-E454BB301E66}" dt="2021-10-20T13:30:49.088" v="196" actId="165"/>
          <ac:grpSpMkLst>
            <pc:docMk/>
            <pc:sldMk cId="491155714" sldId="2134805451"/>
            <ac:grpSpMk id="6" creationId="{F0A16660-583B-47E1-9B9D-73C56762B71B}"/>
          </ac:grpSpMkLst>
        </pc:grpChg>
        <pc:picChg chg="mod topLvl">
          <ac:chgData name="Kamli Ayoub" userId="88ff8417-8546-4bae-9175-c0dedce95b22" providerId="ADAL" clId="{FAE3D438-7A4B-4D6C-8E3A-E454BB301E66}" dt="2021-10-20T13:30:11.906" v="188" actId="165"/>
          <ac:picMkLst>
            <pc:docMk/>
            <pc:sldMk cId="491155714" sldId="2134805451"/>
            <ac:picMk id="5" creationId="{84E91468-6B50-4EDE-BF3B-2700AFBE9EDA}"/>
          </ac:picMkLst>
        </pc:picChg>
        <pc:picChg chg="del ord">
          <ac:chgData name="Kamli Ayoub" userId="88ff8417-8546-4bae-9175-c0dedce95b22" providerId="ADAL" clId="{FAE3D438-7A4B-4D6C-8E3A-E454BB301E66}" dt="2021-10-20T13:30:42.657" v="195" actId="478"/>
          <ac:picMkLst>
            <pc:docMk/>
            <pc:sldMk cId="491155714" sldId="2134805451"/>
            <ac:picMk id="13" creationId="{C7871FB4-7E31-4E91-B273-8664F1BBFE96}"/>
          </ac:picMkLst>
        </pc:picChg>
        <pc:picChg chg="add mod">
          <ac:chgData name="Kamli Ayoub" userId="88ff8417-8546-4bae-9175-c0dedce95b22" providerId="ADAL" clId="{FAE3D438-7A4B-4D6C-8E3A-E454BB301E66}" dt="2021-10-20T13:31:55.442" v="213" actId="1076"/>
          <ac:picMkLst>
            <pc:docMk/>
            <pc:sldMk cId="491155714" sldId="2134805451"/>
            <ac:picMk id="33" creationId="{D28CA807-7EC2-4645-8FDE-9EEFD3792864}"/>
          </ac:picMkLst>
        </pc:picChg>
      </pc:sldChg>
      <pc:sldChg chg="addSp delSp modSp mod">
        <pc:chgData name="Kamli Ayoub" userId="88ff8417-8546-4bae-9175-c0dedce95b22" providerId="ADAL" clId="{FAE3D438-7A4B-4D6C-8E3A-E454BB301E66}" dt="2021-10-20T13:33:07.854" v="247" actId="1076"/>
        <pc:sldMkLst>
          <pc:docMk/>
          <pc:sldMk cId="1526558205" sldId="2134805452"/>
        </pc:sldMkLst>
        <pc:spChg chg="mod ord">
          <ac:chgData name="Kamli Ayoub" userId="88ff8417-8546-4bae-9175-c0dedce95b22" providerId="ADAL" clId="{FAE3D438-7A4B-4D6C-8E3A-E454BB301E66}" dt="2021-10-20T13:32:25.101" v="223" actId="1076"/>
          <ac:spMkLst>
            <pc:docMk/>
            <pc:sldMk cId="1526558205" sldId="2134805452"/>
            <ac:spMk id="12" creationId="{09786788-C71B-4FC2-B646-916EFADEC151}"/>
          </ac:spMkLst>
        </pc:spChg>
        <pc:spChg chg="mod">
          <ac:chgData name="Kamli Ayoub" userId="88ff8417-8546-4bae-9175-c0dedce95b22" providerId="ADAL" clId="{FAE3D438-7A4B-4D6C-8E3A-E454BB301E66}" dt="2021-10-20T13:33:01.994" v="246" actId="1076"/>
          <ac:spMkLst>
            <pc:docMk/>
            <pc:sldMk cId="1526558205" sldId="2134805452"/>
            <ac:spMk id="13" creationId="{534504B5-96A9-4024-B013-188D236ABF2A}"/>
          </ac:spMkLst>
        </pc:spChg>
        <pc:spChg chg="mod">
          <ac:chgData name="Kamli Ayoub" userId="88ff8417-8546-4bae-9175-c0dedce95b22" providerId="ADAL" clId="{FAE3D438-7A4B-4D6C-8E3A-E454BB301E66}" dt="2021-10-20T13:33:07.854" v="247" actId="1076"/>
          <ac:spMkLst>
            <pc:docMk/>
            <pc:sldMk cId="1526558205" sldId="2134805452"/>
            <ac:spMk id="14" creationId="{F3AF76FC-DC6D-4E92-A5AB-6362348B391A}"/>
          </ac:spMkLst>
        </pc:spChg>
        <pc:spChg chg="mod">
          <ac:chgData name="Kamli Ayoub" userId="88ff8417-8546-4bae-9175-c0dedce95b22" providerId="ADAL" clId="{FAE3D438-7A4B-4D6C-8E3A-E454BB301E66}" dt="2021-10-20T13:32:24.164" v="222" actId="1076"/>
          <ac:spMkLst>
            <pc:docMk/>
            <pc:sldMk cId="1526558205" sldId="2134805452"/>
            <ac:spMk id="29" creationId="{39EA0BB1-454B-44C8-B039-73B4A190C5B1}"/>
          </ac:spMkLst>
        </pc:spChg>
        <pc:spChg chg="mod">
          <ac:chgData name="Kamli Ayoub" userId="88ff8417-8546-4bae-9175-c0dedce95b22" providerId="ADAL" clId="{FAE3D438-7A4B-4D6C-8E3A-E454BB301E66}" dt="2021-10-20T13:32:42.746" v="241" actId="1076"/>
          <ac:spMkLst>
            <pc:docMk/>
            <pc:sldMk cId="1526558205" sldId="2134805452"/>
            <ac:spMk id="32" creationId="{B3C1CDB9-D465-46E3-ABE8-7E2E486A7BD4}"/>
          </ac:spMkLst>
        </pc:spChg>
        <pc:spChg chg="mod">
          <ac:chgData name="Kamli Ayoub" userId="88ff8417-8546-4bae-9175-c0dedce95b22" providerId="ADAL" clId="{FAE3D438-7A4B-4D6C-8E3A-E454BB301E66}" dt="2021-10-20T13:32:04.580" v="214" actId="14100"/>
          <ac:spMkLst>
            <pc:docMk/>
            <pc:sldMk cId="1526558205" sldId="2134805452"/>
            <ac:spMk id="33" creationId="{60A45451-41B5-46E9-B025-12AD8DA4C8AD}"/>
          </ac:spMkLst>
        </pc:spChg>
        <pc:spChg chg="mod">
          <ac:chgData name="Kamli Ayoub" userId="88ff8417-8546-4bae-9175-c0dedce95b22" providerId="ADAL" clId="{FAE3D438-7A4B-4D6C-8E3A-E454BB301E66}" dt="2021-10-20T13:32:42.746" v="241" actId="1076"/>
          <ac:spMkLst>
            <pc:docMk/>
            <pc:sldMk cId="1526558205" sldId="2134805452"/>
            <ac:spMk id="37" creationId="{67EB9B72-D20A-4FA3-BE4F-F491FA8105BD}"/>
          </ac:spMkLst>
        </pc:spChg>
        <pc:spChg chg="mod">
          <ac:chgData name="Kamli Ayoub" userId="88ff8417-8546-4bae-9175-c0dedce95b22" providerId="ADAL" clId="{FAE3D438-7A4B-4D6C-8E3A-E454BB301E66}" dt="2021-10-20T13:32:54.201" v="244" actId="14100"/>
          <ac:spMkLst>
            <pc:docMk/>
            <pc:sldMk cId="1526558205" sldId="2134805452"/>
            <ac:spMk id="38" creationId="{DDE463D6-5C20-412A-823A-CDAD22713669}"/>
          </ac:spMkLst>
        </pc:spChg>
        <pc:picChg chg="add">
          <ac:chgData name="Kamli Ayoub" userId="88ff8417-8546-4bae-9175-c0dedce95b22" providerId="ADAL" clId="{FAE3D438-7A4B-4D6C-8E3A-E454BB301E66}" dt="2021-10-20T13:32:47.764" v="243"/>
          <ac:picMkLst>
            <pc:docMk/>
            <pc:sldMk cId="1526558205" sldId="2134805452"/>
            <ac:picMk id="27" creationId="{48D77307-A62F-406B-822B-44E5E14FB58A}"/>
          </ac:picMkLst>
        </pc:picChg>
        <pc:picChg chg="del mod">
          <ac:chgData name="Kamli Ayoub" userId="88ff8417-8546-4bae-9175-c0dedce95b22" providerId="ADAL" clId="{FAE3D438-7A4B-4D6C-8E3A-E454BB301E66}" dt="2021-10-20T13:32:47.549" v="242" actId="478"/>
          <ac:picMkLst>
            <pc:docMk/>
            <pc:sldMk cId="1526558205" sldId="2134805452"/>
            <ac:picMk id="48" creationId="{5E0CE1B6-DCA2-4211-A4BE-3F3C6CBB8EE7}"/>
          </ac:picMkLst>
        </pc:picChg>
      </pc:sldChg>
      <pc:sldChg chg="addSp delSp modSp mod">
        <pc:chgData name="Kamli Ayoub" userId="88ff8417-8546-4bae-9175-c0dedce95b22" providerId="ADAL" clId="{FAE3D438-7A4B-4D6C-8E3A-E454BB301E66}" dt="2021-10-20T13:34:23.009" v="267" actId="1076"/>
        <pc:sldMkLst>
          <pc:docMk/>
          <pc:sldMk cId="3734865184" sldId="2134805453"/>
        </pc:sldMkLst>
        <pc:spChg chg="mod">
          <ac:chgData name="Kamli Ayoub" userId="88ff8417-8546-4bae-9175-c0dedce95b22" providerId="ADAL" clId="{FAE3D438-7A4B-4D6C-8E3A-E454BB301E66}" dt="2021-10-20T13:34:04.610" v="262" actId="1076"/>
          <ac:spMkLst>
            <pc:docMk/>
            <pc:sldMk cId="3734865184" sldId="2134805453"/>
            <ac:spMk id="13" creationId="{534504B5-96A9-4024-B013-188D236ABF2A}"/>
          </ac:spMkLst>
        </pc:spChg>
        <pc:spChg chg="mod">
          <ac:chgData name="Kamli Ayoub" userId="88ff8417-8546-4bae-9175-c0dedce95b22" providerId="ADAL" clId="{FAE3D438-7A4B-4D6C-8E3A-E454BB301E66}" dt="2021-10-20T13:34:07.156" v="263" actId="14100"/>
          <ac:spMkLst>
            <pc:docMk/>
            <pc:sldMk cId="3734865184" sldId="2134805453"/>
            <ac:spMk id="14" creationId="{F3AF76FC-DC6D-4E92-A5AB-6362348B391A}"/>
          </ac:spMkLst>
        </pc:spChg>
        <pc:spChg chg="mod">
          <ac:chgData name="Kamli Ayoub" userId="88ff8417-8546-4bae-9175-c0dedce95b22" providerId="ADAL" clId="{FAE3D438-7A4B-4D6C-8E3A-E454BB301E66}" dt="2021-10-20T13:33:24.325" v="251" actId="14100"/>
          <ac:spMkLst>
            <pc:docMk/>
            <pc:sldMk cId="3734865184" sldId="2134805453"/>
            <ac:spMk id="47" creationId="{6B0EF349-5EB1-4F89-B5D9-31A82BD3BBA7}"/>
          </ac:spMkLst>
        </pc:spChg>
        <pc:spChg chg="mod">
          <ac:chgData name="Kamli Ayoub" userId="88ff8417-8546-4bae-9175-c0dedce95b22" providerId="ADAL" clId="{FAE3D438-7A4B-4D6C-8E3A-E454BB301E66}" dt="2021-10-20T13:34:18.009" v="266" actId="14100"/>
          <ac:spMkLst>
            <pc:docMk/>
            <pc:sldMk cId="3734865184" sldId="2134805453"/>
            <ac:spMk id="49" creationId="{61DC002B-E931-4D35-8D03-1935CEF6183D}"/>
          </ac:spMkLst>
        </pc:spChg>
        <pc:spChg chg="mod">
          <ac:chgData name="Kamli Ayoub" userId="88ff8417-8546-4bae-9175-c0dedce95b22" providerId="ADAL" clId="{FAE3D438-7A4B-4D6C-8E3A-E454BB301E66}" dt="2021-10-20T13:33:55.005" v="259" actId="1076"/>
          <ac:spMkLst>
            <pc:docMk/>
            <pc:sldMk cId="3734865184" sldId="2134805453"/>
            <ac:spMk id="50" creationId="{E595D851-3C07-4D43-BC1B-DF3A389A0FB2}"/>
          </ac:spMkLst>
        </pc:spChg>
        <pc:spChg chg="mod">
          <ac:chgData name="Kamli Ayoub" userId="88ff8417-8546-4bae-9175-c0dedce95b22" providerId="ADAL" clId="{FAE3D438-7A4B-4D6C-8E3A-E454BB301E66}" dt="2021-10-20T13:33:43.839" v="256" actId="14100"/>
          <ac:spMkLst>
            <pc:docMk/>
            <pc:sldMk cId="3734865184" sldId="2134805453"/>
            <ac:spMk id="51" creationId="{E91433FB-690C-4C34-BDEB-25571B96FA16}"/>
          </ac:spMkLst>
        </pc:spChg>
        <pc:spChg chg="mod">
          <ac:chgData name="Kamli Ayoub" userId="88ff8417-8546-4bae-9175-c0dedce95b22" providerId="ADAL" clId="{FAE3D438-7A4B-4D6C-8E3A-E454BB301E66}" dt="2021-10-20T13:33:51.473" v="258" actId="1076"/>
          <ac:spMkLst>
            <pc:docMk/>
            <pc:sldMk cId="3734865184" sldId="2134805453"/>
            <ac:spMk id="52" creationId="{3DD5B7A2-0DB7-420F-8604-A2F95A986D40}"/>
          </ac:spMkLst>
        </pc:spChg>
        <pc:picChg chg="del">
          <ac:chgData name="Kamli Ayoub" userId="88ff8417-8546-4bae-9175-c0dedce95b22" providerId="ADAL" clId="{FAE3D438-7A4B-4D6C-8E3A-E454BB301E66}" dt="2021-10-20T13:33:17.986" v="248" actId="478"/>
          <ac:picMkLst>
            <pc:docMk/>
            <pc:sldMk cId="3734865184" sldId="2134805453"/>
            <ac:picMk id="8" creationId="{EC6B691F-7319-41AC-9B31-4F671F32BCBF}"/>
          </ac:picMkLst>
        </pc:picChg>
        <pc:picChg chg="add mod ord">
          <ac:chgData name="Kamli Ayoub" userId="88ff8417-8546-4bae-9175-c0dedce95b22" providerId="ADAL" clId="{FAE3D438-7A4B-4D6C-8E3A-E454BB301E66}" dt="2021-10-20T13:34:23.009" v="267" actId="1076"/>
          <ac:picMkLst>
            <pc:docMk/>
            <pc:sldMk cId="3734865184" sldId="2134805453"/>
            <ac:picMk id="24" creationId="{601DF9C9-3190-4517-B9CA-B74D1ED91210}"/>
          </ac:picMkLst>
        </pc:picChg>
      </pc:sldChg>
    </pc:docChg>
  </pc:docChgLst>
  <pc:docChgLst>
    <pc:chgData name="Kamli Ayoub" userId="88ff8417-8546-4bae-9175-c0dedce95b22" providerId="ADAL" clId="{366D99F2-E3FE-4096-B1E8-062FA3498A43}"/>
    <pc:docChg chg="modSld">
      <pc:chgData name="Kamli Ayoub" userId="88ff8417-8546-4bae-9175-c0dedce95b22" providerId="ADAL" clId="{366D99F2-E3FE-4096-B1E8-062FA3498A43}" dt="2021-10-15T14:06:58.161" v="4" actId="571"/>
      <pc:docMkLst>
        <pc:docMk/>
      </pc:docMkLst>
      <pc:sldChg chg="modSp mod">
        <pc:chgData name="Kamli Ayoub" userId="88ff8417-8546-4bae-9175-c0dedce95b22" providerId="ADAL" clId="{366D99F2-E3FE-4096-B1E8-062FA3498A43}" dt="2021-10-15T14:05:23.969" v="2" actId="1076"/>
        <pc:sldMkLst>
          <pc:docMk/>
          <pc:sldMk cId="2843991612" sldId="2710"/>
        </pc:sldMkLst>
        <pc:spChg chg="mod">
          <ac:chgData name="Kamli Ayoub" userId="88ff8417-8546-4bae-9175-c0dedce95b22" providerId="ADAL" clId="{366D99F2-E3FE-4096-B1E8-062FA3498A43}" dt="2021-10-15T14:05:23.969" v="2" actId="1076"/>
          <ac:spMkLst>
            <pc:docMk/>
            <pc:sldMk cId="2843991612" sldId="2710"/>
            <ac:spMk id="14" creationId="{300F256C-DDD2-473D-9B1F-614EB3B1B8F6}"/>
          </ac:spMkLst>
        </pc:spChg>
      </pc:sldChg>
      <pc:sldChg chg="addSp modSp mod">
        <pc:chgData name="Kamli Ayoub" userId="88ff8417-8546-4bae-9175-c0dedce95b22" providerId="ADAL" clId="{366D99F2-E3FE-4096-B1E8-062FA3498A43}" dt="2021-10-15T14:06:58.161" v="4" actId="571"/>
        <pc:sldMkLst>
          <pc:docMk/>
          <pc:sldMk cId="3475804970" sldId="2720"/>
        </pc:sldMkLst>
        <pc:picChg chg="mod">
          <ac:chgData name="Kamli Ayoub" userId="88ff8417-8546-4bae-9175-c0dedce95b22" providerId="ADAL" clId="{366D99F2-E3FE-4096-B1E8-062FA3498A43}" dt="2021-10-15T14:06:55.266" v="3" actId="1076"/>
          <ac:picMkLst>
            <pc:docMk/>
            <pc:sldMk cId="3475804970" sldId="2720"/>
            <ac:picMk id="5" creationId="{00000000-0000-0000-0000-000000000000}"/>
          </ac:picMkLst>
        </pc:picChg>
        <pc:picChg chg="add mod">
          <ac:chgData name="Kamli Ayoub" userId="88ff8417-8546-4bae-9175-c0dedce95b22" providerId="ADAL" clId="{366D99F2-E3FE-4096-B1E8-062FA3498A43}" dt="2021-10-15T14:06:58.161" v="4" actId="571"/>
          <ac:picMkLst>
            <pc:docMk/>
            <pc:sldMk cId="3475804970" sldId="2720"/>
            <ac:picMk id="19" creationId="{3539DABA-884C-409E-90EA-0A5BB4A87529}"/>
          </ac:picMkLst>
        </pc:picChg>
        <pc:picChg chg="add mod">
          <ac:chgData name="Kamli Ayoub" userId="88ff8417-8546-4bae-9175-c0dedce95b22" providerId="ADAL" clId="{366D99F2-E3FE-4096-B1E8-062FA3498A43}" dt="2021-10-15T14:06:58.161" v="4" actId="571"/>
          <ac:picMkLst>
            <pc:docMk/>
            <pc:sldMk cId="3475804970" sldId="2720"/>
            <ac:picMk id="20" creationId="{3E080460-E63E-4EDC-AC22-CFE590BA8BD9}"/>
          </ac:picMkLst>
        </pc:picChg>
      </pc:sldChg>
    </pc:docChg>
  </pc:docChgLst>
  <pc:docChgLst>
    <pc:chgData name="Lay Benjamin" userId="a53f8734-9414-4fa8-bc9d-68b812a21472" providerId="ADAL" clId="{AE774C15-E2D4-414E-A340-C06F3AC27923}"/>
    <pc:docChg chg="undo custSel modSld">
      <pc:chgData name="Lay Benjamin" userId="a53f8734-9414-4fa8-bc9d-68b812a21472" providerId="ADAL" clId="{AE774C15-E2D4-414E-A340-C06F3AC27923}" dt="2023-05-03T12:33:06.503" v="263" actId="20577"/>
      <pc:docMkLst>
        <pc:docMk/>
      </pc:docMkLst>
      <pc:sldChg chg="modSp mod">
        <pc:chgData name="Lay Benjamin" userId="a53f8734-9414-4fa8-bc9d-68b812a21472" providerId="ADAL" clId="{AE774C15-E2D4-414E-A340-C06F3AC27923}" dt="2023-05-03T12:31:18.656" v="196" actId="20577"/>
        <pc:sldMkLst>
          <pc:docMk/>
          <pc:sldMk cId="641855958" sldId="2688"/>
        </pc:sldMkLst>
        <pc:spChg chg="mod">
          <ac:chgData name="Lay Benjamin" userId="a53f8734-9414-4fa8-bc9d-68b812a21472" providerId="ADAL" clId="{AE774C15-E2D4-414E-A340-C06F3AC27923}" dt="2023-05-03T12:30:35.226" v="159" actId="20577"/>
          <ac:spMkLst>
            <pc:docMk/>
            <pc:sldMk cId="641855958" sldId="2688"/>
            <ac:spMk id="19" creationId="{00000000-0000-0000-0000-000000000000}"/>
          </ac:spMkLst>
        </pc:spChg>
        <pc:spChg chg="mod">
          <ac:chgData name="Lay Benjamin" userId="a53f8734-9414-4fa8-bc9d-68b812a21472" providerId="ADAL" clId="{AE774C15-E2D4-414E-A340-C06F3AC27923}" dt="2023-05-03T12:30:54.848" v="178" actId="20577"/>
          <ac:spMkLst>
            <pc:docMk/>
            <pc:sldMk cId="641855958" sldId="2688"/>
            <ac:spMk id="20" creationId="{00000000-0000-0000-0000-000000000000}"/>
          </ac:spMkLst>
        </pc:spChg>
        <pc:spChg chg="mod">
          <ac:chgData name="Lay Benjamin" userId="a53f8734-9414-4fa8-bc9d-68b812a21472" providerId="ADAL" clId="{AE774C15-E2D4-414E-A340-C06F3AC27923}" dt="2023-05-03T12:30:39.096" v="164" actId="1037"/>
          <ac:spMkLst>
            <pc:docMk/>
            <pc:sldMk cId="641855958" sldId="2688"/>
            <ac:spMk id="31" creationId="{00000000-0000-0000-0000-000000000000}"/>
          </ac:spMkLst>
        </pc:spChg>
        <pc:spChg chg="mod">
          <ac:chgData name="Lay Benjamin" userId="a53f8734-9414-4fa8-bc9d-68b812a21472" providerId="ADAL" clId="{AE774C15-E2D4-414E-A340-C06F3AC27923}" dt="2023-05-03T12:31:12.320" v="193" actId="20577"/>
          <ac:spMkLst>
            <pc:docMk/>
            <pc:sldMk cId="641855958" sldId="2688"/>
            <ac:spMk id="34" creationId="{230898D3-39A0-4BCA-AC4C-9FAA1861B341}"/>
          </ac:spMkLst>
        </pc:spChg>
        <pc:spChg chg="mod">
          <ac:chgData name="Lay Benjamin" userId="a53f8734-9414-4fa8-bc9d-68b812a21472" providerId="ADAL" clId="{AE774C15-E2D4-414E-A340-C06F3AC27923}" dt="2023-05-03T12:30:48.240" v="177" actId="1037"/>
          <ac:spMkLst>
            <pc:docMk/>
            <pc:sldMk cId="641855958" sldId="2688"/>
            <ac:spMk id="35" creationId="{C762439B-C74D-43E8-886B-F4FE89411102}"/>
          </ac:spMkLst>
        </pc:spChg>
        <pc:spChg chg="mod">
          <ac:chgData name="Lay Benjamin" userId="a53f8734-9414-4fa8-bc9d-68b812a21472" providerId="ADAL" clId="{AE774C15-E2D4-414E-A340-C06F3AC27923}" dt="2023-05-03T12:30:42.138" v="165" actId="1037"/>
          <ac:spMkLst>
            <pc:docMk/>
            <pc:sldMk cId="641855958" sldId="2688"/>
            <ac:spMk id="41" creationId="{00000000-0000-0000-0000-000000000000}"/>
          </ac:spMkLst>
        </pc:spChg>
        <pc:spChg chg="mod">
          <ac:chgData name="Lay Benjamin" userId="a53f8734-9414-4fa8-bc9d-68b812a21472" providerId="ADAL" clId="{AE774C15-E2D4-414E-A340-C06F3AC27923}" dt="2023-05-03T12:31:04.536" v="192" actId="20577"/>
          <ac:spMkLst>
            <pc:docMk/>
            <pc:sldMk cId="641855958" sldId="2688"/>
            <ac:spMk id="49" creationId="{00000000-0000-0000-0000-000000000000}"/>
          </ac:spMkLst>
        </pc:spChg>
        <pc:spChg chg="mod">
          <ac:chgData name="Lay Benjamin" userId="a53f8734-9414-4fa8-bc9d-68b812a21472" providerId="ADAL" clId="{AE774C15-E2D4-414E-A340-C06F3AC27923}" dt="2023-05-03T12:31:18.656" v="196" actId="20577"/>
          <ac:spMkLst>
            <pc:docMk/>
            <pc:sldMk cId="641855958" sldId="2688"/>
            <ac:spMk id="50" creationId="{00000000-0000-0000-0000-000000000000}"/>
          </ac:spMkLst>
        </pc:spChg>
      </pc:sldChg>
      <pc:sldChg chg="modSp mod">
        <pc:chgData name="Lay Benjamin" userId="a53f8734-9414-4fa8-bc9d-68b812a21472" providerId="ADAL" clId="{AE774C15-E2D4-414E-A340-C06F3AC27923}" dt="2023-05-03T12:15:54.945" v="31" actId="113"/>
        <pc:sldMkLst>
          <pc:docMk/>
          <pc:sldMk cId="1113135488" sldId="2712"/>
        </pc:sldMkLst>
        <pc:spChg chg="mod">
          <ac:chgData name="Lay Benjamin" userId="a53f8734-9414-4fa8-bc9d-68b812a21472" providerId="ADAL" clId="{AE774C15-E2D4-414E-A340-C06F3AC27923}" dt="2023-05-03T12:15:54.945" v="31" actId="113"/>
          <ac:spMkLst>
            <pc:docMk/>
            <pc:sldMk cId="1113135488" sldId="2712"/>
            <ac:spMk id="23" creationId="{00000000-0000-0000-0000-000000000000}"/>
          </ac:spMkLst>
        </pc:spChg>
      </pc:sldChg>
      <pc:sldChg chg="modSp mod">
        <pc:chgData name="Lay Benjamin" userId="a53f8734-9414-4fa8-bc9d-68b812a21472" providerId="ADAL" clId="{AE774C15-E2D4-414E-A340-C06F3AC27923}" dt="2023-05-03T12:16:07.587" v="34" actId="113"/>
        <pc:sldMkLst>
          <pc:docMk/>
          <pc:sldMk cId="1325344328" sldId="2717"/>
        </pc:sldMkLst>
        <pc:spChg chg="mod">
          <ac:chgData name="Lay Benjamin" userId="a53f8734-9414-4fa8-bc9d-68b812a21472" providerId="ADAL" clId="{AE774C15-E2D4-414E-A340-C06F3AC27923}" dt="2023-05-03T12:14:16.860" v="2" actId="1076"/>
          <ac:spMkLst>
            <pc:docMk/>
            <pc:sldMk cId="1325344328" sldId="2717"/>
            <ac:spMk id="2" creationId="{00000000-0000-0000-0000-000000000000}"/>
          </ac:spMkLst>
        </pc:spChg>
        <pc:spChg chg="mod">
          <ac:chgData name="Lay Benjamin" userId="a53f8734-9414-4fa8-bc9d-68b812a21472" providerId="ADAL" clId="{AE774C15-E2D4-414E-A340-C06F3AC27923}" dt="2023-05-03T12:16:07.587" v="34" actId="113"/>
          <ac:spMkLst>
            <pc:docMk/>
            <pc:sldMk cId="1325344328" sldId="2717"/>
            <ac:spMk id="35" creationId="{A1DB49FC-FBFA-495D-A650-9CC6208AA39D}"/>
          </ac:spMkLst>
        </pc:spChg>
      </pc:sldChg>
      <pc:sldChg chg="modSp mod">
        <pc:chgData name="Lay Benjamin" userId="a53f8734-9414-4fa8-bc9d-68b812a21472" providerId="ADAL" clId="{AE774C15-E2D4-414E-A340-C06F3AC27923}" dt="2023-05-03T12:16:04.346" v="33" actId="113"/>
        <pc:sldMkLst>
          <pc:docMk/>
          <pc:sldMk cId="501955869" sldId="2718"/>
        </pc:sldMkLst>
        <pc:spChg chg="mod">
          <ac:chgData name="Lay Benjamin" userId="a53f8734-9414-4fa8-bc9d-68b812a21472" providerId="ADAL" clId="{AE774C15-E2D4-414E-A340-C06F3AC27923}" dt="2023-05-03T12:16:04.346" v="33" actId="113"/>
          <ac:spMkLst>
            <pc:docMk/>
            <pc:sldMk cId="501955869" sldId="2718"/>
            <ac:spMk id="23" creationId="{00000000-0000-0000-0000-000000000000}"/>
          </ac:spMkLst>
        </pc:spChg>
        <pc:spChg chg="mod">
          <ac:chgData name="Lay Benjamin" userId="a53f8734-9414-4fa8-bc9d-68b812a21472" providerId="ADAL" clId="{AE774C15-E2D4-414E-A340-C06F3AC27923}" dt="2023-05-03T12:15:13.120" v="21" actId="20577"/>
          <ac:spMkLst>
            <pc:docMk/>
            <pc:sldMk cId="501955869" sldId="2718"/>
            <ac:spMk id="69" creationId="{00000000-0000-0000-0000-000000000000}"/>
          </ac:spMkLst>
        </pc:spChg>
      </pc:sldChg>
      <pc:sldChg chg="modSp mod">
        <pc:chgData name="Lay Benjamin" userId="a53f8734-9414-4fa8-bc9d-68b812a21472" providerId="ADAL" clId="{AE774C15-E2D4-414E-A340-C06F3AC27923}" dt="2023-05-03T12:16:45.078" v="56" actId="122"/>
        <pc:sldMkLst>
          <pc:docMk/>
          <pc:sldMk cId="2590461888" sldId="2719"/>
        </pc:sldMkLst>
        <pc:spChg chg="mod">
          <ac:chgData name="Lay Benjamin" userId="a53f8734-9414-4fa8-bc9d-68b812a21472" providerId="ADAL" clId="{AE774C15-E2D4-414E-A340-C06F3AC27923}" dt="2023-05-03T12:16:45.078" v="56" actId="122"/>
          <ac:spMkLst>
            <pc:docMk/>
            <pc:sldMk cId="2590461888" sldId="2719"/>
            <ac:spMk id="8" creationId="{00000000-0000-0000-0000-000000000000}"/>
          </ac:spMkLst>
        </pc:spChg>
        <pc:spChg chg="mod">
          <ac:chgData name="Lay Benjamin" userId="a53f8734-9414-4fa8-bc9d-68b812a21472" providerId="ADAL" clId="{AE774C15-E2D4-414E-A340-C06F3AC27923}" dt="2023-05-03T12:16:20.609" v="40" actId="113"/>
          <ac:spMkLst>
            <pc:docMk/>
            <pc:sldMk cId="2590461888" sldId="2719"/>
            <ac:spMk id="23" creationId="{00000000-0000-0000-0000-000000000000}"/>
          </ac:spMkLst>
        </pc:spChg>
      </pc:sldChg>
      <pc:sldChg chg="modSp mod">
        <pc:chgData name="Lay Benjamin" userId="a53f8734-9414-4fa8-bc9d-68b812a21472" providerId="ADAL" clId="{AE774C15-E2D4-414E-A340-C06F3AC27923}" dt="2023-05-03T12:30:15.472" v="158" actId="20577"/>
        <pc:sldMkLst>
          <pc:docMk/>
          <pc:sldMk cId="3475804970" sldId="2720"/>
        </pc:sldMkLst>
        <pc:spChg chg="mod">
          <ac:chgData name="Lay Benjamin" userId="a53f8734-9414-4fa8-bc9d-68b812a21472" providerId="ADAL" clId="{AE774C15-E2D4-414E-A340-C06F3AC27923}" dt="2023-05-03T12:28:33.470" v="152" actId="113"/>
          <ac:spMkLst>
            <pc:docMk/>
            <pc:sldMk cId="3475804970" sldId="2720"/>
            <ac:spMk id="23" creationId="{00000000-0000-0000-0000-000000000000}"/>
          </ac:spMkLst>
        </pc:spChg>
        <pc:spChg chg="mod">
          <ac:chgData name="Lay Benjamin" userId="a53f8734-9414-4fa8-bc9d-68b812a21472" providerId="ADAL" clId="{AE774C15-E2D4-414E-A340-C06F3AC27923}" dt="2023-05-03T12:30:15.472" v="158" actId="20577"/>
          <ac:spMkLst>
            <pc:docMk/>
            <pc:sldMk cId="3475804970" sldId="2720"/>
            <ac:spMk id="34" creationId="{00000000-0000-0000-0000-000000000000}"/>
          </ac:spMkLst>
        </pc:spChg>
      </pc:sldChg>
      <pc:sldChg chg="modSp mod">
        <pc:chgData name="Lay Benjamin" userId="a53f8734-9414-4fa8-bc9d-68b812a21472" providerId="ADAL" clId="{AE774C15-E2D4-414E-A340-C06F3AC27923}" dt="2023-05-03T12:26:42.977" v="144" actId="20577"/>
        <pc:sldMkLst>
          <pc:docMk/>
          <pc:sldMk cId="1364988882" sldId="2134805435"/>
        </pc:sldMkLst>
        <pc:spChg chg="mod">
          <ac:chgData name="Lay Benjamin" userId="a53f8734-9414-4fa8-bc9d-68b812a21472" providerId="ADAL" clId="{AE774C15-E2D4-414E-A340-C06F3AC27923}" dt="2023-05-03T12:26:27.607" v="134" actId="1037"/>
          <ac:spMkLst>
            <pc:docMk/>
            <pc:sldMk cId="1364988882" sldId="2134805435"/>
            <ac:spMk id="64" creationId="{C0D888BE-D5D5-4373-8343-085D17DE6CED}"/>
          </ac:spMkLst>
        </pc:spChg>
        <pc:spChg chg="mod">
          <ac:chgData name="Lay Benjamin" userId="a53f8734-9414-4fa8-bc9d-68b812a21472" providerId="ADAL" clId="{AE774C15-E2D4-414E-A340-C06F3AC27923}" dt="2023-05-03T12:26:39.102" v="139" actId="20577"/>
          <ac:spMkLst>
            <pc:docMk/>
            <pc:sldMk cId="1364988882" sldId="2134805435"/>
            <ac:spMk id="65" creationId="{A803F998-542B-4A84-97F3-E2800515E63F}"/>
          </ac:spMkLst>
        </pc:spChg>
        <pc:spChg chg="mod">
          <ac:chgData name="Lay Benjamin" userId="a53f8734-9414-4fa8-bc9d-68b812a21472" providerId="ADAL" clId="{AE774C15-E2D4-414E-A340-C06F3AC27923}" dt="2023-05-03T12:26:42.977" v="144" actId="20577"/>
          <ac:spMkLst>
            <pc:docMk/>
            <pc:sldMk cId="1364988882" sldId="2134805435"/>
            <ac:spMk id="66" creationId="{2F245A3B-1467-46F9-ACDC-8E5E2600E0FB}"/>
          </ac:spMkLst>
        </pc:spChg>
      </pc:sldChg>
      <pc:sldChg chg="modSp mod">
        <pc:chgData name="Lay Benjamin" userId="a53f8734-9414-4fa8-bc9d-68b812a21472" providerId="ADAL" clId="{AE774C15-E2D4-414E-A340-C06F3AC27923}" dt="2023-05-03T12:25:37.827" v="113" actId="20577"/>
        <pc:sldMkLst>
          <pc:docMk/>
          <pc:sldMk cId="3649271509" sldId="2134805526"/>
        </pc:sldMkLst>
        <pc:spChg chg="mod">
          <ac:chgData name="Lay Benjamin" userId="a53f8734-9414-4fa8-bc9d-68b812a21472" providerId="ADAL" clId="{AE774C15-E2D4-414E-A340-C06F3AC27923}" dt="2023-05-03T12:25:37.827" v="113" actId="20577"/>
          <ac:spMkLst>
            <pc:docMk/>
            <pc:sldMk cId="3649271509" sldId="2134805526"/>
            <ac:spMk id="9" creationId="{E989C14C-D3B4-419B-BEEA-52A3B3189E9E}"/>
          </ac:spMkLst>
        </pc:spChg>
        <pc:spChg chg="mod">
          <ac:chgData name="Lay Benjamin" userId="a53f8734-9414-4fa8-bc9d-68b812a21472" providerId="ADAL" clId="{AE774C15-E2D4-414E-A340-C06F3AC27923}" dt="2023-05-03T12:17:34.533" v="85" actId="20577"/>
          <ac:spMkLst>
            <pc:docMk/>
            <pc:sldMk cId="3649271509" sldId="2134805526"/>
            <ac:spMk id="11" creationId="{082755C1-006C-40D0-9B39-83ECA636A884}"/>
          </ac:spMkLst>
        </pc:spChg>
        <pc:spChg chg="mod">
          <ac:chgData name="Lay Benjamin" userId="a53f8734-9414-4fa8-bc9d-68b812a21472" providerId="ADAL" clId="{AE774C15-E2D4-414E-A340-C06F3AC27923}" dt="2023-05-03T12:17:01.716" v="72" actId="20577"/>
          <ac:spMkLst>
            <pc:docMk/>
            <pc:sldMk cId="3649271509" sldId="2134805526"/>
            <ac:spMk id="17" creationId="{A90C309B-C16C-4360-BDD8-1EB0B9FC7F86}"/>
          </ac:spMkLst>
        </pc:spChg>
        <pc:spChg chg="mod">
          <ac:chgData name="Lay Benjamin" userId="a53f8734-9414-4fa8-bc9d-68b812a21472" providerId="ADAL" clId="{AE774C15-E2D4-414E-A340-C06F3AC27923}" dt="2023-05-03T12:17:56.285" v="91" actId="20577"/>
          <ac:spMkLst>
            <pc:docMk/>
            <pc:sldMk cId="3649271509" sldId="2134805526"/>
            <ac:spMk id="19" creationId="{0C690D8B-5180-463A-B296-FD94784A7168}"/>
          </ac:spMkLst>
        </pc:spChg>
        <pc:spChg chg="mod">
          <ac:chgData name="Lay Benjamin" userId="a53f8734-9414-4fa8-bc9d-68b812a21472" providerId="ADAL" clId="{AE774C15-E2D4-414E-A340-C06F3AC27923}" dt="2023-05-03T12:18:20.948" v="104" actId="20577"/>
          <ac:spMkLst>
            <pc:docMk/>
            <pc:sldMk cId="3649271509" sldId="2134805526"/>
            <ac:spMk id="24" creationId="{33137344-A1FE-44FF-901D-E8716D24C30F}"/>
          </ac:spMkLst>
        </pc:spChg>
        <pc:spChg chg="mod">
          <ac:chgData name="Lay Benjamin" userId="a53f8734-9414-4fa8-bc9d-68b812a21472" providerId="ADAL" clId="{AE774C15-E2D4-414E-A340-C06F3AC27923}" dt="2023-05-03T12:18:07.831" v="97" actId="20577"/>
          <ac:spMkLst>
            <pc:docMk/>
            <pc:sldMk cId="3649271509" sldId="2134805526"/>
            <ac:spMk id="36" creationId="{094B7D49-6ACC-4387-BED0-1E598E6E32BA}"/>
          </ac:spMkLst>
        </pc:spChg>
      </pc:sldChg>
      <pc:sldChg chg="modSp mod">
        <pc:chgData name="Lay Benjamin" userId="a53f8734-9414-4fa8-bc9d-68b812a21472" providerId="ADAL" clId="{AE774C15-E2D4-414E-A340-C06F3AC27923}" dt="2023-05-03T12:16:00.806" v="32" actId="113"/>
        <pc:sldMkLst>
          <pc:docMk/>
          <pc:sldMk cId="2492042100" sldId="2134805528"/>
        </pc:sldMkLst>
        <pc:spChg chg="mod">
          <ac:chgData name="Lay Benjamin" userId="a53f8734-9414-4fa8-bc9d-68b812a21472" providerId="ADAL" clId="{AE774C15-E2D4-414E-A340-C06F3AC27923}" dt="2023-05-03T12:16:00.806" v="32" actId="113"/>
          <ac:spMkLst>
            <pc:docMk/>
            <pc:sldMk cId="2492042100" sldId="2134805528"/>
            <ac:spMk id="23" creationId="{00000000-0000-0000-0000-000000000000}"/>
          </ac:spMkLst>
        </pc:spChg>
      </pc:sldChg>
      <pc:sldChg chg="modSp mod">
        <pc:chgData name="Lay Benjamin" userId="a53f8734-9414-4fa8-bc9d-68b812a21472" providerId="ADAL" clId="{AE774C15-E2D4-414E-A340-C06F3AC27923}" dt="2023-05-03T12:26:08.827" v="129" actId="20577"/>
        <pc:sldMkLst>
          <pc:docMk/>
          <pc:sldMk cId="2691946505" sldId="2134805572"/>
        </pc:sldMkLst>
        <pc:spChg chg="mod">
          <ac:chgData name="Lay Benjamin" userId="a53f8734-9414-4fa8-bc9d-68b812a21472" providerId="ADAL" clId="{AE774C15-E2D4-414E-A340-C06F3AC27923}" dt="2023-05-03T12:25:53.290" v="119" actId="1076"/>
          <ac:spMkLst>
            <pc:docMk/>
            <pc:sldMk cId="2691946505" sldId="2134805572"/>
            <ac:spMk id="20" creationId="{ECCFBCAF-21FC-47D8-AE9F-4D204D595D17}"/>
          </ac:spMkLst>
        </pc:spChg>
        <pc:spChg chg="mod">
          <ac:chgData name="Lay Benjamin" userId="a53f8734-9414-4fa8-bc9d-68b812a21472" providerId="ADAL" clId="{AE774C15-E2D4-414E-A340-C06F3AC27923}" dt="2023-05-03T12:25:55.151" v="120" actId="1076"/>
          <ac:spMkLst>
            <pc:docMk/>
            <pc:sldMk cId="2691946505" sldId="2134805572"/>
            <ac:spMk id="21" creationId="{8AD02692-A14C-41B1-AE56-A920E342AF64}"/>
          </ac:spMkLst>
        </pc:spChg>
        <pc:spChg chg="mod">
          <ac:chgData name="Lay Benjamin" userId="a53f8734-9414-4fa8-bc9d-68b812a21472" providerId="ADAL" clId="{AE774C15-E2D4-414E-A340-C06F3AC27923}" dt="2023-05-03T12:26:08.827" v="129" actId="20577"/>
          <ac:spMkLst>
            <pc:docMk/>
            <pc:sldMk cId="2691946505" sldId="2134805572"/>
            <ac:spMk id="29" creationId="{495A59E8-7BA3-49DC-9461-E90ED7E04825}"/>
          </ac:spMkLst>
        </pc:spChg>
      </pc:sldChg>
      <pc:sldChg chg="modSp mod">
        <pc:chgData name="Lay Benjamin" userId="a53f8734-9414-4fa8-bc9d-68b812a21472" providerId="ADAL" clId="{AE774C15-E2D4-414E-A340-C06F3AC27923}" dt="2023-05-03T12:32:06.026" v="216" actId="1076"/>
        <pc:sldMkLst>
          <pc:docMk/>
          <pc:sldMk cId="1384895486" sldId="2134805573"/>
        </pc:sldMkLst>
        <pc:spChg chg="mod">
          <ac:chgData name="Lay Benjamin" userId="a53f8734-9414-4fa8-bc9d-68b812a21472" providerId="ADAL" clId="{AE774C15-E2D4-414E-A340-C06F3AC27923}" dt="2023-05-03T12:31:36.584" v="202" actId="20577"/>
          <ac:spMkLst>
            <pc:docMk/>
            <pc:sldMk cId="1384895486" sldId="2134805573"/>
            <ac:spMk id="21" creationId="{00000000-0000-0000-0000-000000000000}"/>
          </ac:spMkLst>
        </pc:spChg>
        <pc:spChg chg="mod">
          <ac:chgData name="Lay Benjamin" userId="a53f8734-9414-4fa8-bc9d-68b812a21472" providerId="ADAL" clId="{AE774C15-E2D4-414E-A340-C06F3AC27923}" dt="2023-05-03T12:31:49.556" v="207" actId="1076"/>
          <ac:spMkLst>
            <pc:docMk/>
            <pc:sldMk cId="1384895486" sldId="2134805573"/>
            <ac:spMk id="29" creationId="{00000000-0000-0000-0000-000000000000}"/>
          </ac:spMkLst>
        </pc:spChg>
        <pc:spChg chg="mod">
          <ac:chgData name="Lay Benjamin" userId="a53f8734-9414-4fa8-bc9d-68b812a21472" providerId="ADAL" clId="{AE774C15-E2D4-414E-A340-C06F3AC27923}" dt="2023-05-03T12:32:00.696" v="214" actId="20577"/>
          <ac:spMkLst>
            <pc:docMk/>
            <pc:sldMk cId="1384895486" sldId="2134805573"/>
            <ac:spMk id="30" creationId="{00000000-0000-0000-0000-000000000000}"/>
          </ac:spMkLst>
        </pc:spChg>
        <pc:spChg chg="mod">
          <ac:chgData name="Lay Benjamin" userId="a53f8734-9414-4fa8-bc9d-68b812a21472" providerId="ADAL" clId="{AE774C15-E2D4-414E-A340-C06F3AC27923}" dt="2023-05-03T12:32:06.026" v="216" actId="1076"/>
          <ac:spMkLst>
            <pc:docMk/>
            <pc:sldMk cId="1384895486" sldId="2134805573"/>
            <ac:spMk id="36" creationId="{00000000-0000-0000-0000-000000000000}"/>
          </ac:spMkLst>
        </pc:spChg>
        <pc:spChg chg="mod">
          <ac:chgData name="Lay Benjamin" userId="a53f8734-9414-4fa8-bc9d-68b812a21472" providerId="ADAL" clId="{AE774C15-E2D4-414E-A340-C06F3AC27923}" dt="2023-05-03T12:31:43.870" v="206" actId="20577"/>
          <ac:spMkLst>
            <pc:docMk/>
            <pc:sldMk cId="1384895486" sldId="2134805573"/>
            <ac:spMk id="38" creationId="{00000000-0000-0000-0000-000000000000}"/>
          </ac:spMkLst>
        </pc:spChg>
      </pc:sldChg>
      <pc:sldChg chg="delSp modSp mod">
        <pc:chgData name="Lay Benjamin" userId="a53f8734-9414-4fa8-bc9d-68b812a21472" providerId="ADAL" clId="{AE774C15-E2D4-414E-A340-C06F3AC27923}" dt="2023-05-03T12:33:06.503" v="263" actId="20577"/>
        <pc:sldMkLst>
          <pc:docMk/>
          <pc:sldMk cId="3690667198" sldId="2134805577"/>
        </pc:sldMkLst>
        <pc:spChg chg="mod">
          <ac:chgData name="Lay Benjamin" userId="a53f8734-9414-4fa8-bc9d-68b812a21472" providerId="ADAL" clId="{AE774C15-E2D4-414E-A340-C06F3AC27923}" dt="2023-05-03T12:32:36.445" v="236" actId="20577"/>
          <ac:spMkLst>
            <pc:docMk/>
            <pc:sldMk cId="3690667198" sldId="2134805577"/>
            <ac:spMk id="8" creationId="{00000000-0000-0000-0000-000000000000}"/>
          </ac:spMkLst>
        </pc:spChg>
        <pc:spChg chg="mod">
          <ac:chgData name="Lay Benjamin" userId="a53f8734-9414-4fa8-bc9d-68b812a21472" providerId="ADAL" clId="{AE774C15-E2D4-414E-A340-C06F3AC27923}" dt="2023-05-03T12:32:44.551" v="247" actId="20577"/>
          <ac:spMkLst>
            <pc:docMk/>
            <pc:sldMk cId="3690667198" sldId="2134805577"/>
            <ac:spMk id="15" creationId="{00000000-0000-0000-0000-000000000000}"/>
          </ac:spMkLst>
        </pc:spChg>
        <pc:spChg chg="mod">
          <ac:chgData name="Lay Benjamin" userId="a53f8734-9414-4fa8-bc9d-68b812a21472" providerId="ADAL" clId="{AE774C15-E2D4-414E-A340-C06F3AC27923}" dt="2023-05-03T12:32:51.348" v="254" actId="20577"/>
          <ac:spMkLst>
            <pc:docMk/>
            <pc:sldMk cId="3690667198" sldId="2134805577"/>
            <ac:spMk id="29" creationId="{78CA4AD3-F15D-4743-B9DA-174DD8558525}"/>
          </ac:spMkLst>
        </pc:spChg>
        <pc:spChg chg="mod">
          <ac:chgData name="Lay Benjamin" userId="a53f8734-9414-4fa8-bc9d-68b812a21472" providerId="ADAL" clId="{AE774C15-E2D4-414E-A340-C06F3AC27923}" dt="2023-05-03T12:32:56.356" v="258" actId="20577"/>
          <ac:spMkLst>
            <pc:docMk/>
            <pc:sldMk cId="3690667198" sldId="2134805577"/>
            <ac:spMk id="36" creationId="{E035E081-06C8-4510-9805-C9E17D3B6E96}"/>
          </ac:spMkLst>
        </pc:spChg>
        <pc:spChg chg="del">
          <ac:chgData name="Lay Benjamin" userId="a53f8734-9414-4fa8-bc9d-68b812a21472" providerId="ADAL" clId="{AE774C15-E2D4-414E-A340-C06F3AC27923}" dt="2023-05-03T12:32:27.096" v="226" actId="478"/>
          <ac:spMkLst>
            <pc:docMk/>
            <pc:sldMk cId="3690667198" sldId="2134805577"/>
            <ac:spMk id="39" creationId="{D377C0D2-DF8B-45BF-81C9-C0DC5A95637C}"/>
          </ac:spMkLst>
        </pc:spChg>
        <pc:spChg chg="mod">
          <ac:chgData name="Lay Benjamin" userId="a53f8734-9414-4fa8-bc9d-68b812a21472" providerId="ADAL" clId="{AE774C15-E2D4-414E-A340-C06F3AC27923}" dt="2023-05-03T12:32:24.386" v="225" actId="20577"/>
          <ac:spMkLst>
            <pc:docMk/>
            <pc:sldMk cId="3690667198" sldId="2134805577"/>
            <ac:spMk id="43" creationId="{4695342A-A86F-4D9C-A8E5-2BDE1DE9923F}"/>
          </ac:spMkLst>
        </pc:spChg>
        <pc:spChg chg="mod">
          <ac:chgData name="Lay Benjamin" userId="a53f8734-9414-4fa8-bc9d-68b812a21472" providerId="ADAL" clId="{AE774C15-E2D4-414E-A340-C06F3AC27923}" dt="2023-05-03T12:32:39.309" v="237" actId="14100"/>
          <ac:spMkLst>
            <pc:docMk/>
            <pc:sldMk cId="3690667198" sldId="2134805577"/>
            <ac:spMk id="55" creationId="{00000000-0000-0000-0000-000000000000}"/>
          </ac:spMkLst>
        </pc:spChg>
        <pc:spChg chg="mod">
          <ac:chgData name="Lay Benjamin" userId="a53f8734-9414-4fa8-bc9d-68b812a21472" providerId="ADAL" clId="{AE774C15-E2D4-414E-A340-C06F3AC27923}" dt="2023-05-03T12:33:06.503" v="263" actId="20577"/>
          <ac:spMkLst>
            <pc:docMk/>
            <pc:sldMk cId="3690667198" sldId="2134805577"/>
            <ac:spMk id="64" creationId="{00000000-0000-0000-0000-000000000000}"/>
          </ac:spMkLst>
        </pc:spChg>
        <pc:picChg chg="mod">
          <ac:chgData name="Lay Benjamin" userId="a53f8734-9414-4fa8-bc9d-68b812a21472" providerId="ADAL" clId="{AE774C15-E2D4-414E-A340-C06F3AC27923}" dt="2023-05-03T12:32:18.826" v="218" actId="1076"/>
          <ac:picMkLst>
            <pc:docMk/>
            <pc:sldMk cId="3690667198" sldId="2134805577"/>
            <ac:picMk id="33" creationId="{5E4691FC-4E6F-4C5A-ADA2-87FFE1B36B78}"/>
          </ac:picMkLst>
        </pc:picChg>
        <pc:picChg chg="mod">
          <ac:chgData name="Lay Benjamin" userId="a53f8734-9414-4fa8-bc9d-68b812a21472" providerId="ADAL" clId="{AE774C15-E2D4-414E-A340-C06F3AC27923}" dt="2023-05-03T12:32:16.386" v="217" actId="1076"/>
          <ac:picMkLst>
            <pc:docMk/>
            <pc:sldMk cId="3690667198" sldId="2134805577"/>
            <ac:picMk id="41" creationId="{FC230A73-E87C-45DF-B360-C3605407D4D4}"/>
          </ac:picMkLst>
        </pc:picChg>
      </pc:sldChg>
      <pc:sldChg chg="modSp mod">
        <pc:chgData name="Lay Benjamin" userId="a53f8734-9414-4fa8-bc9d-68b812a21472" providerId="ADAL" clId="{AE774C15-E2D4-414E-A340-C06F3AC27923}" dt="2023-05-03T12:27:55.750" v="148" actId="2711"/>
        <pc:sldMkLst>
          <pc:docMk/>
          <pc:sldMk cId="1435017004" sldId="2147468775"/>
        </pc:sldMkLst>
        <pc:graphicFrameChg chg="modGraphic">
          <ac:chgData name="Lay Benjamin" userId="a53f8734-9414-4fa8-bc9d-68b812a21472" providerId="ADAL" clId="{AE774C15-E2D4-414E-A340-C06F3AC27923}" dt="2023-05-03T12:27:55.750" v="148" actId="2711"/>
          <ac:graphicFrameMkLst>
            <pc:docMk/>
            <pc:sldMk cId="1435017004" sldId="2147468775"/>
            <ac:graphicFrameMk id="33" creationId="{85494960-3755-4447-BBFE-0A02373D87D3}"/>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8433C-7807-BB4B-B5B9-488619E768BF}" type="datetimeFigureOut">
              <a:rPr lang="en-GB" smtClean="0"/>
              <a:t>03/05/2023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Cliquez pour modifier les styles de texte du modèle de texte</a:t>
            </a:r>
          </a:p>
          <a:p>
            <a:pPr lvl="1"/>
            <a:r>
              <a:rPr lang="it-IT"/>
              <a:t>Secondo livello</a:t>
            </a:r>
          </a:p>
          <a:p>
            <a:pPr lvl="2"/>
            <a:r>
              <a:rPr lang="it-IT"/>
              <a:t>Terzo livello</a:t>
            </a:r>
          </a:p>
          <a:p>
            <a:pPr lvl="3"/>
            <a:r>
              <a:rPr lang="it-IT"/>
              <a:t>Quarto livello</a:t>
            </a:r>
          </a:p>
          <a:p>
            <a:pPr lvl="4"/>
            <a:r>
              <a:rPr lang="it-IT"/>
              <a:t>Quinto livello </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01354-FB34-E34D-B6E0-B44A29095DE7}" type="slidenum">
              <a:rPr lang="en-GB" smtClean="0"/>
              <a:t>‹Nr.›</a:t>
            </a:fld>
            <a:endParaRPr lang="en-GB"/>
          </a:p>
        </p:txBody>
      </p:sp>
    </p:spTree>
    <p:extLst>
      <p:ext uri="{BB962C8B-B14F-4D97-AF65-F5344CB8AC3E}">
        <p14:creationId xmlns:p14="http://schemas.microsoft.com/office/powerpoint/2010/main" val="381682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l-enterprise.com/-/media/assets/internet/documents/ale-ah80-bluetooth-headset-datasheet-en.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801354-FB34-E34D-B6E0-B44A29095DE7}" type="slidenum">
              <a:rPr lang="en-GB" smtClean="0"/>
              <a:t>1</a:t>
            </a:fld>
            <a:endParaRPr lang="en-GB"/>
          </a:p>
        </p:txBody>
      </p:sp>
    </p:spTree>
    <p:extLst>
      <p:ext uri="{BB962C8B-B14F-4D97-AF65-F5344CB8AC3E}">
        <p14:creationId xmlns:p14="http://schemas.microsoft.com/office/powerpoint/2010/main" val="1730748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s notes 4">
            <a:extLst>
              <a:ext uri="{FF2B5EF4-FFF2-40B4-BE49-F238E27FC236}">
                <a16:creationId xmlns:a16="http://schemas.microsoft.com/office/drawing/2014/main" id="{8DD6A8A4-10EA-4DFE-A9D1-40992F22B2D2}"/>
              </a:ext>
            </a:extLst>
          </p:cNvPr>
          <p:cNvSpPr>
            <a:spLocks noGrp="1"/>
          </p:cNvSpPr>
          <p:nvPr>
            <p:ph type="body" idx="1"/>
          </p:nvPr>
        </p:nvSpPr>
        <p:spPr/>
        <p:txBody>
          <a:bodyPr/>
          <a:lstStyle/>
          <a:p>
            <a:r>
              <a:rPr lang="de-DE" dirty="0"/>
              <a:t>Diese Folie zeigt von links nach rechts alle verfügbaren Modelle mit den wichtigsten Merkmalen, wobei die Vorteile der besser ausgestatteten Modelle hervorgehoben sind:</a:t>
            </a:r>
            <a:endParaRPr lang="en-US" dirty="0"/>
          </a:p>
          <a:p>
            <a:r>
              <a:rPr lang="de-DE" dirty="0"/>
              <a:t>Die Produktreihe Basic besteht aus 2 Modellen von SIP-Telefonen</a:t>
            </a:r>
          </a:p>
          <a:p>
            <a:pPr lvl="1"/>
            <a:r>
              <a:rPr lang="de-DE" dirty="0"/>
              <a:t>ALE-2, ein Telefon mit hintergrundbeleuchtetem Display</a:t>
            </a:r>
          </a:p>
          <a:p>
            <a:pPr lvl="1"/>
            <a:r>
              <a:rPr lang="de-DE" dirty="0"/>
              <a:t>ALE-3 verfügt über ein Farbdisplay und USB-Konnektivität</a:t>
            </a:r>
          </a:p>
          <a:p>
            <a:r>
              <a:rPr lang="de-DE" dirty="0"/>
              <a:t>Die Essential-Reihe besteht aus 3 Modellen</a:t>
            </a:r>
          </a:p>
          <a:p>
            <a:pPr lvl="1"/>
            <a:r>
              <a:rPr lang="de-DE" dirty="0"/>
              <a:t>ALE-20, ein IP-Telefon mit hintergrundbeleuchtetem Display</a:t>
            </a:r>
          </a:p>
          <a:p>
            <a:pPr lvl="1"/>
            <a:r>
              <a:rPr lang="de-DE" dirty="0"/>
              <a:t>Die Modelle ALE-20h und ALE-30h sind hybride Digital- und IP-Geräte. ALE-30h hat einen Farbbildschirm</a:t>
            </a:r>
          </a:p>
          <a:p>
            <a:r>
              <a:rPr lang="de-DE" dirty="0"/>
              <a:t>Die Enterprise-Reihe besteht aus 3 Modellen: ALE-300, ALE-400 und ALE-500</a:t>
            </a:r>
          </a:p>
          <a:p>
            <a:pPr lvl="1"/>
            <a:r>
              <a:rPr lang="de-DE" dirty="0"/>
              <a:t>Sie alle haben die 3D-Soundbar und Anpassungskits. Zudem bieten sie optional eine alphabetische Tastatur und eine Zusatztastenoption</a:t>
            </a:r>
          </a:p>
          <a:p>
            <a:pPr lvl="1"/>
            <a:r>
              <a:rPr lang="de-DE" dirty="0"/>
              <a:t>Das ALE-400 und das ALE-500 haben Touchscreens. Sie haben auch einen Bluetooth-Hörer in Option</a:t>
            </a:r>
          </a:p>
          <a:p>
            <a:pPr lvl="1"/>
            <a:r>
              <a:rPr lang="de-DE" dirty="0"/>
              <a:t>Das ALE-500 gibt es in einer Version ohne Mobilteil</a:t>
            </a:r>
            <a:endParaRPr lang="en-US" dirty="0"/>
          </a:p>
        </p:txBody>
      </p:sp>
      <p:sp>
        <p:nvSpPr>
          <p:cNvPr id="3" name="Slide Image Placeholder 2">
            <a:extLst>
              <a:ext uri="{FF2B5EF4-FFF2-40B4-BE49-F238E27FC236}">
                <a16:creationId xmlns:a16="http://schemas.microsoft.com/office/drawing/2014/main" id="{DB95AC19-1B11-47D6-9EB8-13AEC8197728}"/>
              </a:ext>
            </a:extLst>
          </p:cNvPr>
          <p:cNvSpPr>
            <a:spLocks noGrp="1" noRot="1" noChangeAspect="1"/>
          </p:cNvSpPr>
          <p:nvPr>
            <p:ph type="sldImg"/>
          </p:nvPr>
        </p:nvSpPr>
        <p:spPr>
          <a:xfrm>
            <a:off x="115888" y="79375"/>
            <a:ext cx="6626225" cy="3727450"/>
          </a:xfrm>
        </p:spPr>
      </p:sp>
    </p:spTree>
    <p:extLst>
      <p:ext uri="{BB962C8B-B14F-4D97-AF65-F5344CB8AC3E}">
        <p14:creationId xmlns:p14="http://schemas.microsoft.com/office/powerpoint/2010/main" val="181384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kumimoji="1" lang="de-DE" dirty="0"/>
              <a:t>Das AH80 ist ein Bluetooth-High-End-Headset.</a:t>
            </a:r>
          </a:p>
          <a:p>
            <a:pPr rtl="0"/>
            <a:r>
              <a:rPr kumimoji="1" lang="de-DE" dirty="0"/>
              <a:t>Dies ist das erste kabellose Headset im ALE-Portfolio.</a:t>
            </a:r>
          </a:p>
          <a:p>
            <a:pPr rtl="0"/>
            <a:r>
              <a:rPr kumimoji="1" lang="de-DE" dirty="0"/>
              <a:t>Es bietet alle aktuellen Funktionen wie aktive Geräuschunterdrückung (ANC), Touch-Bedienung, einklappbares Mikrofon für hybrides Arbeiten und vieles mehr.</a:t>
            </a:r>
          </a:p>
          <a:p>
            <a:pPr rtl="0"/>
            <a:r>
              <a:rPr kumimoji="1" lang="de-DE" dirty="0"/>
              <a:t>Im Lieferumfang ist ein Bluetooth-Dongle enthalten, den Sie mit mehreren Geräten verwenden können.</a:t>
            </a:r>
          </a:p>
          <a:p>
            <a:endParaRPr kumimoji="1" lang="en-US" altLang="zh-CN"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de-DE" dirty="0"/>
              <a:t>Datenblatt: </a:t>
            </a:r>
            <a:r>
              <a:rPr lang="de-DE" sz="800" dirty="0">
                <a:hlinkClick r:id="rId3"/>
              </a:rPr>
              <a:t>https://www.al-enterprise.com/-/media/assets/internet/documents/ale-ah80-bluetooth-headset-datasheet-en.pdf</a:t>
            </a:r>
            <a:r>
              <a:rPr lang="de-DE" sz="800" dirty="0"/>
              <a:t> </a:t>
            </a:r>
          </a:p>
        </p:txBody>
      </p:sp>
      <p:sp>
        <p:nvSpPr>
          <p:cNvPr id="4" name="灯片编号占位符 3"/>
          <p:cNvSpPr>
            <a:spLocks noGrp="1"/>
          </p:cNvSpPr>
          <p:nvPr>
            <p:ph type="sldNum" sz="quarter" idx="5"/>
          </p:nvPr>
        </p:nvSpPr>
        <p:spPr/>
        <p:txBody>
          <a:bodyPr/>
          <a:lstStyle/>
          <a:p>
            <a:pPr rtl="0"/>
            <a:fld id="{4E801354-FB34-E34D-B6E0-B44A29095DE7}" type="slidenum">
              <a:rPr/>
              <a:t>12</a:t>
            </a:fld>
            <a:endParaRPr/>
          </a:p>
        </p:txBody>
      </p:sp>
    </p:spTree>
    <p:extLst>
      <p:ext uri="{BB962C8B-B14F-4D97-AF65-F5344CB8AC3E}">
        <p14:creationId xmlns:p14="http://schemas.microsoft.com/office/powerpoint/2010/main" val="2680742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79375"/>
            <a:ext cx="6626225" cy="3727450"/>
          </a:xfrm>
        </p:spPr>
      </p:sp>
      <p:sp>
        <p:nvSpPr>
          <p:cNvPr id="3" name="Espace réservé des notes 2"/>
          <p:cNvSpPr>
            <a:spLocks noGrp="1"/>
          </p:cNvSpPr>
          <p:nvPr>
            <p:ph type="body" idx="1"/>
          </p:nvPr>
        </p:nvSpPr>
        <p:spPr/>
        <p:txBody>
          <a:bodyPr/>
          <a:lstStyle/>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Nicht alle Arbeitsplätze stellen die gleichen Anforderungen an die mobile Kommunikation. </a:t>
            </a: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Daher bietet OXO Connect eine Auswahl an Geräten für eine hervorragende Audioqualität an allen Standorten des Unternehmens. </a:t>
            </a:r>
          </a:p>
          <a:p>
            <a:pPr marL="0" algn="l" defTabSz="1219170" rtl="0" eaLnBrk="1" latinLnBrk="0" hangingPunct="1">
              <a:spcBef>
                <a:spcPts val="600"/>
              </a:spcBef>
            </a:pPr>
            <a:endParaRPr lang="en-GB" sz="1000" kern="1200" noProof="0" dirty="0">
              <a:solidFill>
                <a:schemeClr val="tx1"/>
              </a:solidFill>
              <a:latin typeface="Trebuchet MS" panose="020B0603020202020204" pitchFamily="34" charset="0"/>
              <a:ea typeface="+mn-ea"/>
              <a:cs typeface="+mn-cs"/>
            </a:endParaRP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OXO Connect umfasst auch Rainbow für Smartphone-Nutzer, IP-DECT- und WLAN-Mobilteile.</a:t>
            </a: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Diese Mobiltelefone sind zuverlässig und bieten eine lange Sprechzeit für unternehmenskritische Kommunikation.</a:t>
            </a: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Einige Modelle verfügen über eine antibakterielle Beschichtung, andere sind mit Alarmsystemen oder Systemen für den Schutz dezentral arbeitender Mitarbeiter ausgestattet. </a:t>
            </a:r>
          </a:p>
        </p:txBody>
      </p:sp>
      <p:sp>
        <p:nvSpPr>
          <p:cNvPr id="4" name="Espace réservé du numéro de diapositive 3"/>
          <p:cNvSpPr>
            <a:spLocks noGrp="1"/>
          </p:cNvSpPr>
          <p:nvPr>
            <p:ph type="sldNum" sz="quarter" idx="10"/>
          </p:nvPr>
        </p:nvSpPr>
        <p:spPr/>
        <p:txBody>
          <a:bodyPr/>
          <a:lstStyle/>
          <a:p>
            <a:pPr rtl="0"/>
            <a:fld id="{4E801354-FB34-E34D-B6E0-B44A29095DE7}" type="slidenum">
              <a:rPr/>
              <a:t>13</a:t>
            </a:fld>
            <a:endParaRPr/>
          </a:p>
        </p:txBody>
      </p:sp>
    </p:spTree>
    <p:extLst>
      <p:ext uri="{BB962C8B-B14F-4D97-AF65-F5344CB8AC3E}">
        <p14:creationId xmlns:p14="http://schemas.microsoft.com/office/powerpoint/2010/main" val="2690877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9375"/>
            <a:ext cx="6626225" cy="3727450"/>
          </a:xfrm>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600"/>
              </a:spcBef>
              <a:spcAft>
                <a:spcPts val="0"/>
              </a:spcAft>
              <a:buClrTx/>
              <a:buSzTx/>
              <a:buFontTx/>
              <a:buNone/>
              <a:tabLst/>
              <a:defRPr/>
            </a:pPr>
            <a:r>
              <a:rPr lang="de-DE" sz="1000" kern="1200" dirty="0">
                <a:solidFill>
                  <a:schemeClr val="tx1"/>
                </a:solidFill>
                <a:latin typeface="Trebuchet MS" panose="020B0603020202020204" pitchFamily="34" charset="0"/>
                <a:ea typeface="+mn-ea"/>
                <a:cs typeface="+mn-cs"/>
              </a:rPr>
              <a:t>ALE bietet professionelle DECT-Telefone für Mitarbeiter im Büro.</a:t>
            </a:r>
          </a:p>
          <a:p>
            <a:pPr marL="0" marR="0" lvl="0" indent="0" algn="l" defTabSz="1219170" rtl="0" eaLnBrk="1" fontAlgn="auto" latinLnBrk="0" hangingPunct="1">
              <a:lnSpc>
                <a:spcPct val="100000"/>
              </a:lnSpc>
              <a:spcBef>
                <a:spcPts val="600"/>
              </a:spcBef>
              <a:spcAft>
                <a:spcPts val="0"/>
              </a:spcAft>
              <a:buClrTx/>
              <a:buSzTx/>
              <a:buFontTx/>
              <a:buNone/>
              <a:tabLst/>
              <a:defRPr/>
            </a:pPr>
            <a:endParaRPr lang="en-GB" sz="1000" kern="1200" noProof="0" dirty="0">
              <a:solidFill>
                <a:schemeClr val="tx1"/>
              </a:solidFill>
              <a:latin typeface="Trebuchet MS" panose="020B0603020202020204" pitchFamily="34" charset="0"/>
              <a:ea typeface="+mn-ea"/>
              <a:cs typeface="+mn-cs"/>
            </a:endParaRPr>
          </a:p>
          <a:p>
            <a:pPr marL="0" marR="0" lvl="0" indent="0" algn="l" defTabSz="1219170" rtl="0" eaLnBrk="1" fontAlgn="auto" latinLnBrk="0" hangingPunct="1">
              <a:lnSpc>
                <a:spcPct val="100000"/>
              </a:lnSpc>
              <a:spcBef>
                <a:spcPts val="600"/>
              </a:spcBef>
              <a:spcAft>
                <a:spcPts val="0"/>
              </a:spcAft>
              <a:buClrTx/>
              <a:buSzTx/>
              <a:buFontTx/>
              <a:buNone/>
              <a:tabLst/>
              <a:defRPr/>
            </a:pPr>
            <a:r>
              <a:rPr lang="de-DE" sz="1000" kern="1200" dirty="0">
                <a:solidFill>
                  <a:schemeClr val="tx1"/>
                </a:solidFill>
                <a:latin typeface="Trebuchet MS" panose="020B0603020202020204" pitchFamily="34" charset="0"/>
                <a:ea typeface="+mn-ea"/>
                <a:cs typeface="+mn-cs"/>
              </a:rPr>
              <a:t>Diese Geräte sind für alle Geschäftsumgebungen geeignet und für Unternehmen, denen folgende Punkte wichtig sind:</a:t>
            </a:r>
          </a:p>
          <a:p>
            <a:pPr marL="360000" lvl="3" indent="-18000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Strenge Reinigungsverfahren</a:t>
            </a:r>
          </a:p>
          <a:p>
            <a:pPr marL="360000" lvl="3" indent="-18000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Gesprächskontinuität zwischen Mitarbeitern im Büro und zu Hause</a:t>
            </a:r>
          </a:p>
          <a:p>
            <a:pPr marL="360000" lvl="3" indent="-18000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Einsatzkritische Kommunikation im Gesundheitswesen und in Industriezweigen</a:t>
            </a:r>
          </a:p>
          <a:p>
            <a:endParaRPr lang="de-DE" dirty="0">
              <a:solidFill>
                <a:srgbClr val="000000"/>
              </a:solidFill>
            </a:endParaRPr>
          </a:p>
        </p:txBody>
      </p:sp>
      <p:sp>
        <p:nvSpPr>
          <p:cNvPr id="4" name="Slide Number Placeholder 3"/>
          <p:cNvSpPr>
            <a:spLocks noGrp="1"/>
          </p:cNvSpPr>
          <p:nvPr>
            <p:ph type="sldNum" sz="quarter" idx="10"/>
          </p:nvPr>
        </p:nvSpPr>
        <p:spPr/>
        <p:txBody>
          <a:bodyPr/>
          <a:lstStyle/>
          <a:p>
            <a:pPr rtl="0"/>
            <a:fld id="{4E801354-FB34-E34D-B6E0-B44A29095DE7}" type="slidenum">
              <a:rPr/>
              <a:t>14</a:t>
            </a:fld>
            <a:endParaRPr/>
          </a:p>
        </p:txBody>
      </p:sp>
    </p:spTree>
    <p:extLst>
      <p:ext uri="{BB962C8B-B14F-4D97-AF65-F5344CB8AC3E}">
        <p14:creationId xmlns:p14="http://schemas.microsoft.com/office/powerpoint/2010/main" val="935862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79375"/>
            <a:ext cx="6626225" cy="372745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latin typeface="Trebuchet MS" panose="020B0603020202020204" pitchFamily="34" charset="0"/>
                <a:ea typeface="+mn-ea"/>
                <a:cs typeface="+mn-cs"/>
              </a:rPr>
              <a:t>Für Unternehmen, die das vorhandene Wireless LAN für Sprachanrufe nutzen möchten, empfiehlt ALE zwei robuste Voice </a:t>
            </a:r>
            <a:r>
              <a:rPr lang="de-DE" sz="1000" kern="1200" dirty="0" err="1">
                <a:solidFill>
                  <a:schemeClr val="tx1"/>
                </a:solidFill>
                <a:latin typeface="Trebuchet MS" panose="020B0603020202020204" pitchFamily="34" charset="0"/>
                <a:ea typeface="+mn-ea"/>
                <a:cs typeface="+mn-cs"/>
              </a:rPr>
              <a:t>over</a:t>
            </a:r>
            <a:r>
              <a:rPr lang="de-DE" sz="1000" kern="1200" dirty="0">
                <a:solidFill>
                  <a:schemeClr val="tx1"/>
                </a:solidFill>
                <a:latin typeface="Trebuchet MS" panose="020B0603020202020204" pitchFamily="34" charset="0"/>
                <a:ea typeface="+mn-ea"/>
                <a:cs typeface="+mn-cs"/>
              </a:rPr>
              <a:t> WLAN-Mobilteile, mit denen die Vorteile der ALE NOE-Kommunikationsfunktionen und der Navigation genutzt werden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noProof="0" dirty="0">
              <a:solidFill>
                <a:schemeClr val="tx1"/>
              </a:solidFill>
              <a:latin typeface="Trebuchet MS" panose="020B0603020202020204" pitchFamily="34" charset="0"/>
              <a:ea typeface="+mn-ea"/>
              <a:cs typeface="+mn-cs"/>
            </a:endParaRPr>
          </a:p>
          <a:p>
            <a:pPr rtl="0"/>
            <a:r>
              <a:rPr lang="de-DE" sz="1000" kern="1200" dirty="0">
                <a:solidFill>
                  <a:schemeClr val="tx1"/>
                </a:solidFill>
                <a:latin typeface="Trebuchet MS" panose="020B0603020202020204" pitchFamily="34" charset="0"/>
                <a:ea typeface="+mn-ea"/>
                <a:cs typeface="+mn-cs"/>
              </a:rPr>
              <a:t>Diese Geräte haben ein modernes Design und eine Alarmtaste auf der Oberseite.</a:t>
            </a:r>
          </a:p>
          <a:p>
            <a:pPr rtl="0"/>
            <a:r>
              <a:rPr lang="de-DE" sz="1000" kern="1200" dirty="0">
                <a:solidFill>
                  <a:schemeClr val="tx1"/>
                </a:solidFill>
                <a:latin typeface="Trebuchet MS" panose="020B0603020202020204" pitchFamily="34" charset="0"/>
                <a:ea typeface="+mn-ea"/>
                <a:cs typeface="+mn-cs"/>
              </a:rPr>
              <a:t>Das WLAN-Mobilteil 8168s bietet Bluetooth und Breitband-Audio.</a:t>
            </a:r>
          </a:p>
          <a:p>
            <a:pPr rtl="0"/>
            <a:r>
              <a:rPr lang="de-DE" sz="1000" kern="1200" dirty="0">
                <a:solidFill>
                  <a:schemeClr val="tx1"/>
                </a:solidFill>
                <a:latin typeface="Trebuchet MS" panose="020B0603020202020204" pitchFamily="34" charset="0"/>
                <a:ea typeface="+mn-ea"/>
                <a:cs typeface="+mn-cs"/>
              </a:rPr>
              <a:t>Push-</a:t>
            </a:r>
            <a:r>
              <a:rPr lang="de-DE" sz="1000" kern="1200" dirty="0" err="1">
                <a:solidFill>
                  <a:schemeClr val="tx1"/>
                </a:solidFill>
                <a:latin typeface="Trebuchet MS" panose="020B0603020202020204" pitchFamily="34" charset="0"/>
                <a:ea typeface="+mn-ea"/>
                <a:cs typeface="+mn-cs"/>
              </a:rPr>
              <a:t>to</a:t>
            </a:r>
            <a:r>
              <a:rPr lang="de-DE" sz="1000" kern="1200" dirty="0">
                <a:solidFill>
                  <a:schemeClr val="tx1"/>
                </a:solidFill>
                <a:latin typeface="Trebuchet MS" panose="020B0603020202020204" pitchFamily="34" charset="0"/>
                <a:ea typeface="+mn-ea"/>
                <a:cs typeface="+mn-cs"/>
              </a:rPr>
              <a:t>-Talk ist für die Kommunikation in Gruppen gedacht. </a:t>
            </a:r>
          </a:p>
          <a:p>
            <a:endParaRPr lang="en-US" sz="1000" kern="1200" noProof="0" dirty="0">
              <a:solidFill>
                <a:schemeClr val="tx1"/>
              </a:solidFill>
              <a:latin typeface="Trebuchet MS" panose="020B0603020202020204" pitchFamily="34" charset="0"/>
              <a:ea typeface="+mn-ea"/>
              <a:cs typeface="+mn-cs"/>
            </a:endParaRPr>
          </a:p>
          <a:p>
            <a:pPr rtl="0"/>
            <a:r>
              <a:rPr lang="de-DE" sz="1000" kern="1200" dirty="0">
                <a:solidFill>
                  <a:schemeClr val="tx1"/>
                </a:solidFill>
                <a:latin typeface="Trebuchet MS" panose="020B0603020202020204" pitchFamily="34" charset="0"/>
                <a:ea typeface="+mn-ea"/>
                <a:cs typeface="+mn-cs"/>
              </a:rPr>
              <a:t>Alle Mobilteile arbeiten mit Stellar WLAN Access Points für eine 100%ige ALE-Lösung, die einfach zu installieren, zu betreiben und weiterzuentwickeln ist.</a:t>
            </a:r>
          </a:p>
        </p:txBody>
      </p:sp>
      <p:sp>
        <p:nvSpPr>
          <p:cNvPr id="4" name="Espace réservé du numéro de diapositive 3"/>
          <p:cNvSpPr>
            <a:spLocks noGrp="1"/>
          </p:cNvSpPr>
          <p:nvPr>
            <p:ph type="sldNum" sz="quarter" idx="10"/>
          </p:nvPr>
        </p:nvSpPr>
        <p:spPr/>
        <p:txBody>
          <a:bodyPr/>
          <a:lstStyle/>
          <a:p>
            <a:pPr rtl="0"/>
            <a:fld id="{4E801354-FB34-E34D-B6E0-B44A29095DE7}" type="slidenum">
              <a:rPr/>
              <a:t>15</a:t>
            </a:fld>
            <a:endParaRPr/>
          </a:p>
        </p:txBody>
      </p:sp>
    </p:spTree>
    <p:extLst>
      <p:ext uri="{BB962C8B-B14F-4D97-AF65-F5344CB8AC3E}">
        <p14:creationId xmlns:p14="http://schemas.microsoft.com/office/powerpoint/2010/main" val="767060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79375"/>
            <a:ext cx="6626225" cy="3727450"/>
          </a:xfrm>
        </p:spPr>
      </p:sp>
      <p:sp>
        <p:nvSpPr>
          <p:cNvPr id="3" name="Espace réservé des notes 2"/>
          <p:cNvSpPr>
            <a:spLocks noGrp="1"/>
          </p:cNvSpPr>
          <p:nvPr>
            <p:ph type="body" idx="1"/>
          </p:nvPr>
        </p:nvSpPr>
        <p:spPr/>
        <p:txBody>
          <a:bodyPr/>
          <a:lstStyle/>
          <a:p>
            <a:pPr rtl="0"/>
            <a:r>
              <a:rPr lang="de-DE" dirty="0">
                <a:solidFill>
                  <a:srgbClr val="000000"/>
                </a:solidFill>
              </a:rPr>
              <a:t>Mittlerweile profitieren 20 Millionen Nutzer von den Funktionen von OXO Connect.</a:t>
            </a:r>
          </a:p>
          <a:p>
            <a:endParaRPr lang="en-GB" noProof="0" dirty="0">
              <a:solidFill>
                <a:srgbClr val="000000"/>
              </a:solidFill>
            </a:endParaRPr>
          </a:p>
          <a:p>
            <a:pPr rtl="0"/>
            <a:r>
              <a:rPr lang="de-DE" dirty="0">
                <a:solidFill>
                  <a:srgbClr val="000000"/>
                </a:solidFill>
              </a:rPr>
              <a:t>OXO Connect ist eine zuverlässige Lösung, die im Labor getestet wurde und für jeden Benutzer eine eigene Lizenz besitzt.</a:t>
            </a:r>
            <a:br>
              <a:rPr lang="en-GB" noProof="0" dirty="0">
                <a:solidFill>
                  <a:srgbClr val="FF00FF"/>
                </a:solidFill>
              </a:rPr>
            </a:br>
            <a:r>
              <a:rPr lang="de-DE" dirty="0">
                <a:solidFill>
                  <a:srgbClr val="000000"/>
                </a:solidFill>
              </a:rPr>
              <a:t>OXO Connect ist skalierbar und unterstützt das Wachstum von Unternehmen.</a:t>
            </a:r>
          </a:p>
          <a:p>
            <a:pPr rtl="0"/>
            <a:r>
              <a:rPr lang="de-DE" dirty="0">
                <a:solidFill>
                  <a:srgbClr val="000000"/>
                </a:solidFill>
              </a:rPr>
              <a:t>Und OXO Connect ist eine sichere, nach ISO 27001 zertifizierte Plattform, die über die Cloud verwaltet werden kann.</a:t>
            </a:r>
          </a:p>
          <a:p>
            <a:pPr rtl="0"/>
            <a:r>
              <a:rPr lang="de-DE" dirty="0">
                <a:solidFill>
                  <a:srgbClr val="000000"/>
                </a:solidFill>
              </a:rPr>
              <a:t>Die Software Assurance bietet Software-Updates über die Cloud.</a:t>
            </a:r>
          </a:p>
        </p:txBody>
      </p:sp>
      <p:sp>
        <p:nvSpPr>
          <p:cNvPr id="4" name="Espace réservé du numéro de diapositive 3"/>
          <p:cNvSpPr>
            <a:spLocks noGrp="1"/>
          </p:cNvSpPr>
          <p:nvPr>
            <p:ph type="sldNum" sz="quarter" idx="10"/>
          </p:nvPr>
        </p:nvSpPr>
        <p:spPr/>
        <p:txBody>
          <a:bodyPr/>
          <a:lstStyle/>
          <a:p>
            <a:pPr rtl="0"/>
            <a:fld id="{4E801354-FB34-E34D-B6E0-B44A29095DE7}" type="slidenum">
              <a:rPr/>
              <a:t>16</a:t>
            </a:fld>
            <a:endParaRPr/>
          </a:p>
        </p:txBody>
      </p:sp>
    </p:spTree>
    <p:extLst>
      <p:ext uri="{BB962C8B-B14F-4D97-AF65-F5344CB8AC3E}">
        <p14:creationId xmlns:p14="http://schemas.microsoft.com/office/powerpoint/2010/main" val="163488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rtl="0"/>
            <a:r>
              <a:rPr lang="de-DE" sz="1000" kern="1200" dirty="0">
                <a:solidFill>
                  <a:schemeClr val="tx1"/>
                </a:solidFill>
                <a:latin typeface="Trebuchet MS" panose="020B0603020202020204" pitchFamily="34" charset="0"/>
                <a:ea typeface="+mn-ea"/>
                <a:cs typeface="+mn-cs"/>
              </a:rPr>
              <a:t>Hier sehen Sie das ISO 27001-Zertifikat von ALE.</a:t>
            </a:r>
          </a:p>
          <a:p>
            <a:pPr rtl="0"/>
            <a:r>
              <a:rPr lang="de-DE" sz="1000" kern="1200" dirty="0">
                <a:solidFill>
                  <a:schemeClr val="tx1"/>
                </a:solidFill>
                <a:latin typeface="Trebuchet MS" panose="020B0603020202020204" pitchFamily="34" charset="0"/>
                <a:ea typeface="+mn-ea"/>
                <a:cs typeface="+mn-cs"/>
              </a:rPr>
              <a:t>Kurz gesagt handelt es sich um eine internationale Norm, die ein Audit und eine Zertifizierung durch eine staatlich zugelassene Stelle erfordert.</a:t>
            </a:r>
          </a:p>
          <a:p>
            <a:pPr rtl="0"/>
            <a:r>
              <a:rPr lang="de-DE" sz="1000" kern="1200" dirty="0">
                <a:solidFill>
                  <a:schemeClr val="tx1"/>
                </a:solidFill>
                <a:latin typeface="Trebuchet MS" panose="020B0603020202020204" pitchFamily="34" charset="0"/>
                <a:ea typeface="+mn-ea"/>
                <a:cs typeface="+mn-cs"/>
              </a:rPr>
              <a:t>Sie achtet auf ein systematisches Risikomanagement und stellt sicher,</a:t>
            </a:r>
            <a:r>
              <a:rPr lang="de-DE" b="1" dirty="0">
                <a:solidFill>
                  <a:schemeClr val="tx1"/>
                </a:solidFill>
              </a:rPr>
              <a:t> </a:t>
            </a:r>
            <a:r>
              <a:rPr lang="de-DE" sz="1000" kern="1200" dirty="0">
                <a:solidFill>
                  <a:schemeClr val="tx1"/>
                </a:solidFill>
                <a:latin typeface="Trebuchet MS" panose="020B0603020202020204" pitchFamily="34" charset="0"/>
                <a:ea typeface="+mn-ea"/>
                <a:cs typeface="+mn-cs"/>
              </a:rPr>
              <a:t>dass Sicherheitskontrollen jetzt und fortlaufend ausgearbeitet und umgesetzt werden. </a:t>
            </a:r>
          </a:p>
          <a:p>
            <a:pPr rtl="0"/>
            <a:r>
              <a:rPr lang="de-DE" sz="1000" kern="1200" dirty="0">
                <a:solidFill>
                  <a:schemeClr val="tx1"/>
                </a:solidFill>
                <a:latin typeface="Trebuchet MS" panose="020B0603020202020204" pitchFamily="34" charset="0"/>
                <a:ea typeface="+mn-ea"/>
                <a:cs typeface="+mn-cs"/>
              </a:rPr>
              <a:t>Die Lösung ist außerdem ISO 27018-zertifiziert. Diese Zertifizierung deckt Datenschutzanforderungen ab, die sich beispielsweise mit dem begrenzten Zugang zu personenbezogenen Daten und der Möglichkeit, diese auf Anfrage zu löschen, befassen.</a:t>
            </a:r>
          </a:p>
          <a:p>
            <a:endParaRPr lang="en-US" sz="1000" kern="1200" noProof="0" dirty="0">
              <a:solidFill>
                <a:schemeClr val="tx1"/>
              </a:solidFill>
              <a:latin typeface="Trebuchet MS" panose="020B0603020202020204" pitchFamily="34" charset="0"/>
              <a:ea typeface="+mn-ea"/>
              <a:cs typeface="+mn-cs"/>
            </a:endParaRPr>
          </a:p>
          <a:p>
            <a:pPr rtl="0"/>
            <a:r>
              <a:rPr lang="de-DE" sz="1000" kern="1200" dirty="0">
                <a:solidFill>
                  <a:schemeClr val="tx1"/>
                </a:solidFill>
                <a:latin typeface="Trebuchet MS" panose="020B0603020202020204" pitchFamily="34" charset="0"/>
                <a:ea typeface="+mn-ea"/>
                <a:cs typeface="+mn-cs"/>
              </a:rPr>
              <a:t>Dies ist ein wichtiges Unterscheidungsmerkmal: ALE schützt die Daten der Kunden.</a:t>
            </a:r>
          </a:p>
        </p:txBody>
      </p:sp>
      <p:sp>
        <p:nvSpPr>
          <p:cNvPr id="6" name="Espace réservé de l'image des diapositives 5">
            <a:extLst>
              <a:ext uri="{FF2B5EF4-FFF2-40B4-BE49-F238E27FC236}">
                <a16:creationId xmlns:a16="http://schemas.microsoft.com/office/drawing/2014/main" id="{33A0663F-BC7D-41A5-AE73-457EFED2C487}"/>
              </a:ext>
            </a:extLst>
          </p:cNvPr>
          <p:cNvSpPr>
            <a:spLocks noGrp="1" noRot="1" noChangeAspect="1"/>
          </p:cNvSpPr>
          <p:nvPr>
            <p:ph type="sldImg"/>
          </p:nvPr>
        </p:nvSpPr>
        <p:spPr>
          <a:xfrm>
            <a:off x="115888" y="79375"/>
            <a:ext cx="6626225" cy="3727450"/>
          </a:xfrm>
        </p:spPr>
      </p:sp>
    </p:spTree>
    <p:custDataLst>
      <p:tags r:id="rId1"/>
    </p:custDataLst>
    <p:extLst>
      <p:ext uri="{BB962C8B-B14F-4D97-AF65-F5344CB8AC3E}">
        <p14:creationId xmlns:p14="http://schemas.microsoft.com/office/powerpoint/2010/main" val="4275803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79375"/>
            <a:ext cx="6626225" cy="3727450"/>
          </a:xfrm>
        </p:spPr>
      </p:sp>
      <p:sp>
        <p:nvSpPr>
          <p:cNvPr id="3" name="Espace réservé des notes 2"/>
          <p:cNvSpPr>
            <a:spLocks noGrp="1"/>
          </p:cNvSpPr>
          <p:nvPr>
            <p:ph type="body" idx="1"/>
          </p:nvPr>
        </p:nvSpPr>
        <p:spPr/>
        <p:txBody>
          <a:bodyPr/>
          <a:lstStyle/>
          <a:p>
            <a:pPr marL="0" marR="0" lvl="0" indent="0" algn="l" defTabSz="1219170" rtl="0" eaLnBrk="1" fontAlgn="auto" latinLnBrk="0" hangingPunct="1">
              <a:lnSpc>
                <a:spcPct val="100000"/>
              </a:lnSpc>
              <a:spcBef>
                <a:spcPts val="600"/>
              </a:spcBef>
              <a:spcAft>
                <a:spcPts val="0"/>
              </a:spcAft>
              <a:buClrTx/>
              <a:buSzTx/>
              <a:buFontTx/>
              <a:buNone/>
              <a:tabLst/>
              <a:defRPr/>
            </a:pPr>
            <a:r>
              <a:rPr lang="de-DE" dirty="0">
                <a:solidFill>
                  <a:schemeClr val="tx1"/>
                </a:solidFill>
              </a:rPr>
              <a:t>Hier sind die wichtigsten Erkenntnisse aus diesem Schulungsmodul</a:t>
            </a:r>
          </a:p>
          <a:p>
            <a:endParaRPr lang="en-GB" noProof="0" dirty="0">
              <a:solidFill>
                <a:schemeClr val="tx1"/>
              </a:solidFill>
            </a:endParaRPr>
          </a:p>
          <a:p>
            <a:pPr rtl="0"/>
            <a:r>
              <a:rPr lang="de-DE" dirty="0">
                <a:solidFill>
                  <a:schemeClr val="tx1"/>
                </a:solidFill>
              </a:rPr>
              <a:t>Die Kommunikation ist im Hinblick auf folgende Zwecke </a:t>
            </a:r>
            <a:r>
              <a:rPr lang="de-DE" baseline="0" dirty="0">
                <a:solidFill>
                  <a:schemeClr val="tx1"/>
                </a:solidFill>
              </a:rPr>
              <a:t>geschäftskritisch:</a:t>
            </a:r>
          </a:p>
          <a:p>
            <a:pPr marL="171450" indent="-171450" rtl="0">
              <a:buFont typeface="Arial" panose="020B0604020202020204" pitchFamily="34" charset="0"/>
              <a:buChar char="•"/>
            </a:pPr>
            <a:r>
              <a:rPr lang="de-DE" baseline="0" dirty="0">
                <a:solidFill>
                  <a:schemeClr val="tx1"/>
                </a:solidFill>
              </a:rPr>
              <a:t>Vernetzung aller Mitarbeiter, damit sie zusammenarbeiten und mit externen Kontakten in Kontakt treten können – egal wo sie arbeiten.</a:t>
            </a:r>
          </a:p>
          <a:p>
            <a:pPr marL="171450" indent="-171450">
              <a:buFont typeface="Arial" panose="020B0604020202020204" pitchFamily="34" charset="0"/>
              <a:buChar char="•"/>
            </a:pPr>
            <a:r>
              <a:rPr lang="de-DE" dirty="0">
                <a:solidFill>
                  <a:schemeClr val="tx1"/>
                </a:solidFill>
              </a:rPr>
              <a:t>Verbesserung der Zusammenarbeit und Interaktion mit den Kunden </a:t>
            </a:r>
            <a:r>
              <a:rPr lang="de-DE" baseline="0" dirty="0">
                <a:solidFill>
                  <a:schemeClr val="tx1"/>
                </a:solidFill>
              </a:rPr>
              <a:t>– durch die Automatisierung der Kundenbegrüßung, um Zeit für wichtige Gespräche zu gewinnen, und durch den Einsatz von Sprach- und Videokonferenzen, um eine engere Beziehung zu den Kunden aufzubauen.</a:t>
            </a:r>
          </a:p>
          <a:p>
            <a:pPr marL="171450" indent="-171450">
              <a:buFontTx/>
              <a:buChar char="-"/>
            </a:pPr>
            <a:endParaRPr lang="en-GB" baseline="0" noProof="0" dirty="0">
              <a:solidFill>
                <a:schemeClr val="tx1"/>
              </a:solidFill>
            </a:endParaRPr>
          </a:p>
          <a:p>
            <a:pPr rtl="0"/>
            <a:r>
              <a:rPr lang="de-DE" baseline="0" dirty="0">
                <a:solidFill>
                  <a:schemeClr val="tx1"/>
                </a:solidFill>
              </a:rPr>
              <a:t>Mit OXO Connect von</a:t>
            </a:r>
            <a:r>
              <a:rPr lang="de-DE" dirty="0">
                <a:solidFill>
                  <a:schemeClr val="tx1"/>
                </a:solidFill>
              </a:rPr>
              <a:t> Alcatel-Lucent Enterprise </a:t>
            </a:r>
            <a:r>
              <a:rPr lang="de-DE" baseline="0" dirty="0">
                <a:solidFill>
                  <a:schemeClr val="tx1"/>
                </a:solidFill>
              </a:rPr>
              <a:t>kann die gesamte Kommunikation ohne Aufwand vereinfacht und geschützt werden. Die Lösung ist ISO 27001-zertifiziert. Dabei steht die Hochverfügbarkeit im Mittelpunkt, die für Sicherheit und ein beruhigendes Gefühl sorgt.</a:t>
            </a:r>
          </a:p>
        </p:txBody>
      </p:sp>
      <p:sp>
        <p:nvSpPr>
          <p:cNvPr id="4" name="Espace réservé du numéro de diapositive 3"/>
          <p:cNvSpPr>
            <a:spLocks noGrp="1"/>
          </p:cNvSpPr>
          <p:nvPr>
            <p:ph type="sldNum" sz="quarter" idx="10"/>
          </p:nvPr>
        </p:nvSpPr>
        <p:spPr/>
        <p:txBody>
          <a:bodyPr/>
          <a:lstStyle/>
          <a:p>
            <a:pPr rtl="0"/>
            <a:fld id="{4E801354-FB34-E34D-B6E0-B44A29095DE7}" type="slidenum">
              <a:rPr/>
              <a:t>18</a:t>
            </a:fld>
            <a:endParaRPr/>
          </a:p>
        </p:txBody>
      </p:sp>
    </p:spTree>
    <p:extLst>
      <p:ext uri="{BB962C8B-B14F-4D97-AF65-F5344CB8AC3E}">
        <p14:creationId xmlns:p14="http://schemas.microsoft.com/office/powerpoint/2010/main" val="2371282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a:xfrm>
            <a:off x="685800" y="4343400"/>
            <a:ext cx="5486400" cy="4114800"/>
          </a:xfrm>
          <a:prstGeom prst="rect">
            <a:avLst/>
          </a:prstGeom>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869B721-3963-D444-8AD8-BE23C9FD93EA}" type="slidenum">
              <a:rPr lang="en-US" smtClean="0"/>
              <a:t>19</a:t>
            </a:fld>
            <a:endParaRPr lang="en-US" dirty="0"/>
          </a:p>
        </p:txBody>
      </p:sp>
    </p:spTree>
    <p:extLst>
      <p:ext uri="{BB962C8B-B14F-4D97-AF65-F5344CB8AC3E}">
        <p14:creationId xmlns:p14="http://schemas.microsoft.com/office/powerpoint/2010/main" val="3510748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79375"/>
            <a:ext cx="6626225" cy="3727450"/>
          </a:xfrm>
        </p:spPr>
      </p:sp>
      <p:sp>
        <p:nvSpPr>
          <p:cNvPr id="3" name="Espace réservé des notes 2"/>
          <p:cNvSpPr>
            <a:spLocks noGrp="1"/>
          </p:cNvSpPr>
          <p:nvPr>
            <p:ph type="body" idx="1"/>
          </p:nvPr>
        </p:nvSpPr>
        <p:spPr/>
        <p:txBody>
          <a:bodyPr/>
          <a:lstStyle/>
          <a:p>
            <a:pPr rtl="0"/>
            <a:r>
              <a:rPr lang="de-DE" sz="1000" kern="1200" dirty="0">
                <a:solidFill>
                  <a:schemeClr val="tx1"/>
                </a:solidFill>
                <a:latin typeface="Trebuchet MS" panose="020B0603020202020204" pitchFamily="34" charset="0"/>
                <a:ea typeface="+mn-ea"/>
                <a:cs typeface="+mn-cs"/>
              </a:rPr>
              <a:t>Die Kommunikation ist im Hinblick auf folgende Zwecke geschäftskritisch:</a:t>
            </a:r>
          </a:p>
          <a:p>
            <a:pPr marL="171450" indent="-171450" rtl="0">
              <a:buFont typeface="Arial" panose="020B0604020202020204" pitchFamily="34" charset="0"/>
              <a:buChar char="•"/>
            </a:pPr>
            <a:r>
              <a:rPr lang="de-DE" sz="1000" kern="1200" dirty="0">
                <a:solidFill>
                  <a:schemeClr val="tx1"/>
                </a:solidFill>
                <a:latin typeface="Trebuchet MS" panose="020B0603020202020204" pitchFamily="34" charset="0"/>
                <a:ea typeface="+mn-ea"/>
                <a:cs typeface="+mn-cs"/>
              </a:rPr>
              <a:t>Vernetzung aller Mitarbeiter, damit sie zusammenarbeiten und mit externen Kontakten in Kontakt treten können – egal wo sie arbeiten.</a:t>
            </a:r>
          </a:p>
          <a:p>
            <a:pPr marL="171450" marR="0" lvl="0" indent="-171450" algn="l" defTabSz="121917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de-DE" sz="1000" dirty="0">
                <a:solidFill>
                  <a:schemeClr val="tx1"/>
                </a:solidFill>
              </a:rPr>
              <a:t>Verbesserung der Zusammenarbeit und Interaktion mit den Kunden </a:t>
            </a:r>
            <a:r>
              <a:rPr lang="de-DE" sz="1000" kern="1200" dirty="0">
                <a:solidFill>
                  <a:schemeClr val="tx1"/>
                </a:solidFill>
                <a:latin typeface="Trebuchet MS" panose="020B0603020202020204" pitchFamily="34" charset="0"/>
                <a:ea typeface="+mn-ea"/>
                <a:cs typeface="+mn-cs"/>
              </a:rPr>
              <a:t>– durch die Automatisierung der Kundenbegrüßung, um Zeit für wichtige Gespräche zu gewinnen, und durch den Einsatz von Sprach- und Videokonferenzen, um eine engere Beziehung zu den Kunden aufzubauen.</a:t>
            </a:r>
          </a:p>
          <a:p>
            <a:pPr marL="171450" indent="-171450" rtl="0">
              <a:buFont typeface="Arial" panose="020B0604020202020204" pitchFamily="34" charset="0"/>
              <a:buChar char="•"/>
            </a:pPr>
            <a:r>
              <a:rPr lang="de-DE" sz="1000" kern="1200" dirty="0">
                <a:solidFill>
                  <a:schemeClr val="tx1"/>
                </a:solidFill>
                <a:latin typeface="Trebuchet MS" panose="020B0603020202020204" pitchFamily="34" charset="0"/>
                <a:ea typeface="+mn-ea"/>
                <a:cs typeface="+mn-cs"/>
              </a:rPr>
              <a:t>Mit OXO Connect von Alcatel-Lucent Enterprise ist es einfach, die gesamte Kommunikation zu vereinfachen und zu sichern. Die Lösung ist ISO 27001-zertifiziert. Dabei steht die Hochverfügbarkeit im Mittelpunkt, die für Sicherheit und ein beruhigendes Gefühl sorgt.</a:t>
            </a:r>
          </a:p>
        </p:txBody>
      </p:sp>
      <p:sp>
        <p:nvSpPr>
          <p:cNvPr id="4" name="Espace réservé du numéro de diapositive 3"/>
          <p:cNvSpPr>
            <a:spLocks noGrp="1"/>
          </p:cNvSpPr>
          <p:nvPr>
            <p:ph type="sldNum" sz="quarter" idx="10"/>
          </p:nvPr>
        </p:nvSpPr>
        <p:spPr/>
        <p:txBody>
          <a:bodyPr/>
          <a:lstStyle/>
          <a:p>
            <a:pPr rtl="0"/>
            <a:fld id="{4E801354-FB34-E34D-B6E0-B44A29095DE7}" type="slidenum">
              <a:rPr/>
              <a:t>2</a:t>
            </a:fld>
            <a:endParaRPr/>
          </a:p>
        </p:txBody>
      </p:sp>
    </p:spTree>
    <p:extLst>
      <p:ext uri="{BB962C8B-B14F-4D97-AF65-F5344CB8AC3E}">
        <p14:creationId xmlns:p14="http://schemas.microsoft.com/office/powerpoint/2010/main" val="1799428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79375"/>
            <a:ext cx="6626225" cy="3727450"/>
          </a:xfrm>
        </p:spPr>
      </p:sp>
      <p:sp>
        <p:nvSpPr>
          <p:cNvPr id="3" name="Espace réservé des notes 2"/>
          <p:cNvSpPr>
            <a:spLocks noGrp="1"/>
          </p:cNvSpPr>
          <p:nvPr>
            <p:ph type="body" idx="1"/>
          </p:nvPr>
        </p:nvSpPr>
        <p:spPr/>
        <p:txBody>
          <a:bodyPr/>
          <a:lstStyle/>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OXO Connect verbessert die Verbindung zwischen Ihren Teammitgliedern, indem es das Arbeiten von überall aus ermöglicht. </a:t>
            </a: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OXO Connect bietet mit Rainbow einen digitalen Arbeitsplatz, bei dem die Kommunikation im Mittelpunkt steht. </a:t>
            </a:r>
            <a:br>
              <a:rPr lang="en-GB" sz="1000" kern="1200" noProof="0" dirty="0">
                <a:solidFill>
                  <a:schemeClr val="tx1"/>
                </a:solidFill>
                <a:latin typeface="Trebuchet MS" panose="020B0603020202020204" pitchFamily="34" charset="0"/>
                <a:ea typeface="+mn-ea"/>
                <a:cs typeface="+mn-cs"/>
              </a:rPr>
            </a:br>
            <a:r>
              <a:rPr lang="de-DE" sz="1000" kern="1200" dirty="0">
                <a:solidFill>
                  <a:schemeClr val="tx1"/>
                </a:solidFill>
                <a:latin typeface="Trebuchet MS" panose="020B0603020202020204" pitchFamily="34" charset="0"/>
                <a:ea typeface="+mn-ea"/>
                <a:cs typeface="+mn-cs"/>
              </a:rPr>
              <a:t>Rainbow ermöglicht geschäftliche Kommunikation – also ein </a:t>
            </a:r>
            <a:r>
              <a:rPr lang="de-DE" sz="1000" kern="1200" dirty="0" err="1">
                <a:solidFill>
                  <a:schemeClr val="tx1"/>
                </a:solidFill>
                <a:latin typeface="Trebuchet MS" panose="020B0603020202020204" pitchFamily="34" charset="0"/>
                <a:ea typeface="+mn-ea"/>
                <a:cs typeface="+mn-cs"/>
              </a:rPr>
              <a:t>Softphone</a:t>
            </a:r>
            <a:r>
              <a:rPr lang="de-DE" sz="1000" kern="1200" dirty="0">
                <a:solidFill>
                  <a:schemeClr val="tx1"/>
                </a:solidFill>
                <a:latin typeface="Trebuchet MS" panose="020B0603020202020204" pitchFamily="34" charset="0"/>
                <a:ea typeface="+mn-ea"/>
                <a:cs typeface="+mn-cs"/>
              </a:rPr>
              <a:t> – auf jedem Gerät, das die neuesten extrem sicheren WebRTC-Standards nutzt. </a:t>
            </a: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Das Verzeichnis erlaubt eine schnelle Kontaktaufnahme zu anderen Rainbow-Nutzern und zu Nutzern von Bürotelefonen. </a:t>
            </a:r>
            <a:br>
              <a:rPr lang="en-GB" sz="1000" kern="1200" noProof="0" dirty="0">
                <a:solidFill>
                  <a:schemeClr val="tx1"/>
                </a:solidFill>
                <a:latin typeface="Trebuchet MS" panose="020B0603020202020204" pitchFamily="34" charset="0"/>
                <a:ea typeface="+mn-ea"/>
                <a:cs typeface="+mn-cs"/>
              </a:rPr>
            </a:br>
            <a:r>
              <a:rPr lang="de-DE" sz="1000" kern="1200" dirty="0">
                <a:solidFill>
                  <a:schemeClr val="tx1"/>
                </a:solidFill>
                <a:latin typeface="Trebuchet MS" panose="020B0603020202020204" pitchFamily="34" charset="0"/>
                <a:ea typeface="+mn-ea"/>
                <a:cs typeface="+mn-cs"/>
              </a:rPr>
              <a:t>Es bietet Videokonferenzen und -besprechungen mit Teammitgliedern und externen Kontakten, die hierfür nicht einmal ein Konto erstellen müssen.</a:t>
            </a:r>
          </a:p>
          <a:p>
            <a:pPr marL="0" algn="l" defTabSz="1219170" rtl="0" eaLnBrk="1" latinLnBrk="0" hangingPunct="1">
              <a:spcBef>
                <a:spcPts val="600"/>
              </a:spcBef>
            </a:pPr>
            <a:endParaRPr lang="en-GB" sz="1000" kern="1200" noProof="0" dirty="0">
              <a:solidFill>
                <a:schemeClr val="tx1"/>
              </a:solidFill>
              <a:latin typeface="Trebuchet MS" panose="020B0603020202020204" pitchFamily="34" charset="0"/>
              <a:ea typeface="+mn-ea"/>
              <a:cs typeface="+mn-cs"/>
            </a:endParaRP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Darüber hinaus wartet OXO Connect mit einem </a:t>
            </a:r>
            <a:r>
              <a:rPr lang="de-DE" sz="1000" kern="1200" dirty="0" err="1">
                <a:solidFill>
                  <a:schemeClr val="tx1"/>
                </a:solidFill>
                <a:latin typeface="Trebuchet MS" panose="020B0603020202020204" pitchFamily="34" charset="0"/>
                <a:ea typeface="+mn-ea"/>
                <a:cs typeface="+mn-cs"/>
              </a:rPr>
              <a:t>One</a:t>
            </a:r>
            <a:r>
              <a:rPr lang="de-DE" sz="1000" kern="1200" dirty="0">
                <a:solidFill>
                  <a:schemeClr val="tx1"/>
                </a:solidFill>
                <a:latin typeface="Trebuchet MS" panose="020B0603020202020204" pitchFamily="34" charset="0"/>
                <a:ea typeface="+mn-ea"/>
                <a:cs typeface="+mn-cs"/>
              </a:rPr>
              <a:t>-</a:t>
            </a:r>
            <a:r>
              <a:rPr lang="de-DE" sz="1000" kern="1200" dirty="0" err="1">
                <a:solidFill>
                  <a:schemeClr val="tx1"/>
                </a:solidFill>
                <a:latin typeface="Trebuchet MS" panose="020B0603020202020204" pitchFamily="34" charset="0"/>
                <a:ea typeface="+mn-ea"/>
                <a:cs typeface="+mn-cs"/>
              </a:rPr>
              <a:t>Number</a:t>
            </a:r>
            <a:r>
              <a:rPr lang="de-DE" sz="1000" kern="1200" dirty="0">
                <a:solidFill>
                  <a:schemeClr val="tx1"/>
                </a:solidFill>
                <a:latin typeface="Trebuchet MS" panose="020B0603020202020204" pitchFamily="34" charset="0"/>
                <a:ea typeface="+mn-ea"/>
                <a:cs typeface="+mn-cs"/>
              </a:rPr>
              <a:t>-Service auf. Dabei werden sowohl die Rainbow-Anwendung als auch das Bürotelefon angerufen, sodass Ihnen Geschäftsanrufe automatisch durchgestellt werden, egal wo Sie sich gerade befinden.</a:t>
            </a:r>
          </a:p>
        </p:txBody>
      </p:sp>
      <p:sp>
        <p:nvSpPr>
          <p:cNvPr id="4" name="Espace réservé du numéro de diapositive 3"/>
          <p:cNvSpPr>
            <a:spLocks noGrp="1"/>
          </p:cNvSpPr>
          <p:nvPr>
            <p:ph type="sldNum" sz="quarter" idx="10"/>
          </p:nvPr>
        </p:nvSpPr>
        <p:spPr/>
        <p:txBody>
          <a:bodyPr/>
          <a:lstStyle/>
          <a:p>
            <a:pPr rtl="0"/>
            <a:fld id="{4E801354-FB34-E34D-B6E0-B44A29095DE7}" type="slidenum">
              <a:rPr/>
              <a:t>3</a:t>
            </a:fld>
            <a:endParaRPr/>
          </a:p>
        </p:txBody>
      </p:sp>
    </p:spTree>
    <p:extLst>
      <p:ext uri="{BB962C8B-B14F-4D97-AF65-F5344CB8AC3E}">
        <p14:creationId xmlns:p14="http://schemas.microsoft.com/office/powerpoint/2010/main" val="355902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79375"/>
            <a:ext cx="6626225" cy="3727450"/>
          </a:xfrm>
        </p:spPr>
      </p:sp>
      <p:sp>
        <p:nvSpPr>
          <p:cNvPr id="3" name="Espace réservé des notes 2"/>
          <p:cNvSpPr>
            <a:spLocks noGrp="1"/>
          </p:cNvSpPr>
          <p:nvPr>
            <p:ph type="body" idx="1"/>
          </p:nvPr>
        </p:nvSpPr>
        <p:spPr/>
        <p:txBody>
          <a:bodyPr/>
          <a:lstStyle/>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Eine wachsende Zahl von Teammitgliedern arbeitet zumindest zeitweise von zu Hause aus. </a:t>
            </a: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Der wichtigste Faktor für die erfolgreiche Arbeit im Homeoffice ist die Akzeptanz der Tools durch die Nutzer.</a:t>
            </a:r>
          </a:p>
          <a:p>
            <a:pPr marL="0" algn="l" defTabSz="1219170" rtl="0" eaLnBrk="1" latinLnBrk="0" hangingPunct="1">
              <a:spcBef>
                <a:spcPts val="600"/>
              </a:spcBef>
            </a:pPr>
            <a:endParaRPr lang="en-GB" sz="1000" kern="1200" noProof="0" dirty="0">
              <a:solidFill>
                <a:schemeClr val="tx1"/>
              </a:solidFill>
              <a:latin typeface="Trebuchet MS" panose="020B0603020202020204" pitchFamily="34" charset="0"/>
              <a:ea typeface="+mn-ea"/>
              <a:cs typeface="+mn-cs"/>
            </a:endParaRP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Rainbow bietet einen Überblick über den Status der anderen Beteiligten, einschließlich Telefon- und Kalenderstatus.</a:t>
            </a: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Die Nutzer können Anrufe von externen Kontakten entgegennehmen und profitieren von den automatischen Vermittlungsfunktionen von OXO Connect.</a:t>
            </a:r>
          </a:p>
          <a:p>
            <a:pPr marL="0" algn="l" defTabSz="1219170" rtl="0" eaLnBrk="1" latinLnBrk="0" hangingPunct="1">
              <a:spcBef>
                <a:spcPts val="600"/>
              </a:spcBef>
            </a:pPr>
            <a:endParaRPr lang="en-GB" sz="1000" kern="1200" noProof="0" dirty="0">
              <a:solidFill>
                <a:schemeClr val="tx1"/>
              </a:solidFill>
              <a:latin typeface="Trebuchet MS" panose="020B0603020202020204" pitchFamily="34" charset="0"/>
              <a:ea typeface="+mn-ea"/>
              <a:cs typeface="+mn-cs"/>
            </a:endParaRP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Peer-to-Peer-Gespräche können aufgezeichnet werden. Rainbow ermöglicht die Bildschirmfreigabe und Fernsteuerung. Dadurch können die Mitarbeiter im Homeoffice leichter unterstützt werden. </a:t>
            </a:r>
          </a:p>
          <a:p>
            <a:pPr marL="0" algn="l" defTabSz="1219170" rtl="0" eaLnBrk="1" latinLnBrk="0" hangingPunct="1">
              <a:spcBef>
                <a:spcPts val="600"/>
              </a:spcBef>
            </a:pPr>
            <a:endParaRPr lang="en-GB" sz="1000" kern="1200" noProof="0" dirty="0">
              <a:solidFill>
                <a:schemeClr val="tx1"/>
              </a:solidFill>
              <a:latin typeface="Trebuchet MS" panose="020B0603020202020204" pitchFamily="34" charset="0"/>
              <a:ea typeface="+mn-ea"/>
              <a:cs typeface="+mn-cs"/>
            </a:endParaRP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Sicheres Messaging findet in sicheren Gruppen statt, den so genannten „Rainbow Bubbles“. Die Teilnehmer tauschen Dateien und Nachrichten aus und können mit einem Klick zur Video- und Bildschirmfreigabe übergehen. Kollegen und externe Kontakte können eingeladen werden. </a:t>
            </a:r>
          </a:p>
          <a:p>
            <a:pPr marL="0" algn="l" defTabSz="1219170" rtl="0" eaLnBrk="1" latinLnBrk="0" hangingPunct="1">
              <a:spcBef>
                <a:spcPts val="600"/>
              </a:spcBef>
            </a:pPr>
            <a:endParaRPr lang="en-GB" sz="1000" kern="1200" noProof="0" dirty="0">
              <a:solidFill>
                <a:schemeClr val="tx1"/>
              </a:solidFill>
              <a:latin typeface="Trebuchet MS" panose="020B0603020202020204" pitchFamily="34" charset="0"/>
              <a:ea typeface="+mn-ea"/>
              <a:cs typeface="+mn-cs"/>
            </a:endParaRPr>
          </a:p>
          <a:p>
            <a:pPr marL="0" marR="0" lvl="0" indent="0" algn="l" defTabSz="1219170" rtl="0" eaLnBrk="1" fontAlgn="auto" latinLnBrk="0" hangingPunct="1">
              <a:lnSpc>
                <a:spcPct val="100000"/>
              </a:lnSpc>
              <a:spcBef>
                <a:spcPts val="600"/>
              </a:spcBef>
              <a:spcAft>
                <a:spcPts val="0"/>
              </a:spcAft>
              <a:buClrTx/>
              <a:buSzTx/>
              <a:buFontTx/>
              <a:buNone/>
              <a:tabLst/>
              <a:defRPr/>
            </a:pPr>
            <a:r>
              <a:rPr lang="de-DE" sz="1000" kern="1200" dirty="0">
                <a:solidFill>
                  <a:schemeClr val="tx1"/>
                </a:solidFill>
                <a:latin typeface="Trebuchet MS" panose="020B0603020202020204" pitchFamily="34" charset="0"/>
                <a:ea typeface="+mn-ea"/>
                <a:cs typeface="+mn-cs"/>
              </a:rPr>
              <a:t>Rainbow bietet eine zentrale Sicht auf Geschäftsanrufe und den digitalen Arbeitsplatz. Dies umfasst auch Videos und sicheres Messaging.</a:t>
            </a:r>
          </a:p>
        </p:txBody>
      </p:sp>
      <p:sp>
        <p:nvSpPr>
          <p:cNvPr id="4" name="Espace réservé du numéro de diapositive 3"/>
          <p:cNvSpPr>
            <a:spLocks noGrp="1"/>
          </p:cNvSpPr>
          <p:nvPr>
            <p:ph type="sldNum" sz="quarter" idx="10"/>
          </p:nvPr>
        </p:nvSpPr>
        <p:spPr/>
        <p:txBody>
          <a:bodyPr/>
          <a:lstStyle/>
          <a:p>
            <a:pPr rtl="0"/>
            <a:fld id="{4E801354-FB34-E34D-B6E0-B44A29095DE7}" type="slidenum">
              <a:rPr/>
              <a:t>4</a:t>
            </a:fld>
            <a:endParaRPr/>
          </a:p>
        </p:txBody>
      </p:sp>
    </p:spTree>
    <p:extLst>
      <p:ext uri="{BB962C8B-B14F-4D97-AF65-F5344CB8AC3E}">
        <p14:creationId xmlns:p14="http://schemas.microsoft.com/office/powerpoint/2010/main" val="126827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79375"/>
            <a:ext cx="6626225" cy="3727450"/>
          </a:xfrm>
        </p:spPr>
      </p:sp>
      <p:sp>
        <p:nvSpPr>
          <p:cNvPr id="3" name="Espace réservé des notes 2"/>
          <p:cNvSpPr>
            <a:spLocks noGrp="1"/>
          </p:cNvSpPr>
          <p:nvPr>
            <p:ph type="body" idx="1"/>
          </p:nvPr>
        </p:nvSpPr>
        <p:spPr/>
        <p:txBody>
          <a:bodyPr/>
          <a:lstStyle/>
          <a:p>
            <a:pPr rtl="0"/>
            <a:r>
              <a:rPr lang="de-DE" sz="1000" dirty="0">
                <a:solidFill>
                  <a:schemeClr val="tx1"/>
                </a:solidFill>
              </a:rPr>
              <a:t>Für Unternehmen, die sich für den Einsatz von Microsoft Teams als </a:t>
            </a:r>
            <a:r>
              <a:rPr lang="de-DE" sz="1000" dirty="0" err="1">
                <a:solidFill>
                  <a:schemeClr val="tx1"/>
                </a:solidFill>
              </a:rPr>
              <a:t>Collaboration</a:t>
            </a:r>
            <a:r>
              <a:rPr lang="de-DE" sz="1000" dirty="0">
                <a:solidFill>
                  <a:schemeClr val="tx1"/>
                </a:solidFill>
              </a:rPr>
              <a:t>-Tool für ihre Mitarbeiter entschieden haben, aber dennoch von der Flexibilität, der Qualität und der Ausfallsicherheit der ALE-Kommunikationsplattformen profitieren möchten, bietet ALE einen speziellen Rainbow-</a:t>
            </a:r>
            <a:r>
              <a:rPr lang="de-DE" sz="1000" dirty="0" err="1">
                <a:solidFill>
                  <a:schemeClr val="tx1"/>
                </a:solidFill>
              </a:rPr>
              <a:t>KonneKtor</a:t>
            </a:r>
            <a:r>
              <a:rPr lang="de-DE" sz="1000" dirty="0">
                <a:solidFill>
                  <a:schemeClr val="tx1"/>
                </a:solidFill>
              </a:rPr>
              <a:t> für Microsoft Teams-Nutzer an.</a:t>
            </a:r>
          </a:p>
          <a:p>
            <a:endParaRPr lang="en-GB" sz="1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aseline="0" dirty="0">
                <a:solidFill>
                  <a:schemeClr val="tx1"/>
                </a:solidFill>
                <a:latin typeface="Trebuchet MS"/>
                <a:cs typeface="Trebuchet MS" panose="020B0502040204020203" pitchFamily="34" charset="0"/>
              </a:rPr>
              <a:t>Die N</a:t>
            </a:r>
            <a:r>
              <a:rPr lang="de-DE" sz="1000" dirty="0">
                <a:solidFill>
                  <a:schemeClr val="tx1"/>
                </a:solidFill>
                <a:latin typeface="Trebuchet MS"/>
                <a:cs typeface="Trebuchet MS" panose="020B0502040204020203" pitchFamily="34" charset="0"/>
              </a:rPr>
              <a:t>utzer sehen</a:t>
            </a:r>
            <a:r>
              <a:rPr lang="de-DE" sz="1000" baseline="0" dirty="0">
                <a:solidFill>
                  <a:schemeClr val="tx1"/>
                </a:solidFill>
                <a:latin typeface="Trebuchet MS"/>
                <a:cs typeface="Trebuchet MS" panose="020B0502040204020203" pitchFamily="34" charset="0"/>
              </a:rPr>
              <a:t>, wer anruft, und können den Anrufverlauf sowie die Voicemails innerhalb der MS Teams-Anwendung einsehen.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solidFill>
                  <a:schemeClr val="tx1"/>
                </a:solidFill>
                <a:latin typeface="Trebuchet MS"/>
                <a:cs typeface="Trebuchet MS" panose="020B0502040204020203" pitchFamily="34" charset="0"/>
              </a:rPr>
              <a:t>Sie w</a:t>
            </a:r>
            <a:r>
              <a:rPr lang="de-DE" sz="1000" baseline="0" dirty="0">
                <a:solidFill>
                  <a:schemeClr val="tx1"/>
                </a:solidFill>
                <a:latin typeface="Trebuchet MS"/>
                <a:cs typeface="Trebuchet MS" panose="020B0502040204020203" pitchFamily="34" charset="0"/>
              </a:rPr>
              <a:t>ählen ihr aktuelles Telefon und legen fest, wohin Anrufe weitergeleitet werden sollen.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aseline="0" dirty="0">
                <a:solidFill>
                  <a:schemeClr val="tx1"/>
                </a:solidFill>
                <a:latin typeface="Trebuchet MS"/>
                <a:cs typeface="Trebuchet MS" panose="020B0502040204020203" pitchFamily="34" charset="0"/>
              </a:rPr>
              <a:t>Darüber hinaus können sie einen Kontakt anrufen oder Anrufe über das ALE-Tischtelefon oder das DECT-Telefon entgegennehmen oder VoIP direkt vom Schreibtisch aus nutzen.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aseline="0" noProof="0" dirty="0">
              <a:solidFill>
                <a:schemeClr val="tx1"/>
              </a:solidFill>
              <a:latin typeface="Trebuchet MS"/>
              <a:cs typeface="Trebuchet MS"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aseline="0" dirty="0">
                <a:solidFill>
                  <a:schemeClr val="tx1"/>
                </a:solidFill>
                <a:latin typeface="Trebuchet MS"/>
                <a:cs typeface="Trebuchet MS" panose="020B0502040204020203" pitchFamily="34" charset="0"/>
              </a:rPr>
              <a:t>Auf diese Weise profitiert der Kunde vom Besten aus den beiden Welten, bei begrenztem Qualitäts- und Kostenrisiko und unter Beibehaltung des bestehenden Geschäftskommunikationssystems!</a:t>
            </a:r>
          </a:p>
          <a:p>
            <a:endParaRPr lang="fr-FR" dirty="0"/>
          </a:p>
        </p:txBody>
      </p:sp>
      <p:sp>
        <p:nvSpPr>
          <p:cNvPr id="4" name="Espace réservé du numéro de diapositive 3"/>
          <p:cNvSpPr>
            <a:spLocks noGrp="1"/>
          </p:cNvSpPr>
          <p:nvPr>
            <p:ph type="sldNum" sz="quarter" idx="10"/>
          </p:nvPr>
        </p:nvSpPr>
        <p:spPr/>
        <p:txBody>
          <a:bodyPr/>
          <a:lstStyle/>
          <a:p>
            <a:pPr rtl="0"/>
            <a:fld id="{4E801354-FB34-E34D-B6E0-B44A29095DE7}" type="slidenum">
              <a:rPr/>
              <a:t>5</a:t>
            </a:fld>
            <a:endParaRPr/>
          </a:p>
        </p:txBody>
      </p:sp>
      <p:sp>
        <p:nvSpPr>
          <p:cNvPr id="5" name="ZoneTexte 4">
            <a:extLst>
              <a:ext uri="{FF2B5EF4-FFF2-40B4-BE49-F238E27FC236}">
                <a16:creationId xmlns:a16="http://schemas.microsoft.com/office/drawing/2014/main" id="{1166ECFA-1154-42F5-B293-49B984E45E4E}"/>
              </a:ext>
            </a:extLst>
          </p:cNvPr>
          <p:cNvSpPr txBox="1"/>
          <p:nvPr/>
        </p:nvSpPr>
        <p:spPr>
          <a:xfrm>
            <a:off x="4214694" y="190392"/>
            <a:ext cx="1518364" cy="646331"/>
          </a:xfrm>
          <a:prstGeom prst="rect">
            <a:avLst/>
          </a:prstGeom>
          <a:noFill/>
        </p:spPr>
        <p:txBody>
          <a:bodyPr wrap="none" rtlCol="0">
            <a:spAutoFit/>
          </a:bodyPr>
          <a:lstStyle/>
          <a:p>
            <a:pPr rtl="0"/>
            <a:r>
              <a:rPr lang="de-DE">
                <a:solidFill>
                  <a:srgbClr val="FF0000"/>
                </a:solidFill>
                <a:highlight>
                  <a:srgbClr val="FFFF00"/>
                </a:highlight>
              </a:rPr>
              <a:t>[NEU]</a:t>
            </a:r>
          </a:p>
          <a:p>
            <a:pPr rtl="0"/>
            <a:r>
              <a:rPr lang="de-DE">
                <a:solidFill>
                  <a:srgbClr val="FF0000"/>
                </a:solidFill>
                <a:highlight>
                  <a:srgbClr val="FFFF00"/>
                </a:highlight>
              </a:rPr>
              <a:t>[Folie+Anmerkungen]</a:t>
            </a:r>
          </a:p>
        </p:txBody>
      </p:sp>
    </p:spTree>
    <p:extLst>
      <p:ext uri="{BB962C8B-B14F-4D97-AF65-F5344CB8AC3E}">
        <p14:creationId xmlns:p14="http://schemas.microsoft.com/office/powerpoint/2010/main" val="63446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9375"/>
            <a:ext cx="6626225" cy="3727450"/>
          </a:xfrm>
        </p:spPr>
      </p:sp>
      <p:sp>
        <p:nvSpPr>
          <p:cNvPr id="3" name="Notes Placeholder 2"/>
          <p:cNvSpPr>
            <a:spLocks noGrp="1"/>
          </p:cNvSpPr>
          <p:nvPr>
            <p:ph type="body" idx="1"/>
          </p:nvPr>
        </p:nvSpPr>
        <p:spPr/>
        <p:txBody>
          <a:bodyPr/>
          <a:lstStyle/>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OXO Connect bietet alles, was für einen zuverlässigen und hervorragenden Kundenservice erforderlich ist. </a:t>
            </a:r>
          </a:p>
          <a:p>
            <a:pPr marL="0" algn="l" defTabSz="1219170" rtl="0" eaLnBrk="1" latinLnBrk="0" hangingPunct="1">
              <a:spcBef>
                <a:spcPts val="600"/>
              </a:spcBef>
            </a:pPr>
            <a:endParaRPr lang="en-US" sz="1000" kern="1200" noProof="0" dirty="0">
              <a:solidFill>
                <a:schemeClr val="tx1"/>
              </a:solidFill>
              <a:latin typeface="Trebuchet MS" panose="020B0603020202020204" pitchFamily="34" charset="0"/>
              <a:ea typeface="+mn-ea"/>
              <a:cs typeface="+mn-cs"/>
            </a:endParaRP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Es gibt eine automatische Vermittlung mit mehrsprachigen Ansagen und Anrufverteilung nach Benutzergruppen, die rund um die Uhr verfügbar ist. Darüber hinaus ermöglicht OXO Connect auch Messaging und die Aufzeichnung von Anrufen zur besseren Nachverfolgung.</a:t>
            </a: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Rainbow bietet eine Anrufliste und Click-</a:t>
            </a:r>
            <a:r>
              <a:rPr lang="de-DE" sz="1000" kern="1200" dirty="0" err="1">
                <a:solidFill>
                  <a:schemeClr val="tx1"/>
                </a:solidFill>
                <a:latin typeface="Trebuchet MS" panose="020B0603020202020204" pitchFamily="34" charset="0"/>
                <a:ea typeface="+mn-ea"/>
                <a:cs typeface="+mn-cs"/>
              </a:rPr>
              <a:t>to</a:t>
            </a:r>
            <a:r>
              <a:rPr lang="de-DE" sz="1000" kern="1200" dirty="0">
                <a:solidFill>
                  <a:schemeClr val="tx1"/>
                </a:solidFill>
                <a:latin typeface="Trebuchet MS" panose="020B0603020202020204" pitchFamily="34" charset="0"/>
                <a:ea typeface="+mn-ea"/>
                <a:cs typeface="+mn-cs"/>
              </a:rPr>
              <a:t>-Call-Funktionen.</a:t>
            </a:r>
          </a:p>
          <a:p>
            <a:pPr marL="0" algn="l" defTabSz="1219170" rtl="0" eaLnBrk="1" latinLnBrk="0" hangingPunct="1">
              <a:spcBef>
                <a:spcPts val="600"/>
              </a:spcBef>
            </a:pPr>
            <a:endParaRPr lang="en-US" sz="1000" kern="1200" noProof="0" dirty="0">
              <a:solidFill>
                <a:schemeClr val="tx1"/>
              </a:solidFill>
              <a:latin typeface="Trebuchet MS" panose="020B0603020202020204" pitchFamily="34" charset="0"/>
              <a:ea typeface="+mn-ea"/>
              <a:cs typeface="+mn-cs"/>
            </a:endParaRP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OXO Connect zeichnet sich durch eine Reihe von hochwertigen Telefonen aus. Sie alle verfügen über ein großes Display, was die Anrufverwaltung erleichtert. Kundenanrufe können somit sofort an die richtige Person weitergeleitet werden. Mit OXO Connect steht einer Problemlösung direkt beim ersten Anruf nichts mehr im Wege! Mitarbeiter und Administratoren können die Telefoneinstellungen ganz einfach über ein Webportal konfigurieren. </a:t>
            </a:r>
          </a:p>
          <a:p>
            <a:pPr marL="0" algn="l" defTabSz="1219170" rtl="0" eaLnBrk="1" latinLnBrk="0" hangingPunct="1">
              <a:spcBef>
                <a:spcPts val="600"/>
              </a:spcBef>
            </a:pPr>
            <a:endParaRPr lang="en-US" sz="1000" kern="1200" noProof="0" dirty="0">
              <a:solidFill>
                <a:schemeClr val="tx1"/>
              </a:solidFill>
              <a:latin typeface="Trebuchet MS" panose="020B0603020202020204" pitchFamily="34" charset="0"/>
              <a:ea typeface="+mn-ea"/>
              <a:cs typeface="+mn-cs"/>
            </a:endParaRP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Die Telefone bieten außerdem </a:t>
            </a:r>
            <a:r>
              <a:rPr lang="de-DE" sz="1000" kern="1200" dirty="0" err="1">
                <a:solidFill>
                  <a:schemeClr val="tx1"/>
                </a:solidFill>
                <a:latin typeface="Trebuchet MS" panose="020B0603020202020204" pitchFamily="34" charset="0"/>
                <a:ea typeface="+mn-ea"/>
                <a:cs typeface="+mn-cs"/>
              </a:rPr>
              <a:t>Symphonic</a:t>
            </a:r>
            <a:r>
              <a:rPr lang="de-DE" sz="1000" kern="1200" dirty="0">
                <a:solidFill>
                  <a:schemeClr val="tx1"/>
                </a:solidFill>
                <a:latin typeface="Trebuchet MS" panose="020B0603020202020204" pitchFamily="34" charset="0"/>
                <a:ea typeface="+mn-ea"/>
                <a:cs typeface="+mn-cs"/>
              </a:rPr>
              <a:t> HD-Audioqualität für eine bessere Verständigung. Einige Modelle sind mit Audio-Hub ausgestattet, damit die Freisprechfunktion des Telefons für Gespräche auf Smartphones und Laptops genutzt werden kann. Audio-Hub funktioniert über USB oder Bluetooth.</a:t>
            </a:r>
          </a:p>
        </p:txBody>
      </p:sp>
      <p:sp>
        <p:nvSpPr>
          <p:cNvPr id="4" name="Slide Number Placeholder 3"/>
          <p:cNvSpPr>
            <a:spLocks noGrp="1"/>
          </p:cNvSpPr>
          <p:nvPr>
            <p:ph type="sldNum" sz="quarter" idx="5"/>
          </p:nvPr>
        </p:nvSpPr>
        <p:spPr/>
        <p:txBody>
          <a:bodyPr/>
          <a:lstStyle/>
          <a:p>
            <a:pPr rtl="0"/>
            <a:fld id="{4E801354-FB34-E34D-B6E0-B44A29095DE7}" type="slidenum">
              <a:rPr/>
              <a:t>6</a:t>
            </a:fld>
            <a:endParaRPr/>
          </a:p>
        </p:txBody>
      </p:sp>
    </p:spTree>
    <p:extLst>
      <p:ext uri="{BB962C8B-B14F-4D97-AF65-F5344CB8AC3E}">
        <p14:creationId xmlns:p14="http://schemas.microsoft.com/office/powerpoint/2010/main" val="1147643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79375"/>
            <a:ext cx="6626225" cy="3727450"/>
          </a:xfrm>
        </p:spPr>
      </p:sp>
      <p:sp>
        <p:nvSpPr>
          <p:cNvPr id="3" name="Espace réservé des notes 2"/>
          <p:cNvSpPr>
            <a:spLocks noGrp="1"/>
          </p:cNvSpPr>
          <p:nvPr>
            <p:ph type="body" idx="1"/>
          </p:nvPr>
        </p:nvSpPr>
        <p:spPr/>
        <p:txBody>
          <a:bodyPr/>
          <a:lstStyle/>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Einige der Teammitglieder verbringen möglicherweise den Großteil ihrer Arbeitszeit mit Kunden. Wie können sie also die Kundenzufriedenheit am einfachsten steigern? </a:t>
            </a:r>
          </a:p>
          <a:p>
            <a:pPr marL="0" algn="l" defTabSz="1219170" rtl="0" eaLnBrk="1" latinLnBrk="0" hangingPunct="1">
              <a:spcBef>
                <a:spcPts val="600"/>
              </a:spcBef>
            </a:pPr>
            <a:endParaRPr lang="en-US" sz="1000" kern="1200" noProof="0" dirty="0">
              <a:solidFill>
                <a:schemeClr val="tx1"/>
              </a:solidFill>
              <a:latin typeface="Trebuchet MS" panose="020B0603020202020204" pitchFamily="34" charset="0"/>
              <a:ea typeface="+mn-ea"/>
              <a:cs typeface="+mn-cs"/>
            </a:endParaRP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Durch das Angebot personalisierter Interaktionen. Das bedeutet, dass sie die Namen der Kunden und deren frühere Interaktionen mit dem Unternehmen kennen.</a:t>
            </a:r>
          </a:p>
          <a:p>
            <a:pPr marL="0" algn="l" defTabSz="1219170" rtl="0" eaLnBrk="1" latinLnBrk="0" hangingPunct="1">
              <a:spcBef>
                <a:spcPts val="600"/>
              </a:spcBef>
            </a:pPr>
            <a:endParaRPr lang="en-US" sz="1000" kern="1200" noProof="0" dirty="0">
              <a:solidFill>
                <a:schemeClr val="tx1"/>
              </a:solidFill>
              <a:latin typeface="Trebuchet MS" panose="020B0603020202020204" pitchFamily="34" charset="0"/>
              <a:ea typeface="+mn-ea"/>
              <a:cs typeface="+mn-cs"/>
            </a:endParaRP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OXO Connect bietet Konnektoren zu SaaS-CRM-Anwendungen wie Microsoft Dynamics, </a:t>
            </a:r>
            <a:r>
              <a:rPr lang="de-DE" sz="1000" kern="1200" dirty="0" err="1">
                <a:solidFill>
                  <a:schemeClr val="tx1"/>
                </a:solidFill>
                <a:latin typeface="Trebuchet MS" panose="020B0603020202020204" pitchFamily="34" charset="0"/>
                <a:ea typeface="+mn-ea"/>
                <a:cs typeface="+mn-cs"/>
              </a:rPr>
              <a:t>SalesForce</a:t>
            </a:r>
            <a:r>
              <a:rPr lang="de-DE" sz="1000" kern="1200" dirty="0">
                <a:solidFill>
                  <a:schemeClr val="tx1"/>
                </a:solidFill>
                <a:latin typeface="Trebuchet MS" panose="020B0603020202020204" pitchFamily="34" charset="0"/>
                <a:ea typeface="+mn-ea"/>
                <a:cs typeface="+mn-cs"/>
              </a:rPr>
              <a:t> und ServiceNow. Die CRM-Daten werden bei eingehenden Anrufen automatisch angezeigt, sodass der Mitarbeiter weiß, wer anruft. Die Kundennummer wird automatisch im CRM gespeichert, sodass es bei einem Rückruf keine Wählfehler gibt. Rückrufe und Anrufe bei anderen Mitarbeitern sind mit einem Klick erledigt. Die Mitarbeiter des Kundendienstes können auch chatten und Dateien innerhalb der SaaS-Anwendung mit Agenten oder Experten austauschen. </a:t>
            </a:r>
          </a:p>
          <a:p>
            <a:pPr marL="0" algn="l" defTabSz="1219170" rtl="0" eaLnBrk="1" latinLnBrk="0" hangingPunct="1">
              <a:spcBef>
                <a:spcPts val="600"/>
              </a:spcBef>
            </a:pPr>
            <a:endParaRPr lang="en-US" sz="1000" kern="1200" noProof="0" dirty="0">
              <a:solidFill>
                <a:schemeClr val="tx1"/>
              </a:solidFill>
              <a:latin typeface="Trebuchet MS" panose="020B0603020202020204" pitchFamily="34" charset="0"/>
              <a:ea typeface="+mn-ea"/>
              <a:cs typeface="+mn-cs"/>
            </a:endParaRP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OXO Connect bietet zudem Agentenfunktionen, die einfach über das Telefon genutzt werden können. Es gibt ein integriertes Contact Center mit einem Dashboard für Vorgesetzte.</a:t>
            </a:r>
          </a:p>
          <a:p>
            <a:pPr marL="0" algn="l" defTabSz="1219170" rtl="0" eaLnBrk="1" latinLnBrk="0" hangingPunct="1">
              <a:spcBef>
                <a:spcPts val="600"/>
              </a:spcBef>
            </a:pPr>
            <a:endParaRPr lang="en-US" sz="1000" kern="1200" noProof="0" dirty="0">
              <a:solidFill>
                <a:schemeClr val="tx1"/>
              </a:solidFill>
              <a:latin typeface="Trebuchet MS" panose="020B0603020202020204" pitchFamily="34" charset="0"/>
              <a:ea typeface="+mn-ea"/>
              <a:cs typeface="+mn-cs"/>
            </a:endParaRPr>
          </a:p>
          <a:p>
            <a:pPr marL="0" algn="l" defTabSz="1219170" rtl="0" eaLnBrk="1" latinLnBrk="0" hangingPunct="1">
              <a:spcBef>
                <a:spcPts val="600"/>
              </a:spcBef>
            </a:pPr>
            <a:r>
              <a:rPr lang="de-DE" sz="1000" kern="1200" dirty="0">
                <a:solidFill>
                  <a:schemeClr val="tx1"/>
                </a:solidFill>
                <a:latin typeface="Trebuchet MS" panose="020B0603020202020204" pitchFamily="34" charset="0"/>
                <a:ea typeface="+mn-ea"/>
                <a:cs typeface="+mn-cs"/>
              </a:rPr>
              <a:t>Wenn für die Nachbereitung Videokonferenzen erforderlich sind, können Gäste ganz ohne Aufwand zu den Rainbow-Videokonferenzen eingeladen werden. Ein einfacher Link genügt. </a:t>
            </a:r>
          </a:p>
          <a:p>
            <a:endParaRPr lang="en-US" baseline="0" noProof="0" dirty="0">
              <a:solidFill>
                <a:schemeClr val="tx1"/>
              </a:solidFill>
            </a:endParaRPr>
          </a:p>
          <a:p>
            <a:pPr rtl="0"/>
            <a:r>
              <a:rPr lang="de-DE" baseline="0" dirty="0">
                <a:solidFill>
                  <a:schemeClr val="tx1"/>
                </a:solidFill>
              </a:rPr>
              <a:t>OXO Connect bietet hochwertige Kommunikation innerhalb der SaaS-Lösung Ihrer Wahl. </a:t>
            </a:r>
          </a:p>
        </p:txBody>
      </p:sp>
      <p:sp>
        <p:nvSpPr>
          <p:cNvPr id="4" name="Espace réservé du numéro de diapositive 3"/>
          <p:cNvSpPr>
            <a:spLocks noGrp="1"/>
          </p:cNvSpPr>
          <p:nvPr>
            <p:ph type="sldNum" sz="quarter" idx="10"/>
          </p:nvPr>
        </p:nvSpPr>
        <p:spPr/>
        <p:txBody>
          <a:bodyPr/>
          <a:lstStyle/>
          <a:p>
            <a:pPr rtl="0"/>
            <a:fld id="{4E801354-FB34-E34D-B6E0-B44A29095DE7}" type="slidenum">
              <a:rPr/>
              <a:t>7</a:t>
            </a:fld>
            <a:endParaRPr/>
          </a:p>
        </p:txBody>
      </p:sp>
    </p:spTree>
    <p:extLst>
      <p:ext uri="{BB962C8B-B14F-4D97-AF65-F5344CB8AC3E}">
        <p14:creationId xmlns:p14="http://schemas.microsoft.com/office/powerpoint/2010/main" val="4216849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79375"/>
            <a:ext cx="6626225" cy="3727450"/>
          </a:xfrm>
        </p:spPr>
      </p:sp>
      <p:sp>
        <p:nvSpPr>
          <p:cNvPr id="3" name="Espace réservé des notes 2"/>
          <p:cNvSpPr>
            <a:spLocks noGrp="1"/>
          </p:cNvSpPr>
          <p:nvPr>
            <p:ph type="body" idx="1"/>
          </p:nvPr>
        </p:nvSpPr>
        <p:spPr/>
        <p:txBody>
          <a:bodyPr/>
          <a:lstStyle/>
          <a:p>
            <a:pPr rtl="0"/>
            <a:r>
              <a:rPr lang="de-DE" sz="1000" kern="1200" dirty="0">
                <a:solidFill>
                  <a:schemeClr val="tx1"/>
                </a:solidFill>
                <a:latin typeface="Trebuchet MS" panose="020B0603020202020204" pitchFamily="34" charset="0"/>
                <a:ea typeface="+mn-ea"/>
                <a:cs typeface="+mn-cs"/>
              </a:rPr>
              <a:t>Die Kunden benötigen auch Tischtelefone, die an die neuen Nutzungsmöglichkeiten des Digital </a:t>
            </a:r>
            <a:r>
              <a:rPr lang="de-DE" sz="1000" kern="1200" dirty="0" err="1">
                <a:solidFill>
                  <a:schemeClr val="tx1"/>
                </a:solidFill>
                <a:latin typeface="Trebuchet MS" panose="020B0603020202020204" pitchFamily="34" charset="0"/>
                <a:ea typeface="+mn-ea"/>
                <a:cs typeface="+mn-cs"/>
              </a:rPr>
              <a:t>Workplace</a:t>
            </a:r>
            <a:r>
              <a:rPr lang="de-DE" sz="1000" kern="1200" dirty="0">
                <a:solidFill>
                  <a:schemeClr val="tx1"/>
                </a:solidFill>
                <a:latin typeface="Trebuchet MS" panose="020B0603020202020204" pitchFamily="34" charset="0"/>
                <a:ea typeface="+mn-ea"/>
                <a:cs typeface="+mn-cs"/>
              </a:rPr>
              <a:t> angepasst sind.</a:t>
            </a:r>
          </a:p>
          <a:p>
            <a:pPr marL="0" marR="0" lvl="0" indent="0" algn="l" defTabSz="1219170" rtl="0" eaLnBrk="1" fontAlgn="auto" latinLnBrk="0" hangingPunct="1">
              <a:lnSpc>
                <a:spcPct val="100000"/>
              </a:lnSpc>
              <a:spcBef>
                <a:spcPts val="600"/>
              </a:spcBef>
              <a:spcAft>
                <a:spcPts val="0"/>
              </a:spcAft>
              <a:buClrTx/>
              <a:buSzTx/>
              <a:buFontTx/>
              <a:buNone/>
              <a:tabLst/>
              <a:defRPr/>
            </a:pPr>
            <a:r>
              <a:rPr lang="de-DE" sz="1000" kern="1200" dirty="0">
                <a:solidFill>
                  <a:schemeClr val="tx1"/>
                </a:solidFill>
                <a:latin typeface="Trebuchet MS" panose="020B0603020202020204" pitchFamily="34" charset="0"/>
                <a:ea typeface="+mn-ea"/>
                <a:cs typeface="+mn-cs"/>
              </a:rPr>
              <a:t>Mit den ALE </a:t>
            </a:r>
            <a:r>
              <a:rPr lang="de-DE" sz="1000" kern="1200" dirty="0" err="1">
                <a:solidFill>
                  <a:schemeClr val="tx1"/>
                </a:solidFill>
                <a:latin typeface="Trebuchet MS" panose="020B0603020202020204" pitchFamily="34" charset="0"/>
                <a:ea typeface="+mn-ea"/>
                <a:cs typeface="+mn-cs"/>
              </a:rPr>
              <a:t>DeskPhones</a:t>
            </a:r>
            <a:r>
              <a:rPr lang="de-DE" sz="1000" kern="1200" dirty="0">
                <a:solidFill>
                  <a:schemeClr val="tx1"/>
                </a:solidFill>
                <a:latin typeface="Trebuchet MS" panose="020B0603020202020204" pitchFamily="34" charset="0"/>
                <a:ea typeface="+mn-ea"/>
                <a:cs typeface="+mn-cs"/>
              </a:rPr>
              <a:t> bietet ALE hochwertiges Design, hohe Audioqualität, eine alphabetische Tastatur, </a:t>
            </a:r>
            <a:r>
              <a:rPr lang="de-DE" dirty="0">
                <a:solidFill>
                  <a:schemeClr val="tx1"/>
                </a:solidFill>
              </a:rPr>
              <a:t>Erweiterungstastenmodul </a:t>
            </a:r>
            <a:r>
              <a:rPr lang="de-DE" sz="1000" kern="1200" dirty="0">
                <a:solidFill>
                  <a:schemeClr val="tx1"/>
                </a:solidFill>
                <a:latin typeface="Trebuchet MS" panose="020B0603020202020204" pitchFamily="34" charset="0"/>
                <a:ea typeface="+mn-ea"/>
                <a:cs typeface="+mn-cs"/>
              </a:rPr>
              <a:t>und einen kabellosen Hörer.</a:t>
            </a:r>
          </a:p>
          <a:p>
            <a:endParaRPr lang="en-US" sz="1000" kern="1200" dirty="0">
              <a:solidFill>
                <a:schemeClr val="tx1"/>
              </a:solidFill>
              <a:latin typeface="Trebuchet MS" panose="020B0603020202020204" pitchFamily="34" charset="0"/>
              <a:ea typeface="+mn-ea"/>
              <a:cs typeface="+mn-cs"/>
            </a:endParaRPr>
          </a:p>
          <a:p>
            <a:pPr rtl="0"/>
            <a:r>
              <a:rPr lang="de-DE" sz="1000" kern="1200" dirty="0">
                <a:solidFill>
                  <a:schemeClr val="tx1"/>
                </a:solidFill>
                <a:latin typeface="Trebuchet MS" panose="020B0603020202020204" pitchFamily="34" charset="0"/>
                <a:ea typeface="+mn-ea"/>
                <a:cs typeface="+mn-cs"/>
              </a:rPr>
              <a:t>Darüber hinaus machen diese Telefone hybride Arbeit integrativer:</a:t>
            </a:r>
          </a:p>
          <a:p>
            <a:pPr marL="171450" indent="-171450" rtl="0">
              <a:buFont typeface="Arial" panose="020B0604020202020204" pitchFamily="34" charset="0"/>
              <a:buChar char="•"/>
            </a:pPr>
            <a:r>
              <a:rPr lang="de-DE" sz="1000" kern="1200" dirty="0">
                <a:solidFill>
                  <a:schemeClr val="tx1"/>
                </a:solidFill>
                <a:latin typeface="Trebuchet MS" panose="020B0603020202020204" pitchFamily="34" charset="0"/>
                <a:ea typeface="+mn-ea"/>
                <a:cs typeface="+mn-cs"/>
              </a:rPr>
              <a:t>Sie bieten einen Hot-</a:t>
            </a:r>
            <a:r>
              <a:rPr lang="de-DE" sz="1000" kern="1200" dirty="0" err="1">
                <a:solidFill>
                  <a:schemeClr val="tx1"/>
                </a:solidFill>
                <a:latin typeface="Trebuchet MS" panose="020B0603020202020204" pitchFamily="34" charset="0"/>
                <a:ea typeface="+mn-ea"/>
                <a:cs typeface="+mn-cs"/>
              </a:rPr>
              <a:t>Desking</a:t>
            </a:r>
            <a:r>
              <a:rPr lang="de-DE" sz="1000" kern="1200" dirty="0">
                <a:solidFill>
                  <a:schemeClr val="tx1"/>
                </a:solidFill>
                <a:latin typeface="Trebuchet MS" panose="020B0603020202020204" pitchFamily="34" charset="0"/>
                <a:ea typeface="+mn-ea"/>
                <a:cs typeface="+mn-cs"/>
              </a:rPr>
              <a:t>-Modus, einen kabellosen Hörer und USB- oder kabellose Headset-Anschlüsse, die sich perfekt für flexible Arbeitsplätze eignen.</a:t>
            </a:r>
          </a:p>
          <a:p>
            <a:pPr marL="171450" indent="-171450" rtl="0">
              <a:buFont typeface="Arial" panose="020B0604020202020204" pitchFamily="34" charset="0"/>
              <a:buChar char="•"/>
            </a:pPr>
            <a:r>
              <a:rPr lang="de-DE" sz="1000" kern="1200" dirty="0">
                <a:solidFill>
                  <a:schemeClr val="tx1"/>
                </a:solidFill>
                <a:latin typeface="Trebuchet MS" panose="020B0603020202020204" pitchFamily="34" charset="0"/>
                <a:ea typeface="+mn-ea"/>
                <a:cs typeface="+mn-cs"/>
              </a:rPr>
              <a:t>Eine weitere Möglichkeit sind </a:t>
            </a:r>
            <a:r>
              <a:rPr lang="de-DE" sz="1000" kern="1200" dirty="0" err="1">
                <a:solidFill>
                  <a:schemeClr val="tx1"/>
                </a:solidFill>
                <a:latin typeface="Trebuchet MS" panose="020B0603020202020204" pitchFamily="34" charset="0"/>
                <a:ea typeface="+mn-ea"/>
                <a:cs typeface="+mn-cs"/>
              </a:rPr>
              <a:t>Huddle</a:t>
            </a:r>
            <a:r>
              <a:rPr lang="de-DE" sz="1000" kern="1200" dirty="0">
                <a:solidFill>
                  <a:schemeClr val="tx1"/>
                </a:solidFill>
                <a:latin typeface="Trebuchet MS" panose="020B0603020202020204" pitchFamily="34" charset="0"/>
                <a:ea typeface="+mn-ea"/>
                <a:cs typeface="+mn-cs"/>
              </a:rPr>
              <a:t>-Räume. Viele Büroräume werden so umgestaltet, dass sie mehr </a:t>
            </a:r>
            <a:r>
              <a:rPr lang="de-DE" sz="1000" kern="1200" dirty="0" err="1">
                <a:solidFill>
                  <a:schemeClr val="tx1"/>
                </a:solidFill>
                <a:latin typeface="Trebuchet MS" panose="020B0603020202020204" pitchFamily="34" charset="0"/>
                <a:ea typeface="+mn-ea"/>
                <a:cs typeface="+mn-cs"/>
              </a:rPr>
              <a:t>Huddle</a:t>
            </a:r>
            <a:r>
              <a:rPr lang="de-DE" sz="1000" kern="1200" dirty="0">
                <a:solidFill>
                  <a:schemeClr val="tx1"/>
                </a:solidFill>
                <a:latin typeface="Trebuchet MS" panose="020B0603020202020204" pitchFamily="34" charset="0"/>
                <a:ea typeface="+mn-ea"/>
                <a:cs typeface="+mn-cs"/>
              </a:rPr>
              <a:t>-Räume bieten, da die Menschen in Scharen ins Büro kommen, um sich zu treffen. ALE </a:t>
            </a:r>
            <a:r>
              <a:rPr lang="de-DE" sz="1000" kern="1200" dirty="0" err="1">
                <a:solidFill>
                  <a:schemeClr val="tx1"/>
                </a:solidFill>
                <a:latin typeface="Trebuchet MS" panose="020B0603020202020204" pitchFamily="34" charset="0"/>
                <a:ea typeface="+mn-ea"/>
                <a:cs typeface="+mn-cs"/>
              </a:rPr>
              <a:t>DeskPhones</a:t>
            </a:r>
            <a:r>
              <a:rPr lang="de-DE" sz="1000" kern="1200" dirty="0">
                <a:solidFill>
                  <a:schemeClr val="tx1"/>
                </a:solidFill>
                <a:latin typeface="Trebuchet MS" panose="020B0603020202020204" pitchFamily="34" charset="0"/>
                <a:ea typeface="+mn-ea"/>
                <a:cs typeface="+mn-cs"/>
              </a:rPr>
              <a:t> bieten bis zu 3 Mikrofone und eine 3D-Soundbar, sodass alle Teilnehmer in einem Raum am Gespräch teilhaben. </a:t>
            </a:r>
          </a:p>
          <a:p>
            <a:pPr marL="171450" indent="-171450" rtl="0">
              <a:buFont typeface="Arial" panose="020B0604020202020204" pitchFamily="34" charset="0"/>
              <a:buChar char="•"/>
            </a:pPr>
            <a:r>
              <a:rPr lang="de-DE" sz="1000" kern="1200" dirty="0">
                <a:solidFill>
                  <a:schemeClr val="tx1"/>
                </a:solidFill>
                <a:latin typeface="Trebuchet MS" panose="020B0603020202020204" pitchFamily="34" charset="0"/>
                <a:ea typeface="+mn-ea"/>
                <a:cs typeface="+mn-cs"/>
              </a:rPr>
              <a:t>Und auch die Arbeit von zu Hause aus ist eine Chance: Die ALE </a:t>
            </a:r>
            <a:r>
              <a:rPr lang="de-DE" sz="1000" kern="1200" dirty="0" err="1">
                <a:solidFill>
                  <a:schemeClr val="tx1"/>
                </a:solidFill>
                <a:latin typeface="Trebuchet MS" panose="020B0603020202020204" pitchFamily="34" charset="0"/>
                <a:ea typeface="+mn-ea"/>
                <a:cs typeface="+mn-cs"/>
              </a:rPr>
              <a:t>DeskPhones</a:t>
            </a:r>
            <a:r>
              <a:rPr lang="de-DE" sz="1000" kern="1200" dirty="0">
                <a:solidFill>
                  <a:schemeClr val="tx1"/>
                </a:solidFill>
                <a:latin typeface="Trebuchet MS" panose="020B0603020202020204" pitchFamily="34" charset="0"/>
                <a:ea typeface="+mn-ea"/>
                <a:cs typeface="+mn-cs"/>
              </a:rPr>
              <a:t> lassen sich problemlos zu Hause einsetzen – sie bieten eine sichere VPN-Verbindung, eine Super-Breitband-Audio-Freisprecheinrichtung, die besser ist als ein Headset, das man den ganzen Tag zu Hause trägt, und Unterstützung für WiFi-Verbindungen zu Hause für mehr Flexibilität.</a:t>
            </a:r>
          </a:p>
        </p:txBody>
      </p:sp>
      <p:sp>
        <p:nvSpPr>
          <p:cNvPr id="4" name="Espace réservé du numéro de diapositive 3"/>
          <p:cNvSpPr>
            <a:spLocks noGrp="1"/>
          </p:cNvSpPr>
          <p:nvPr>
            <p:ph type="sldNum" sz="quarter" idx="5"/>
          </p:nvPr>
        </p:nvSpPr>
        <p:spPr/>
        <p:txBody>
          <a:bodyPr/>
          <a:lstStyle/>
          <a:p>
            <a:pPr rtl="0"/>
            <a:fld id="{4E801354-FB34-E34D-B6E0-B44A29095DE7}" type="slidenum">
              <a:rPr/>
              <a:t>8</a:t>
            </a:fld>
            <a:endParaRPr/>
          </a:p>
        </p:txBody>
      </p:sp>
    </p:spTree>
    <p:extLst>
      <p:ext uri="{BB962C8B-B14F-4D97-AF65-F5344CB8AC3E}">
        <p14:creationId xmlns:p14="http://schemas.microsoft.com/office/powerpoint/2010/main" val="327095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5888" y="79375"/>
            <a:ext cx="6626225" cy="372745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rPr>
              <a:t>Nicht alle Unternehmen haben die Möglichkeit, IP zu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rPr>
              <a:t>Zur Verbesserung des Kommunikationserlebnisses im digitalen Netzwerk empfiehlt ALE zwei digitale Modelle.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rPr>
              <a:t>Diese Telefone können jederzeit auf IP aufgerüstet werden, einfach durch die entsprechende Konfiguration.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rPr>
              <a:t>Und es sind nachhaltige Produkte! </a:t>
            </a:r>
          </a:p>
        </p:txBody>
      </p:sp>
      <p:sp>
        <p:nvSpPr>
          <p:cNvPr id="4" name="Espace réservé du numéro de diapositive 3"/>
          <p:cNvSpPr>
            <a:spLocks noGrp="1"/>
          </p:cNvSpPr>
          <p:nvPr>
            <p:ph type="sldNum" sz="quarter" idx="5"/>
          </p:nvPr>
        </p:nvSpPr>
        <p:spPr/>
        <p:txBody>
          <a:bodyPr/>
          <a:lstStyle/>
          <a:p>
            <a:pPr rtl="0"/>
            <a:fld id="{4E801354-FB34-E34D-B6E0-B44A29095DE7}" type="slidenum">
              <a:rPr/>
              <a:t>9</a:t>
            </a:fld>
            <a:endParaRPr/>
          </a:p>
        </p:txBody>
      </p:sp>
    </p:spTree>
    <p:extLst>
      <p:ext uri="{BB962C8B-B14F-4D97-AF65-F5344CB8AC3E}">
        <p14:creationId xmlns:p14="http://schemas.microsoft.com/office/powerpoint/2010/main" val="3969132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E_Titl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BDFF2-9A5C-4443-9104-5BC249D75E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1" y="6352"/>
            <a:ext cx="9131300" cy="5130800"/>
          </a:xfrm>
          <a:prstGeom prst="rect">
            <a:avLst/>
          </a:prstGeom>
        </p:spPr>
      </p:pic>
      <p:pic>
        <p:nvPicPr>
          <p:cNvPr id="11" name="Immagine 10">
            <a:extLst>
              <a:ext uri="{FF2B5EF4-FFF2-40B4-BE49-F238E27FC236}">
                <a16:creationId xmlns:a16="http://schemas.microsoft.com/office/drawing/2014/main" id="{0DA8E9C6-1B86-8243-B05F-6701722702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6" name="Title 1">
            <a:extLst>
              <a:ext uri="{FF2B5EF4-FFF2-40B4-BE49-F238E27FC236}">
                <a16:creationId xmlns:a16="http://schemas.microsoft.com/office/drawing/2014/main" id="{1406887E-C08B-8844-8130-668C6335F942}"/>
              </a:ext>
            </a:extLst>
          </p:cNvPr>
          <p:cNvSpPr>
            <a:spLocks noGrp="1"/>
          </p:cNvSpPr>
          <p:nvPr>
            <p:ph type="ctrTitle" hasCustomPrompt="1"/>
          </p:nvPr>
        </p:nvSpPr>
        <p:spPr>
          <a:xfrm>
            <a:off x="478800" y="727201"/>
            <a:ext cx="4532400" cy="1464968"/>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US" dirty="0"/>
              <a:t>MASTER TITLE </a:t>
            </a:r>
            <a:br>
              <a:rPr lang="en-US" dirty="0"/>
            </a:br>
            <a:r>
              <a:rPr lang="en-US" dirty="0"/>
              <a:t>MAX 2 LINES</a:t>
            </a:r>
          </a:p>
        </p:txBody>
      </p:sp>
      <p:sp>
        <p:nvSpPr>
          <p:cNvPr id="10" name="Text Placeholder 2">
            <a:extLst>
              <a:ext uri="{FF2B5EF4-FFF2-40B4-BE49-F238E27FC236}">
                <a16:creationId xmlns:a16="http://schemas.microsoft.com/office/drawing/2014/main" id="{78072FF4-35FC-9A4D-8BD0-28109FAD0BD4}"/>
              </a:ext>
            </a:extLst>
          </p:cNvPr>
          <p:cNvSpPr>
            <a:spLocks noGrp="1"/>
          </p:cNvSpPr>
          <p:nvPr>
            <p:ph type="body" idx="1" hasCustomPrompt="1"/>
          </p:nvPr>
        </p:nvSpPr>
        <p:spPr>
          <a:xfrm>
            <a:off x="478800" y="2293200"/>
            <a:ext cx="7617796" cy="1125140"/>
          </a:xfrm>
          <a:prstGeom prst="rect">
            <a:avLst/>
          </a:prstGeom>
        </p:spPr>
        <p:txBody>
          <a:bodyPr>
            <a:normAutofit/>
          </a:bodyPr>
          <a:lstStyle>
            <a:lvl1pPr marL="0" indent="0">
              <a:buNone/>
              <a:defRPr sz="1200" b="0" i="0" cap="all" spc="230" baseline="0">
                <a:solidFill>
                  <a:schemeClr val="bg1"/>
                </a:solidFill>
                <a:latin typeface="Trebuchet MS" panose="020B0703020202090204" pitchFamily="34" charset="0"/>
              </a:defRPr>
            </a:lvl1pPr>
            <a:lvl2pPr marL="342887" indent="0">
              <a:buNone/>
              <a:defRPr sz="1500">
                <a:solidFill>
                  <a:schemeClr val="tx1">
                    <a:tint val="75000"/>
                  </a:schemeClr>
                </a:solidFill>
              </a:defRPr>
            </a:lvl2pPr>
            <a:lvl3pPr marL="685776" indent="0">
              <a:buNone/>
              <a:defRPr sz="1350">
                <a:solidFill>
                  <a:schemeClr val="tx1">
                    <a:tint val="75000"/>
                  </a:schemeClr>
                </a:solidFill>
              </a:defRPr>
            </a:lvl3pPr>
            <a:lvl4pPr marL="1028664" indent="0">
              <a:buNone/>
              <a:defRPr sz="1200">
                <a:solidFill>
                  <a:schemeClr val="tx1">
                    <a:tint val="75000"/>
                  </a:schemeClr>
                </a:solidFill>
              </a:defRPr>
            </a:lvl4pPr>
            <a:lvl5pPr marL="1371553" indent="0">
              <a:buNone/>
              <a:defRPr sz="1200">
                <a:solidFill>
                  <a:schemeClr val="tx1">
                    <a:tint val="75000"/>
                  </a:schemeClr>
                </a:solidFill>
              </a:defRPr>
            </a:lvl5pPr>
            <a:lvl6pPr marL="1714440" indent="0">
              <a:buNone/>
              <a:defRPr sz="1200">
                <a:solidFill>
                  <a:schemeClr val="tx1">
                    <a:tint val="75000"/>
                  </a:schemeClr>
                </a:solidFill>
              </a:defRPr>
            </a:lvl6pPr>
            <a:lvl7pPr marL="2057327" indent="0">
              <a:buNone/>
              <a:defRPr sz="1200">
                <a:solidFill>
                  <a:schemeClr val="tx1">
                    <a:tint val="75000"/>
                  </a:schemeClr>
                </a:solidFill>
              </a:defRPr>
            </a:lvl7pPr>
            <a:lvl8pPr marL="2400216" indent="0">
              <a:buNone/>
              <a:defRPr sz="1200">
                <a:solidFill>
                  <a:schemeClr val="tx1">
                    <a:tint val="75000"/>
                  </a:schemeClr>
                </a:solidFill>
              </a:defRPr>
            </a:lvl8pPr>
            <a:lvl9pPr marL="2743105" indent="0">
              <a:buNone/>
              <a:defRPr sz="1200">
                <a:solidFill>
                  <a:schemeClr val="tx1">
                    <a:tint val="75000"/>
                  </a:schemeClr>
                </a:solidFill>
              </a:defRPr>
            </a:lvl9pPr>
          </a:lstStyle>
          <a:p>
            <a:pPr lvl="0"/>
            <a:r>
              <a:rPr lang="it-IT" dirty="0"/>
              <a:t>CLICK TO EDIT SUBTITLE</a:t>
            </a:r>
          </a:p>
        </p:txBody>
      </p:sp>
    </p:spTree>
    <p:extLst>
      <p:ext uri="{BB962C8B-B14F-4D97-AF65-F5344CB8AC3E}">
        <p14:creationId xmlns:p14="http://schemas.microsoft.com/office/powerpoint/2010/main" val="38524960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021_Paragraph+Title_PurpleBackground">
    <p:spTree>
      <p:nvGrpSpPr>
        <p:cNvPr id="1" name=""/>
        <p:cNvGrpSpPr/>
        <p:nvPr/>
      </p:nvGrpSpPr>
      <p:grpSpPr>
        <a:xfrm>
          <a:off x="0" y="0"/>
          <a:ext cx="0" cy="0"/>
          <a:chOff x="0" y="0"/>
          <a:chExt cx="0" cy="0"/>
        </a:xfrm>
      </p:grpSpPr>
      <p:sp>
        <p:nvSpPr>
          <p:cNvPr id="9" name="Rettangolo 1">
            <a:extLst>
              <a:ext uri="{FF2B5EF4-FFF2-40B4-BE49-F238E27FC236}">
                <a16:creationId xmlns:a16="http://schemas.microsoft.com/office/drawing/2014/main" id="{10F632A8-BE7B-478D-B46E-D6757ADF4BAA}"/>
              </a:ext>
            </a:extLst>
          </p:cNvPr>
          <p:cNvSpPr/>
          <p:nvPr userDrawn="1"/>
        </p:nvSpPr>
        <p:spPr>
          <a:xfrm>
            <a:off x="387381" y="1093500"/>
            <a:ext cx="8756619" cy="40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pic>
        <p:nvPicPr>
          <p:cNvPr id="7" name="Immagine 2">
            <a:extLst>
              <a:ext uri="{FF2B5EF4-FFF2-40B4-BE49-F238E27FC236}">
                <a16:creationId xmlns:a16="http://schemas.microsoft.com/office/drawing/2014/main" id="{C5F68592-3183-3947-AA4C-BA2F86BE9D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3" name="Titre 2">
            <a:extLst>
              <a:ext uri="{FF2B5EF4-FFF2-40B4-BE49-F238E27FC236}">
                <a16:creationId xmlns:a16="http://schemas.microsoft.com/office/drawing/2014/main" id="{AC4726D8-BC08-4C0F-B79A-60283D2FB20B}"/>
              </a:ext>
            </a:extLst>
          </p:cNvPr>
          <p:cNvSpPr>
            <a:spLocks noGrp="1"/>
          </p:cNvSpPr>
          <p:nvPr>
            <p:ph type="title"/>
          </p:nvPr>
        </p:nvSpPr>
        <p:spPr>
          <a:xfrm>
            <a:off x="675000" y="270000"/>
            <a:ext cx="8100000" cy="675000"/>
          </a:xfrm>
          <a:prstGeom prst="rect">
            <a:avLst/>
          </a:prstGeom>
        </p:spPr>
        <p:txBody>
          <a:bodyPr anchor="ctr" anchorCtr="0"/>
          <a:lstStyle>
            <a:lvl1pPr>
              <a:defRPr lang="en-US" sz="2400" b="0" i="0" cap="all" baseline="0" dirty="0">
                <a:solidFill>
                  <a:schemeClr val="accent1"/>
                </a:solidFill>
                <a:latin typeface="+mj-lt"/>
              </a:defRPr>
            </a:lvl1pPr>
          </a:lstStyle>
          <a:p>
            <a:pPr marL="0" lvl="0" indent="0">
              <a:spcBef>
                <a:spcPts val="750"/>
              </a:spcBef>
              <a:buFont typeface="Arial" panose="020B0604020202020204" pitchFamily="34" charset="0"/>
              <a:buNone/>
            </a:pPr>
            <a:r>
              <a:rPr lang="fr-FR" dirty="0"/>
              <a:t>Modifiez le style du titre</a:t>
            </a:r>
            <a:endParaRPr lang="en-US" dirty="0"/>
          </a:p>
        </p:txBody>
      </p:sp>
    </p:spTree>
    <p:custDataLst>
      <p:tags r:id="rId1"/>
    </p:custDataLst>
    <p:extLst>
      <p:ext uri="{BB962C8B-B14F-4D97-AF65-F5344CB8AC3E}">
        <p14:creationId xmlns:p14="http://schemas.microsoft.com/office/powerpoint/2010/main" val="115724120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023-ALE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546F1F-9FD5-402A-8164-AA8FD0433692}"/>
              </a:ext>
            </a:extLst>
          </p:cNvPr>
          <p:cNvSpPr>
            <a:spLocks noGrp="1"/>
          </p:cNvSpPr>
          <p:nvPr>
            <p:ph type="title"/>
          </p:nvPr>
        </p:nvSpPr>
        <p:spPr>
          <a:xfrm>
            <a:off x="628650" y="234813"/>
            <a:ext cx="7830000" cy="405000"/>
          </a:xfrm>
          <a:prstGeom prst="rect">
            <a:avLst/>
          </a:prstGeom>
        </p:spPr>
        <p:txBody>
          <a:bodyPr/>
          <a:lstStyle>
            <a:lvl1pPr>
              <a:lnSpc>
                <a:spcPct val="100000"/>
              </a:lnSpc>
              <a:defRPr sz="2400" cap="all" baseline="0">
                <a:solidFill>
                  <a:schemeClr val="accent1"/>
                </a:solidFill>
                <a:latin typeface="+mn-lt"/>
              </a:defRPr>
            </a:lvl1pPr>
          </a:lstStyle>
          <a:p>
            <a:r>
              <a:rPr lang="fr-FR" dirty="0"/>
              <a:t>Modifiez le style du titre</a:t>
            </a:r>
            <a:endParaRPr lang="en-US" dirty="0"/>
          </a:p>
        </p:txBody>
      </p:sp>
    </p:spTree>
    <p:custDataLst>
      <p:tags r:id="rId1"/>
    </p:custDataLst>
    <p:extLst>
      <p:ext uri="{BB962C8B-B14F-4D97-AF65-F5344CB8AC3E}">
        <p14:creationId xmlns:p14="http://schemas.microsoft.com/office/powerpoint/2010/main" val="4531291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LE_Titl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9C21E-05A4-2040-82EE-B40B0F542B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126"/>
            <a:ext cx="9144000" cy="5129252"/>
          </a:xfrm>
          <a:prstGeom prst="rect">
            <a:avLst/>
          </a:prstGeom>
        </p:spPr>
      </p:pic>
      <p:pic>
        <p:nvPicPr>
          <p:cNvPr id="8" name="Immagine 7">
            <a:extLst>
              <a:ext uri="{FF2B5EF4-FFF2-40B4-BE49-F238E27FC236}">
                <a16:creationId xmlns:a16="http://schemas.microsoft.com/office/drawing/2014/main" id="{7B46E43A-D8AD-0146-9368-E2B08AD757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6" name="Title 1">
            <a:extLst>
              <a:ext uri="{FF2B5EF4-FFF2-40B4-BE49-F238E27FC236}">
                <a16:creationId xmlns:a16="http://schemas.microsoft.com/office/drawing/2014/main" id="{1406887E-C08B-8844-8130-668C6335F942}"/>
              </a:ext>
            </a:extLst>
          </p:cNvPr>
          <p:cNvSpPr>
            <a:spLocks noGrp="1"/>
          </p:cNvSpPr>
          <p:nvPr>
            <p:ph type="ctrTitle" hasCustomPrompt="1"/>
          </p:nvPr>
        </p:nvSpPr>
        <p:spPr>
          <a:xfrm>
            <a:off x="478800" y="727201"/>
            <a:ext cx="4532400" cy="1464968"/>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US"/>
              <a:t>MASTER TITLE</a:t>
            </a:r>
            <a:br>
              <a:rPr lang="en-US"/>
            </a:br>
            <a:r>
              <a:rPr lang="en-US"/>
              <a:t>MAX 2 LINES</a:t>
            </a:r>
          </a:p>
        </p:txBody>
      </p:sp>
      <p:sp>
        <p:nvSpPr>
          <p:cNvPr id="10" name="Text Placeholder 2">
            <a:extLst>
              <a:ext uri="{FF2B5EF4-FFF2-40B4-BE49-F238E27FC236}">
                <a16:creationId xmlns:a16="http://schemas.microsoft.com/office/drawing/2014/main" id="{78072FF4-35FC-9A4D-8BD0-28109FAD0BD4}"/>
              </a:ext>
            </a:extLst>
          </p:cNvPr>
          <p:cNvSpPr>
            <a:spLocks noGrp="1"/>
          </p:cNvSpPr>
          <p:nvPr>
            <p:ph type="body" idx="1" hasCustomPrompt="1"/>
          </p:nvPr>
        </p:nvSpPr>
        <p:spPr>
          <a:xfrm>
            <a:off x="478800" y="2293200"/>
            <a:ext cx="7617796" cy="1125140"/>
          </a:xfrm>
          <a:prstGeom prst="rect">
            <a:avLst/>
          </a:prstGeom>
        </p:spPr>
        <p:txBody>
          <a:bodyPr>
            <a:normAutofit/>
          </a:bodyPr>
          <a:lstStyle>
            <a:lvl1pPr marL="0" indent="0">
              <a:buNone/>
              <a:defRPr sz="1200" b="0" i="0" cap="all" spc="230" baseline="0">
                <a:solidFill>
                  <a:schemeClr val="bg1"/>
                </a:solidFill>
                <a:latin typeface="Trebuchet MS" panose="020B0703020202090204" pitchFamily="34" charset="0"/>
              </a:defRPr>
            </a:lvl1pPr>
            <a:lvl2pPr marL="342887" indent="0">
              <a:buNone/>
              <a:defRPr sz="1500">
                <a:solidFill>
                  <a:schemeClr val="tx1">
                    <a:tint val="75000"/>
                  </a:schemeClr>
                </a:solidFill>
              </a:defRPr>
            </a:lvl2pPr>
            <a:lvl3pPr marL="685776" indent="0">
              <a:buNone/>
              <a:defRPr sz="1350">
                <a:solidFill>
                  <a:schemeClr val="tx1">
                    <a:tint val="75000"/>
                  </a:schemeClr>
                </a:solidFill>
              </a:defRPr>
            </a:lvl3pPr>
            <a:lvl4pPr marL="1028664" indent="0">
              <a:buNone/>
              <a:defRPr sz="1200">
                <a:solidFill>
                  <a:schemeClr val="tx1">
                    <a:tint val="75000"/>
                  </a:schemeClr>
                </a:solidFill>
              </a:defRPr>
            </a:lvl4pPr>
            <a:lvl5pPr marL="1371553" indent="0">
              <a:buNone/>
              <a:defRPr sz="1200">
                <a:solidFill>
                  <a:schemeClr val="tx1">
                    <a:tint val="75000"/>
                  </a:schemeClr>
                </a:solidFill>
              </a:defRPr>
            </a:lvl5pPr>
            <a:lvl6pPr marL="1714440" indent="0">
              <a:buNone/>
              <a:defRPr sz="1200">
                <a:solidFill>
                  <a:schemeClr val="tx1">
                    <a:tint val="75000"/>
                  </a:schemeClr>
                </a:solidFill>
              </a:defRPr>
            </a:lvl6pPr>
            <a:lvl7pPr marL="2057327" indent="0">
              <a:buNone/>
              <a:defRPr sz="1200">
                <a:solidFill>
                  <a:schemeClr val="tx1">
                    <a:tint val="75000"/>
                  </a:schemeClr>
                </a:solidFill>
              </a:defRPr>
            </a:lvl7pPr>
            <a:lvl8pPr marL="2400216" indent="0">
              <a:buNone/>
              <a:defRPr sz="1200">
                <a:solidFill>
                  <a:schemeClr val="tx1">
                    <a:tint val="75000"/>
                  </a:schemeClr>
                </a:solidFill>
              </a:defRPr>
            </a:lvl8pPr>
            <a:lvl9pPr marL="2743105" indent="0">
              <a:buNone/>
              <a:defRPr sz="1200">
                <a:solidFill>
                  <a:schemeClr val="tx1">
                    <a:tint val="75000"/>
                  </a:schemeClr>
                </a:solidFill>
              </a:defRPr>
            </a:lvl9pPr>
          </a:lstStyle>
          <a:p>
            <a:pPr lvl="0"/>
            <a:r>
              <a:rPr lang="it-IT"/>
              <a:t>CLICK TO EDIT SUBTITLE</a:t>
            </a:r>
          </a:p>
        </p:txBody>
      </p:sp>
    </p:spTree>
    <p:extLst>
      <p:ext uri="{BB962C8B-B14F-4D97-AF65-F5344CB8AC3E}">
        <p14:creationId xmlns:p14="http://schemas.microsoft.com/office/powerpoint/2010/main" val="319297912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LE_Titl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BDFF2-9A5C-4443-9104-5BC249D75E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1" y="6352"/>
            <a:ext cx="9131300" cy="5130800"/>
          </a:xfrm>
          <a:prstGeom prst="rect">
            <a:avLst/>
          </a:prstGeom>
        </p:spPr>
      </p:pic>
      <p:pic>
        <p:nvPicPr>
          <p:cNvPr id="11" name="Immagine 10">
            <a:extLst>
              <a:ext uri="{FF2B5EF4-FFF2-40B4-BE49-F238E27FC236}">
                <a16:creationId xmlns:a16="http://schemas.microsoft.com/office/drawing/2014/main" id="{0DA8E9C6-1B86-8243-B05F-670172270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6" name="Title 1">
            <a:extLst>
              <a:ext uri="{FF2B5EF4-FFF2-40B4-BE49-F238E27FC236}">
                <a16:creationId xmlns:a16="http://schemas.microsoft.com/office/drawing/2014/main" id="{1406887E-C08B-8844-8130-668C6335F942}"/>
              </a:ext>
            </a:extLst>
          </p:cNvPr>
          <p:cNvSpPr>
            <a:spLocks noGrp="1"/>
          </p:cNvSpPr>
          <p:nvPr>
            <p:ph type="ctrTitle" hasCustomPrompt="1"/>
          </p:nvPr>
        </p:nvSpPr>
        <p:spPr>
          <a:xfrm>
            <a:off x="478800" y="727201"/>
            <a:ext cx="4532400" cy="1464968"/>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US"/>
              <a:t>MASTER TITLE </a:t>
            </a:r>
            <a:br>
              <a:rPr lang="en-US"/>
            </a:br>
            <a:r>
              <a:rPr lang="en-US"/>
              <a:t>MAX 2 LINES</a:t>
            </a:r>
          </a:p>
        </p:txBody>
      </p:sp>
      <p:sp>
        <p:nvSpPr>
          <p:cNvPr id="10" name="Text Placeholder 2">
            <a:extLst>
              <a:ext uri="{FF2B5EF4-FFF2-40B4-BE49-F238E27FC236}">
                <a16:creationId xmlns:a16="http://schemas.microsoft.com/office/drawing/2014/main" id="{78072FF4-35FC-9A4D-8BD0-28109FAD0BD4}"/>
              </a:ext>
            </a:extLst>
          </p:cNvPr>
          <p:cNvSpPr>
            <a:spLocks noGrp="1"/>
          </p:cNvSpPr>
          <p:nvPr>
            <p:ph type="body" idx="1" hasCustomPrompt="1"/>
          </p:nvPr>
        </p:nvSpPr>
        <p:spPr>
          <a:xfrm>
            <a:off x="478800" y="2293200"/>
            <a:ext cx="7617796" cy="1125140"/>
          </a:xfrm>
          <a:prstGeom prst="rect">
            <a:avLst/>
          </a:prstGeom>
        </p:spPr>
        <p:txBody>
          <a:bodyPr>
            <a:normAutofit/>
          </a:bodyPr>
          <a:lstStyle>
            <a:lvl1pPr marL="0" indent="0">
              <a:buNone/>
              <a:defRPr sz="1200" b="0" i="0" cap="all" spc="230" baseline="0">
                <a:solidFill>
                  <a:schemeClr val="bg1"/>
                </a:solidFill>
                <a:latin typeface="Trebuchet MS" panose="020B0703020202090204" pitchFamily="34" charset="0"/>
              </a:defRPr>
            </a:lvl1pPr>
            <a:lvl2pPr marL="342887" indent="0">
              <a:buNone/>
              <a:defRPr sz="1500">
                <a:solidFill>
                  <a:schemeClr val="tx1">
                    <a:tint val="75000"/>
                  </a:schemeClr>
                </a:solidFill>
              </a:defRPr>
            </a:lvl2pPr>
            <a:lvl3pPr marL="685776" indent="0">
              <a:buNone/>
              <a:defRPr sz="1350">
                <a:solidFill>
                  <a:schemeClr val="tx1">
                    <a:tint val="75000"/>
                  </a:schemeClr>
                </a:solidFill>
              </a:defRPr>
            </a:lvl3pPr>
            <a:lvl4pPr marL="1028664" indent="0">
              <a:buNone/>
              <a:defRPr sz="1200">
                <a:solidFill>
                  <a:schemeClr val="tx1">
                    <a:tint val="75000"/>
                  </a:schemeClr>
                </a:solidFill>
              </a:defRPr>
            </a:lvl4pPr>
            <a:lvl5pPr marL="1371553" indent="0">
              <a:buNone/>
              <a:defRPr sz="1200">
                <a:solidFill>
                  <a:schemeClr val="tx1">
                    <a:tint val="75000"/>
                  </a:schemeClr>
                </a:solidFill>
              </a:defRPr>
            </a:lvl5pPr>
            <a:lvl6pPr marL="1714440" indent="0">
              <a:buNone/>
              <a:defRPr sz="1200">
                <a:solidFill>
                  <a:schemeClr val="tx1">
                    <a:tint val="75000"/>
                  </a:schemeClr>
                </a:solidFill>
              </a:defRPr>
            </a:lvl6pPr>
            <a:lvl7pPr marL="2057327" indent="0">
              <a:buNone/>
              <a:defRPr sz="1200">
                <a:solidFill>
                  <a:schemeClr val="tx1">
                    <a:tint val="75000"/>
                  </a:schemeClr>
                </a:solidFill>
              </a:defRPr>
            </a:lvl7pPr>
            <a:lvl8pPr marL="2400216" indent="0">
              <a:buNone/>
              <a:defRPr sz="1200">
                <a:solidFill>
                  <a:schemeClr val="tx1">
                    <a:tint val="75000"/>
                  </a:schemeClr>
                </a:solidFill>
              </a:defRPr>
            </a:lvl8pPr>
            <a:lvl9pPr marL="2743105" indent="0">
              <a:buNone/>
              <a:defRPr sz="1200">
                <a:solidFill>
                  <a:schemeClr val="tx1">
                    <a:tint val="75000"/>
                  </a:schemeClr>
                </a:solidFill>
              </a:defRPr>
            </a:lvl9pPr>
          </a:lstStyle>
          <a:p>
            <a:pPr lvl="0"/>
            <a:r>
              <a:rPr lang="it-IT"/>
              <a:t>CLICK TO EDIT SUBTITLE</a:t>
            </a:r>
          </a:p>
        </p:txBody>
      </p:sp>
    </p:spTree>
    <p:extLst>
      <p:ext uri="{BB962C8B-B14F-4D97-AF65-F5344CB8AC3E}">
        <p14:creationId xmlns:p14="http://schemas.microsoft.com/office/powerpoint/2010/main" val="16372345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ALE_Title_3">
    <p:spTree>
      <p:nvGrpSpPr>
        <p:cNvPr id="1" name=""/>
        <p:cNvGrpSpPr/>
        <p:nvPr/>
      </p:nvGrpSpPr>
      <p:grpSpPr>
        <a:xfrm>
          <a:off x="0" y="0"/>
          <a:ext cx="0" cy="0"/>
          <a:chOff x="0" y="0"/>
          <a:chExt cx="0" cy="0"/>
        </a:xfrm>
      </p:grpSpPr>
      <p:pic>
        <p:nvPicPr>
          <p:cNvPr id="9" name="Immagine 6">
            <a:extLst>
              <a:ext uri="{FF2B5EF4-FFF2-40B4-BE49-F238E27FC236}">
                <a16:creationId xmlns:a16="http://schemas.microsoft.com/office/drawing/2014/main" id="{71E4C305-FE3D-C04F-8281-D47D58A4E0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93" y="0"/>
            <a:ext cx="9141619" cy="5143500"/>
          </a:xfrm>
          <a:prstGeom prst="rect">
            <a:avLst/>
          </a:prstGeom>
        </p:spPr>
      </p:pic>
      <p:pic>
        <p:nvPicPr>
          <p:cNvPr id="11" name="Immagine 10">
            <a:extLst>
              <a:ext uri="{FF2B5EF4-FFF2-40B4-BE49-F238E27FC236}">
                <a16:creationId xmlns:a16="http://schemas.microsoft.com/office/drawing/2014/main" id="{0DA8E9C6-1B86-8243-B05F-670172270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6" name="Title 1">
            <a:extLst>
              <a:ext uri="{FF2B5EF4-FFF2-40B4-BE49-F238E27FC236}">
                <a16:creationId xmlns:a16="http://schemas.microsoft.com/office/drawing/2014/main" id="{1406887E-C08B-8844-8130-668C6335F942}"/>
              </a:ext>
            </a:extLst>
          </p:cNvPr>
          <p:cNvSpPr>
            <a:spLocks noGrp="1"/>
          </p:cNvSpPr>
          <p:nvPr>
            <p:ph type="ctrTitle" hasCustomPrompt="1"/>
          </p:nvPr>
        </p:nvSpPr>
        <p:spPr>
          <a:xfrm>
            <a:off x="478800" y="727202"/>
            <a:ext cx="4532400" cy="772471"/>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US"/>
              <a:t>Master title</a:t>
            </a:r>
          </a:p>
        </p:txBody>
      </p:sp>
      <p:sp>
        <p:nvSpPr>
          <p:cNvPr id="10" name="Text Placeholder 2">
            <a:extLst>
              <a:ext uri="{FF2B5EF4-FFF2-40B4-BE49-F238E27FC236}">
                <a16:creationId xmlns:a16="http://schemas.microsoft.com/office/drawing/2014/main" id="{78072FF4-35FC-9A4D-8BD0-28109FAD0BD4}"/>
              </a:ext>
            </a:extLst>
          </p:cNvPr>
          <p:cNvSpPr>
            <a:spLocks noGrp="1"/>
          </p:cNvSpPr>
          <p:nvPr>
            <p:ph type="body" idx="1" hasCustomPrompt="1"/>
          </p:nvPr>
        </p:nvSpPr>
        <p:spPr>
          <a:xfrm>
            <a:off x="478800" y="2293200"/>
            <a:ext cx="7617796" cy="1125140"/>
          </a:xfrm>
          <a:prstGeom prst="rect">
            <a:avLst/>
          </a:prstGeom>
        </p:spPr>
        <p:txBody>
          <a:bodyPr>
            <a:normAutofit/>
          </a:bodyPr>
          <a:lstStyle>
            <a:lvl1pPr marL="0" indent="0">
              <a:buNone/>
              <a:defRPr sz="1200" b="0" i="0" cap="all" spc="230" baseline="0">
                <a:solidFill>
                  <a:schemeClr val="bg1"/>
                </a:solidFill>
                <a:latin typeface="Trebuchet MS" panose="020B0703020202090204" pitchFamily="34" charset="0"/>
              </a:defRPr>
            </a:lvl1pPr>
            <a:lvl2pPr marL="342887" indent="0">
              <a:buNone/>
              <a:defRPr sz="1500">
                <a:solidFill>
                  <a:schemeClr val="tx1">
                    <a:tint val="75000"/>
                  </a:schemeClr>
                </a:solidFill>
              </a:defRPr>
            </a:lvl2pPr>
            <a:lvl3pPr marL="685776" indent="0">
              <a:buNone/>
              <a:defRPr sz="1350">
                <a:solidFill>
                  <a:schemeClr val="tx1">
                    <a:tint val="75000"/>
                  </a:schemeClr>
                </a:solidFill>
              </a:defRPr>
            </a:lvl3pPr>
            <a:lvl4pPr marL="1028664" indent="0">
              <a:buNone/>
              <a:defRPr sz="1200">
                <a:solidFill>
                  <a:schemeClr val="tx1">
                    <a:tint val="75000"/>
                  </a:schemeClr>
                </a:solidFill>
              </a:defRPr>
            </a:lvl4pPr>
            <a:lvl5pPr marL="1371553" indent="0">
              <a:buNone/>
              <a:defRPr sz="1200">
                <a:solidFill>
                  <a:schemeClr val="tx1">
                    <a:tint val="75000"/>
                  </a:schemeClr>
                </a:solidFill>
              </a:defRPr>
            </a:lvl5pPr>
            <a:lvl6pPr marL="1714440" indent="0">
              <a:buNone/>
              <a:defRPr sz="1200">
                <a:solidFill>
                  <a:schemeClr val="tx1">
                    <a:tint val="75000"/>
                  </a:schemeClr>
                </a:solidFill>
              </a:defRPr>
            </a:lvl6pPr>
            <a:lvl7pPr marL="2057327" indent="0">
              <a:buNone/>
              <a:defRPr sz="1200">
                <a:solidFill>
                  <a:schemeClr val="tx1">
                    <a:tint val="75000"/>
                  </a:schemeClr>
                </a:solidFill>
              </a:defRPr>
            </a:lvl7pPr>
            <a:lvl8pPr marL="2400216" indent="0">
              <a:buNone/>
              <a:defRPr sz="1200">
                <a:solidFill>
                  <a:schemeClr val="tx1">
                    <a:tint val="75000"/>
                  </a:schemeClr>
                </a:solidFill>
              </a:defRPr>
            </a:lvl8pPr>
            <a:lvl9pPr marL="2743105" indent="0">
              <a:buNone/>
              <a:defRPr sz="1200">
                <a:solidFill>
                  <a:schemeClr val="tx1">
                    <a:tint val="75000"/>
                  </a:schemeClr>
                </a:solidFill>
              </a:defRPr>
            </a:lvl9pPr>
          </a:lstStyle>
          <a:p>
            <a:pPr lvl="0"/>
            <a:r>
              <a:rPr lang="it-IT"/>
              <a:t>CLICK TO EDIT SUBTITLE</a:t>
            </a:r>
          </a:p>
        </p:txBody>
      </p:sp>
    </p:spTree>
    <p:extLst>
      <p:ext uri="{BB962C8B-B14F-4D97-AF65-F5344CB8AC3E}">
        <p14:creationId xmlns:p14="http://schemas.microsoft.com/office/powerpoint/2010/main" val="69433156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slid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1000" y="0"/>
            <a:ext cx="8763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10" name="Segnaposto testo 10">
            <a:extLst>
              <a:ext uri="{FF2B5EF4-FFF2-40B4-BE49-F238E27FC236}">
                <a16:creationId xmlns:a16="http://schemas.microsoft.com/office/drawing/2014/main" id="{D4C51964-29CD-1F49-BB18-0E8E2086B967}"/>
              </a:ext>
            </a:extLst>
          </p:cNvPr>
          <p:cNvSpPr>
            <a:spLocks noGrp="1"/>
          </p:cNvSpPr>
          <p:nvPr>
            <p:ph type="body" sz="quarter" idx="11" hasCustomPrompt="1"/>
          </p:nvPr>
        </p:nvSpPr>
        <p:spPr>
          <a:xfrm>
            <a:off x="1302032" y="1885951"/>
            <a:ext cx="6539941" cy="533400"/>
          </a:xfrm>
          <a:prstGeom prst="rect">
            <a:avLst/>
          </a:prstGeom>
        </p:spPr>
        <p:txBody>
          <a:bodyPr/>
          <a:lstStyle>
            <a:lvl1pPr marL="0" indent="0" algn="ctr">
              <a:buNone/>
              <a:defRPr sz="2400" b="0" i="0" cap="all" baseline="0">
                <a:solidFill>
                  <a:schemeClr val="bg1"/>
                </a:solidFill>
                <a:latin typeface="+mj-lt"/>
              </a:defRPr>
            </a:lvl1pPr>
          </a:lstStyle>
          <a:p>
            <a:pPr lvl="0"/>
            <a:r>
              <a:rPr lang="en-US" noProof="0"/>
              <a:t>SECTION</a:t>
            </a:r>
            <a:r>
              <a:rPr lang="it-IT"/>
              <a:t> TITLE</a:t>
            </a:r>
          </a:p>
        </p:txBody>
      </p:sp>
      <p:pic>
        <p:nvPicPr>
          <p:cNvPr id="6" name="Immagine 5">
            <a:extLst>
              <a:ext uri="{FF2B5EF4-FFF2-40B4-BE49-F238E27FC236}">
                <a16:creationId xmlns:a16="http://schemas.microsoft.com/office/drawing/2014/main" id="{2F8DEAE1-4040-254E-A667-C878DF47D8D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72400" y="4705351"/>
            <a:ext cx="1260646" cy="373952"/>
          </a:xfrm>
          <a:prstGeom prst="rect">
            <a:avLst/>
          </a:prstGeom>
        </p:spPr>
      </p:pic>
      <p:cxnSp>
        <p:nvCxnSpPr>
          <p:cNvPr id="4" name="Connettore 1 3">
            <a:extLst>
              <a:ext uri="{FF2B5EF4-FFF2-40B4-BE49-F238E27FC236}">
                <a16:creationId xmlns:a16="http://schemas.microsoft.com/office/drawing/2014/main" id="{72FF0492-B612-9B43-AFEF-98AC9B1253D6}"/>
              </a:ext>
            </a:extLst>
          </p:cNvPr>
          <p:cNvCxnSpPr/>
          <p:nvPr/>
        </p:nvCxnSpPr>
        <p:spPr>
          <a:xfrm>
            <a:off x="4267200" y="2571750"/>
            <a:ext cx="838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egnaposto testo 10">
            <a:extLst>
              <a:ext uri="{FF2B5EF4-FFF2-40B4-BE49-F238E27FC236}">
                <a16:creationId xmlns:a16="http://schemas.microsoft.com/office/drawing/2014/main" id="{FCB01C11-23D0-504E-9C51-0E9558100EB2}"/>
              </a:ext>
            </a:extLst>
          </p:cNvPr>
          <p:cNvSpPr>
            <a:spLocks noGrp="1"/>
          </p:cNvSpPr>
          <p:nvPr>
            <p:ph type="body" sz="quarter" idx="12" hasCustomPrompt="1"/>
          </p:nvPr>
        </p:nvSpPr>
        <p:spPr>
          <a:xfrm>
            <a:off x="1302032" y="2688590"/>
            <a:ext cx="6539941" cy="533400"/>
          </a:xfrm>
          <a:prstGeom prst="rect">
            <a:avLst/>
          </a:prstGeom>
        </p:spPr>
        <p:txBody>
          <a:bodyPr/>
          <a:lstStyle>
            <a:lvl1pPr marL="0" indent="0" algn="ctr">
              <a:buNone/>
              <a:defRPr sz="1200" b="0" i="0" cap="all" baseline="0">
                <a:solidFill>
                  <a:schemeClr val="bg1"/>
                </a:solidFill>
                <a:latin typeface="Trebuchet MS" panose="020B0703020202090204" pitchFamily="34" charset="0"/>
              </a:defRPr>
            </a:lvl1pPr>
          </a:lstStyle>
          <a:p>
            <a:pPr lvl="0"/>
            <a:r>
              <a:rPr lang="it-IT"/>
              <a:t>SECTION SUBTITLE</a:t>
            </a:r>
          </a:p>
        </p:txBody>
      </p:sp>
    </p:spTree>
    <p:extLst>
      <p:ext uri="{BB962C8B-B14F-4D97-AF65-F5344CB8AC3E}">
        <p14:creationId xmlns:p14="http://schemas.microsoft.com/office/powerpoint/2010/main" val="166787649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Agenda_Bullet_Point">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3421" y="0"/>
            <a:ext cx="345305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6" name="Segnaposto testo 10">
            <a:extLst>
              <a:ext uri="{FF2B5EF4-FFF2-40B4-BE49-F238E27FC236}">
                <a16:creationId xmlns:a16="http://schemas.microsoft.com/office/drawing/2014/main" id="{08DDE2E6-567C-C44E-9C27-ED21D917438F}"/>
              </a:ext>
            </a:extLst>
          </p:cNvPr>
          <p:cNvSpPr>
            <a:spLocks noGrp="1"/>
          </p:cNvSpPr>
          <p:nvPr>
            <p:ph type="body" sz="quarter" idx="11" hasCustomPrompt="1"/>
          </p:nvPr>
        </p:nvSpPr>
        <p:spPr>
          <a:xfrm>
            <a:off x="622859" y="228522"/>
            <a:ext cx="2646258" cy="743028"/>
          </a:xfrm>
          <a:prstGeom prst="rect">
            <a:avLst/>
          </a:prstGeom>
        </p:spPr>
        <p:txBody>
          <a:bodyPr/>
          <a:lstStyle>
            <a:lvl1pPr marL="0" indent="0">
              <a:buNone/>
              <a:defRPr sz="2400" b="0" i="0" cap="all" baseline="0">
                <a:solidFill>
                  <a:schemeClr val="bg1"/>
                </a:solidFill>
                <a:latin typeface="+mj-lt"/>
              </a:defRPr>
            </a:lvl1pPr>
          </a:lstStyle>
          <a:p>
            <a:pPr lvl="0"/>
            <a:r>
              <a:rPr lang="en-US" noProof="0"/>
              <a:t>EXAMPLE TITLE</a:t>
            </a:r>
            <a:br>
              <a:rPr lang="it-IT"/>
            </a:br>
            <a:r>
              <a:rPr lang="it-IT"/>
              <a:t>MAX 2 Lines</a:t>
            </a:r>
          </a:p>
        </p:txBody>
      </p:sp>
      <p:sp>
        <p:nvSpPr>
          <p:cNvPr id="8" name="Segnaposto testo 4">
            <a:extLst>
              <a:ext uri="{FF2B5EF4-FFF2-40B4-BE49-F238E27FC236}">
                <a16:creationId xmlns:a16="http://schemas.microsoft.com/office/drawing/2014/main" id="{C8A60FFB-46B3-E349-B840-50BA3514D2E6}"/>
              </a:ext>
            </a:extLst>
          </p:cNvPr>
          <p:cNvSpPr>
            <a:spLocks noGrp="1"/>
          </p:cNvSpPr>
          <p:nvPr>
            <p:ph type="body" sz="quarter" idx="13" hasCustomPrompt="1"/>
          </p:nvPr>
        </p:nvSpPr>
        <p:spPr>
          <a:xfrm>
            <a:off x="622862" y="1940539"/>
            <a:ext cx="2683773"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2"/>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a:t>Lorem ipsum dolor sit </a:t>
            </a:r>
            <a:r>
              <a:rPr lang="en-US" err="1"/>
              <a:t>amet</a:t>
            </a:r>
            <a:r>
              <a:rPr lang="en-US"/>
              <a:t> dolor </a:t>
            </a:r>
            <a:r>
              <a:rPr lang="en-US" err="1"/>
              <a:t>consectetur</a:t>
            </a:r>
            <a:r>
              <a:rPr lang="en-US"/>
              <a:t> </a:t>
            </a:r>
            <a:r>
              <a:rPr lang="en-US" err="1"/>
              <a:t>adipis</a:t>
            </a:r>
            <a:r>
              <a:rPr lang="en-US"/>
              <a:t> </a:t>
            </a:r>
            <a:r>
              <a:rPr lang="en-US" err="1"/>
              <a:t>elit</a:t>
            </a:r>
            <a:r>
              <a:rPr lang="en-US"/>
              <a:t> </a:t>
            </a:r>
            <a:r>
              <a:rPr lang="en-US" err="1"/>
              <a:t>quam</a:t>
            </a:r>
            <a:r>
              <a:rPr lang="en-US"/>
              <a:t>. Lorem ipsum dolor sit </a:t>
            </a:r>
            <a:r>
              <a:rPr lang="en-US" err="1"/>
              <a:t>amet</a:t>
            </a:r>
            <a:r>
              <a:rPr lang="en-US"/>
              <a:t> dolor </a:t>
            </a:r>
            <a:r>
              <a:rPr lang="en-US" err="1"/>
              <a:t>consectetur</a:t>
            </a:r>
            <a:r>
              <a:rPr lang="en-US"/>
              <a:t> </a:t>
            </a:r>
            <a:r>
              <a:rPr lang="en-US" err="1"/>
              <a:t>adipiscing</a:t>
            </a:r>
            <a:r>
              <a:rPr lang="en-US"/>
              <a:t> </a:t>
            </a:r>
            <a:r>
              <a:rPr lang="en-US" err="1"/>
              <a:t>elit</a:t>
            </a:r>
            <a:r>
              <a:rPr lang="en-US"/>
              <a:t> </a:t>
            </a:r>
            <a:r>
              <a:rPr lang="en-US" err="1"/>
              <a:t>quam</a:t>
            </a:r>
            <a:r>
              <a:rPr lang="en-US"/>
              <a:t>.</a:t>
            </a:r>
          </a:p>
          <a:p>
            <a:pPr lvl="0"/>
            <a:endParaRPr lang="en-US"/>
          </a:p>
        </p:txBody>
      </p:sp>
      <p:sp>
        <p:nvSpPr>
          <p:cNvPr id="7" name="Segnaposto testo 12">
            <a:extLst>
              <a:ext uri="{FF2B5EF4-FFF2-40B4-BE49-F238E27FC236}">
                <a16:creationId xmlns:a16="http://schemas.microsoft.com/office/drawing/2014/main" id="{26E851CC-B57E-874E-B33D-600FB6B4A1CE}"/>
              </a:ext>
            </a:extLst>
          </p:cNvPr>
          <p:cNvSpPr>
            <a:spLocks noGrp="1"/>
          </p:cNvSpPr>
          <p:nvPr>
            <p:ph type="body" sz="quarter" idx="12" hasCustomPrompt="1"/>
          </p:nvPr>
        </p:nvSpPr>
        <p:spPr>
          <a:xfrm>
            <a:off x="4301007" y="989709"/>
            <a:ext cx="377288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4332" indent="-171444">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sz="900"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a:t>
            </a:r>
          </a:p>
          <a:p>
            <a:pPr lvl="1"/>
            <a:r>
              <a:rPr lang="en-US" noProof="0"/>
              <a:t>Bullet 2</a:t>
            </a:r>
          </a:p>
          <a:p>
            <a:pPr lvl="2"/>
            <a:r>
              <a:rPr lang="en-US" noProof="0"/>
              <a:t>Bullet 3</a:t>
            </a:r>
          </a:p>
          <a:p>
            <a:pPr lvl="3"/>
            <a:r>
              <a:rPr lang="en-US" noProof="0"/>
              <a:t>Bullet 4</a:t>
            </a:r>
          </a:p>
          <a:p>
            <a:r>
              <a:rPr lang="en-US" noProof="0"/>
              <a:t>Bullet number 2</a:t>
            </a:r>
          </a:p>
          <a:p>
            <a:r>
              <a:rPr lang="en-US" noProof="0"/>
              <a:t>Bullet number 3</a:t>
            </a:r>
          </a:p>
          <a:p>
            <a:r>
              <a:rPr lang="en-US" noProof="0"/>
              <a:t>Bullet number 4</a:t>
            </a:r>
          </a:p>
          <a:p>
            <a:r>
              <a:rPr lang="en-US" noProof="0"/>
              <a:t>Bullet number 5</a:t>
            </a:r>
          </a:p>
        </p:txBody>
      </p:sp>
    </p:spTree>
    <p:extLst>
      <p:ext uri="{BB962C8B-B14F-4D97-AF65-F5344CB8AC3E}">
        <p14:creationId xmlns:p14="http://schemas.microsoft.com/office/powerpoint/2010/main" val="428027453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Bullet_Point 3 lines titl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77721" y="0"/>
            <a:ext cx="345305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13" name="Segnaposto testo 12">
            <a:extLst>
              <a:ext uri="{FF2B5EF4-FFF2-40B4-BE49-F238E27FC236}">
                <a16:creationId xmlns:a16="http://schemas.microsoft.com/office/drawing/2014/main" id="{FD80E0B3-E28F-4644-B1AA-3329A54DCC5A}"/>
              </a:ext>
            </a:extLst>
          </p:cNvPr>
          <p:cNvSpPr>
            <a:spLocks noGrp="1"/>
          </p:cNvSpPr>
          <p:nvPr>
            <p:ph type="body" sz="quarter" idx="12" hasCustomPrompt="1"/>
          </p:nvPr>
        </p:nvSpPr>
        <p:spPr>
          <a:xfrm>
            <a:off x="4301007" y="989709"/>
            <a:ext cx="377288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a:t>
            </a:r>
          </a:p>
          <a:p>
            <a:pPr lvl="1"/>
            <a:r>
              <a:rPr lang="en-US" noProof="0"/>
              <a:t>Bullet 2</a:t>
            </a:r>
          </a:p>
          <a:p>
            <a:pPr lvl="2"/>
            <a:r>
              <a:rPr lang="en-US" noProof="0"/>
              <a:t>Bullet 3</a:t>
            </a:r>
          </a:p>
          <a:p>
            <a:pPr lvl="3"/>
            <a:r>
              <a:rPr lang="en-US" noProof="0"/>
              <a:t>Bullet 4</a:t>
            </a:r>
          </a:p>
          <a:p>
            <a:r>
              <a:rPr lang="en-US" noProof="0"/>
              <a:t>Bullet number 2</a:t>
            </a:r>
          </a:p>
          <a:p>
            <a:r>
              <a:rPr lang="en-US" noProof="0"/>
              <a:t>Bullet number 3</a:t>
            </a:r>
          </a:p>
          <a:p>
            <a:r>
              <a:rPr lang="en-US" noProof="0"/>
              <a:t>Bullet number 4</a:t>
            </a:r>
          </a:p>
          <a:p>
            <a:r>
              <a:rPr lang="en-US" noProof="0"/>
              <a:t>Bullet number 5</a:t>
            </a:r>
          </a:p>
        </p:txBody>
      </p:sp>
      <p:sp>
        <p:nvSpPr>
          <p:cNvPr id="5" name="Segnaposto testo 4">
            <a:extLst>
              <a:ext uri="{FF2B5EF4-FFF2-40B4-BE49-F238E27FC236}">
                <a16:creationId xmlns:a16="http://schemas.microsoft.com/office/drawing/2014/main" id="{8ECB8A2D-CEF9-1E45-8799-3166D71A2A74}"/>
              </a:ext>
            </a:extLst>
          </p:cNvPr>
          <p:cNvSpPr>
            <a:spLocks noGrp="1"/>
          </p:cNvSpPr>
          <p:nvPr>
            <p:ph type="body" sz="quarter" idx="13" hasCustomPrompt="1"/>
          </p:nvPr>
        </p:nvSpPr>
        <p:spPr>
          <a:xfrm>
            <a:off x="622862" y="1940539"/>
            <a:ext cx="2683773"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2"/>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a:t>Lorem ipsum dolor sit </a:t>
            </a:r>
            <a:r>
              <a:rPr lang="en-US" err="1"/>
              <a:t>amet</a:t>
            </a:r>
            <a:r>
              <a:rPr lang="en-US"/>
              <a:t> dolor </a:t>
            </a:r>
            <a:r>
              <a:rPr lang="en-US" err="1"/>
              <a:t>consectetur</a:t>
            </a:r>
            <a:r>
              <a:rPr lang="en-US"/>
              <a:t> </a:t>
            </a:r>
            <a:r>
              <a:rPr lang="en-US" err="1"/>
              <a:t>adipis</a:t>
            </a:r>
            <a:r>
              <a:rPr lang="en-US"/>
              <a:t> </a:t>
            </a:r>
            <a:r>
              <a:rPr lang="en-US" err="1"/>
              <a:t>elit</a:t>
            </a:r>
            <a:r>
              <a:rPr lang="en-US"/>
              <a:t> </a:t>
            </a:r>
            <a:r>
              <a:rPr lang="en-US" err="1"/>
              <a:t>quam</a:t>
            </a:r>
            <a:r>
              <a:rPr lang="en-US"/>
              <a:t>. Lorem ipsum dolor sit </a:t>
            </a:r>
            <a:r>
              <a:rPr lang="en-US" err="1"/>
              <a:t>amet</a:t>
            </a:r>
            <a:r>
              <a:rPr lang="en-US"/>
              <a:t> dolor </a:t>
            </a:r>
            <a:r>
              <a:rPr lang="en-US" err="1"/>
              <a:t>consectetur</a:t>
            </a:r>
            <a:r>
              <a:rPr lang="en-US"/>
              <a:t> </a:t>
            </a:r>
            <a:r>
              <a:rPr lang="en-US" err="1"/>
              <a:t>adipiscing</a:t>
            </a:r>
            <a:r>
              <a:rPr lang="en-US"/>
              <a:t> </a:t>
            </a:r>
            <a:r>
              <a:rPr lang="en-US" err="1"/>
              <a:t>elit</a:t>
            </a:r>
            <a:r>
              <a:rPr lang="en-US"/>
              <a:t> </a:t>
            </a:r>
            <a:r>
              <a:rPr lang="en-US" err="1"/>
              <a:t>quam</a:t>
            </a:r>
            <a:r>
              <a:rPr lang="en-US"/>
              <a:t>.</a:t>
            </a:r>
          </a:p>
          <a:p>
            <a:pPr lvl="0"/>
            <a:endParaRPr lang="en-US"/>
          </a:p>
        </p:txBody>
      </p:sp>
      <p:sp>
        <p:nvSpPr>
          <p:cNvPr id="10" name="Segnaposto testo 10">
            <a:extLst>
              <a:ext uri="{FF2B5EF4-FFF2-40B4-BE49-F238E27FC236}">
                <a16:creationId xmlns:a16="http://schemas.microsoft.com/office/drawing/2014/main" id="{D4C51964-29CD-1F49-BB18-0E8E2086B967}"/>
              </a:ext>
            </a:extLst>
          </p:cNvPr>
          <p:cNvSpPr>
            <a:spLocks noGrp="1"/>
          </p:cNvSpPr>
          <p:nvPr>
            <p:ph type="body" sz="quarter" idx="11" hasCustomPrompt="1"/>
          </p:nvPr>
        </p:nvSpPr>
        <p:spPr>
          <a:xfrm>
            <a:off x="622859" y="228523"/>
            <a:ext cx="2646258" cy="1162646"/>
          </a:xfrm>
          <a:prstGeom prst="rect">
            <a:avLst/>
          </a:prstGeom>
        </p:spPr>
        <p:txBody>
          <a:bodyPr/>
          <a:lstStyle>
            <a:lvl1pPr marL="0" indent="0">
              <a:lnSpc>
                <a:spcPct val="100000"/>
              </a:lnSpc>
              <a:buNone/>
              <a:defRPr sz="2400" b="0" i="0" cap="all" baseline="0">
                <a:solidFill>
                  <a:schemeClr val="bg1"/>
                </a:solidFill>
                <a:latin typeface="+mj-lt"/>
              </a:defRPr>
            </a:lvl1pPr>
          </a:lstStyle>
          <a:p>
            <a:pPr lvl="0"/>
            <a:r>
              <a:rPr lang="en-US" noProof="0"/>
              <a:t>EXAMPLE TITLE</a:t>
            </a:r>
            <a:br>
              <a:rPr lang="en-US" noProof="0"/>
            </a:br>
            <a:r>
              <a:rPr lang="en-US" noProof="0"/>
              <a:t>MAX 3           Lines</a:t>
            </a:r>
          </a:p>
        </p:txBody>
      </p:sp>
    </p:spTree>
    <p:extLst>
      <p:ext uri="{BB962C8B-B14F-4D97-AF65-F5344CB8AC3E}">
        <p14:creationId xmlns:p14="http://schemas.microsoft.com/office/powerpoint/2010/main" val="30471781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line title + bullets">
    <p:spTree>
      <p:nvGrpSpPr>
        <p:cNvPr id="1" name=""/>
        <p:cNvGrpSpPr/>
        <p:nvPr/>
      </p:nvGrpSpPr>
      <p:grpSpPr>
        <a:xfrm>
          <a:off x="0" y="0"/>
          <a:ext cx="0" cy="0"/>
          <a:chOff x="0" y="0"/>
          <a:chExt cx="0" cy="0"/>
        </a:xfrm>
      </p:grpSpPr>
      <p:sp>
        <p:nvSpPr>
          <p:cNvPr id="4" name="Segnaposto testo 10">
            <a:extLst>
              <a:ext uri="{FF2B5EF4-FFF2-40B4-BE49-F238E27FC236}">
                <a16:creationId xmlns:a16="http://schemas.microsoft.com/office/drawing/2014/main" id="{D83AAF22-7F68-DC42-9185-DC5C36D7998E}"/>
              </a:ext>
            </a:extLst>
          </p:cNvPr>
          <p:cNvSpPr>
            <a:spLocks noGrp="1"/>
          </p:cNvSpPr>
          <p:nvPr>
            <p:ph type="body" sz="quarter" idx="11" hasCustomPrompt="1"/>
          </p:nvPr>
        </p:nvSpPr>
        <p:spPr>
          <a:xfrm>
            <a:off x="622860" y="234813"/>
            <a:ext cx="7378438" cy="1162646"/>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EXAMPLE OF A LONG TITLE LOREM IPSUM DOLOR SIT.</a:t>
            </a:r>
            <a:br>
              <a:rPr lang="en-US" noProof="0">
                <a:solidFill>
                  <a:schemeClr val="accent1"/>
                </a:solidFill>
              </a:rPr>
            </a:br>
            <a:r>
              <a:rPr lang="en-US" noProof="0">
                <a:solidFill>
                  <a:schemeClr val="accent1"/>
                </a:solidFill>
              </a:rPr>
              <a:t>Max 3 </a:t>
            </a:r>
            <a:r>
              <a:rPr lang="en-US" noProof="0" err="1">
                <a:solidFill>
                  <a:schemeClr val="accent1"/>
                </a:solidFill>
              </a:rPr>
              <a:t>lineS</a:t>
            </a:r>
            <a:endParaRPr lang="en-US" noProof="0">
              <a:solidFill>
                <a:schemeClr val="accent1"/>
              </a:solidFill>
            </a:endParaRPr>
          </a:p>
        </p:txBody>
      </p:sp>
      <p:sp>
        <p:nvSpPr>
          <p:cNvPr id="5" name="Segnaposto testo 12">
            <a:extLst>
              <a:ext uri="{FF2B5EF4-FFF2-40B4-BE49-F238E27FC236}">
                <a16:creationId xmlns:a16="http://schemas.microsoft.com/office/drawing/2014/main" id="{774C9491-8FFD-DD4B-866F-5502F6691625}"/>
              </a:ext>
            </a:extLst>
          </p:cNvPr>
          <p:cNvSpPr>
            <a:spLocks noGrp="1"/>
          </p:cNvSpPr>
          <p:nvPr>
            <p:ph type="body" sz="quarter" idx="12" hasCustomPrompt="1"/>
          </p:nvPr>
        </p:nvSpPr>
        <p:spPr>
          <a:xfrm>
            <a:off x="622860" y="1581150"/>
            <a:ext cx="7378438"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 Lorem ipsum dolor sit amet dolor consectetur adipis elit quam. Lorem ipsum dolor sit amet dolor consectetur </a:t>
            </a:r>
          </a:p>
          <a:p>
            <a:pPr lvl="1"/>
            <a:r>
              <a:rPr lang="en-US" noProof="0"/>
              <a:t>Bullet 2</a:t>
            </a:r>
          </a:p>
          <a:p>
            <a:pPr lvl="2"/>
            <a:r>
              <a:rPr lang="en-US" noProof="0"/>
              <a:t>Bullet 3</a:t>
            </a:r>
          </a:p>
          <a:p>
            <a:pPr lvl="3"/>
            <a:r>
              <a:rPr lang="en-US" noProof="0"/>
              <a:t>Bullet 4</a:t>
            </a:r>
          </a:p>
          <a:p>
            <a:r>
              <a:rPr lang="en-US" noProof="0"/>
              <a:t>Bullet number 2 Lorem ipsum dolor sit amet dolor consectetur adipis elit quam. Lorem ipsum dolor sit amet dolor consectetur </a:t>
            </a:r>
          </a:p>
          <a:p>
            <a:r>
              <a:rPr lang="en-US" noProof="0"/>
              <a:t>Bullet number 3 Lorem ipsum dolor sit amet dolor consectetur adipis elit quam. Lorem ipsum dolor sit amet dolor consectetur </a:t>
            </a:r>
          </a:p>
        </p:txBody>
      </p:sp>
    </p:spTree>
    <p:extLst>
      <p:ext uri="{BB962C8B-B14F-4D97-AF65-F5344CB8AC3E}">
        <p14:creationId xmlns:p14="http://schemas.microsoft.com/office/powerpoint/2010/main" val="69483611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Paragraph+Title+Subtitle">
    <p:spTree>
      <p:nvGrpSpPr>
        <p:cNvPr id="1" name=""/>
        <p:cNvGrpSpPr/>
        <p:nvPr/>
      </p:nvGrpSpPr>
      <p:grpSpPr>
        <a:xfrm>
          <a:off x="0" y="0"/>
          <a:ext cx="0" cy="0"/>
          <a:chOff x="0" y="0"/>
          <a:chExt cx="0" cy="0"/>
        </a:xfrm>
      </p:grpSpPr>
      <p:sp>
        <p:nvSpPr>
          <p:cNvPr id="4" name="Segnaposto testo 10">
            <a:extLst>
              <a:ext uri="{FF2B5EF4-FFF2-40B4-BE49-F238E27FC236}">
                <a16:creationId xmlns:a16="http://schemas.microsoft.com/office/drawing/2014/main" id="{29E69EC6-82E8-154A-A9F5-058ABBEA4473}"/>
              </a:ext>
            </a:extLst>
          </p:cNvPr>
          <p:cNvSpPr>
            <a:spLocks noGrp="1"/>
          </p:cNvSpPr>
          <p:nvPr>
            <p:ph type="body" sz="quarter" idx="12" hasCustomPrompt="1"/>
          </p:nvPr>
        </p:nvSpPr>
        <p:spPr>
          <a:xfrm>
            <a:off x="622860" y="702475"/>
            <a:ext cx="7711242" cy="300083"/>
          </a:xfrm>
          <a:prstGeom prst="rect">
            <a:avLst/>
          </a:prstGeom>
        </p:spPr>
        <p:txBody>
          <a:bodyPr/>
          <a:lstStyle>
            <a:lvl1pPr marL="0" indent="0">
              <a:buNone/>
              <a:defRPr sz="1800" b="0" i="0">
                <a:solidFill>
                  <a:schemeClr val="accent1"/>
                </a:solidFill>
                <a:latin typeface="+mj-lt"/>
              </a:defRPr>
            </a:lvl1pPr>
          </a:lstStyle>
          <a:p>
            <a:r>
              <a:rPr lang="en-US" noProof="0">
                <a:solidFill>
                  <a:schemeClr val="accent1"/>
                </a:solidFill>
              </a:rPr>
              <a:t>THIS IS A SUBTITLE YOU CAN USE</a:t>
            </a:r>
            <a:r>
              <a:rPr lang="it-IT">
                <a:solidFill>
                  <a:schemeClr val="accent1"/>
                </a:solidFill>
              </a:rPr>
              <a:t>.</a:t>
            </a:r>
          </a:p>
        </p:txBody>
      </p:sp>
      <p:sp>
        <p:nvSpPr>
          <p:cNvPr id="7" name="Segnaposto testo 10">
            <a:extLst>
              <a:ext uri="{FF2B5EF4-FFF2-40B4-BE49-F238E27FC236}">
                <a16:creationId xmlns:a16="http://schemas.microsoft.com/office/drawing/2014/main" id="{F93B3F42-FB07-4A4E-BC48-B440C85EC207}"/>
              </a:ext>
            </a:extLst>
          </p:cNvPr>
          <p:cNvSpPr>
            <a:spLocks noGrp="1"/>
          </p:cNvSpPr>
          <p:nvPr>
            <p:ph type="body" sz="quarter" idx="11" hasCustomPrompt="1"/>
          </p:nvPr>
        </p:nvSpPr>
        <p:spPr>
          <a:xfrm>
            <a:off x="622862" y="234812"/>
            <a:ext cx="7711243" cy="454366"/>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EXAMPLE OF A LONG TITLE LOREM IPSUM DOLOR SIT.</a:t>
            </a:r>
          </a:p>
        </p:txBody>
      </p:sp>
      <p:sp>
        <p:nvSpPr>
          <p:cNvPr id="5" name="Segnaposto testo 12">
            <a:extLst>
              <a:ext uri="{FF2B5EF4-FFF2-40B4-BE49-F238E27FC236}">
                <a16:creationId xmlns:a16="http://schemas.microsoft.com/office/drawing/2014/main" id="{4F0A8992-BDB6-5243-B94F-EF38E649407D}"/>
              </a:ext>
            </a:extLst>
          </p:cNvPr>
          <p:cNvSpPr>
            <a:spLocks noGrp="1"/>
          </p:cNvSpPr>
          <p:nvPr>
            <p:ph type="body" sz="quarter" idx="13" hasCustomPrompt="1"/>
          </p:nvPr>
        </p:nvSpPr>
        <p:spPr>
          <a:xfrm>
            <a:off x="622859" y="1276939"/>
            <a:ext cx="7711241"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pPr lvl="1"/>
            <a:r>
              <a:rPr lang="en-US" noProof="0"/>
              <a:t>Bullet 2</a:t>
            </a:r>
          </a:p>
          <a:p>
            <a:pPr lvl="2"/>
            <a:r>
              <a:rPr lang="en-US" noProof="0"/>
              <a:t>Bullet 3</a:t>
            </a:r>
          </a:p>
          <a:p>
            <a:pPr lvl="3"/>
            <a:r>
              <a:rPr lang="en-US" noProof="0"/>
              <a:t>Bullet 4</a:t>
            </a:r>
          </a:p>
          <a:p>
            <a:r>
              <a:rPr lang="en-US" noProof="0"/>
              <a:t>Bullet number 2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r>
              <a:rPr lang="en-US" noProof="0"/>
              <a:t>Bullet number 3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p:txBody>
      </p:sp>
    </p:spTree>
    <p:extLst>
      <p:ext uri="{BB962C8B-B14F-4D97-AF65-F5344CB8AC3E}">
        <p14:creationId xmlns:p14="http://schemas.microsoft.com/office/powerpoint/2010/main" val="23445517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Agenda_Bullet_Point">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3421" y="0"/>
            <a:ext cx="345305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6" name="Segnaposto testo 10">
            <a:extLst>
              <a:ext uri="{FF2B5EF4-FFF2-40B4-BE49-F238E27FC236}">
                <a16:creationId xmlns:a16="http://schemas.microsoft.com/office/drawing/2014/main" id="{08DDE2E6-567C-C44E-9C27-ED21D917438F}"/>
              </a:ext>
            </a:extLst>
          </p:cNvPr>
          <p:cNvSpPr>
            <a:spLocks noGrp="1"/>
          </p:cNvSpPr>
          <p:nvPr>
            <p:ph type="body" sz="quarter" idx="11" hasCustomPrompt="1"/>
          </p:nvPr>
        </p:nvSpPr>
        <p:spPr>
          <a:xfrm>
            <a:off x="622859" y="228522"/>
            <a:ext cx="2646258" cy="743028"/>
          </a:xfrm>
          <a:prstGeom prst="rect">
            <a:avLst/>
          </a:prstGeom>
        </p:spPr>
        <p:txBody>
          <a:bodyPr/>
          <a:lstStyle>
            <a:lvl1pPr marL="0" indent="0">
              <a:buNone/>
              <a:defRPr sz="2400" b="0" i="0" cap="all" baseline="0">
                <a:solidFill>
                  <a:schemeClr val="bg1"/>
                </a:solidFill>
                <a:latin typeface="+mj-lt"/>
              </a:defRPr>
            </a:lvl1pPr>
          </a:lstStyle>
          <a:p>
            <a:pPr lvl="0"/>
            <a:r>
              <a:rPr lang="en-US" noProof="0" dirty="0"/>
              <a:t>EXAMPLE TITLE</a:t>
            </a:r>
            <a:br>
              <a:rPr lang="it-IT" dirty="0"/>
            </a:br>
            <a:r>
              <a:rPr lang="it-IT" dirty="0"/>
              <a:t>MAX 2 Lines</a:t>
            </a:r>
          </a:p>
        </p:txBody>
      </p:sp>
      <p:sp>
        <p:nvSpPr>
          <p:cNvPr id="8" name="Segnaposto testo 4">
            <a:extLst>
              <a:ext uri="{FF2B5EF4-FFF2-40B4-BE49-F238E27FC236}">
                <a16:creationId xmlns:a16="http://schemas.microsoft.com/office/drawing/2014/main" id="{C8A60FFB-46B3-E349-B840-50BA3514D2E6}"/>
              </a:ext>
            </a:extLst>
          </p:cNvPr>
          <p:cNvSpPr>
            <a:spLocks noGrp="1"/>
          </p:cNvSpPr>
          <p:nvPr>
            <p:ph type="body" sz="quarter" idx="13" hasCustomPrompt="1"/>
          </p:nvPr>
        </p:nvSpPr>
        <p:spPr>
          <a:xfrm>
            <a:off x="622862" y="1940539"/>
            <a:ext cx="2683773"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2"/>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dirty="0"/>
              <a:t>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a:t>
            </a:r>
          </a:p>
          <a:p>
            <a:pPr lvl="0"/>
            <a:endParaRPr lang="en-US" dirty="0"/>
          </a:p>
        </p:txBody>
      </p:sp>
      <p:sp>
        <p:nvSpPr>
          <p:cNvPr id="7" name="Segnaposto testo 12">
            <a:extLst>
              <a:ext uri="{FF2B5EF4-FFF2-40B4-BE49-F238E27FC236}">
                <a16:creationId xmlns:a16="http://schemas.microsoft.com/office/drawing/2014/main" id="{26E851CC-B57E-874E-B33D-600FB6B4A1CE}"/>
              </a:ext>
            </a:extLst>
          </p:cNvPr>
          <p:cNvSpPr>
            <a:spLocks noGrp="1"/>
          </p:cNvSpPr>
          <p:nvPr>
            <p:ph type="body" sz="quarter" idx="12" hasCustomPrompt="1"/>
          </p:nvPr>
        </p:nvSpPr>
        <p:spPr>
          <a:xfrm>
            <a:off x="4301007" y="989709"/>
            <a:ext cx="377288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4332" indent="-171444">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sz="900"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a:t>
            </a:r>
          </a:p>
          <a:p>
            <a:pPr lvl="1"/>
            <a:r>
              <a:rPr lang="en-US" noProof="0"/>
              <a:t>Bullet 2</a:t>
            </a:r>
          </a:p>
          <a:p>
            <a:pPr lvl="2"/>
            <a:r>
              <a:rPr lang="en-US" noProof="0"/>
              <a:t>Bullet 3</a:t>
            </a:r>
          </a:p>
          <a:p>
            <a:pPr lvl="3"/>
            <a:r>
              <a:rPr lang="en-US" noProof="0"/>
              <a:t>Bullet 4</a:t>
            </a:r>
          </a:p>
          <a:p>
            <a:r>
              <a:rPr lang="en-US" noProof="0"/>
              <a:t>Bullet number 2</a:t>
            </a:r>
          </a:p>
          <a:p>
            <a:r>
              <a:rPr lang="en-US" noProof="0"/>
              <a:t>Bullet number 3</a:t>
            </a:r>
          </a:p>
          <a:p>
            <a:r>
              <a:rPr lang="en-US" noProof="0"/>
              <a:t>Bullet number 4</a:t>
            </a:r>
          </a:p>
          <a:p>
            <a:r>
              <a:rPr lang="en-US" noProof="0"/>
              <a:t>Bullet number 5</a:t>
            </a:r>
          </a:p>
        </p:txBody>
      </p:sp>
    </p:spTree>
    <p:extLst>
      <p:ext uri="{BB962C8B-B14F-4D97-AF65-F5344CB8AC3E}">
        <p14:creationId xmlns:p14="http://schemas.microsoft.com/office/powerpoint/2010/main" val="40724188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Paragraph+Title_PurpleBackgroun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7383" y="1175658"/>
            <a:ext cx="8756619" cy="3967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5" name="Segnaposto testo 10">
            <a:extLst>
              <a:ext uri="{FF2B5EF4-FFF2-40B4-BE49-F238E27FC236}">
                <a16:creationId xmlns:a16="http://schemas.microsoft.com/office/drawing/2014/main" id="{FF0909CB-4175-DD4F-A2B3-EDE43ACB4034}"/>
              </a:ext>
            </a:extLst>
          </p:cNvPr>
          <p:cNvSpPr>
            <a:spLocks noGrp="1"/>
          </p:cNvSpPr>
          <p:nvPr>
            <p:ph type="body" sz="quarter" idx="11" hasCustomPrompt="1"/>
          </p:nvPr>
        </p:nvSpPr>
        <p:spPr>
          <a:xfrm>
            <a:off x="622860" y="234814"/>
            <a:ext cx="7378438" cy="729015"/>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EXAMPLE OF A LONG TITLE LOREM IPSUM DOLOR SIT.</a:t>
            </a:r>
          </a:p>
        </p:txBody>
      </p:sp>
      <p:sp>
        <p:nvSpPr>
          <p:cNvPr id="6" name="Segnaposto testo 4">
            <a:extLst>
              <a:ext uri="{FF2B5EF4-FFF2-40B4-BE49-F238E27FC236}">
                <a16:creationId xmlns:a16="http://schemas.microsoft.com/office/drawing/2014/main" id="{94287171-2CFE-B445-A9A5-DFD46F6767D0}"/>
              </a:ext>
            </a:extLst>
          </p:cNvPr>
          <p:cNvSpPr>
            <a:spLocks noGrp="1"/>
          </p:cNvSpPr>
          <p:nvPr>
            <p:ph type="body" sz="quarter" idx="13" hasCustomPrompt="1"/>
          </p:nvPr>
        </p:nvSpPr>
        <p:spPr>
          <a:xfrm>
            <a:off x="622860" y="1704337"/>
            <a:ext cx="7378438" cy="2910483"/>
          </a:xfrm>
          <a:prstGeom prst="rect">
            <a:avLst/>
          </a:prstGeom>
        </p:spPr>
        <p:txBody>
          <a:bodyPr/>
          <a:lstStyle>
            <a:lvl1pPr marL="285750" marR="0" indent="-285750" algn="l" defTabSz="685181" rtl="0" eaLnBrk="0" fontAlgn="base" latinLnBrk="0" hangingPunct="0">
              <a:lnSpc>
                <a:spcPct val="100000"/>
              </a:lnSpc>
              <a:spcBef>
                <a:spcPts val="750"/>
              </a:spcBef>
              <a:spcAft>
                <a:spcPct val="0"/>
              </a:spcAft>
              <a:buClrTx/>
              <a:buSzPct val="150000"/>
              <a:buFontTx/>
              <a:buBlip>
                <a:blip r:embed="rId2"/>
              </a:buBlip>
              <a:tabLst/>
              <a:defRPr sz="1400" b="0" i="0">
                <a:solidFill>
                  <a:schemeClr val="bg1"/>
                </a:solidFill>
                <a:latin typeface="+mn-lt"/>
              </a:defRPr>
            </a:lvl1pPr>
            <a:lvl2pPr marL="513737" indent="-285750">
              <a:lnSpc>
                <a:spcPct val="100000"/>
              </a:lnSpc>
              <a:buClr>
                <a:schemeClr val="bg1"/>
              </a:buClr>
              <a:buSzPct val="150000"/>
              <a:buFontTx/>
              <a:buBlip>
                <a:blip r:embed="rId2"/>
              </a:buBlip>
              <a:defRPr sz="1400">
                <a:solidFill>
                  <a:schemeClr val="bg1"/>
                </a:solidFill>
                <a:latin typeface="+mn-lt"/>
              </a:defRPr>
            </a:lvl2pPr>
            <a:lvl3pPr marL="856625" indent="-285750">
              <a:lnSpc>
                <a:spcPct val="100000"/>
              </a:lnSpc>
              <a:buSzPct val="150000"/>
              <a:buFontTx/>
              <a:buBlip>
                <a:blip r:embed="rId2"/>
              </a:buBlip>
              <a:defRPr sz="1400">
                <a:solidFill>
                  <a:schemeClr val="bg1"/>
                </a:solidFill>
                <a:latin typeface="+mn-lt"/>
              </a:defRPr>
            </a:lvl3pPr>
            <a:lvl4pPr>
              <a:defRPr sz="1500">
                <a:solidFill>
                  <a:schemeClr val="bg1"/>
                </a:solidFill>
                <a:latin typeface="+mn-lt"/>
              </a:defRPr>
            </a:lvl4pPr>
            <a:lvl5pPr>
              <a:defRPr sz="1500">
                <a:solidFill>
                  <a:schemeClr val="bg1"/>
                </a:solidFill>
                <a:latin typeface="+mn-lt"/>
              </a:defRPr>
            </a:lvl5pPr>
            <a:lvl6pPr>
              <a:defRPr>
                <a:solidFill>
                  <a:schemeClr val="bg1"/>
                </a:solidFill>
              </a:defRPr>
            </a:lvl6pPr>
            <a:lvl7pPr>
              <a:defRPr>
                <a:solidFill>
                  <a:schemeClr val="bg1"/>
                </a:solidFill>
              </a:defRPr>
            </a:lvl7pPr>
            <a:lvl8pPr>
              <a:defRPr>
                <a:solidFill>
                  <a:schemeClr val="bg1"/>
                </a:solidFill>
              </a:defRPr>
            </a:lvl8pPr>
            <a:lvl9pPr marL="2628225" indent="0">
              <a:buNone/>
              <a:defRPr/>
            </a:lvl9pPr>
          </a:lstStyle>
          <a:p>
            <a:pPr marL="285740" marR="0" lvl="0" indent="-285740" algn="l" defTabSz="685181" rtl="0" eaLnBrk="0" fontAlgn="base" latinLnBrk="0" hangingPunct="0">
              <a:lnSpc>
                <a:spcPct val="120000"/>
              </a:lnSpc>
              <a:spcBef>
                <a:spcPts val="750"/>
              </a:spcBef>
              <a:spcAft>
                <a:spcPct val="0"/>
              </a:spcAft>
              <a:buClrTx/>
              <a:buSzTx/>
              <a:tabLst/>
              <a:defRPr/>
            </a:pPr>
            <a:r>
              <a:rPr lang="en-US"/>
              <a:t>Lorem ipsum dolor sit </a:t>
            </a:r>
            <a:r>
              <a:rPr lang="en-US" err="1"/>
              <a:t>amet</a:t>
            </a:r>
            <a:r>
              <a:rPr lang="en-US"/>
              <a:t> dolor </a:t>
            </a:r>
            <a:r>
              <a:rPr lang="en-US" err="1"/>
              <a:t>consectetur</a:t>
            </a:r>
            <a:r>
              <a:rPr lang="en-US"/>
              <a:t> </a:t>
            </a:r>
            <a:r>
              <a:rPr lang="en-US" err="1"/>
              <a:t>adipis</a:t>
            </a:r>
            <a:r>
              <a:rPr lang="en-US"/>
              <a:t> </a:t>
            </a:r>
            <a:r>
              <a:rPr lang="en-US" err="1"/>
              <a:t>elit</a:t>
            </a:r>
            <a:r>
              <a:rPr lang="en-US"/>
              <a:t> </a:t>
            </a:r>
            <a:r>
              <a:rPr lang="en-US" err="1"/>
              <a:t>quam</a:t>
            </a:r>
            <a:r>
              <a:rPr lang="en-US"/>
              <a:t>. Lorem ipsum dolor </a:t>
            </a:r>
            <a:r>
              <a:rPr lang="en-US" err="1"/>
              <a:t>si</a:t>
            </a:r>
            <a:r>
              <a:rPr lang="en-US"/>
              <a:t> </a:t>
            </a:r>
            <a:r>
              <a:rPr lang="en-US" err="1"/>
              <a:t>amet</a:t>
            </a:r>
            <a:r>
              <a:rPr lang="en-US"/>
              <a:t> dolor </a:t>
            </a:r>
            <a:r>
              <a:rPr lang="en-US" err="1"/>
              <a:t>consectetur</a:t>
            </a:r>
            <a:r>
              <a:rPr lang="en-US"/>
              <a:t> </a:t>
            </a:r>
            <a:r>
              <a:rPr lang="en-US" err="1"/>
              <a:t>adipiscing</a:t>
            </a:r>
            <a:r>
              <a:rPr lang="en-US"/>
              <a:t> </a:t>
            </a:r>
            <a:r>
              <a:rPr lang="en-US" err="1"/>
              <a:t>elit</a:t>
            </a:r>
            <a:r>
              <a:rPr lang="en-US"/>
              <a:t> </a:t>
            </a:r>
            <a:r>
              <a:rPr lang="en-US" err="1"/>
              <a:t>quam</a:t>
            </a:r>
            <a:r>
              <a:rPr lang="en-US"/>
              <a:t>. Lorem ipsum dolor sit </a:t>
            </a:r>
            <a:r>
              <a:rPr lang="en-US" err="1"/>
              <a:t>amet</a:t>
            </a:r>
            <a:r>
              <a:rPr lang="en-US"/>
              <a:t> dolor. </a:t>
            </a:r>
            <a:r>
              <a:rPr lang="en-US" err="1"/>
              <a:t>consectetur</a:t>
            </a:r>
            <a:r>
              <a:rPr lang="en-US"/>
              <a:t> </a:t>
            </a:r>
            <a:r>
              <a:rPr lang="en-US" err="1"/>
              <a:t>adipis</a:t>
            </a:r>
            <a:r>
              <a:rPr lang="en-US"/>
              <a:t> </a:t>
            </a:r>
            <a:r>
              <a:rPr lang="en-US" err="1"/>
              <a:t>elit</a:t>
            </a:r>
            <a:r>
              <a:rPr lang="en-US"/>
              <a:t> </a:t>
            </a:r>
            <a:r>
              <a:rPr lang="en-US" err="1"/>
              <a:t>quam</a:t>
            </a:r>
            <a:r>
              <a:rPr lang="en-US"/>
              <a:t>. Lorem ipsum dolor sit </a:t>
            </a:r>
            <a:r>
              <a:rPr lang="en-US" err="1"/>
              <a:t>amet</a:t>
            </a:r>
            <a:r>
              <a:rPr lang="en-US"/>
              <a:t> dolor </a:t>
            </a:r>
            <a:r>
              <a:rPr lang="en-US" err="1"/>
              <a:t>consectetur</a:t>
            </a:r>
            <a:r>
              <a:rPr lang="en-US"/>
              <a:t> </a:t>
            </a:r>
            <a:r>
              <a:rPr lang="en-US" err="1"/>
              <a:t>adipiscing</a:t>
            </a:r>
            <a:r>
              <a:rPr lang="en-US"/>
              <a:t> </a:t>
            </a:r>
            <a:r>
              <a:rPr lang="en-US" err="1"/>
              <a:t>elit</a:t>
            </a:r>
            <a:r>
              <a:rPr lang="en-US"/>
              <a:t> </a:t>
            </a:r>
            <a:r>
              <a:rPr lang="en-US" err="1"/>
              <a:t>quam</a:t>
            </a:r>
            <a:r>
              <a:rPr lang="en-US"/>
              <a:t>. Lorem ipsum dolor sit </a:t>
            </a:r>
            <a:r>
              <a:rPr lang="en-US" err="1"/>
              <a:t>amet</a:t>
            </a:r>
            <a:r>
              <a:rPr lang="en-US"/>
              <a:t> dolor </a:t>
            </a:r>
            <a:r>
              <a:rPr lang="en-US" err="1"/>
              <a:t>coadnsectetur</a:t>
            </a:r>
            <a:r>
              <a:rPr lang="en-US"/>
              <a:t> </a:t>
            </a:r>
            <a:r>
              <a:rPr lang="en-US" err="1"/>
              <a:t>adipis</a:t>
            </a:r>
            <a:r>
              <a:rPr lang="en-US"/>
              <a:t> </a:t>
            </a:r>
            <a:r>
              <a:rPr lang="en-US" err="1"/>
              <a:t>elit</a:t>
            </a:r>
            <a:r>
              <a:rPr lang="en-US"/>
              <a:t> </a:t>
            </a:r>
            <a:r>
              <a:rPr lang="en-US" err="1"/>
              <a:t>quam</a:t>
            </a:r>
            <a:r>
              <a:rPr lang="en-US"/>
              <a:t>. Lorem ipsum dolor sit </a:t>
            </a:r>
            <a:r>
              <a:rPr lang="en-US" err="1"/>
              <a:t>amet</a:t>
            </a:r>
            <a:r>
              <a:rPr lang="en-US"/>
              <a:t> dolor </a:t>
            </a:r>
            <a:r>
              <a:rPr lang="en-US" err="1"/>
              <a:t>consectetur</a:t>
            </a:r>
            <a:r>
              <a:rPr lang="en-US"/>
              <a:t> </a:t>
            </a:r>
            <a:r>
              <a:rPr lang="en-US" err="1"/>
              <a:t>adipiscing</a:t>
            </a:r>
            <a:r>
              <a:rPr lang="en-US"/>
              <a:t> </a:t>
            </a:r>
            <a:r>
              <a:rPr lang="en-US" err="1"/>
              <a:t>elit</a:t>
            </a:r>
            <a:r>
              <a:rPr lang="en-US"/>
              <a:t> </a:t>
            </a:r>
            <a:r>
              <a:rPr lang="en-US" err="1"/>
              <a:t>quam</a:t>
            </a:r>
            <a:r>
              <a:rPr lang="en-US"/>
              <a:t>.</a:t>
            </a:r>
          </a:p>
          <a:p>
            <a:pPr marL="513727" marR="0" lvl="1" indent="-285740" algn="l" defTabSz="685181" rtl="0" eaLnBrk="0" fontAlgn="base" latinLnBrk="0" hangingPunct="0">
              <a:lnSpc>
                <a:spcPct val="120000"/>
              </a:lnSpc>
              <a:spcBef>
                <a:spcPts val="750"/>
              </a:spcBef>
              <a:spcAft>
                <a:spcPct val="0"/>
              </a:spcAft>
              <a:buClrTx/>
              <a:buSzTx/>
              <a:tabLst/>
              <a:defRPr/>
            </a:pPr>
            <a:r>
              <a:rPr lang="en-US"/>
              <a:t>Bullet</a:t>
            </a:r>
          </a:p>
          <a:p>
            <a:pPr marL="856615" marR="0" lvl="2" indent="-285740" algn="l" defTabSz="685181" rtl="0" eaLnBrk="0" fontAlgn="base" latinLnBrk="0" hangingPunct="0">
              <a:lnSpc>
                <a:spcPct val="120000"/>
              </a:lnSpc>
              <a:spcBef>
                <a:spcPts val="750"/>
              </a:spcBef>
              <a:spcAft>
                <a:spcPct val="0"/>
              </a:spcAft>
              <a:buClrTx/>
              <a:buSzTx/>
              <a:tabLst/>
              <a:defRPr/>
            </a:pPr>
            <a:r>
              <a:rPr lang="en-US"/>
              <a:t>Bullet</a:t>
            </a:r>
          </a:p>
          <a:p>
            <a:pPr lvl="0"/>
            <a:endParaRPr lang="en-US"/>
          </a:p>
        </p:txBody>
      </p:sp>
      <p:pic>
        <p:nvPicPr>
          <p:cNvPr id="7" name="Immagine 2">
            <a:extLst>
              <a:ext uri="{FF2B5EF4-FFF2-40B4-BE49-F238E27FC236}">
                <a16:creationId xmlns:a16="http://schemas.microsoft.com/office/drawing/2014/main" id="{C5F68592-3183-3947-AA4C-BA2F86BE9D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Tree>
    <p:extLst>
      <p:ext uri="{BB962C8B-B14F-4D97-AF65-F5344CB8AC3E}">
        <p14:creationId xmlns:p14="http://schemas.microsoft.com/office/powerpoint/2010/main" val="230839515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Paragraph+Title_Whitebackgroun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59683" y="1"/>
            <a:ext cx="8784319" cy="1494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8" name="Segnaposto testo 7">
            <a:extLst>
              <a:ext uri="{FF2B5EF4-FFF2-40B4-BE49-F238E27FC236}">
                <a16:creationId xmlns:a16="http://schemas.microsoft.com/office/drawing/2014/main" id="{8CD8A5E8-24DA-E64C-90E9-0F059053A15A}"/>
              </a:ext>
            </a:extLst>
          </p:cNvPr>
          <p:cNvSpPr>
            <a:spLocks noGrp="1"/>
          </p:cNvSpPr>
          <p:nvPr>
            <p:ph type="body" sz="quarter" idx="11" hasCustomPrompt="1"/>
          </p:nvPr>
        </p:nvSpPr>
        <p:spPr>
          <a:xfrm>
            <a:off x="622863" y="273619"/>
            <a:ext cx="7378439" cy="830253"/>
          </a:xfrm>
          <a:prstGeom prst="rect">
            <a:avLst/>
          </a:prstGeom>
        </p:spPr>
        <p:txBody>
          <a:bodyPr/>
          <a:lstStyle>
            <a:lvl1pPr marL="0" indent="0">
              <a:buNone/>
              <a:defRPr sz="2400" b="0" i="0" cap="all" baseline="0">
                <a:solidFill>
                  <a:schemeClr val="bg1"/>
                </a:solidFill>
                <a:latin typeface="+mj-lt"/>
              </a:defRPr>
            </a:lvl1pPr>
          </a:lstStyle>
          <a:p>
            <a:pPr lvl="0"/>
            <a:r>
              <a:rPr lang="en-US" noProof="0"/>
              <a:t>EXAMPLE OF A LONG TITLE LOREM IPSUM DOLOR SIT.</a:t>
            </a:r>
          </a:p>
        </p:txBody>
      </p:sp>
      <p:sp>
        <p:nvSpPr>
          <p:cNvPr id="5" name="Segnaposto testo 12">
            <a:extLst>
              <a:ext uri="{FF2B5EF4-FFF2-40B4-BE49-F238E27FC236}">
                <a16:creationId xmlns:a16="http://schemas.microsoft.com/office/drawing/2014/main" id="{79B564D9-4B68-3A4D-BB48-F32FA9B0BD72}"/>
              </a:ext>
            </a:extLst>
          </p:cNvPr>
          <p:cNvSpPr>
            <a:spLocks noGrp="1"/>
          </p:cNvSpPr>
          <p:nvPr>
            <p:ph type="body" sz="quarter" idx="13" hasCustomPrompt="1"/>
          </p:nvPr>
        </p:nvSpPr>
        <p:spPr>
          <a:xfrm>
            <a:off x="622863" y="1631166"/>
            <a:ext cx="7378439"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pPr lvl="1"/>
            <a:r>
              <a:rPr lang="en-US" noProof="0"/>
              <a:t>Bullet 2</a:t>
            </a:r>
          </a:p>
          <a:p>
            <a:pPr lvl="2"/>
            <a:r>
              <a:rPr lang="en-US" noProof="0"/>
              <a:t>Bullet 3</a:t>
            </a:r>
          </a:p>
          <a:p>
            <a:pPr lvl="3"/>
            <a:r>
              <a:rPr lang="en-US" noProof="0"/>
              <a:t>Bullet 4</a:t>
            </a:r>
          </a:p>
          <a:p>
            <a:r>
              <a:rPr lang="en-US" noProof="0"/>
              <a:t>Bullet number 2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r>
              <a:rPr lang="en-US" noProof="0"/>
              <a:t>Bullet number 3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p:txBody>
      </p:sp>
    </p:spTree>
    <p:extLst>
      <p:ext uri="{BB962C8B-B14F-4D97-AF65-F5344CB8AC3E}">
        <p14:creationId xmlns:p14="http://schemas.microsoft.com/office/powerpoint/2010/main" val="137590415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Quote">
    <p:spTree>
      <p:nvGrpSpPr>
        <p:cNvPr id="1" name=""/>
        <p:cNvGrpSpPr/>
        <p:nvPr/>
      </p:nvGrpSpPr>
      <p:grpSpPr>
        <a:xfrm>
          <a:off x="0" y="0"/>
          <a:ext cx="0" cy="0"/>
          <a:chOff x="0" y="0"/>
          <a:chExt cx="0" cy="0"/>
        </a:xfrm>
      </p:grpSpPr>
      <p:sp>
        <p:nvSpPr>
          <p:cNvPr id="7" name="Segnaposto testo 6">
            <a:extLst>
              <a:ext uri="{FF2B5EF4-FFF2-40B4-BE49-F238E27FC236}">
                <a16:creationId xmlns:a16="http://schemas.microsoft.com/office/drawing/2014/main" id="{D08B5DF9-53DE-9840-9AC6-46A5BCDFD942}"/>
              </a:ext>
            </a:extLst>
          </p:cNvPr>
          <p:cNvSpPr>
            <a:spLocks noGrp="1"/>
          </p:cNvSpPr>
          <p:nvPr>
            <p:ph type="body" sz="quarter" idx="10" hasCustomPrompt="1"/>
          </p:nvPr>
        </p:nvSpPr>
        <p:spPr>
          <a:xfrm>
            <a:off x="1875725" y="1423393"/>
            <a:ext cx="5702793" cy="2104430"/>
          </a:xfrm>
          <a:prstGeom prst="rect">
            <a:avLst/>
          </a:prstGeom>
        </p:spPr>
        <p:txBody>
          <a:bodyPr/>
          <a:lstStyle>
            <a:lvl1pPr marL="0" indent="0">
              <a:lnSpc>
                <a:spcPct val="150000"/>
              </a:lnSpc>
              <a:buNone/>
              <a:defRPr lang="it-IT" sz="2000" b="0" i="0" kern="1200" dirty="0" smtClean="0">
                <a:solidFill>
                  <a:schemeClr val="accent1"/>
                </a:solidFill>
                <a:effectLst/>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a:t>«</a:t>
            </a:r>
            <a:r>
              <a:rPr lang="it-IT" err="1"/>
              <a:t>This</a:t>
            </a:r>
            <a:r>
              <a:rPr lang="it-IT"/>
              <a:t> </a:t>
            </a:r>
            <a:r>
              <a:rPr lang="it-IT" err="1"/>
              <a:t>is</a:t>
            </a:r>
            <a:r>
              <a:rPr lang="it-IT"/>
              <a:t> a </a:t>
            </a:r>
            <a:r>
              <a:rPr lang="en-US" noProof="0"/>
              <a:t>quote slide. Big text and lorem ipsum dolor sit </a:t>
            </a:r>
            <a:r>
              <a:rPr lang="en-US" noProof="0" err="1"/>
              <a:t>amet</a:t>
            </a:r>
            <a:r>
              <a:rPr lang="en-US" noProof="0"/>
              <a:t>, </a:t>
            </a:r>
            <a:r>
              <a:rPr lang="en-US" noProof="0" err="1"/>
              <a:t>consectetur</a:t>
            </a:r>
            <a:r>
              <a:rPr lang="en-US" noProof="0"/>
              <a:t> </a:t>
            </a:r>
            <a:r>
              <a:rPr lang="en-US" noProof="0" err="1"/>
              <a:t>adipiscing</a:t>
            </a:r>
            <a:r>
              <a:rPr lang="en-US" noProof="0"/>
              <a:t> </a:t>
            </a:r>
            <a:r>
              <a:rPr lang="en-US" noProof="0" err="1"/>
              <a:t>elit</a:t>
            </a:r>
            <a:r>
              <a:rPr lang="en-US" noProof="0"/>
              <a:t>. </a:t>
            </a:r>
            <a:r>
              <a:rPr lang="en-US" noProof="0" err="1"/>
              <a:t>Quisque</a:t>
            </a:r>
            <a:r>
              <a:rPr lang="en-US" noProof="0"/>
              <a:t> maximus </a:t>
            </a:r>
            <a:r>
              <a:rPr lang="en-US" noProof="0" err="1"/>
              <a:t>quam</a:t>
            </a:r>
            <a:r>
              <a:rPr lang="en-US" noProof="0"/>
              <a:t> </a:t>
            </a:r>
            <a:r>
              <a:rPr lang="en-US" noProof="0" err="1"/>
              <a:t>vehicula</a:t>
            </a:r>
            <a:r>
              <a:rPr lang="en-US" noProof="0"/>
              <a:t> </a:t>
            </a:r>
            <a:r>
              <a:rPr lang="en-US" noProof="0" err="1"/>
              <a:t>tellus</a:t>
            </a:r>
            <a:r>
              <a:rPr lang="en-US" noProof="0"/>
              <a:t> </a:t>
            </a:r>
            <a:r>
              <a:rPr lang="en-US" noProof="0" err="1"/>
              <a:t>fringilla</a:t>
            </a:r>
            <a:r>
              <a:rPr lang="en-US" noProof="0"/>
              <a:t>, at </a:t>
            </a:r>
            <a:r>
              <a:rPr lang="en-US" noProof="0" err="1"/>
              <a:t>pellentesque</a:t>
            </a:r>
            <a:r>
              <a:rPr lang="en-US" noProof="0"/>
              <a:t> </a:t>
            </a:r>
            <a:r>
              <a:rPr lang="en-US" noProof="0" err="1"/>
              <a:t>neque</a:t>
            </a:r>
            <a:r>
              <a:rPr lang="en-US" noProof="0"/>
              <a:t> </a:t>
            </a:r>
            <a:r>
              <a:rPr lang="it-IT" err="1"/>
              <a:t>fringilla</a:t>
            </a:r>
            <a:r>
              <a:rPr lang="it-IT"/>
              <a:t>.»</a:t>
            </a:r>
            <a:r>
              <a:rPr lang="it-IT" b="0" i="0">
                <a:solidFill>
                  <a:srgbClr val="000000"/>
                </a:solidFill>
                <a:effectLst/>
                <a:latin typeface="Open Sans" panose="020B0606030504020204" pitchFamily="34" charset="0"/>
              </a:rPr>
              <a:t> </a:t>
            </a:r>
            <a:endParaRPr lang="it-IT"/>
          </a:p>
        </p:txBody>
      </p:sp>
      <p:sp>
        <p:nvSpPr>
          <p:cNvPr id="9" name="Segnaposto testo 8">
            <a:extLst>
              <a:ext uri="{FF2B5EF4-FFF2-40B4-BE49-F238E27FC236}">
                <a16:creationId xmlns:a16="http://schemas.microsoft.com/office/drawing/2014/main" id="{C149DB6E-EBE5-BA49-8360-60ED36F1A748}"/>
              </a:ext>
            </a:extLst>
          </p:cNvPr>
          <p:cNvSpPr>
            <a:spLocks noGrp="1"/>
          </p:cNvSpPr>
          <p:nvPr>
            <p:ph type="body" sz="quarter" idx="11" hasCustomPrompt="1"/>
          </p:nvPr>
        </p:nvSpPr>
        <p:spPr>
          <a:xfrm>
            <a:off x="5916613" y="3277516"/>
            <a:ext cx="1807244" cy="909638"/>
          </a:xfrm>
          <a:prstGeom prst="rect">
            <a:avLst/>
          </a:prstGeom>
        </p:spPr>
        <p:txBody>
          <a:bodyPr/>
          <a:lstStyle>
            <a:lvl1pPr marL="0" indent="0">
              <a:buNone/>
              <a:defRPr sz="1400" b="0" i="0">
                <a:solidFill>
                  <a:schemeClr val="accent1"/>
                </a:solidFill>
                <a:latin typeface="+mj-lt"/>
              </a:defRPr>
            </a:lvl1pPr>
          </a:lstStyle>
          <a:p>
            <a:pPr lvl="0"/>
            <a:r>
              <a:rPr lang="it-IT"/>
              <a:t>Lauren </a:t>
            </a:r>
            <a:r>
              <a:rPr lang="en-US" noProof="0"/>
              <a:t>Smith</a:t>
            </a:r>
            <a:r>
              <a:rPr lang="it-IT"/>
              <a:t>, </a:t>
            </a:r>
            <a:r>
              <a:rPr lang="it-IT" err="1"/>
              <a:t>Role</a:t>
            </a:r>
            <a:endParaRPr lang="it-IT"/>
          </a:p>
        </p:txBody>
      </p:sp>
    </p:spTree>
    <p:extLst>
      <p:ext uri="{BB962C8B-B14F-4D97-AF65-F5344CB8AC3E}">
        <p14:creationId xmlns:p14="http://schemas.microsoft.com/office/powerpoint/2010/main" val="183232148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GENDA_BulletPoint_Purpl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795254" y="0"/>
            <a:ext cx="534874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12" name="Segnaposto testo 12">
            <a:extLst>
              <a:ext uri="{FF2B5EF4-FFF2-40B4-BE49-F238E27FC236}">
                <a16:creationId xmlns:a16="http://schemas.microsoft.com/office/drawing/2014/main" id="{B1806112-FC24-794D-9186-29459AB25538}"/>
              </a:ext>
            </a:extLst>
          </p:cNvPr>
          <p:cNvSpPr>
            <a:spLocks noGrp="1"/>
          </p:cNvSpPr>
          <p:nvPr>
            <p:ph type="body" sz="quarter" idx="12" hasCustomPrompt="1"/>
          </p:nvPr>
        </p:nvSpPr>
        <p:spPr>
          <a:xfrm>
            <a:off x="4301007" y="989709"/>
            <a:ext cx="377288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Tx/>
              <a:buSzPct val="150000"/>
              <a:buFontTx/>
              <a:buBlip>
                <a:blip r:embed="rId2"/>
              </a:buBlip>
              <a:tabLst/>
              <a:defRPr sz="1400" b="0" i="0">
                <a:solidFill>
                  <a:schemeClr val="bg1"/>
                </a:solidFill>
                <a:latin typeface="+mn-lt"/>
              </a:defRPr>
            </a:lvl1pPr>
            <a:lvl2pPr marL="513737" indent="-170849">
              <a:lnSpc>
                <a:spcPct val="100000"/>
              </a:lnSpc>
              <a:buSzPct val="150000"/>
              <a:buFontTx/>
              <a:buBlip>
                <a:blip r:embed="rId2"/>
              </a:buBlip>
              <a:defRPr sz="1100" b="0" i="0">
                <a:solidFill>
                  <a:schemeClr val="bg1"/>
                </a:solidFill>
                <a:latin typeface="Trebuchet MS" panose="020B0703020202090204" pitchFamily="34" charset="0"/>
              </a:defRPr>
            </a:lvl2pPr>
            <a:lvl3pPr marL="856625" indent="-170849">
              <a:lnSpc>
                <a:spcPct val="100000"/>
              </a:lnSpc>
              <a:buSzPct val="150000"/>
              <a:buFontTx/>
              <a:buBlip>
                <a:blip r:embed="rId2"/>
              </a:buBlip>
              <a:defRPr sz="900" b="0" i="0">
                <a:solidFill>
                  <a:schemeClr val="bg1"/>
                </a:solidFill>
                <a:latin typeface="Trebuchet MS" panose="020B0703020202090204" pitchFamily="34" charset="0"/>
              </a:defRPr>
            </a:lvl3pPr>
            <a:lvl4pPr>
              <a:defRPr>
                <a:solidFill>
                  <a:schemeClr val="bg1"/>
                </a:solidFill>
                <a:latin typeface="Trebuchet MS" panose="020B0703020202090204" pitchFamily="34" charset="0"/>
              </a:defRPr>
            </a:lvl4pPr>
            <a:lvl5pPr>
              <a:defRPr>
                <a:solidFill>
                  <a:schemeClr val="bg1"/>
                </a:solidFill>
                <a:latin typeface="Trebuchet MS" panose="020B0703020202090204" pitchFamily="34" charset="0"/>
              </a:defRPr>
            </a:lvl5pPr>
            <a:lvl6pPr marL="1714097" indent="0">
              <a:buNone/>
              <a:defRPr>
                <a:solidFill>
                  <a:schemeClr val="bg1"/>
                </a:solidFill>
              </a:defRPr>
            </a:lvl6pPr>
          </a:lstStyle>
          <a:p>
            <a:r>
              <a:rPr lang="it-IT" err="1"/>
              <a:t>Bullet</a:t>
            </a:r>
            <a:r>
              <a:rPr lang="it-IT"/>
              <a:t> </a:t>
            </a:r>
            <a:r>
              <a:rPr lang="en-US" noProof="0"/>
              <a:t>number 1</a:t>
            </a:r>
          </a:p>
          <a:p>
            <a:pPr lvl="1"/>
            <a:r>
              <a:rPr lang="en-US" noProof="0"/>
              <a:t>Bullet</a:t>
            </a:r>
          </a:p>
          <a:p>
            <a:pPr lvl="2"/>
            <a:r>
              <a:rPr lang="en-US" noProof="0"/>
              <a:t>Bullet</a:t>
            </a:r>
          </a:p>
          <a:p>
            <a:r>
              <a:rPr lang="en-US" noProof="0"/>
              <a:t>Bullet number 2</a:t>
            </a:r>
          </a:p>
          <a:p>
            <a:r>
              <a:rPr lang="en-US" noProof="0"/>
              <a:t>Bullet number 3</a:t>
            </a:r>
          </a:p>
          <a:p>
            <a:r>
              <a:rPr lang="en-US" noProof="0"/>
              <a:t>Bullet number 4</a:t>
            </a:r>
          </a:p>
          <a:p>
            <a:r>
              <a:rPr lang="en-US" noProof="0"/>
              <a:t>Bullet number 5</a:t>
            </a:r>
          </a:p>
        </p:txBody>
      </p:sp>
      <p:sp>
        <p:nvSpPr>
          <p:cNvPr id="7" name="Segnaposto testo 4">
            <a:extLst>
              <a:ext uri="{FF2B5EF4-FFF2-40B4-BE49-F238E27FC236}">
                <a16:creationId xmlns:a16="http://schemas.microsoft.com/office/drawing/2014/main" id="{82F33941-4E77-814E-B41E-100EA59443D8}"/>
              </a:ext>
            </a:extLst>
          </p:cNvPr>
          <p:cNvSpPr>
            <a:spLocks noGrp="1"/>
          </p:cNvSpPr>
          <p:nvPr>
            <p:ph type="body" sz="quarter" idx="13" hasCustomPrompt="1"/>
          </p:nvPr>
        </p:nvSpPr>
        <p:spPr>
          <a:xfrm>
            <a:off x="622862" y="1905704"/>
            <a:ext cx="2683773"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tx2">
                    <a:lumMod val="50000"/>
                  </a:schemeClr>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a:t>Lorem </a:t>
            </a:r>
            <a:r>
              <a:rPr lang="en-US" noProof="0"/>
              <a:t>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r>
              <a:rPr lang="en-US" noProof="0" err="1"/>
              <a:t>adipiscing</a:t>
            </a:r>
            <a:r>
              <a:rPr lang="en-US" noProof="0"/>
              <a:t> </a:t>
            </a:r>
            <a:r>
              <a:rPr lang="en-US" noProof="0" err="1"/>
              <a:t>elit</a:t>
            </a:r>
            <a:r>
              <a:rPr lang="en-US" noProof="0"/>
              <a:t> </a:t>
            </a:r>
            <a:r>
              <a:rPr lang="en-US" noProof="0" err="1"/>
              <a:t>quam</a:t>
            </a:r>
            <a:r>
              <a:rPr lang="en-US" noProof="0"/>
              <a:t>.</a:t>
            </a:r>
          </a:p>
          <a:p>
            <a:pPr lvl="0"/>
            <a:endParaRPr lang="en-US"/>
          </a:p>
        </p:txBody>
      </p:sp>
      <p:sp>
        <p:nvSpPr>
          <p:cNvPr id="8" name="Segnaposto testo 10">
            <a:extLst>
              <a:ext uri="{FF2B5EF4-FFF2-40B4-BE49-F238E27FC236}">
                <a16:creationId xmlns:a16="http://schemas.microsoft.com/office/drawing/2014/main" id="{10B5E71C-7A5D-5A4D-8B89-9A8CC5B759D8}"/>
              </a:ext>
            </a:extLst>
          </p:cNvPr>
          <p:cNvSpPr>
            <a:spLocks noGrp="1"/>
          </p:cNvSpPr>
          <p:nvPr>
            <p:ph type="body" sz="quarter" idx="11" hasCustomPrompt="1"/>
          </p:nvPr>
        </p:nvSpPr>
        <p:spPr>
          <a:xfrm>
            <a:off x="622859" y="234813"/>
            <a:ext cx="2646258" cy="1162646"/>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TITLE</a:t>
            </a:r>
            <a:br>
              <a:rPr lang="en-US" noProof="0"/>
            </a:br>
            <a:r>
              <a:rPr lang="en-US" noProof="0"/>
              <a:t>MAX 2 Lines</a:t>
            </a:r>
          </a:p>
        </p:txBody>
      </p:sp>
      <p:pic>
        <p:nvPicPr>
          <p:cNvPr id="6" name="Immagine 2">
            <a:extLst>
              <a:ext uri="{FF2B5EF4-FFF2-40B4-BE49-F238E27FC236}">
                <a16:creationId xmlns:a16="http://schemas.microsoft.com/office/drawing/2014/main" id="{88E20777-7F7E-9E47-BEED-0D7B8D469C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Tree>
    <p:extLst>
      <p:ext uri="{BB962C8B-B14F-4D97-AF65-F5344CB8AC3E}">
        <p14:creationId xmlns:p14="http://schemas.microsoft.com/office/powerpoint/2010/main" val="139821820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DEFAULT-master title">
    <p:spTree>
      <p:nvGrpSpPr>
        <p:cNvPr id="1" name=""/>
        <p:cNvGrpSpPr/>
        <p:nvPr/>
      </p:nvGrpSpPr>
      <p:grpSpPr>
        <a:xfrm>
          <a:off x="0" y="0"/>
          <a:ext cx="0" cy="0"/>
          <a:chOff x="0" y="0"/>
          <a:chExt cx="0" cy="0"/>
        </a:xfrm>
      </p:grpSpPr>
      <p:sp>
        <p:nvSpPr>
          <p:cNvPr id="3" name="Segnaposto testo 10">
            <a:extLst>
              <a:ext uri="{FF2B5EF4-FFF2-40B4-BE49-F238E27FC236}">
                <a16:creationId xmlns:a16="http://schemas.microsoft.com/office/drawing/2014/main" id="{278445E9-AA88-F348-993B-B952A3B3DD67}"/>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TITLE LOREM IPSUM DOLOR SIT </a:t>
            </a:r>
          </a:p>
        </p:txBody>
      </p:sp>
    </p:spTree>
    <p:extLst>
      <p:ext uri="{BB962C8B-B14F-4D97-AF65-F5344CB8AC3E}">
        <p14:creationId xmlns:p14="http://schemas.microsoft.com/office/powerpoint/2010/main" val="377791881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Paragraphs+Titl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90954" y="0"/>
            <a:ext cx="345305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6" name="Picture Placeholder 13">
            <a:extLst>
              <a:ext uri="{FF2B5EF4-FFF2-40B4-BE49-F238E27FC236}">
                <a16:creationId xmlns:a16="http://schemas.microsoft.com/office/drawing/2014/main" id="{BE1C9A0C-9D1B-DA4B-8FB0-EF4D69C315B7}"/>
              </a:ext>
            </a:extLst>
          </p:cNvPr>
          <p:cNvSpPr>
            <a:spLocks noGrp="1"/>
          </p:cNvSpPr>
          <p:nvPr>
            <p:ph type="pic" sz="quarter" idx="60"/>
          </p:nvPr>
        </p:nvSpPr>
        <p:spPr>
          <a:xfrm>
            <a:off x="773580" y="1904320"/>
            <a:ext cx="4855120" cy="246594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8" name="Segnaposto testo 4">
            <a:extLst>
              <a:ext uri="{FF2B5EF4-FFF2-40B4-BE49-F238E27FC236}">
                <a16:creationId xmlns:a16="http://schemas.microsoft.com/office/drawing/2014/main" id="{60EC471B-71DB-CB4C-91D8-BB7CA8FE6727}"/>
              </a:ext>
            </a:extLst>
          </p:cNvPr>
          <p:cNvSpPr>
            <a:spLocks noGrp="1"/>
          </p:cNvSpPr>
          <p:nvPr>
            <p:ph type="body" sz="quarter" idx="13" hasCustomPrompt="1"/>
          </p:nvPr>
        </p:nvSpPr>
        <p:spPr>
          <a:xfrm>
            <a:off x="4225898" y="347328"/>
            <a:ext cx="4410358" cy="1162646"/>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tx2">
                    <a:lumMod val="50000"/>
                  </a:schemeClr>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noProof="0"/>
              <a:t>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r>
              <a:rPr lang="en-US" noProof="0" err="1"/>
              <a:t>adipiscing</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a:t>
            </a:r>
            <a:r>
              <a:rPr lang="en-US" noProof="0" err="1"/>
              <a:t>consectetur</a:t>
            </a:r>
            <a:r>
              <a:rPr lang="en-US" noProof="0"/>
              <a:t>.</a:t>
            </a:r>
          </a:p>
        </p:txBody>
      </p:sp>
      <p:sp>
        <p:nvSpPr>
          <p:cNvPr id="9" name="Segnaposto testo 10">
            <a:extLst>
              <a:ext uri="{FF2B5EF4-FFF2-40B4-BE49-F238E27FC236}">
                <a16:creationId xmlns:a16="http://schemas.microsoft.com/office/drawing/2014/main" id="{399C6C13-AF95-5C45-BEDF-6315B14C3E37}"/>
              </a:ext>
            </a:extLst>
          </p:cNvPr>
          <p:cNvSpPr>
            <a:spLocks noGrp="1"/>
          </p:cNvSpPr>
          <p:nvPr>
            <p:ph type="body" sz="quarter" idx="11" hasCustomPrompt="1"/>
          </p:nvPr>
        </p:nvSpPr>
        <p:spPr>
          <a:xfrm>
            <a:off x="622859" y="234813"/>
            <a:ext cx="2646258" cy="1162646"/>
          </a:xfrm>
          <a:prstGeom prst="rect">
            <a:avLst/>
          </a:prstGeom>
        </p:spPr>
        <p:txBody>
          <a:bodyPr/>
          <a:lstStyle>
            <a:lvl1pPr marL="0" indent="0">
              <a:buNone/>
              <a:defRPr sz="2400" b="0" i="0" cap="all" baseline="0">
                <a:solidFill>
                  <a:schemeClr val="bg1"/>
                </a:solidFill>
                <a:latin typeface="+mj-lt"/>
              </a:defRPr>
            </a:lvl1pPr>
          </a:lstStyle>
          <a:p>
            <a:pPr lvl="0"/>
            <a:r>
              <a:rPr lang="en-US" noProof="0"/>
              <a:t>EXAMPLE TITLE</a:t>
            </a:r>
            <a:br>
              <a:rPr lang="en-US" noProof="0"/>
            </a:br>
            <a:r>
              <a:rPr lang="en-US" noProof="0"/>
              <a:t>MAX 2 Lines</a:t>
            </a:r>
          </a:p>
        </p:txBody>
      </p:sp>
      <p:sp>
        <p:nvSpPr>
          <p:cNvPr id="7" name="Segnaposto testo 12">
            <a:extLst>
              <a:ext uri="{FF2B5EF4-FFF2-40B4-BE49-F238E27FC236}">
                <a16:creationId xmlns:a16="http://schemas.microsoft.com/office/drawing/2014/main" id="{546B5F61-E036-A741-85A5-10F922A21DB1}"/>
              </a:ext>
            </a:extLst>
          </p:cNvPr>
          <p:cNvSpPr>
            <a:spLocks noGrp="1"/>
          </p:cNvSpPr>
          <p:nvPr>
            <p:ph type="body" sz="quarter" idx="61" hasCustomPrompt="1"/>
          </p:nvPr>
        </p:nvSpPr>
        <p:spPr>
          <a:xfrm>
            <a:off x="6011327" y="1904320"/>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it-IT" err="1"/>
              <a:t>Bullet</a:t>
            </a:r>
            <a:r>
              <a:rPr lang="it-IT"/>
              <a:t> </a:t>
            </a:r>
            <a:r>
              <a:rPr lang="it-IT" err="1"/>
              <a:t>number</a:t>
            </a:r>
            <a:r>
              <a:rPr lang="it-IT"/>
              <a:t> 1 </a:t>
            </a:r>
            <a:r>
              <a:rPr lang="en-US"/>
              <a:t>Lorem ipsum dolor sit </a:t>
            </a:r>
            <a:r>
              <a:rPr lang="en-US" err="1"/>
              <a:t>amet</a:t>
            </a:r>
            <a:r>
              <a:rPr lang="en-US"/>
              <a:t> dolor </a:t>
            </a:r>
            <a:r>
              <a:rPr lang="en-US" err="1"/>
              <a:t>consectetur</a:t>
            </a:r>
            <a:r>
              <a:rPr lang="en-US"/>
              <a:t> </a:t>
            </a:r>
            <a:r>
              <a:rPr lang="en-US" err="1"/>
              <a:t>adipis</a:t>
            </a:r>
            <a:r>
              <a:rPr lang="en-US"/>
              <a:t> </a:t>
            </a:r>
            <a:r>
              <a:rPr lang="en-US" err="1"/>
              <a:t>elit</a:t>
            </a:r>
            <a:r>
              <a:rPr lang="en-US"/>
              <a:t> </a:t>
            </a:r>
            <a:r>
              <a:rPr lang="en-US" err="1"/>
              <a:t>quam</a:t>
            </a:r>
            <a:r>
              <a:rPr lang="en-US"/>
              <a:t>. Lorem ipsum dolor sit </a:t>
            </a:r>
            <a:r>
              <a:rPr lang="en-US" err="1"/>
              <a:t>amet</a:t>
            </a:r>
            <a:r>
              <a:rPr lang="en-US"/>
              <a:t> dolor </a:t>
            </a:r>
            <a:r>
              <a:rPr lang="en-US" err="1"/>
              <a:t>consectetur</a:t>
            </a:r>
            <a:r>
              <a:rPr lang="en-US"/>
              <a:t> </a:t>
            </a:r>
            <a:endParaRPr lang="it-IT"/>
          </a:p>
          <a:p>
            <a:pPr lvl="1"/>
            <a:r>
              <a:rPr lang="it-IT" err="1"/>
              <a:t>Bullet</a:t>
            </a:r>
            <a:r>
              <a:rPr lang="it-IT"/>
              <a:t> 2</a:t>
            </a:r>
          </a:p>
          <a:p>
            <a:pPr lvl="2"/>
            <a:r>
              <a:rPr lang="it-IT" err="1"/>
              <a:t>Bullet</a:t>
            </a:r>
            <a:r>
              <a:rPr lang="it-IT"/>
              <a:t> 3</a:t>
            </a:r>
          </a:p>
          <a:p>
            <a:pPr lvl="3"/>
            <a:r>
              <a:rPr lang="it-IT" err="1"/>
              <a:t>Bullet</a:t>
            </a:r>
            <a:r>
              <a:rPr lang="it-IT"/>
              <a:t> 4</a:t>
            </a:r>
          </a:p>
        </p:txBody>
      </p:sp>
    </p:spTree>
    <p:extLst>
      <p:ext uri="{BB962C8B-B14F-4D97-AF65-F5344CB8AC3E}">
        <p14:creationId xmlns:p14="http://schemas.microsoft.com/office/powerpoint/2010/main" val="1452007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1_DEFAULT-master">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0196" y="0"/>
            <a:ext cx="345305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8" name="Segnaposto testo 4">
            <a:extLst>
              <a:ext uri="{FF2B5EF4-FFF2-40B4-BE49-F238E27FC236}">
                <a16:creationId xmlns:a16="http://schemas.microsoft.com/office/drawing/2014/main" id="{60EC471B-71DB-CB4C-91D8-BB7CA8FE6727}"/>
              </a:ext>
            </a:extLst>
          </p:cNvPr>
          <p:cNvSpPr>
            <a:spLocks noGrp="1"/>
          </p:cNvSpPr>
          <p:nvPr>
            <p:ph type="body" sz="quarter" idx="13" hasCustomPrompt="1"/>
          </p:nvPr>
        </p:nvSpPr>
        <p:spPr>
          <a:xfrm>
            <a:off x="4225898" y="347328"/>
            <a:ext cx="4410358" cy="1162646"/>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tx2">
                    <a:lumMod val="50000"/>
                  </a:schemeClr>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a:t>Lorem ipsum dolor sit </a:t>
            </a:r>
            <a:r>
              <a:rPr lang="en-US" err="1"/>
              <a:t>amet</a:t>
            </a:r>
            <a:r>
              <a:rPr lang="en-US"/>
              <a:t> dolor </a:t>
            </a:r>
            <a:r>
              <a:rPr lang="en-US" err="1"/>
              <a:t>consectetur</a:t>
            </a:r>
            <a:r>
              <a:rPr lang="en-US"/>
              <a:t> </a:t>
            </a:r>
            <a:r>
              <a:rPr lang="en-US" err="1"/>
              <a:t>adipis</a:t>
            </a:r>
            <a:r>
              <a:rPr lang="en-US"/>
              <a:t> </a:t>
            </a:r>
            <a:r>
              <a:rPr lang="en-US" err="1"/>
              <a:t>elit</a:t>
            </a:r>
            <a:r>
              <a:rPr lang="en-US"/>
              <a:t> </a:t>
            </a:r>
            <a:r>
              <a:rPr lang="en-US" err="1"/>
              <a:t>quam</a:t>
            </a:r>
            <a:r>
              <a:rPr lang="en-US"/>
              <a:t>. Lorem ipsum dolor sit </a:t>
            </a:r>
            <a:r>
              <a:rPr lang="en-US" err="1"/>
              <a:t>amet</a:t>
            </a:r>
            <a:r>
              <a:rPr lang="en-US"/>
              <a:t> dolor </a:t>
            </a:r>
            <a:r>
              <a:rPr lang="en-US" err="1"/>
              <a:t>consectetur</a:t>
            </a:r>
            <a:r>
              <a:rPr lang="en-US"/>
              <a:t> </a:t>
            </a:r>
            <a:r>
              <a:rPr lang="en-US" err="1"/>
              <a:t>adipiscing</a:t>
            </a:r>
            <a:r>
              <a:rPr lang="en-US"/>
              <a:t> </a:t>
            </a:r>
            <a:r>
              <a:rPr lang="en-US" err="1"/>
              <a:t>elit</a:t>
            </a:r>
            <a:r>
              <a:rPr lang="en-US"/>
              <a:t> </a:t>
            </a:r>
            <a:r>
              <a:rPr lang="en-US" err="1"/>
              <a:t>quam</a:t>
            </a:r>
            <a:r>
              <a:rPr lang="en-US"/>
              <a:t>. Lorem ipsum dolor sit </a:t>
            </a:r>
            <a:r>
              <a:rPr lang="en-US" err="1"/>
              <a:t>amet</a:t>
            </a:r>
            <a:r>
              <a:rPr lang="en-US"/>
              <a:t> </a:t>
            </a:r>
            <a:r>
              <a:rPr lang="en-US" err="1"/>
              <a:t>consectetur</a:t>
            </a:r>
            <a:r>
              <a:rPr lang="en-US"/>
              <a:t>.</a:t>
            </a:r>
          </a:p>
        </p:txBody>
      </p:sp>
      <p:pic>
        <p:nvPicPr>
          <p:cNvPr id="4" name="Immagine 3">
            <a:extLst>
              <a:ext uri="{FF2B5EF4-FFF2-40B4-BE49-F238E27FC236}">
                <a16:creationId xmlns:a16="http://schemas.microsoft.com/office/drawing/2014/main" id="{50733C02-3E83-B748-A255-B164F68477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1744" y="1878085"/>
            <a:ext cx="5018332" cy="2508513"/>
          </a:xfrm>
          <a:prstGeom prst="rect">
            <a:avLst/>
          </a:prstGeom>
        </p:spPr>
      </p:pic>
      <p:sp>
        <p:nvSpPr>
          <p:cNvPr id="9" name="Segnaposto testo 10">
            <a:extLst>
              <a:ext uri="{FF2B5EF4-FFF2-40B4-BE49-F238E27FC236}">
                <a16:creationId xmlns:a16="http://schemas.microsoft.com/office/drawing/2014/main" id="{21E9F1A3-CB2D-4249-B161-F839AE7F58B7}"/>
              </a:ext>
            </a:extLst>
          </p:cNvPr>
          <p:cNvSpPr>
            <a:spLocks noGrp="1"/>
          </p:cNvSpPr>
          <p:nvPr>
            <p:ph type="body" sz="quarter" idx="11" hasCustomPrompt="1"/>
          </p:nvPr>
        </p:nvSpPr>
        <p:spPr>
          <a:xfrm>
            <a:off x="622859" y="234813"/>
            <a:ext cx="2646258" cy="1162646"/>
          </a:xfrm>
          <a:prstGeom prst="rect">
            <a:avLst/>
          </a:prstGeom>
        </p:spPr>
        <p:txBody>
          <a:bodyPr/>
          <a:lstStyle>
            <a:lvl1pPr marL="0" indent="0">
              <a:buNone/>
              <a:defRPr sz="2400" b="0" i="0" cap="small" baseline="0">
                <a:solidFill>
                  <a:schemeClr val="bg1"/>
                </a:solidFill>
                <a:latin typeface="+mj-lt"/>
              </a:defRPr>
            </a:lvl1pPr>
          </a:lstStyle>
          <a:p>
            <a:pPr lvl="0"/>
            <a:r>
              <a:rPr lang="en-US" noProof="0"/>
              <a:t>EXAMPLE TITLE</a:t>
            </a:r>
            <a:br>
              <a:rPr lang="en-US" noProof="0"/>
            </a:br>
            <a:r>
              <a:rPr lang="en-US" noProof="0"/>
              <a:t>MAX 2 LINES</a:t>
            </a:r>
          </a:p>
        </p:txBody>
      </p:sp>
      <p:sp>
        <p:nvSpPr>
          <p:cNvPr id="10" name="Segnaposto testo 12">
            <a:extLst>
              <a:ext uri="{FF2B5EF4-FFF2-40B4-BE49-F238E27FC236}">
                <a16:creationId xmlns:a16="http://schemas.microsoft.com/office/drawing/2014/main" id="{E3CFB364-BCBE-5A40-B5E7-2CF6EA6C9950}"/>
              </a:ext>
            </a:extLst>
          </p:cNvPr>
          <p:cNvSpPr>
            <a:spLocks noGrp="1"/>
          </p:cNvSpPr>
          <p:nvPr>
            <p:ph type="body" sz="quarter" idx="61" hasCustomPrompt="1"/>
          </p:nvPr>
        </p:nvSpPr>
        <p:spPr>
          <a:xfrm>
            <a:off x="6011326" y="1878085"/>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3"/>
              </a:buBlip>
              <a:tabLst/>
              <a:defRPr sz="1400" b="0" i="0">
                <a:solidFill>
                  <a:schemeClr val="tx2">
                    <a:lumMod val="50000"/>
                  </a:schemeClr>
                </a:solidFill>
                <a:latin typeface="+mn-lt"/>
              </a:defRPr>
            </a:lvl1pPr>
            <a:lvl2pPr marL="513737" indent="-170849">
              <a:lnSpc>
                <a:spcPct val="100000"/>
              </a:lnSpc>
              <a:buFontTx/>
              <a:buBlip>
                <a:blip r:embed="rId3"/>
              </a:buBlip>
              <a:defRPr sz="1100" b="0" i="0">
                <a:latin typeface="Trebuchet MS" panose="020B0703020202090204" pitchFamily="34" charset="0"/>
              </a:defRPr>
            </a:lvl2pPr>
            <a:lvl3pPr marL="857219" indent="-171444">
              <a:lnSpc>
                <a:spcPct val="100000"/>
              </a:lnSpc>
              <a:buFontTx/>
              <a:buBlip>
                <a:blip r:embed="rId3"/>
              </a:buBlip>
              <a:defRPr b="0" i="0">
                <a:latin typeface="Trebuchet MS" panose="020B0703020202090204" pitchFamily="34" charset="0"/>
              </a:defRPr>
            </a:lvl3pPr>
            <a:lvl4pPr marL="1200108" indent="-171444">
              <a:lnSpc>
                <a:spcPct val="100000"/>
              </a:lnSpc>
              <a:buFontTx/>
              <a:buBlip>
                <a:blip r:embed="rId3"/>
              </a:buBlip>
              <a:defRPr sz="700" b="0" i="0">
                <a:latin typeface="Trebuchet MS" panose="020B0703020202090204" pitchFamily="34" charset="0"/>
              </a:defRPr>
            </a:lvl4pPr>
          </a:lstStyle>
          <a:p>
            <a:r>
              <a:rPr lang="en-US" noProof="0"/>
              <a:t>Bullet number 1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31829524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Paragraph+Image1">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4851409" y="0"/>
            <a:ext cx="429259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6" name="Picture Placeholder 13">
            <a:extLst>
              <a:ext uri="{FF2B5EF4-FFF2-40B4-BE49-F238E27FC236}">
                <a16:creationId xmlns:a16="http://schemas.microsoft.com/office/drawing/2014/main" id="{BE1C9A0C-9D1B-DA4B-8FB0-EF4D69C315B7}"/>
              </a:ext>
            </a:extLst>
          </p:cNvPr>
          <p:cNvSpPr>
            <a:spLocks noGrp="1"/>
          </p:cNvSpPr>
          <p:nvPr>
            <p:ph type="pic" sz="quarter" idx="60"/>
          </p:nvPr>
        </p:nvSpPr>
        <p:spPr>
          <a:xfrm>
            <a:off x="4145701" y="1848043"/>
            <a:ext cx="4475699" cy="2560673"/>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9" name="Segnaposto testo 4">
            <a:extLst>
              <a:ext uri="{FF2B5EF4-FFF2-40B4-BE49-F238E27FC236}">
                <a16:creationId xmlns:a16="http://schemas.microsoft.com/office/drawing/2014/main" id="{71F4B6D8-D6F5-9344-B3E2-90388AFC5F65}"/>
              </a:ext>
            </a:extLst>
          </p:cNvPr>
          <p:cNvSpPr>
            <a:spLocks noGrp="1"/>
          </p:cNvSpPr>
          <p:nvPr>
            <p:ph type="body" sz="quarter" idx="62" hasCustomPrompt="1"/>
          </p:nvPr>
        </p:nvSpPr>
        <p:spPr>
          <a:xfrm>
            <a:off x="5176997" y="347327"/>
            <a:ext cx="3459259" cy="1254660"/>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1"/>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noProof="0"/>
              <a:t>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r>
              <a:rPr lang="en-US" noProof="0" err="1"/>
              <a:t>adipiscing</a:t>
            </a:r>
            <a:r>
              <a:rPr lang="en-US" noProof="0"/>
              <a:t>.</a:t>
            </a:r>
          </a:p>
        </p:txBody>
      </p:sp>
      <p:sp>
        <p:nvSpPr>
          <p:cNvPr id="7" name="Segnaposto testo 10">
            <a:extLst>
              <a:ext uri="{FF2B5EF4-FFF2-40B4-BE49-F238E27FC236}">
                <a16:creationId xmlns:a16="http://schemas.microsoft.com/office/drawing/2014/main" id="{39693314-8E4E-3A4A-8E76-9BE48A55C18F}"/>
              </a:ext>
            </a:extLst>
          </p:cNvPr>
          <p:cNvSpPr>
            <a:spLocks noGrp="1"/>
          </p:cNvSpPr>
          <p:nvPr>
            <p:ph type="body" sz="quarter" idx="11" hasCustomPrompt="1"/>
          </p:nvPr>
        </p:nvSpPr>
        <p:spPr>
          <a:xfrm>
            <a:off x="609600" y="361951"/>
            <a:ext cx="2646258" cy="852824"/>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TITLE</a:t>
            </a:r>
            <a:br>
              <a:rPr lang="en-US" noProof="0"/>
            </a:br>
            <a:r>
              <a:rPr lang="en-US" noProof="0"/>
              <a:t>MAX 2 Lines</a:t>
            </a:r>
          </a:p>
        </p:txBody>
      </p:sp>
      <p:pic>
        <p:nvPicPr>
          <p:cNvPr id="10" name="Immagine 2">
            <a:extLst>
              <a:ext uri="{FF2B5EF4-FFF2-40B4-BE49-F238E27FC236}">
                <a16:creationId xmlns:a16="http://schemas.microsoft.com/office/drawing/2014/main" id="{94A1D79C-F9A8-D44A-A1B7-1D42F987B2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12" name="Segnaposto testo 12">
            <a:extLst>
              <a:ext uri="{FF2B5EF4-FFF2-40B4-BE49-F238E27FC236}">
                <a16:creationId xmlns:a16="http://schemas.microsoft.com/office/drawing/2014/main" id="{074DA026-0859-DC4C-B810-EE95033106FD}"/>
              </a:ext>
            </a:extLst>
          </p:cNvPr>
          <p:cNvSpPr>
            <a:spLocks noGrp="1"/>
          </p:cNvSpPr>
          <p:nvPr>
            <p:ph type="body" sz="quarter" idx="61" hasCustomPrompt="1"/>
          </p:nvPr>
        </p:nvSpPr>
        <p:spPr>
          <a:xfrm>
            <a:off x="609600" y="1848043"/>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3"/>
              </a:buBlip>
              <a:tabLst/>
              <a:defRPr sz="1400" b="0" i="0">
                <a:solidFill>
                  <a:schemeClr val="tx2">
                    <a:lumMod val="50000"/>
                  </a:schemeClr>
                </a:solidFill>
                <a:latin typeface="+mn-lt"/>
              </a:defRPr>
            </a:lvl1pPr>
            <a:lvl2pPr marL="513737" indent="-170849">
              <a:lnSpc>
                <a:spcPct val="100000"/>
              </a:lnSpc>
              <a:buFontTx/>
              <a:buBlip>
                <a:blip r:embed="rId3"/>
              </a:buBlip>
              <a:defRPr sz="1100" b="0" i="0">
                <a:latin typeface="Trebuchet MS" panose="020B0703020202090204" pitchFamily="34" charset="0"/>
              </a:defRPr>
            </a:lvl2pPr>
            <a:lvl3pPr marL="857219" indent="-171444">
              <a:lnSpc>
                <a:spcPct val="100000"/>
              </a:lnSpc>
              <a:buFontTx/>
              <a:buBlip>
                <a:blip r:embed="rId3"/>
              </a:buBlip>
              <a:defRPr b="0" i="0">
                <a:latin typeface="Trebuchet MS" panose="020B0703020202090204" pitchFamily="34" charset="0"/>
              </a:defRPr>
            </a:lvl3pPr>
            <a:lvl4pPr marL="1200108" indent="-171444">
              <a:lnSpc>
                <a:spcPct val="100000"/>
              </a:lnSpc>
              <a:buFontTx/>
              <a:buBlip>
                <a:blip r:embed="rId3"/>
              </a:buBlip>
              <a:defRPr sz="700" b="0" i="0">
                <a:latin typeface="Trebuchet MS" panose="020B0703020202090204" pitchFamily="34" charset="0"/>
              </a:defRPr>
            </a:lvl4pPr>
          </a:lstStyle>
          <a:p>
            <a:r>
              <a:rPr lang="it-IT" err="1"/>
              <a:t>Bullet</a:t>
            </a:r>
            <a:r>
              <a:rPr lang="it-IT"/>
              <a:t> </a:t>
            </a:r>
            <a:r>
              <a:rPr lang="it-IT" err="1"/>
              <a:t>number</a:t>
            </a:r>
            <a:r>
              <a:rPr lang="it-IT"/>
              <a:t> 1 </a:t>
            </a:r>
            <a:r>
              <a:rPr lang="en-US"/>
              <a:t>Lorem ipsum dolor sit </a:t>
            </a:r>
            <a:r>
              <a:rPr lang="en-US" err="1"/>
              <a:t>amet</a:t>
            </a:r>
            <a:r>
              <a:rPr lang="en-US"/>
              <a:t> dolor </a:t>
            </a:r>
            <a:r>
              <a:rPr lang="en-US" err="1"/>
              <a:t>consectetur</a:t>
            </a:r>
            <a:r>
              <a:rPr lang="en-US"/>
              <a:t> </a:t>
            </a:r>
            <a:r>
              <a:rPr lang="en-US" err="1"/>
              <a:t>adipis</a:t>
            </a:r>
            <a:r>
              <a:rPr lang="en-US"/>
              <a:t> </a:t>
            </a:r>
            <a:r>
              <a:rPr lang="en-US" err="1"/>
              <a:t>elit</a:t>
            </a:r>
            <a:r>
              <a:rPr lang="en-US"/>
              <a:t> </a:t>
            </a:r>
            <a:r>
              <a:rPr lang="en-US" err="1"/>
              <a:t>quam</a:t>
            </a:r>
            <a:r>
              <a:rPr lang="en-US"/>
              <a:t>. Lorem ipsum dolor sit </a:t>
            </a:r>
            <a:r>
              <a:rPr lang="en-US" err="1"/>
              <a:t>amet</a:t>
            </a:r>
            <a:r>
              <a:rPr lang="en-US"/>
              <a:t> dolor </a:t>
            </a:r>
            <a:r>
              <a:rPr lang="en-US" err="1"/>
              <a:t>consectetur</a:t>
            </a:r>
            <a:r>
              <a:rPr lang="en-US"/>
              <a:t> </a:t>
            </a:r>
            <a:endParaRPr lang="it-IT"/>
          </a:p>
          <a:p>
            <a:pPr lvl="1"/>
            <a:r>
              <a:rPr lang="it-IT" err="1"/>
              <a:t>Bullet</a:t>
            </a:r>
            <a:r>
              <a:rPr lang="it-IT"/>
              <a:t> 2</a:t>
            </a:r>
          </a:p>
          <a:p>
            <a:pPr lvl="2"/>
            <a:r>
              <a:rPr lang="it-IT" err="1"/>
              <a:t>Bullet</a:t>
            </a:r>
            <a:r>
              <a:rPr lang="it-IT"/>
              <a:t> 3</a:t>
            </a:r>
          </a:p>
          <a:p>
            <a:pPr lvl="3"/>
            <a:r>
              <a:rPr lang="it-IT" err="1"/>
              <a:t>Bullet</a:t>
            </a:r>
            <a:r>
              <a:rPr lang="it-IT"/>
              <a:t> 4</a:t>
            </a:r>
          </a:p>
        </p:txBody>
      </p:sp>
    </p:spTree>
    <p:extLst>
      <p:ext uri="{BB962C8B-B14F-4D97-AF65-F5344CB8AC3E}">
        <p14:creationId xmlns:p14="http://schemas.microsoft.com/office/powerpoint/2010/main" val="276210250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Paragraph+Imag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4851409" y="0"/>
            <a:ext cx="429259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pic>
        <p:nvPicPr>
          <p:cNvPr id="4" name="Immagine 3">
            <a:extLst>
              <a:ext uri="{FF2B5EF4-FFF2-40B4-BE49-F238E27FC236}">
                <a16:creationId xmlns:a16="http://schemas.microsoft.com/office/drawing/2014/main" id="{9B890F40-AA9B-0E47-BE5E-F6DBD04D3E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45697" y="1848042"/>
            <a:ext cx="4499932" cy="2576687"/>
          </a:xfrm>
          <a:prstGeom prst="rect">
            <a:avLst/>
          </a:prstGeom>
        </p:spPr>
      </p:pic>
      <p:sp>
        <p:nvSpPr>
          <p:cNvPr id="11" name="Segnaposto testo 4">
            <a:extLst>
              <a:ext uri="{FF2B5EF4-FFF2-40B4-BE49-F238E27FC236}">
                <a16:creationId xmlns:a16="http://schemas.microsoft.com/office/drawing/2014/main" id="{E4DC27CC-6BE3-F747-B4E3-D1C72AB2F09D}"/>
              </a:ext>
            </a:extLst>
          </p:cNvPr>
          <p:cNvSpPr>
            <a:spLocks noGrp="1"/>
          </p:cNvSpPr>
          <p:nvPr>
            <p:ph type="body" sz="quarter" idx="62" hasCustomPrompt="1"/>
          </p:nvPr>
        </p:nvSpPr>
        <p:spPr>
          <a:xfrm>
            <a:off x="5176997" y="347327"/>
            <a:ext cx="3459259" cy="1254660"/>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1"/>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noProof="0"/>
              <a:t>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r>
              <a:rPr lang="en-US" noProof="0" err="1"/>
              <a:t>adipiscing</a:t>
            </a:r>
            <a:r>
              <a:rPr lang="en-US" noProof="0"/>
              <a:t>.</a:t>
            </a:r>
          </a:p>
        </p:txBody>
      </p:sp>
      <p:sp>
        <p:nvSpPr>
          <p:cNvPr id="10" name="Segnaposto testo 10">
            <a:extLst>
              <a:ext uri="{FF2B5EF4-FFF2-40B4-BE49-F238E27FC236}">
                <a16:creationId xmlns:a16="http://schemas.microsoft.com/office/drawing/2014/main" id="{BACE1114-6E89-FA4B-8E9A-6CD51853FB4D}"/>
              </a:ext>
            </a:extLst>
          </p:cNvPr>
          <p:cNvSpPr>
            <a:spLocks noGrp="1"/>
          </p:cNvSpPr>
          <p:nvPr>
            <p:ph type="body" sz="quarter" idx="11" hasCustomPrompt="1"/>
          </p:nvPr>
        </p:nvSpPr>
        <p:spPr>
          <a:xfrm>
            <a:off x="609600" y="361951"/>
            <a:ext cx="2646258" cy="852824"/>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TITLE</a:t>
            </a:r>
            <a:br>
              <a:rPr lang="en-US" noProof="0"/>
            </a:br>
            <a:r>
              <a:rPr lang="en-US" noProof="0"/>
              <a:t>MAX 2 Lines</a:t>
            </a:r>
          </a:p>
        </p:txBody>
      </p:sp>
      <p:pic>
        <p:nvPicPr>
          <p:cNvPr id="7" name="Immagine 2">
            <a:extLst>
              <a:ext uri="{FF2B5EF4-FFF2-40B4-BE49-F238E27FC236}">
                <a16:creationId xmlns:a16="http://schemas.microsoft.com/office/drawing/2014/main" id="{06A44CD5-1758-E843-B9A8-E16482413A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9" name="Segnaposto testo 12">
            <a:extLst>
              <a:ext uri="{FF2B5EF4-FFF2-40B4-BE49-F238E27FC236}">
                <a16:creationId xmlns:a16="http://schemas.microsoft.com/office/drawing/2014/main" id="{3265516A-6C7E-8C41-8C43-CE11DF95B5B8}"/>
              </a:ext>
            </a:extLst>
          </p:cNvPr>
          <p:cNvSpPr>
            <a:spLocks noGrp="1"/>
          </p:cNvSpPr>
          <p:nvPr>
            <p:ph type="body" sz="quarter" idx="61" hasCustomPrompt="1"/>
          </p:nvPr>
        </p:nvSpPr>
        <p:spPr>
          <a:xfrm>
            <a:off x="609600" y="1848043"/>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4"/>
              </a:buBlip>
              <a:tabLst/>
              <a:defRPr sz="1400" b="0" i="0">
                <a:solidFill>
                  <a:schemeClr val="tx2">
                    <a:lumMod val="50000"/>
                  </a:schemeClr>
                </a:solidFill>
                <a:latin typeface="+mn-lt"/>
              </a:defRPr>
            </a:lvl1pPr>
            <a:lvl2pPr marL="513737" indent="-170849">
              <a:lnSpc>
                <a:spcPct val="100000"/>
              </a:lnSpc>
              <a:buFontTx/>
              <a:buBlip>
                <a:blip r:embed="rId4"/>
              </a:buBlip>
              <a:defRPr sz="1100" b="0" i="0">
                <a:latin typeface="Trebuchet MS" panose="020B0703020202090204" pitchFamily="34" charset="0"/>
              </a:defRPr>
            </a:lvl2pPr>
            <a:lvl3pPr marL="857219" indent="-171444">
              <a:lnSpc>
                <a:spcPct val="100000"/>
              </a:lnSpc>
              <a:buFontTx/>
              <a:buBlip>
                <a:blip r:embed="rId4"/>
              </a:buBlip>
              <a:defRPr b="0" i="0">
                <a:latin typeface="Trebuchet MS" panose="020B0703020202090204" pitchFamily="34" charset="0"/>
              </a:defRPr>
            </a:lvl3pPr>
            <a:lvl4pPr marL="1200108" indent="-171444">
              <a:lnSpc>
                <a:spcPct val="100000"/>
              </a:lnSpc>
              <a:buFontTx/>
              <a:buBlip>
                <a:blip r:embed="rId4"/>
              </a:buBlip>
              <a:defRPr sz="700" b="0" i="0">
                <a:latin typeface="Trebuchet MS" panose="020B0703020202090204" pitchFamily="34" charset="0"/>
              </a:defRPr>
            </a:lvl4pPr>
          </a:lstStyle>
          <a:p>
            <a:r>
              <a:rPr lang="en-US" noProof="0"/>
              <a:t>Bullet number 1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144327925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Paragraph+Image_2">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4851409" y="0"/>
            <a:ext cx="429259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pic>
        <p:nvPicPr>
          <p:cNvPr id="5" name="Immagine 4">
            <a:extLst>
              <a:ext uri="{FF2B5EF4-FFF2-40B4-BE49-F238E27FC236}">
                <a16:creationId xmlns:a16="http://schemas.microsoft.com/office/drawing/2014/main" id="{D673B2D9-9119-0D44-BF07-D2CB937E2D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45697" y="1848042"/>
            <a:ext cx="4499932" cy="2576687"/>
          </a:xfrm>
          <a:prstGeom prst="rect">
            <a:avLst/>
          </a:prstGeom>
        </p:spPr>
      </p:pic>
      <p:sp>
        <p:nvSpPr>
          <p:cNvPr id="11" name="Segnaposto testo 4">
            <a:extLst>
              <a:ext uri="{FF2B5EF4-FFF2-40B4-BE49-F238E27FC236}">
                <a16:creationId xmlns:a16="http://schemas.microsoft.com/office/drawing/2014/main" id="{B6DDEF08-89A1-C847-8B91-D7614617BD51}"/>
              </a:ext>
            </a:extLst>
          </p:cNvPr>
          <p:cNvSpPr>
            <a:spLocks noGrp="1"/>
          </p:cNvSpPr>
          <p:nvPr>
            <p:ph type="body" sz="quarter" idx="62" hasCustomPrompt="1"/>
          </p:nvPr>
        </p:nvSpPr>
        <p:spPr>
          <a:xfrm>
            <a:off x="5176997" y="347327"/>
            <a:ext cx="3459259" cy="1254660"/>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1"/>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noProof="0"/>
              <a:t>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r>
              <a:rPr lang="en-US" noProof="0" err="1"/>
              <a:t>adipiscing</a:t>
            </a:r>
            <a:r>
              <a:rPr lang="en-US"/>
              <a:t>.</a:t>
            </a:r>
          </a:p>
        </p:txBody>
      </p:sp>
      <p:sp>
        <p:nvSpPr>
          <p:cNvPr id="10" name="Segnaposto testo 10">
            <a:extLst>
              <a:ext uri="{FF2B5EF4-FFF2-40B4-BE49-F238E27FC236}">
                <a16:creationId xmlns:a16="http://schemas.microsoft.com/office/drawing/2014/main" id="{3D56544D-E9E8-1F4E-96ED-937429E32C80}"/>
              </a:ext>
            </a:extLst>
          </p:cNvPr>
          <p:cNvSpPr>
            <a:spLocks noGrp="1"/>
          </p:cNvSpPr>
          <p:nvPr>
            <p:ph type="body" sz="quarter" idx="11" hasCustomPrompt="1"/>
          </p:nvPr>
        </p:nvSpPr>
        <p:spPr>
          <a:xfrm>
            <a:off x="609600" y="361951"/>
            <a:ext cx="2646258" cy="852824"/>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TITLE</a:t>
            </a:r>
            <a:br>
              <a:rPr lang="en-US" noProof="0"/>
            </a:br>
            <a:r>
              <a:rPr lang="en-US" noProof="0"/>
              <a:t>MAX 2 Lines</a:t>
            </a:r>
          </a:p>
        </p:txBody>
      </p:sp>
      <p:pic>
        <p:nvPicPr>
          <p:cNvPr id="7" name="Immagine 2">
            <a:extLst>
              <a:ext uri="{FF2B5EF4-FFF2-40B4-BE49-F238E27FC236}">
                <a16:creationId xmlns:a16="http://schemas.microsoft.com/office/drawing/2014/main" id="{052D700B-BBAE-2247-8BFC-641BA5B156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9" name="Segnaposto testo 12">
            <a:extLst>
              <a:ext uri="{FF2B5EF4-FFF2-40B4-BE49-F238E27FC236}">
                <a16:creationId xmlns:a16="http://schemas.microsoft.com/office/drawing/2014/main" id="{BC4FAC46-1220-424B-BAB2-16E3E1C51AE1}"/>
              </a:ext>
            </a:extLst>
          </p:cNvPr>
          <p:cNvSpPr>
            <a:spLocks noGrp="1"/>
          </p:cNvSpPr>
          <p:nvPr>
            <p:ph type="body" sz="quarter" idx="61" hasCustomPrompt="1"/>
          </p:nvPr>
        </p:nvSpPr>
        <p:spPr>
          <a:xfrm>
            <a:off x="609600" y="1848043"/>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4"/>
              </a:buBlip>
              <a:tabLst/>
              <a:defRPr sz="1400" b="0" i="0">
                <a:solidFill>
                  <a:schemeClr val="tx2">
                    <a:lumMod val="50000"/>
                  </a:schemeClr>
                </a:solidFill>
                <a:latin typeface="+mn-lt"/>
              </a:defRPr>
            </a:lvl1pPr>
            <a:lvl2pPr marL="513737" indent="-170849">
              <a:lnSpc>
                <a:spcPct val="100000"/>
              </a:lnSpc>
              <a:buFontTx/>
              <a:buBlip>
                <a:blip r:embed="rId4"/>
              </a:buBlip>
              <a:defRPr sz="1100" b="0" i="0">
                <a:latin typeface="Trebuchet MS" panose="020B0703020202090204" pitchFamily="34" charset="0"/>
              </a:defRPr>
            </a:lvl2pPr>
            <a:lvl3pPr marL="857219" indent="-171444">
              <a:lnSpc>
                <a:spcPct val="100000"/>
              </a:lnSpc>
              <a:buFontTx/>
              <a:buBlip>
                <a:blip r:embed="rId4"/>
              </a:buBlip>
              <a:defRPr b="0" i="0">
                <a:latin typeface="Trebuchet MS" panose="020B0703020202090204" pitchFamily="34" charset="0"/>
              </a:defRPr>
            </a:lvl3pPr>
            <a:lvl4pPr marL="1200108" indent="-171444">
              <a:lnSpc>
                <a:spcPct val="100000"/>
              </a:lnSpc>
              <a:buFontTx/>
              <a:buBlip>
                <a:blip r:embed="rId4"/>
              </a:buBlip>
              <a:defRPr sz="700" b="0" i="0">
                <a:latin typeface="Trebuchet MS" panose="020B0703020202090204" pitchFamily="34" charset="0"/>
              </a:defRPr>
            </a:lvl4pPr>
          </a:lstStyle>
          <a:p>
            <a:r>
              <a:rPr lang="en-US" noProof="0"/>
              <a:t>Bullet number 1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102898487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3 line title + bullets">
    <p:spTree>
      <p:nvGrpSpPr>
        <p:cNvPr id="1" name=""/>
        <p:cNvGrpSpPr/>
        <p:nvPr/>
      </p:nvGrpSpPr>
      <p:grpSpPr>
        <a:xfrm>
          <a:off x="0" y="0"/>
          <a:ext cx="0" cy="0"/>
          <a:chOff x="0" y="0"/>
          <a:chExt cx="0" cy="0"/>
        </a:xfrm>
      </p:grpSpPr>
      <p:sp>
        <p:nvSpPr>
          <p:cNvPr id="4" name="Segnaposto testo 10">
            <a:extLst>
              <a:ext uri="{FF2B5EF4-FFF2-40B4-BE49-F238E27FC236}">
                <a16:creationId xmlns:a16="http://schemas.microsoft.com/office/drawing/2014/main" id="{D83AAF22-7F68-DC42-9185-DC5C36D7998E}"/>
              </a:ext>
            </a:extLst>
          </p:cNvPr>
          <p:cNvSpPr>
            <a:spLocks noGrp="1"/>
          </p:cNvSpPr>
          <p:nvPr>
            <p:ph type="body" sz="quarter" idx="11" hasCustomPrompt="1"/>
          </p:nvPr>
        </p:nvSpPr>
        <p:spPr>
          <a:xfrm>
            <a:off x="622860" y="234813"/>
            <a:ext cx="7378438" cy="1162646"/>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EXAMPLE OF A LONG TITLE LOREM IPSUM DOLOR SIT.</a:t>
            </a:r>
            <a:br>
              <a:rPr lang="en-US" noProof="0" dirty="0">
                <a:solidFill>
                  <a:schemeClr val="accent1"/>
                </a:solidFill>
              </a:rPr>
            </a:br>
            <a:r>
              <a:rPr lang="en-US" noProof="0" dirty="0">
                <a:solidFill>
                  <a:schemeClr val="accent1"/>
                </a:solidFill>
              </a:rPr>
              <a:t>Max 3 </a:t>
            </a:r>
            <a:r>
              <a:rPr lang="en-US" noProof="0" dirty="0" err="1">
                <a:solidFill>
                  <a:schemeClr val="accent1"/>
                </a:solidFill>
              </a:rPr>
              <a:t>lineS</a:t>
            </a:r>
            <a:endParaRPr lang="en-US" noProof="0" dirty="0">
              <a:solidFill>
                <a:schemeClr val="accent1"/>
              </a:solidFill>
            </a:endParaRPr>
          </a:p>
        </p:txBody>
      </p:sp>
      <p:sp>
        <p:nvSpPr>
          <p:cNvPr id="5" name="Segnaposto testo 12">
            <a:extLst>
              <a:ext uri="{FF2B5EF4-FFF2-40B4-BE49-F238E27FC236}">
                <a16:creationId xmlns:a16="http://schemas.microsoft.com/office/drawing/2014/main" id="{774C9491-8FFD-DD4B-866F-5502F6691625}"/>
              </a:ext>
            </a:extLst>
          </p:cNvPr>
          <p:cNvSpPr>
            <a:spLocks noGrp="1"/>
          </p:cNvSpPr>
          <p:nvPr>
            <p:ph type="body" sz="quarter" idx="12" hasCustomPrompt="1"/>
          </p:nvPr>
        </p:nvSpPr>
        <p:spPr>
          <a:xfrm>
            <a:off x="622860" y="1581150"/>
            <a:ext cx="7378438"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 Lorem ipsum dolor sit amet dolor consectetur adipis elit quam. Lorem ipsum dolor sit amet dolor consectetur </a:t>
            </a:r>
          </a:p>
          <a:p>
            <a:pPr lvl="1"/>
            <a:r>
              <a:rPr lang="en-US" noProof="0"/>
              <a:t>Bullet 2</a:t>
            </a:r>
          </a:p>
          <a:p>
            <a:pPr lvl="2"/>
            <a:r>
              <a:rPr lang="en-US" noProof="0"/>
              <a:t>Bullet 3</a:t>
            </a:r>
          </a:p>
          <a:p>
            <a:pPr lvl="3"/>
            <a:r>
              <a:rPr lang="en-US" noProof="0"/>
              <a:t>Bullet 4</a:t>
            </a:r>
          </a:p>
          <a:p>
            <a:r>
              <a:rPr lang="en-US" noProof="0"/>
              <a:t>Bullet number 2 Lorem ipsum dolor sit amet dolor consectetur adipis elit quam. Lorem ipsum dolor sit amet dolor consectetur </a:t>
            </a:r>
          </a:p>
          <a:p>
            <a:r>
              <a:rPr lang="en-US" noProof="0"/>
              <a:t>Bullet number 3 Lorem ipsum dolor sit amet dolor consectetur adipis elit quam. Lorem ipsum dolor sit amet dolor consectetur </a:t>
            </a:r>
          </a:p>
        </p:txBody>
      </p:sp>
    </p:spTree>
    <p:extLst>
      <p:ext uri="{BB962C8B-B14F-4D97-AF65-F5344CB8AC3E}">
        <p14:creationId xmlns:p14="http://schemas.microsoft.com/office/powerpoint/2010/main" val="155063310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Paragraph+Image3">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4851407" y="0"/>
            <a:ext cx="429259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pic>
        <p:nvPicPr>
          <p:cNvPr id="4" name="Immagine 3">
            <a:extLst>
              <a:ext uri="{FF2B5EF4-FFF2-40B4-BE49-F238E27FC236}">
                <a16:creationId xmlns:a16="http://schemas.microsoft.com/office/drawing/2014/main" id="{C7CC9EF2-C87A-CB4C-BAD8-74F287DB97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45697" y="1848042"/>
            <a:ext cx="4499932" cy="2576687"/>
          </a:xfrm>
          <a:prstGeom prst="rect">
            <a:avLst/>
          </a:prstGeom>
        </p:spPr>
      </p:pic>
      <p:sp>
        <p:nvSpPr>
          <p:cNvPr id="11" name="Segnaposto testo 4">
            <a:extLst>
              <a:ext uri="{FF2B5EF4-FFF2-40B4-BE49-F238E27FC236}">
                <a16:creationId xmlns:a16="http://schemas.microsoft.com/office/drawing/2014/main" id="{6A8D45C2-D897-B148-B43A-EE3BB1D5A3AF}"/>
              </a:ext>
            </a:extLst>
          </p:cNvPr>
          <p:cNvSpPr>
            <a:spLocks noGrp="1"/>
          </p:cNvSpPr>
          <p:nvPr>
            <p:ph type="body" sz="quarter" idx="62" hasCustomPrompt="1"/>
          </p:nvPr>
        </p:nvSpPr>
        <p:spPr>
          <a:xfrm>
            <a:off x="5176997" y="347327"/>
            <a:ext cx="3459259" cy="1254660"/>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1"/>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a:t>Lorem ipsum dolor sit </a:t>
            </a:r>
            <a:r>
              <a:rPr lang="en-US" err="1"/>
              <a:t>amet</a:t>
            </a:r>
            <a:r>
              <a:rPr lang="en-US"/>
              <a:t> dolor </a:t>
            </a:r>
            <a:r>
              <a:rPr lang="en-US" err="1"/>
              <a:t>consectetur</a:t>
            </a:r>
            <a:r>
              <a:rPr lang="en-US"/>
              <a:t> </a:t>
            </a:r>
            <a:r>
              <a:rPr lang="en-US" err="1"/>
              <a:t>adipis</a:t>
            </a:r>
            <a:r>
              <a:rPr lang="en-US"/>
              <a:t> </a:t>
            </a:r>
            <a:r>
              <a:rPr lang="en-US" err="1"/>
              <a:t>elit</a:t>
            </a:r>
            <a:r>
              <a:rPr lang="en-US"/>
              <a:t> </a:t>
            </a:r>
            <a:r>
              <a:rPr lang="en-US" err="1"/>
              <a:t>quam</a:t>
            </a:r>
            <a:r>
              <a:rPr lang="en-US"/>
              <a:t>. Lorem ipsum dolor sit </a:t>
            </a:r>
            <a:r>
              <a:rPr lang="en-US" err="1"/>
              <a:t>amet</a:t>
            </a:r>
            <a:r>
              <a:rPr lang="en-US"/>
              <a:t> dolor </a:t>
            </a:r>
            <a:r>
              <a:rPr lang="en-US" err="1"/>
              <a:t>consectetur</a:t>
            </a:r>
            <a:r>
              <a:rPr lang="en-US"/>
              <a:t> </a:t>
            </a:r>
            <a:r>
              <a:rPr lang="en-US" err="1"/>
              <a:t>adipiscing</a:t>
            </a:r>
            <a:r>
              <a:rPr lang="en-US"/>
              <a:t>.</a:t>
            </a:r>
          </a:p>
        </p:txBody>
      </p:sp>
      <p:sp>
        <p:nvSpPr>
          <p:cNvPr id="10" name="Segnaposto testo 10">
            <a:extLst>
              <a:ext uri="{FF2B5EF4-FFF2-40B4-BE49-F238E27FC236}">
                <a16:creationId xmlns:a16="http://schemas.microsoft.com/office/drawing/2014/main" id="{15C6D792-3615-774F-8411-1EFB961E8831}"/>
              </a:ext>
            </a:extLst>
          </p:cNvPr>
          <p:cNvSpPr>
            <a:spLocks noGrp="1"/>
          </p:cNvSpPr>
          <p:nvPr>
            <p:ph type="body" sz="quarter" idx="11" hasCustomPrompt="1"/>
          </p:nvPr>
        </p:nvSpPr>
        <p:spPr>
          <a:xfrm>
            <a:off x="609600" y="361951"/>
            <a:ext cx="2646258" cy="852824"/>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TITLE</a:t>
            </a:r>
            <a:br>
              <a:rPr lang="en-US" noProof="0"/>
            </a:br>
            <a:r>
              <a:rPr lang="en-US" noProof="0"/>
              <a:t>MAX 2 Lines</a:t>
            </a:r>
          </a:p>
        </p:txBody>
      </p:sp>
      <p:pic>
        <p:nvPicPr>
          <p:cNvPr id="7" name="Immagine 2">
            <a:extLst>
              <a:ext uri="{FF2B5EF4-FFF2-40B4-BE49-F238E27FC236}">
                <a16:creationId xmlns:a16="http://schemas.microsoft.com/office/drawing/2014/main" id="{FBBB718D-6232-C840-B45F-053E56A213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9" name="Segnaposto testo 12">
            <a:extLst>
              <a:ext uri="{FF2B5EF4-FFF2-40B4-BE49-F238E27FC236}">
                <a16:creationId xmlns:a16="http://schemas.microsoft.com/office/drawing/2014/main" id="{47D06C4B-BCB3-494E-AF97-C77A0FBE0D65}"/>
              </a:ext>
            </a:extLst>
          </p:cNvPr>
          <p:cNvSpPr>
            <a:spLocks noGrp="1"/>
          </p:cNvSpPr>
          <p:nvPr>
            <p:ph type="body" sz="quarter" idx="61" hasCustomPrompt="1"/>
          </p:nvPr>
        </p:nvSpPr>
        <p:spPr>
          <a:xfrm>
            <a:off x="609600" y="1848043"/>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4"/>
              </a:buBlip>
              <a:tabLst/>
              <a:defRPr sz="1400" b="0" i="0">
                <a:solidFill>
                  <a:schemeClr val="tx2">
                    <a:lumMod val="50000"/>
                  </a:schemeClr>
                </a:solidFill>
                <a:latin typeface="+mn-lt"/>
              </a:defRPr>
            </a:lvl1pPr>
            <a:lvl2pPr marL="513737" indent="-170849">
              <a:lnSpc>
                <a:spcPct val="100000"/>
              </a:lnSpc>
              <a:buFontTx/>
              <a:buBlip>
                <a:blip r:embed="rId4"/>
              </a:buBlip>
              <a:defRPr sz="1100" b="0" i="0">
                <a:latin typeface="Trebuchet MS" panose="020B0703020202090204" pitchFamily="34" charset="0"/>
              </a:defRPr>
            </a:lvl2pPr>
            <a:lvl3pPr marL="857219" indent="-171444">
              <a:lnSpc>
                <a:spcPct val="100000"/>
              </a:lnSpc>
              <a:buFontTx/>
              <a:buBlip>
                <a:blip r:embed="rId4"/>
              </a:buBlip>
              <a:defRPr b="0" i="0">
                <a:latin typeface="Trebuchet MS" panose="020B0703020202090204" pitchFamily="34" charset="0"/>
              </a:defRPr>
            </a:lvl3pPr>
            <a:lvl4pPr marL="1200108" indent="-171444">
              <a:lnSpc>
                <a:spcPct val="100000"/>
              </a:lnSpc>
              <a:buFontTx/>
              <a:buBlip>
                <a:blip r:embed="rId4"/>
              </a:buBlip>
              <a:defRPr sz="700" b="0" i="0">
                <a:latin typeface="Trebuchet MS" panose="020B0703020202090204" pitchFamily="34" charset="0"/>
              </a:defRPr>
            </a:lvl4pPr>
          </a:lstStyle>
          <a:p>
            <a:r>
              <a:rPr lang="en-US" noProof="0"/>
              <a:t>Bullet number 1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360615592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Title - 2 Columns">
    <p:spTree>
      <p:nvGrpSpPr>
        <p:cNvPr id="1" name=""/>
        <p:cNvGrpSpPr/>
        <p:nvPr/>
      </p:nvGrpSpPr>
      <p:grpSpPr>
        <a:xfrm>
          <a:off x="0" y="0"/>
          <a:ext cx="0" cy="0"/>
          <a:chOff x="0" y="0"/>
          <a:chExt cx="0" cy="0"/>
        </a:xfrm>
      </p:grpSpPr>
      <p:sp>
        <p:nvSpPr>
          <p:cNvPr id="6" name="Segnaposto testo 10">
            <a:extLst>
              <a:ext uri="{FF2B5EF4-FFF2-40B4-BE49-F238E27FC236}">
                <a16:creationId xmlns:a16="http://schemas.microsoft.com/office/drawing/2014/main" id="{E0FA4764-0317-9B43-9669-BF065BBE2409}"/>
              </a:ext>
            </a:extLst>
          </p:cNvPr>
          <p:cNvSpPr>
            <a:spLocks noGrp="1"/>
          </p:cNvSpPr>
          <p:nvPr>
            <p:ph type="body" sz="quarter" idx="11" hasCustomPrompt="1"/>
          </p:nvPr>
        </p:nvSpPr>
        <p:spPr>
          <a:xfrm>
            <a:off x="622860" y="234814"/>
            <a:ext cx="7378438" cy="712539"/>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EXAMPLE OF A LONG TITLE LOREM IPSUM DOLOR SIT.</a:t>
            </a:r>
          </a:p>
        </p:txBody>
      </p:sp>
      <p:sp>
        <p:nvSpPr>
          <p:cNvPr id="5" name="Segnaposto testo 12">
            <a:extLst>
              <a:ext uri="{FF2B5EF4-FFF2-40B4-BE49-F238E27FC236}">
                <a16:creationId xmlns:a16="http://schemas.microsoft.com/office/drawing/2014/main" id="{EC28FD98-BBF6-2048-94FC-594E4F82385A}"/>
              </a:ext>
            </a:extLst>
          </p:cNvPr>
          <p:cNvSpPr>
            <a:spLocks noGrp="1"/>
          </p:cNvSpPr>
          <p:nvPr>
            <p:ph type="body" sz="quarter" idx="61" hasCustomPrompt="1"/>
          </p:nvPr>
        </p:nvSpPr>
        <p:spPr>
          <a:xfrm>
            <a:off x="622860" y="1427977"/>
            <a:ext cx="3026502"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a:t>Bullet number 1 Lorem ipsum dolor sit </a:t>
            </a:r>
            <a:r>
              <a:rPr lang="en-US" err="1"/>
              <a:t>amet</a:t>
            </a:r>
            <a:r>
              <a:rPr lang="en-US"/>
              <a:t> dolor </a:t>
            </a:r>
            <a:r>
              <a:rPr lang="en-US" err="1"/>
              <a:t>consectetur</a:t>
            </a:r>
            <a:r>
              <a:rPr lang="en-US"/>
              <a:t> </a:t>
            </a:r>
            <a:r>
              <a:rPr lang="en-US" err="1"/>
              <a:t>adipis</a:t>
            </a:r>
            <a:r>
              <a:rPr lang="en-US"/>
              <a:t> </a:t>
            </a:r>
            <a:r>
              <a:rPr lang="en-US" err="1"/>
              <a:t>elit</a:t>
            </a:r>
            <a:r>
              <a:rPr lang="en-US"/>
              <a:t> </a:t>
            </a:r>
            <a:r>
              <a:rPr lang="en-US" err="1"/>
              <a:t>quam</a:t>
            </a:r>
            <a:r>
              <a:rPr lang="en-US"/>
              <a:t>. Lorem ipsum dolor </a:t>
            </a:r>
            <a:r>
              <a:rPr lang="en-US" noProof="0"/>
              <a:t>sit</a:t>
            </a:r>
            <a:r>
              <a:rPr lang="en-US"/>
              <a:t> </a:t>
            </a:r>
            <a:r>
              <a:rPr lang="en-US" err="1"/>
              <a:t>amet</a:t>
            </a:r>
            <a:r>
              <a:rPr lang="en-US"/>
              <a:t> dolor </a:t>
            </a:r>
            <a:r>
              <a:rPr lang="en-US" err="1"/>
              <a:t>consectetur</a:t>
            </a:r>
            <a:r>
              <a:rPr lang="en-US"/>
              <a:t> </a:t>
            </a:r>
          </a:p>
          <a:p>
            <a:pPr lvl="1"/>
            <a:r>
              <a:rPr lang="en-US"/>
              <a:t>Bullet 2</a:t>
            </a:r>
          </a:p>
          <a:p>
            <a:pPr lvl="2"/>
            <a:r>
              <a:rPr lang="en-US"/>
              <a:t>Bullet 3</a:t>
            </a:r>
          </a:p>
          <a:p>
            <a:pPr lvl="3"/>
            <a:r>
              <a:rPr lang="en-US"/>
              <a:t>Bullet 4</a:t>
            </a:r>
          </a:p>
        </p:txBody>
      </p:sp>
      <p:sp>
        <p:nvSpPr>
          <p:cNvPr id="7" name="Segnaposto testo 12">
            <a:extLst>
              <a:ext uri="{FF2B5EF4-FFF2-40B4-BE49-F238E27FC236}">
                <a16:creationId xmlns:a16="http://schemas.microsoft.com/office/drawing/2014/main" id="{E76D8D63-C902-3A47-93C6-346425325E3E}"/>
              </a:ext>
            </a:extLst>
          </p:cNvPr>
          <p:cNvSpPr>
            <a:spLocks noGrp="1"/>
          </p:cNvSpPr>
          <p:nvPr>
            <p:ph type="body" sz="quarter" idx="62" hasCustomPrompt="1"/>
          </p:nvPr>
        </p:nvSpPr>
        <p:spPr>
          <a:xfrm>
            <a:off x="5035401" y="1427976"/>
            <a:ext cx="3026502"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244698410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Text+Title - 2 Columns">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168140A7-BF12-2249-A61B-329FAA92101E}"/>
              </a:ext>
            </a:extLst>
          </p:cNvPr>
          <p:cNvSpPr>
            <a:spLocks noGrp="1"/>
          </p:cNvSpPr>
          <p:nvPr>
            <p:ph type="body" sz="quarter" idx="63" hasCustomPrompt="1"/>
          </p:nvPr>
        </p:nvSpPr>
        <p:spPr>
          <a:xfrm>
            <a:off x="622860" y="228479"/>
            <a:ext cx="7359266" cy="1536273"/>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OF A LONG TITLE LOREM IPSUM DOLOR SIT. IT WILL BE USED TO OPEN A CHART WITH A VERY LONG SENTENCE INSTEAD OF A NORMAL TITLE</a:t>
            </a:r>
            <a:r>
              <a:rPr lang="it-IT"/>
              <a:t>. </a:t>
            </a:r>
          </a:p>
        </p:txBody>
      </p:sp>
      <p:sp>
        <p:nvSpPr>
          <p:cNvPr id="5" name="Segnaposto testo 12">
            <a:extLst>
              <a:ext uri="{FF2B5EF4-FFF2-40B4-BE49-F238E27FC236}">
                <a16:creationId xmlns:a16="http://schemas.microsoft.com/office/drawing/2014/main" id="{213D9795-AAD5-FC4E-806E-E130BED8A0D3}"/>
              </a:ext>
            </a:extLst>
          </p:cNvPr>
          <p:cNvSpPr>
            <a:spLocks noGrp="1"/>
          </p:cNvSpPr>
          <p:nvPr>
            <p:ph type="body" sz="quarter" idx="61" hasCustomPrompt="1"/>
          </p:nvPr>
        </p:nvSpPr>
        <p:spPr>
          <a:xfrm>
            <a:off x="622860" y="2114930"/>
            <a:ext cx="2787605"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pPr lvl="1"/>
            <a:r>
              <a:rPr lang="en-US" noProof="0"/>
              <a:t>Bullet 2</a:t>
            </a:r>
          </a:p>
          <a:p>
            <a:pPr lvl="2"/>
            <a:r>
              <a:rPr lang="en-US" noProof="0"/>
              <a:t>Bullet 3</a:t>
            </a:r>
          </a:p>
          <a:p>
            <a:pPr lvl="3"/>
            <a:r>
              <a:rPr lang="en-US" noProof="0"/>
              <a:t>Bullet 4</a:t>
            </a:r>
          </a:p>
        </p:txBody>
      </p:sp>
      <p:sp>
        <p:nvSpPr>
          <p:cNvPr id="6" name="Segnaposto testo 12">
            <a:extLst>
              <a:ext uri="{FF2B5EF4-FFF2-40B4-BE49-F238E27FC236}">
                <a16:creationId xmlns:a16="http://schemas.microsoft.com/office/drawing/2014/main" id="{6D542223-A76C-D34A-9887-2B22D2EAD825}"/>
              </a:ext>
            </a:extLst>
          </p:cNvPr>
          <p:cNvSpPr>
            <a:spLocks noGrp="1"/>
          </p:cNvSpPr>
          <p:nvPr>
            <p:ph type="body" sz="quarter" idx="62" hasCustomPrompt="1"/>
          </p:nvPr>
        </p:nvSpPr>
        <p:spPr>
          <a:xfrm>
            <a:off x="5194521" y="2114929"/>
            <a:ext cx="2787605"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282747525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Text+Title - 2 Columns">
    <p:spTree>
      <p:nvGrpSpPr>
        <p:cNvPr id="1" name=""/>
        <p:cNvGrpSpPr/>
        <p:nvPr/>
      </p:nvGrpSpPr>
      <p:grpSpPr>
        <a:xfrm>
          <a:off x="0" y="0"/>
          <a:ext cx="0" cy="0"/>
          <a:chOff x="0" y="0"/>
          <a:chExt cx="0" cy="0"/>
        </a:xfrm>
      </p:grpSpPr>
      <p:sp>
        <p:nvSpPr>
          <p:cNvPr id="4" name="Picture Placeholder 13">
            <a:extLst>
              <a:ext uri="{FF2B5EF4-FFF2-40B4-BE49-F238E27FC236}">
                <a16:creationId xmlns:a16="http://schemas.microsoft.com/office/drawing/2014/main" id="{750972F6-7EB1-7447-9AF1-A0F264B51996}"/>
              </a:ext>
            </a:extLst>
          </p:cNvPr>
          <p:cNvSpPr>
            <a:spLocks noGrp="1"/>
          </p:cNvSpPr>
          <p:nvPr>
            <p:ph type="pic" sz="quarter" idx="60"/>
          </p:nvPr>
        </p:nvSpPr>
        <p:spPr>
          <a:xfrm>
            <a:off x="5220732" y="0"/>
            <a:ext cx="3923268" cy="514350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7" name="Segnaposto testo 10">
            <a:extLst>
              <a:ext uri="{FF2B5EF4-FFF2-40B4-BE49-F238E27FC236}">
                <a16:creationId xmlns:a16="http://schemas.microsoft.com/office/drawing/2014/main" id="{F3943112-DAB7-8947-B91E-BEE4A1B2398B}"/>
              </a:ext>
            </a:extLst>
          </p:cNvPr>
          <p:cNvSpPr>
            <a:spLocks noGrp="1"/>
          </p:cNvSpPr>
          <p:nvPr>
            <p:ph type="body" sz="quarter" idx="11" hasCustomPrompt="1"/>
          </p:nvPr>
        </p:nvSpPr>
        <p:spPr>
          <a:xfrm>
            <a:off x="794355" y="347326"/>
            <a:ext cx="2840686" cy="852824"/>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TITLE</a:t>
            </a:r>
            <a:br>
              <a:rPr lang="en-US" noProof="0"/>
            </a:br>
            <a:r>
              <a:rPr lang="en-US" noProof="0"/>
              <a:t>MAX 2 Lines</a:t>
            </a:r>
          </a:p>
        </p:txBody>
      </p:sp>
      <p:sp>
        <p:nvSpPr>
          <p:cNvPr id="5" name="Segnaposto testo 12">
            <a:extLst>
              <a:ext uri="{FF2B5EF4-FFF2-40B4-BE49-F238E27FC236}">
                <a16:creationId xmlns:a16="http://schemas.microsoft.com/office/drawing/2014/main" id="{F615284D-A2A3-F84D-82F8-101B8E87BE57}"/>
              </a:ext>
            </a:extLst>
          </p:cNvPr>
          <p:cNvSpPr>
            <a:spLocks noGrp="1"/>
          </p:cNvSpPr>
          <p:nvPr>
            <p:ph type="body" sz="quarter" idx="61" hasCustomPrompt="1"/>
          </p:nvPr>
        </p:nvSpPr>
        <p:spPr>
          <a:xfrm>
            <a:off x="794355" y="1798616"/>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275503459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9_Text+Title - 2 Columns">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08199A1-158E-7B48-91A7-E6E723F6A4C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13019" y="0"/>
            <a:ext cx="4630983" cy="5143500"/>
          </a:xfrm>
          <a:prstGeom prst="rect">
            <a:avLst/>
          </a:prstGeom>
        </p:spPr>
      </p:pic>
      <p:sp>
        <p:nvSpPr>
          <p:cNvPr id="7" name="Segnaposto testo 10">
            <a:extLst>
              <a:ext uri="{FF2B5EF4-FFF2-40B4-BE49-F238E27FC236}">
                <a16:creationId xmlns:a16="http://schemas.microsoft.com/office/drawing/2014/main" id="{C2C11437-9436-A848-9E8F-DC55463B3195}"/>
              </a:ext>
            </a:extLst>
          </p:cNvPr>
          <p:cNvSpPr>
            <a:spLocks noGrp="1"/>
          </p:cNvSpPr>
          <p:nvPr>
            <p:ph type="body" sz="quarter" idx="11" hasCustomPrompt="1"/>
          </p:nvPr>
        </p:nvSpPr>
        <p:spPr>
          <a:xfrm>
            <a:off x="794355" y="347326"/>
            <a:ext cx="2840686" cy="852824"/>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TITLE</a:t>
            </a:r>
            <a:br>
              <a:rPr lang="en-US" noProof="0"/>
            </a:br>
            <a:r>
              <a:rPr lang="en-US" noProof="0"/>
              <a:t>MAX 2 Lines</a:t>
            </a:r>
          </a:p>
        </p:txBody>
      </p:sp>
      <p:pic>
        <p:nvPicPr>
          <p:cNvPr id="5" name="Immagine 2">
            <a:extLst>
              <a:ext uri="{FF2B5EF4-FFF2-40B4-BE49-F238E27FC236}">
                <a16:creationId xmlns:a16="http://schemas.microsoft.com/office/drawing/2014/main" id="{D3E826E6-A64E-9445-B3BB-0BEE7DE150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9" name="Segnaposto testo 12">
            <a:extLst>
              <a:ext uri="{FF2B5EF4-FFF2-40B4-BE49-F238E27FC236}">
                <a16:creationId xmlns:a16="http://schemas.microsoft.com/office/drawing/2014/main" id="{B39C96CD-AE76-AC44-80C8-D00EE7D1C30A}"/>
              </a:ext>
            </a:extLst>
          </p:cNvPr>
          <p:cNvSpPr>
            <a:spLocks noGrp="1"/>
          </p:cNvSpPr>
          <p:nvPr>
            <p:ph type="body" sz="quarter" idx="61" hasCustomPrompt="1"/>
          </p:nvPr>
        </p:nvSpPr>
        <p:spPr>
          <a:xfrm>
            <a:off x="794355" y="1798616"/>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4"/>
              </a:buBlip>
              <a:tabLst/>
              <a:defRPr sz="1400" b="0" i="0">
                <a:solidFill>
                  <a:schemeClr val="tx2">
                    <a:lumMod val="50000"/>
                  </a:schemeClr>
                </a:solidFill>
                <a:latin typeface="+mn-lt"/>
              </a:defRPr>
            </a:lvl1pPr>
            <a:lvl2pPr marL="513737" indent="-170849">
              <a:lnSpc>
                <a:spcPct val="100000"/>
              </a:lnSpc>
              <a:buFontTx/>
              <a:buBlip>
                <a:blip r:embed="rId4"/>
              </a:buBlip>
              <a:defRPr sz="1100" b="0" i="0">
                <a:latin typeface="Trebuchet MS" panose="020B0703020202090204" pitchFamily="34" charset="0"/>
              </a:defRPr>
            </a:lvl2pPr>
            <a:lvl3pPr marL="857219" indent="-171444">
              <a:lnSpc>
                <a:spcPct val="100000"/>
              </a:lnSpc>
              <a:buFontTx/>
              <a:buBlip>
                <a:blip r:embed="rId4"/>
              </a:buBlip>
              <a:defRPr b="0" i="0">
                <a:latin typeface="Trebuchet MS" panose="020B0703020202090204" pitchFamily="34" charset="0"/>
              </a:defRPr>
            </a:lvl3pPr>
            <a:lvl4pPr marL="1200108" indent="-171444">
              <a:lnSpc>
                <a:spcPct val="100000"/>
              </a:lnSpc>
              <a:buFontTx/>
              <a:buBlip>
                <a:blip r:embed="rId4"/>
              </a:buBlip>
              <a:defRPr sz="700" b="0" i="0">
                <a:latin typeface="Trebuchet MS" panose="020B0703020202090204" pitchFamily="34" charset="0"/>
              </a:defRPr>
            </a:lvl4pPr>
          </a:lstStyle>
          <a:p>
            <a:r>
              <a:rPr lang="en-US" noProof="0"/>
              <a:t>Bullet number 1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109038156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0_Text+Title - 2 Columns">
    <p:spTree>
      <p:nvGrpSpPr>
        <p:cNvPr id="1" name=""/>
        <p:cNvGrpSpPr/>
        <p:nvPr/>
      </p:nvGrpSpPr>
      <p:grpSpPr>
        <a:xfrm>
          <a:off x="0" y="0"/>
          <a:ext cx="0" cy="0"/>
          <a:chOff x="0" y="0"/>
          <a:chExt cx="0" cy="0"/>
        </a:xfrm>
      </p:grpSpPr>
      <p:sp>
        <p:nvSpPr>
          <p:cNvPr id="7" name="Segnaposto testo 10">
            <a:extLst>
              <a:ext uri="{FF2B5EF4-FFF2-40B4-BE49-F238E27FC236}">
                <a16:creationId xmlns:a16="http://schemas.microsoft.com/office/drawing/2014/main" id="{C2C11437-9436-A848-9E8F-DC55463B3195}"/>
              </a:ext>
            </a:extLst>
          </p:cNvPr>
          <p:cNvSpPr>
            <a:spLocks noGrp="1"/>
          </p:cNvSpPr>
          <p:nvPr>
            <p:ph type="body" sz="quarter" idx="11" hasCustomPrompt="1"/>
          </p:nvPr>
        </p:nvSpPr>
        <p:spPr>
          <a:xfrm>
            <a:off x="794355" y="347326"/>
            <a:ext cx="2840686" cy="852824"/>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TITLE</a:t>
            </a:r>
            <a:br>
              <a:rPr lang="en-US" noProof="0"/>
            </a:br>
            <a:r>
              <a:rPr lang="en-US" noProof="0"/>
              <a:t>MAX 2 Lines</a:t>
            </a:r>
          </a:p>
        </p:txBody>
      </p:sp>
      <p:pic>
        <p:nvPicPr>
          <p:cNvPr id="5" name="Immagine 2">
            <a:extLst>
              <a:ext uri="{FF2B5EF4-FFF2-40B4-BE49-F238E27FC236}">
                <a16:creationId xmlns:a16="http://schemas.microsoft.com/office/drawing/2014/main" id="{D3E826E6-A64E-9445-B3BB-0BEE7DE150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10" name="Picture Placeholder 13">
            <a:extLst>
              <a:ext uri="{FF2B5EF4-FFF2-40B4-BE49-F238E27FC236}">
                <a16:creationId xmlns:a16="http://schemas.microsoft.com/office/drawing/2014/main" id="{8DAEF4DB-E94C-6A4C-93D0-1259AA9B8641}"/>
              </a:ext>
            </a:extLst>
          </p:cNvPr>
          <p:cNvSpPr>
            <a:spLocks noGrp="1"/>
          </p:cNvSpPr>
          <p:nvPr>
            <p:ph type="pic" sz="quarter" idx="60"/>
          </p:nvPr>
        </p:nvSpPr>
        <p:spPr>
          <a:xfrm>
            <a:off x="5220732" y="0"/>
            <a:ext cx="3923268" cy="514350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8" name="Segnaposto testo 12">
            <a:extLst>
              <a:ext uri="{FF2B5EF4-FFF2-40B4-BE49-F238E27FC236}">
                <a16:creationId xmlns:a16="http://schemas.microsoft.com/office/drawing/2014/main" id="{F66D0184-A87D-7F49-B5A5-EB88CD480A11}"/>
              </a:ext>
            </a:extLst>
          </p:cNvPr>
          <p:cNvSpPr>
            <a:spLocks noGrp="1"/>
          </p:cNvSpPr>
          <p:nvPr>
            <p:ph type="body" sz="quarter" idx="61" hasCustomPrompt="1"/>
          </p:nvPr>
        </p:nvSpPr>
        <p:spPr>
          <a:xfrm>
            <a:off x="794355" y="1798616"/>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3"/>
              </a:buBlip>
              <a:tabLst/>
              <a:defRPr sz="1400" b="0" i="0">
                <a:solidFill>
                  <a:schemeClr val="tx2">
                    <a:lumMod val="50000"/>
                  </a:schemeClr>
                </a:solidFill>
                <a:latin typeface="+mn-lt"/>
              </a:defRPr>
            </a:lvl1pPr>
            <a:lvl2pPr marL="513737" indent="-170849">
              <a:lnSpc>
                <a:spcPct val="100000"/>
              </a:lnSpc>
              <a:buFontTx/>
              <a:buBlip>
                <a:blip r:embed="rId3"/>
              </a:buBlip>
              <a:defRPr sz="1100" b="0" i="0">
                <a:latin typeface="Trebuchet MS" panose="020B0703020202090204" pitchFamily="34" charset="0"/>
              </a:defRPr>
            </a:lvl2pPr>
            <a:lvl3pPr marL="857219" indent="-171444">
              <a:lnSpc>
                <a:spcPct val="100000"/>
              </a:lnSpc>
              <a:buFontTx/>
              <a:buBlip>
                <a:blip r:embed="rId3"/>
              </a:buBlip>
              <a:defRPr b="0" i="0">
                <a:latin typeface="Trebuchet MS" panose="020B0703020202090204" pitchFamily="34" charset="0"/>
              </a:defRPr>
            </a:lvl3pPr>
            <a:lvl4pPr marL="1200108" indent="-171444">
              <a:lnSpc>
                <a:spcPct val="100000"/>
              </a:lnSpc>
              <a:buFontTx/>
              <a:buBlip>
                <a:blip r:embed="rId3"/>
              </a:buBlip>
              <a:defRPr sz="700" b="0" i="0">
                <a:latin typeface="Trebuchet MS" panose="020B0703020202090204" pitchFamily="34" charset="0"/>
              </a:defRPr>
            </a:lvl4pPr>
          </a:lstStyle>
          <a:p>
            <a:r>
              <a:rPr lang="en-US" noProof="0"/>
              <a:t>Bullet number 1 Lorem ipsum dolor sit </a:t>
            </a:r>
            <a:r>
              <a:rPr lang="en-US" noProof="0" err="1"/>
              <a:t>amet</a:t>
            </a:r>
            <a:r>
              <a:rPr lang="en-US" noProof="0"/>
              <a:t> dolor </a:t>
            </a:r>
            <a:r>
              <a:rPr lang="en-US" noProof="0" err="1"/>
              <a:t>consectetur</a:t>
            </a:r>
            <a:r>
              <a:rPr lang="en-US" noProof="0"/>
              <a:t> </a:t>
            </a:r>
            <a:r>
              <a:rPr lang="en-US" noProof="0" err="1"/>
              <a:t>adipis</a:t>
            </a:r>
            <a:r>
              <a:rPr lang="en-US" noProof="0"/>
              <a:t> </a:t>
            </a:r>
            <a:r>
              <a:rPr lang="en-US" noProof="0" err="1"/>
              <a:t>elit</a:t>
            </a:r>
            <a:r>
              <a:rPr lang="en-US" noProof="0"/>
              <a:t> </a:t>
            </a:r>
            <a:r>
              <a:rPr lang="en-US" noProof="0" err="1"/>
              <a:t>quam</a:t>
            </a:r>
            <a:r>
              <a:rPr lang="en-US" noProof="0"/>
              <a:t>. Lorem ipsum dolor sit </a:t>
            </a:r>
            <a:r>
              <a:rPr lang="en-US" noProof="0" err="1"/>
              <a:t>amet</a:t>
            </a:r>
            <a:r>
              <a:rPr lang="en-US" noProof="0"/>
              <a:t> dolor </a:t>
            </a:r>
            <a:r>
              <a:rPr lang="en-US" noProof="0" err="1"/>
              <a:t>consectetur</a:t>
            </a:r>
            <a:r>
              <a:rPr lang="en-US" noProof="0"/>
              <a:t>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339497296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Text+Title - 2 Columns">
    <p:spTree>
      <p:nvGrpSpPr>
        <p:cNvPr id="1" name=""/>
        <p:cNvGrpSpPr/>
        <p:nvPr/>
      </p:nvGrpSpPr>
      <p:grpSpPr>
        <a:xfrm>
          <a:off x="0" y="0"/>
          <a:ext cx="0" cy="0"/>
          <a:chOff x="0" y="0"/>
          <a:chExt cx="0" cy="0"/>
        </a:xfrm>
      </p:grpSpPr>
      <p:sp>
        <p:nvSpPr>
          <p:cNvPr id="6" name="Segnaposto testo 10">
            <a:extLst>
              <a:ext uri="{FF2B5EF4-FFF2-40B4-BE49-F238E27FC236}">
                <a16:creationId xmlns:a16="http://schemas.microsoft.com/office/drawing/2014/main" id="{99FD2E4C-2C9B-EA41-A247-865CA7BA4691}"/>
              </a:ext>
            </a:extLst>
          </p:cNvPr>
          <p:cNvSpPr>
            <a:spLocks noGrp="1"/>
          </p:cNvSpPr>
          <p:nvPr>
            <p:ph type="body" sz="quarter" idx="11" hasCustomPrompt="1"/>
          </p:nvPr>
        </p:nvSpPr>
        <p:spPr>
          <a:xfrm>
            <a:off x="4677177" y="347328"/>
            <a:ext cx="4080874" cy="459982"/>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TITLE Max 1 line</a:t>
            </a:r>
          </a:p>
        </p:txBody>
      </p:sp>
      <p:sp>
        <p:nvSpPr>
          <p:cNvPr id="4" name="Picture Placeholder 13">
            <a:extLst>
              <a:ext uri="{FF2B5EF4-FFF2-40B4-BE49-F238E27FC236}">
                <a16:creationId xmlns:a16="http://schemas.microsoft.com/office/drawing/2014/main" id="{750972F6-7EB1-7447-9AF1-A0F264B51996}"/>
              </a:ext>
            </a:extLst>
          </p:cNvPr>
          <p:cNvSpPr>
            <a:spLocks noGrp="1"/>
          </p:cNvSpPr>
          <p:nvPr>
            <p:ph type="pic" sz="quarter" idx="60"/>
          </p:nvPr>
        </p:nvSpPr>
        <p:spPr>
          <a:xfrm>
            <a:off x="397101" y="0"/>
            <a:ext cx="3923268" cy="514350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5" name="Segnaposto testo 12">
            <a:extLst>
              <a:ext uri="{FF2B5EF4-FFF2-40B4-BE49-F238E27FC236}">
                <a16:creationId xmlns:a16="http://schemas.microsoft.com/office/drawing/2014/main" id="{D5458D62-D3CC-9C46-89D0-9929EA7C5E5B}"/>
              </a:ext>
            </a:extLst>
          </p:cNvPr>
          <p:cNvSpPr>
            <a:spLocks noGrp="1"/>
          </p:cNvSpPr>
          <p:nvPr>
            <p:ph type="body" sz="quarter" idx="61" hasCustomPrompt="1"/>
          </p:nvPr>
        </p:nvSpPr>
        <p:spPr>
          <a:xfrm>
            <a:off x="4677177" y="1307931"/>
            <a:ext cx="4080874"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it-IT" err="1"/>
              <a:t>Bullet</a:t>
            </a:r>
            <a:r>
              <a:rPr lang="it-IT"/>
              <a:t> </a:t>
            </a:r>
            <a:r>
              <a:rPr lang="it-IT" err="1"/>
              <a:t>number</a:t>
            </a:r>
            <a:r>
              <a:rPr lang="it-IT"/>
              <a:t> 1 </a:t>
            </a:r>
            <a:r>
              <a:rPr lang="en-US"/>
              <a:t>Lorem ipsum dolor sit </a:t>
            </a:r>
            <a:r>
              <a:rPr lang="en-US" err="1"/>
              <a:t>amet</a:t>
            </a:r>
            <a:r>
              <a:rPr lang="en-US"/>
              <a:t> dolor </a:t>
            </a:r>
            <a:r>
              <a:rPr lang="en-US" err="1"/>
              <a:t>consectetur</a:t>
            </a:r>
            <a:r>
              <a:rPr lang="en-US"/>
              <a:t> </a:t>
            </a:r>
            <a:r>
              <a:rPr lang="en-US" err="1"/>
              <a:t>adipis</a:t>
            </a:r>
            <a:r>
              <a:rPr lang="en-US"/>
              <a:t> </a:t>
            </a:r>
            <a:r>
              <a:rPr lang="en-US" err="1"/>
              <a:t>elit</a:t>
            </a:r>
            <a:r>
              <a:rPr lang="en-US"/>
              <a:t> </a:t>
            </a:r>
            <a:r>
              <a:rPr lang="en-US" err="1"/>
              <a:t>quam</a:t>
            </a:r>
            <a:r>
              <a:rPr lang="en-US"/>
              <a:t>. Lorem ipsum dolor sit </a:t>
            </a:r>
            <a:r>
              <a:rPr lang="en-US" err="1"/>
              <a:t>amet</a:t>
            </a:r>
            <a:r>
              <a:rPr lang="en-US"/>
              <a:t> dolor </a:t>
            </a:r>
            <a:r>
              <a:rPr lang="en-US" err="1"/>
              <a:t>consectetur</a:t>
            </a:r>
            <a:r>
              <a:rPr lang="en-US"/>
              <a:t> </a:t>
            </a:r>
            <a:endParaRPr lang="it-IT"/>
          </a:p>
          <a:p>
            <a:pPr lvl="1"/>
            <a:r>
              <a:rPr lang="en-US" noProof="0"/>
              <a:t>Bullet</a:t>
            </a:r>
            <a:r>
              <a:rPr lang="it-IT"/>
              <a:t> 2</a:t>
            </a:r>
          </a:p>
          <a:p>
            <a:pPr lvl="2"/>
            <a:r>
              <a:rPr lang="it-IT" err="1"/>
              <a:t>Bullet</a:t>
            </a:r>
            <a:r>
              <a:rPr lang="it-IT"/>
              <a:t> 3</a:t>
            </a:r>
          </a:p>
          <a:p>
            <a:pPr lvl="3"/>
            <a:r>
              <a:rPr lang="it-IT" err="1"/>
              <a:t>Bullet</a:t>
            </a:r>
            <a:r>
              <a:rPr lang="it-IT"/>
              <a:t> 4</a:t>
            </a:r>
          </a:p>
        </p:txBody>
      </p:sp>
    </p:spTree>
    <p:extLst>
      <p:ext uri="{BB962C8B-B14F-4D97-AF65-F5344CB8AC3E}">
        <p14:creationId xmlns:p14="http://schemas.microsoft.com/office/powerpoint/2010/main" val="154629692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1_Text+Title - 2 Columns">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4A698ED-922B-244B-B386-B29C4CD19AF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5950" y="0"/>
            <a:ext cx="3923268" cy="5143500"/>
          </a:xfrm>
          <a:prstGeom prst="rect">
            <a:avLst/>
          </a:prstGeom>
        </p:spPr>
      </p:pic>
      <p:sp>
        <p:nvSpPr>
          <p:cNvPr id="5" name="Segnaposto testo 10">
            <a:extLst>
              <a:ext uri="{FF2B5EF4-FFF2-40B4-BE49-F238E27FC236}">
                <a16:creationId xmlns:a16="http://schemas.microsoft.com/office/drawing/2014/main" id="{9DA15E8D-2F5C-174C-B7FD-EDDA01DFA412}"/>
              </a:ext>
            </a:extLst>
          </p:cNvPr>
          <p:cNvSpPr>
            <a:spLocks noGrp="1"/>
          </p:cNvSpPr>
          <p:nvPr>
            <p:ph type="body" sz="quarter" idx="11" hasCustomPrompt="1"/>
          </p:nvPr>
        </p:nvSpPr>
        <p:spPr>
          <a:xfrm>
            <a:off x="4677177" y="347328"/>
            <a:ext cx="4080874" cy="459982"/>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TITLE max 1 line</a:t>
            </a:r>
          </a:p>
        </p:txBody>
      </p:sp>
      <p:sp>
        <p:nvSpPr>
          <p:cNvPr id="7" name="Segnaposto testo 12">
            <a:extLst>
              <a:ext uri="{FF2B5EF4-FFF2-40B4-BE49-F238E27FC236}">
                <a16:creationId xmlns:a16="http://schemas.microsoft.com/office/drawing/2014/main" id="{41B84CF4-C5D5-3E4A-BE6F-CB2E3E4C8BF3}"/>
              </a:ext>
            </a:extLst>
          </p:cNvPr>
          <p:cNvSpPr>
            <a:spLocks noGrp="1"/>
          </p:cNvSpPr>
          <p:nvPr>
            <p:ph type="body" sz="quarter" idx="61" hasCustomPrompt="1"/>
          </p:nvPr>
        </p:nvSpPr>
        <p:spPr>
          <a:xfrm>
            <a:off x="4677177" y="1307931"/>
            <a:ext cx="4080874"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3"/>
              </a:buBlip>
              <a:tabLst/>
              <a:defRPr sz="1400" b="0" i="0">
                <a:solidFill>
                  <a:schemeClr val="tx2">
                    <a:lumMod val="50000"/>
                  </a:schemeClr>
                </a:solidFill>
                <a:latin typeface="+mn-lt"/>
              </a:defRPr>
            </a:lvl1pPr>
            <a:lvl2pPr marL="513737" indent="-170849">
              <a:lnSpc>
                <a:spcPct val="100000"/>
              </a:lnSpc>
              <a:buFontTx/>
              <a:buBlip>
                <a:blip r:embed="rId3"/>
              </a:buBlip>
              <a:defRPr sz="1100" b="0" i="0">
                <a:latin typeface="Trebuchet MS" panose="020B0703020202090204" pitchFamily="34" charset="0"/>
              </a:defRPr>
            </a:lvl2pPr>
            <a:lvl3pPr marL="857219" indent="-171444">
              <a:lnSpc>
                <a:spcPct val="100000"/>
              </a:lnSpc>
              <a:buFontTx/>
              <a:buBlip>
                <a:blip r:embed="rId3"/>
              </a:buBlip>
              <a:defRPr b="0" i="0">
                <a:latin typeface="Trebuchet MS" panose="020B0703020202090204" pitchFamily="34" charset="0"/>
              </a:defRPr>
            </a:lvl3pPr>
            <a:lvl4pPr marL="1200108" indent="-171444">
              <a:lnSpc>
                <a:spcPct val="100000"/>
              </a:lnSpc>
              <a:buFontTx/>
              <a:buBlip>
                <a:blip r:embed="rId3"/>
              </a:buBlip>
              <a:defRPr sz="700" b="0" i="0">
                <a:latin typeface="Trebuchet MS" panose="020B0703020202090204" pitchFamily="34" charset="0"/>
              </a:defRPr>
            </a:lvl4pPr>
          </a:lstStyle>
          <a:p>
            <a:r>
              <a:rPr lang="en-US" noProof="0"/>
              <a:t>Bullet number 1 Lorem ipsum dolor sit amet dolor consectetur adipis elit quam. Lorem ipsum dolor sit amet dolor consectetur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169484589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5_Text+Title - 2 Columns">
    <p:spTree>
      <p:nvGrpSpPr>
        <p:cNvPr id="1" name=""/>
        <p:cNvGrpSpPr/>
        <p:nvPr/>
      </p:nvGrpSpPr>
      <p:grpSpPr>
        <a:xfrm>
          <a:off x="0" y="0"/>
          <a:ext cx="0" cy="0"/>
          <a:chOff x="0" y="0"/>
          <a:chExt cx="0" cy="0"/>
        </a:xfrm>
      </p:grpSpPr>
      <p:sp>
        <p:nvSpPr>
          <p:cNvPr id="4" name="Picture Placeholder 13">
            <a:extLst>
              <a:ext uri="{FF2B5EF4-FFF2-40B4-BE49-F238E27FC236}">
                <a16:creationId xmlns:a16="http://schemas.microsoft.com/office/drawing/2014/main" id="{4E209A45-D415-AD44-9B2C-1A1F89780DEF}"/>
              </a:ext>
            </a:extLst>
          </p:cNvPr>
          <p:cNvSpPr>
            <a:spLocks noGrp="1"/>
          </p:cNvSpPr>
          <p:nvPr>
            <p:ph type="pic" sz="quarter" idx="60"/>
          </p:nvPr>
        </p:nvSpPr>
        <p:spPr>
          <a:xfrm>
            <a:off x="391128" y="2589759"/>
            <a:ext cx="8752872" cy="2553742"/>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5" name="Segnaposto testo 10">
            <a:extLst>
              <a:ext uri="{FF2B5EF4-FFF2-40B4-BE49-F238E27FC236}">
                <a16:creationId xmlns:a16="http://schemas.microsoft.com/office/drawing/2014/main" id="{120CD1AA-E666-EA47-878F-C093EDE3234A}"/>
              </a:ext>
            </a:extLst>
          </p:cNvPr>
          <p:cNvSpPr>
            <a:spLocks noGrp="1"/>
          </p:cNvSpPr>
          <p:nvPr>
            <p:ph type="body" sz="quarter" idx="11" hasCustomPrompt="1"/>
          </p:nvPr>
        </p:nvSpPr>
        <p:spPr>
          <a:xfrm>
            <a:off x="622860" y="234813"/>
            <a:ext cx="7378438" cy="736738"/>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EXAMPLE OF A LONG TITLE LOREM IPSUM DOLOR SIT Max 2 lines</a:t>
            </a:r>
          </a:p>
        </p:txBody>
      </p:sp>
      <p:sp>
        <p:nvSpPr>
          <p:cNvPr id="7" name="Segnaposto testo 12">
            <a:extLst>
              <a:ext uri="{FF2B5EF4-FFF2-40B4-BE49-F238E27FC236}">
                <a16:creationId xmlns:a16="http://schemas.microsoft.com/office/drawing/2014/main" id="{F35E5754-217C-2846-8DED-28C0B1FC9E8E}"/>
              </a:ext>
            </a:extLst>
          </p:cNvPr>
          <p:cNvSpPr>
            <a:spLocks noGrp="1"/>
          </p:cNvSpPr>
          <p:nvPr>
            <p:ph type="body" sz="quarter" idx="61" hasCustomPrompt="1"/>
          </p:nvPr>
        </p:nvSpPr>
        <p:spPr>
          <a:xfrm>
            <a:off x="622858" y="1185854"/>
            <a:ext cx="7378437" cy="1170168"/>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 Lorem ipsum dolor sit amet dolor consectetur adipis elit quam. Lorem ipsum dolor sit amet dolor consectetur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233804819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48744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Paragraph+Title_PurpleBackgroun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7383" y="1175658"/>
            <a:ext cx="8756619" cy="3967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5" name="Segnaposto testo 10">
            <a:extLst>
              <a:ext uri="{FF2B5EF4-FFF2-40B4-BE49-F238E27FC236}">
                <a16:creationId xmlns:a16="http://schemas.microsoft.com/office/drawing/2014/main" id="{FF0909CB-4175-DD4F-A2B3-EDE43ACB4034}"/>
              </a:ext>
            </a:extLst>
          </p:cNvPr>
          <p:cNvSpPr>
            <a:spLocks noGrp="1"/>
          </p:cNvSpPr>
          <p:nvPr>
            <p:ph type="body" sz="quarter" idx="11" hasCustomPrompt="1"/>
          </p:nvPr>
        </p:nvSpPr>
        <p:spPr>
          <a:xfrm>
            <a:off x="622860" y="234814"/>
            <a:ext cx="7378438" cy="729015"/>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EXAMPLE OF A LONG TITLE LOREM IPSUM DOLOR SIT.</a:t>
            </a:r>
          </a:p>
        </p:txBody>
      </p:sp>
      <p:sp>
        <p:nvSpPr>
          <p:cNvPr id="6" name="Segnaposto testo 4">
            <a:extLst>
              <a:ext uri="{FF2B5EF4-FFF2-40B4-BE49-F238E27FC236}">
                <a16:creationId xmlns:a16="http://schemas.microsoft.com/office/drawing/2014/main" id="{94287171-2CFE-B445-A9A5-DFD46F6767D0}"/>
              </a:ext>
            </a:extLst>
          </p:cNvPr>
          <p:cNvSpPr>
            <a:spLocks noGrp="1"/>
          </p:cNvSpPr>
          <p:nvPr>
            <p:ph type="body" sz="quarter" idx="13" hasCustomPrompt="1"/>
          </p:nvPr>
        </p:nvSpPr>
        <p:spPr>
          <a:xfrm>
            <a:off x="622860" y="1704337"/>
            <a:ext cx="7378438" cy="2910483"/>
          </a:xfrm>
          <a:prstGeom prst="rect">
            <a:avLst/>
          </a:prstGeom>
        </p:spPr>
        <p:txBody>
          <a:bodyPr/>
          <a:lstStyle>
            <a:lvl1pPr marL="285750" marR="0" indent="-285750" algn="l" defTabSz="685181" rtl="0" eaLnBrk="0" fontAlgn="base" latinLnBrk="0" hangingPunct="0">
              <a:lnSpc>
                <a:spcPct val="100000"/>
              </a:lnSpc>
              <a:spcBef>
                <a:spcPts val="750"/>
              </a:spcBef>
              <a:spcAft>
                <a:spcPct val="0"/>
              </a:spcAft>
              <a:buClrTx/>
              <a:buSzPct val="150000"/>
              <a:buFontTx/>
              <a:buBlip>
                <a:blip r:embed="rId2"/>
              </a:buBlip>
              <a:tabLst/>
              <a:defRPr sz="1400" b="0" i="0">
                <a:solidFill>
                  <a:schemeClr val="bg1"/>
                </a:solidFill>
                <a:latin typeface="+mn-lt"/>
              </a:defRPr>
            </a:lvl1pPr>
            <a:lvl2pPr marL="513737" indent="-285750">
              <a:lnSpc>
                <a:spcPct val="100000"/>
              </a:lnSpc>
              <a:buClr>
                <a:schemeClr val="bg1"/>
              </a:buClr>
              <a:buSzPct val="150000"/>
              <a:buFontTx/>
              <a:buBlip>
                <a:blip r:embed="rId2"/>
              </a:buBlip>
              <a:defRPr sz="1400">
                <a:solidFill>
                  <a:schemeClr val="bg1"/>
                </a:solidFill>
                <a:latin typeface="+mn-lt"/>
              </a:defRPr>
            </a:lvl2pPr>
            <a:lvl3pPr marL="856625" indent="-285750">
              <a:lnSpc>
                <a:spcPct val="100000"/>
              </a:lnSpc>
              <a:buSzPct val="150000"/>
              <a:buFontTx/>
              <a:buBlip>
                <a:blip r:embed="rId2"/>
              </a:buBlip>
              <a:defRPr sz="1400">
                <a:solidFill>
                  <a:schemeClr val="bg1"/>
                </a:solidFill>
                <a:latin typeface="+mn-lt"/>
              </a:defRPr>
            </a:lvl3pPr>
            <a:lvl4pPr>
              <a:defRPr sz="1500">
                <a:solidFill>
                  <a:schemeClr val="bg1"/>
                </a:solidFill>
                <a:latin typeface="+mn-lt"/>
              </a:defRPr>
            </a:lvl4pPr>
            <a:lvl5pPr>
              <a:defRPr sz="1500">
                <a:solidFill>
                  <a:schemeClr val="bg1"/>
                </a:solidFill>
                <a:latin typeface="+mn-lt"/>
              </a:defRPr>
            </a:lvl5pPr>
            <a:lvl6pPr>
              <a:defRPr>
                <a:solidFill>
                  <a:schemeClr val="bg1"/>
                </a:solidFill>
              </a:defRPr>
            </a:lvl6pPr>
            <a:lvl7pPr>
              <a:defRPr>
                <a:solidFill>
                  <a:schemeClr val="bg1"/>
                </a:solidFill>
              </a:defRPr>
            </a:lvl7pPr>
            <a:lvl8pPr>
              <a:defRPr>
                <a:solidFill>
                  <a:schemeClr val="bg1"/>
                </a:solidFill>
              </a:defRPr>
            </a:lvl8pPr>
            <a:lvl9pPr marL="2628225" indent="0">
              <a:buNone/>
              <a:defRPr/>
            </a:lvl9pPr>
          </a:lstStyle>
          <a:p>
            <a:pPr marL="285740" marR="0" lvl="0" indent="-285740" algn="l" defTabSz="685181" rtl="0" eaLnBrk="0" fontAlgn="base" latinLnBrk="0" hangingPunct="0">
              <a:lnSpc>
                <a:spcPct val="120000"/>
              </a:lnSpc>
              <a:spcBef>
                <a:spcPts val="750"/>
              </a:spcBef>
              <a:spcAft>
                <a:spcPct val="0"/>
              </a:spcAft>
              <a:buClrTx/>
              <a:buSzTx/>
              <a:tabLst/>
              <a:defRPr/>
            </a:pPr>
            <a:r>
              <a:rPr lang="en-US" dirty="0"/>
              <a:t>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a:t>
            </a:r>
            <a:r>
              <a:rPr lang="en-US" dirty="0" err="1"/>
              <a:t>si</a:t>
            </a:r>
            <a:r>
              <a:rPr lang="en-US" dirty="0"/>
              <a: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coadnsectetur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a:t>
            </a:r>
          </a:p>
          <a:p>
            <a:pPr marL="513727" marR="0" lvl="1" indent="-285740" algn="l" defTabSz="685181" rtl="0" eaLnBrk="0" fontAlgn="base" latinLnBrk="0" hangingPunct="0">
              <a:lnSpc>
                <a:spcPct val="120000"/>
              </a:lnSpc>
              <a:spcBef>
                <a:spcPts val="750"/>
              </a:spcBef>
              <a:spcAft>
                <a:spcPct val="0"/>
              </a:spcAft>
              <a:buClrTx/>
              <a:buSzTx/>
              <a:tabLst/>
              <a:defRPr/>
            </a:pPr>
            <a:r>
              <a:rPr lang="en-US" dirty="0"/>
              <a:t>Bullet</a:t>
            </a:r>
          </a:p>
          <a:p>
            <a:pPr marL="856615" marR="0" lvl="2" indent="-285740" algn="l" defTabSz="685181" rtl="0" eaLnBrk="0" fontAlgn="base" latinLnBrk="0" hangingPunct="0">
              <a:lnSpc>
                <a:spcPct val="120000"/>
              </a:lnSpc>
              <a:spcBef>
                <a:spcPts val="750"/>
              </a:spcBef>
              <a:spcAft>
                <a:spcPct val="0"/>
              </a:spcAft>
              <a:buClrTx/>
              <a:buSzTx/>
              <a:tabLst/>
              <a:defRPr/>
            </a:pPr>
            <a:r>
              <a:rPr lang="en-US" dirty="0"/>
              <a:t>Bullet</a:t>
            </a:r>
          </a:p>
          <a:p>
            <a:pPr lvl="0"/>
            <a:endParaRPr lang="en-US" dirty="0"/>
          </a:p>
        </p:txBody>
      </p:sp>
      <p:pic>
        <p:nvPicPr>
          <p:cNvPr id="7" name="Immagine 2">
            <a:extLst>
              <a:ext uri="{FF2B5EF4-FFF2-40B4-BE49-F238E27FC236}">
                <a16:creationId xmlns:a16="http://schemas.microsoft.com/office/drawing/2014/main" id="{C5F68592-3183-3947-AA4C-BA2F86BE9D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Tree>
    <p:extLst>
      <p:ext uri="{BB962C8B-B14F-4D97-AF65-F5344CB8AC3E}">
        <p14:creationId xmlns:p14="http://schemas.microsoft.com/office/powerpoint/2010/main" val="389250727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3_Text+Title - 2 Columns">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A02F7F5F-7874-A94A-804E-21BF814E76F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0348" y="2571750"/>
            <a:ext cx="8753652" cy="2571750"/>
          </a:xfrm>
          <a:prstGeom prst="rect">
            <a:avLst/>
          </a:prstGeom>
        </p:spPr>
      </p:pic>
      <p:sp>
        <p:nvSpPr>
          <p:cNvPr id="7" name="Segnaposto testo 10">
            <a:extLst>
              <a:ext uri="{FF2B5EF4-FFF2-40B4-BE49-F238E27FC236}">
                <a16:creationId xmlns:a16="http://schemas.microsoft.com/office/drawing/2014/main" id="{B306F5F1-9588-F746-915C-59C3BC974B33}"/>
              </a:ext>
            </a:extLst>
          </p:cNvPr>
          <p:cNvSpPr>
            <a:spLocks noGrp="1"/>
          </p:cNvSpPr>
          <p:nvPr>
            <p:ph type="body" sz="quarter" idx="11" hasCustomPrompt="1"/>
          </p:nvPr>
        </p:nvSpPr>
        <p:spPr>
          <a:xfrm>
            <a:off x="622860" y="234814"/>
            <a:ext cx="7789620" cy="601211"/>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EXAMPLE OF A LONG TITLE LOREM IPSUM DOLOR SIT.</a:t>
            </a:r>
          </a:p>
        </p:txBody>
      </p:sp>
      <p:pic>
        <p:nvPicPr>
          <p:cNvPr id="5" name="Immagine 2">
            <a:extLst>
              <a:ext uri="{FF2B5EF4-FFF2-40B4-BE49-F238E27FC236}">
                <a16:creationId xmlns:a16="http://schemas.microsoft.com/office/drawing/2014/main" id="{04C91610-6640-864C-BC1F-6D36BB0058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8" name="Segnaposto testo 12">
            <a:extLst>
              <a:ext uri="{FF2B5EF4-FFF2-40B4-BE49-F238E27FC236}">
                <a16:creationId xmlns:a16="http://schemas.microsoft.com/office/drawing/2014/main" id="{1999B5C0-91C2-BC45-A230-5B602708C325}"/>
              </a:ext>
            </a:extLst>
          </p:cNvPr>
          <p:cNvSpPr>
            <a:spLocks noGrp="1"/>
          </p:cNvSpPr>
          <p:nvPr>
            <p:ph type="body" sz="quarter" idx="61" hasCustomPrompt="1"/>
          </p:nvPr>
        </p:nvSpPr>
        <p:spPr>
          <a:xfrm>
            <a:off x="622858" y="1185854"/>
            <a:ext cx="7789620" cy="1170168"/>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4"/>
              </a:buBlip>
              <a:tabLst/>
              <a:defRPr sz="1400" b="0" i="0">
                <a:solidFill>
                  <a:schemeClr val="tx2">
                    <a:lumMod val="50000"/>
                  </a:schemeClr>
                </a:solidFill>
                <a:latin typeface="+mn-lt"/>
              </a:defRPr>
            </a:lvl1pPr>
            <a:lvl2pPr marL="513737" indent="-170849">
              <a:lnSpc>
                <a:spcPct val="100000"/>
              </a:lnSpc>
              <a:buFontTx/>
              <a:buBlip>
                <a:blip r:embed="rId4"/>
              </a:buBlip>
              <a:defRPr sz="1100" b="0" i="0">
                <a:latin typeface="Trebuchet MS" panose="020B0703020202090204" pitchFamily="34" charset="0"/>
              </a:defRPr>
            </a:lvl2pPr>
            <a:lvl3pPr marL="857219" indent="-171444">
              <a:lnSpc>
                <a:spcPct val="100000"/>
              </a:lnSpc>
              <a:buFontTx/>
              <a:buBlip>
                <a:blip r:embed="rId4"/>
              </a:buBlip>
              <a:defRPr b="0" i="0">
                <a:latin typeface="Trebuchet MS" panose="020B0703020202090204" pitchFamily="34" charset="0"/>
              </a:defRPr>
            </a:lvl3pPr>
            <a:lvl4pPr marL="1200108" indent="-171444">
              <a:lnSpc>
                <a:spcPct val="100000"/>
              </a:lnSpc>
              <a:buFontTx/>
              <a:buBlip>
                <a:blip r:embed="rId4"/>
              </a:buBlip>
              <a:defRPr sz="700" b="0" i="0">
                <a:latin typeface="Trebuchet MS" panose="020B0703020202090204" pitchFamily="34" charset="0"/>
              </a:defRPr>
            </a:lvl4pPr>
          </a:lstStyle>
          <a:p>
            <a:r>
              <a:rPr lang="en-US" noProof="0"/>
              <a:t>Bullet number 1 Lorem ipsum dolor sit amet dolor consectetur adipis elit quam. Lorem ipsum dolor sit amet dolor consectetur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359896103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LE_Full_Screen">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BE1C9A0C-9D1B-DA4B-8FB0-EF4D69C315B7}"/>
              </a:ext>
            </a:extLst>
          </p:cNvPr>
          <p:cNvSpPr>
            <a:spLocks noGrp="1"/>
          </p:cNvSpPr>
          <p:nvPr>
            <p:ph type="pic" sz="quarter" idx="60"/>
          </p:nvPr>
        </p:nvSpPr>
        <p:spPr>
          <a:xfrm>
            <a:off x="395416" y="0"/>
            <a:ext cx="8748584" cy="514350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Tree>
    <p:extLst>
      <p:ext uri="{BB962C8B-B14F-4D97-AF65-F5344CB8AC3E}">
        <p14:creationId xmlns:p14="http://schemas.microsoft.com/office/powerpoint/2010/main" val="321925549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Big-Pictur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2B63138-8CC1-984C-8533-003C9425C76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2632" y="0"/>
            <a:ext cx="8751368" cy="5143500"/>
          </a:xfrm>
          <a:prstGeom prst="rect">
            <a:avLst/>
          </a:prstGeom>
        </p:spPr>
      </p:pic>
      <p:sp>
        <p:nvSpPr>
          <p:cNvPr id="4" name="Segnaposto testo 10">
            <a:extLst>
              <a:ext uri="{FF2B5EF4-FFF2-40B4-BE49-F238E27FC236}">
                <a16:creationId xmlns:a16="http://schemas.microsoft.com/office/drawing/2014/main" id="{DB5B8B62-610F-432B-8908-1C102485437B}"/>
              </a:ext>
            </a:extLst>
          </p:cNvPr>
          <p:cNvSpPr>
            <a:spLocks noGrp="1"/>
          </p:cNvSpPr>
          <p:nvPr>
            <p:ph type="body" sz="quarter" idx="11" hasCustomPrompt="1"/>
          </p:nvPr>
        </p:nvSpPr>
        <p:spPr>
          <a:xfrm>
            <a:off x="6265606" y="133351"/>
            <a:ext cx="2646258" cy="1162646"/>
          </a:xfrm>
          <a:prstGeom prst="rect">
            <a:avLst/>
          </a:prstGeom>
        </p:spPr>
        <p:txBody>
          <a:bodyPr/>
          <a:lstStyle>
            <a:lvl1pPr marL="0" indent="0">
              <a:buNone/>
              <a:defRPr sz="2400" b="0" i="0" cap="small" baseline="0">
                <a:solidFill>
                  <a:srgbClr val="7030A0"/>
                </a:solidFill>
                <a:latin typeface="+mj-lt"/>
              </a:defRPr>
            </a:lvl1pPr>
          </a:lstStyle>
          <a:p>
            <a:pPr lvl="0"/>
            <a:r>
              <a:rPr lang="en-US" noProof="0"/>
              <a:t>EXAMPLE TITLE</a:t>
            </a:r>
            <a:br>
              <a:rPr lang="en-US" noProof="0"/>
            </a:br>
            <a:r>
              <a:rPr lang="en-US" noProof="0"/>
              <a:t>MAX 2 LINES</a:t>
            </a:r>
          </a:p>
        </p:txBody>
      </p:sp>
    </p:spTree>
    <p:extLst>
      <p:ext uri="{BB962C8B-B14F-4D97-AF65-F5344CB8AC3E}">
        <p14:creationId xmlns:p14="http://schemas.microsoft.com/office/powerpoint/2010/main" val="145621297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C720421-6578-1847-8F03-B5D9DF94B2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2632" y="0"/>
            <a:ext cx="8751368" cy="5143500"/>
          </a:xfrm>
          <a:prstGeom prst="rect">
            <a:avLst/>
          </a:prstGeom>
        </p:spPr>
      </p:pic>
      <p:sp>
        <p:nvSpPr>
          <p:cNvPr id="5" name="Segnaposto testo 10">
            <a:extLst>
              <a:ext uri="{FF2B5EF4-FFF2-40B4-BE49-F238E27FC236}">
                <a16:creationId xmlns:a16="http://schemas.microsoft.com/office/drawing/2014/main" id="{2AD97C17-4248-4FC7-A99A-D9E9A8A05BF9}"/>
              </a:ext>
            </a:extLst>
          </p:cNvPr>
          <p:cNvSpPr>
            <a:spLocks noGrp="1"/>
          </p:cNvSpPr>
          <p:nvPr>
            <p:ph type="body" sz="quarter" idx="12" hasCustomPrompt="1"/>
          </p:nvPr>
        </p:nvSpPr>
        <p:spPr>
          <a:xfrm>
            <a:off x="6265606" y="133351"/>
            <a:ext cx="2646258" cy="1162646"/>
          </a:xfrm>
          <a:prstGeom prst="rect">
            <a:avLst/>
          </a:prstGeom>
        </p:spPr>
        <p:txBody>
          <a:bodyPr/>
          <a:lstStyle>
            <a:lvl1pPr marL="0" indent="0">
              <a:buNone/>
              <a:defRPr sz="2400" b="0" i="0" cap="small" baseline="0">
                <a:solidFill>
                  <a:srgbClr val="7030A0"/>
                </a:solidFill>
                <a:latin typeface="+mj-lt"/>
              </a:defRPr>
            </a:lvl1pPr>
          </a:lstStyle>
          <a:p>
            <a:pPr lvl="0"/>
            <a:r>
              <a:rPr lang="en-US" noProof="0"/>
              <a:t>EXAMPLE TITLE</a:t>
            </a:r>
            <a:br>
              <a:rPr lang="en-US" noProof="0"/>
            </a:br>
            <a:r>
              <a:rPr lang="en-US" noProof="0"/>
              <a:t>MAX 2 LINES</a:t>
            </a:r>
          </a:p>
        </p:txBody>
      </p:sp>
    </p:spTree>
    <p:extLst>
      <p:ext uri="{BB962C8B-B14F-4D97-AF65-F5344CB8AC3E}">
        <p14:creationId xmlns:p14="http://schemas.microsoft.com/office/powerpoint/2010/main" val="157563358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8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DCCD115-EF1D-014D-A638-EDBDD52272B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436" y="0"/>
            <a:ext cx="8754564" cy="5143500"/>
          </a:xfrm>
          <a:prstGeom prst="rect">
            <a:avLst/>
          </a:prstGeom>
        </p:spPr>
      </p:pic>
      <p:sp>
        <p:nvSpPr>
          <p:cNvPr id="6" name="Segnaposto testo 10">
            <a:extLst>
              <a:ext uri="{FF2B5EF4-FFF2-40B4-BE49-F238E27FC236}">
                <a16:creationId xmlns:a16="http://schemas.microsoft.com/office/drawing/2014/main" id="{B6278260-D1BB-43DD-82DB-CA93DD973E97}"/>
              </a:ext>
            </a:extLst>
          </p:cNvPr>
          <p:cNvSpPr>
            <a:spLocks noGrp="1"/>
          </p:cNvSpPr>
          <p:nvPr>
            <p:ph type="body" sz="quarter" idx="11" hasCustomPrompt="1"/>
          </p:nvPr>
        </p:nvSpPr>
        <p:spPr>
          <a:xfrm>
            <a:off x="5334000" y="4552951"/>
            <a:ext cx="3581400" cy="476846"/>
          </a:xfrm>
          <a:prstGeom prst="rect">
            <a:avLst/>
          </a:prstGeom>
        </p:spPr>
        <p:txBody>
          <a:bodyPr/>
          <a:lstStyle>
            <a:lvl1pPr marL="0" indent="0">
              <a:buNone/>
              <a:defRPr sz="2400" b="0" i="0" cap="small" baseline="0">
                <a:solidFill>
                  <a:schemeClr val="bg2"/>
                </a:solidFill>
                <a:latin typeface="+mj-lt"/>
              </a:defRPr>
            </a:lvl1pPr>
          </a:lstStyle>
          <a:p>
            <a:pPr lvl="0"/>
            <a:r>
              <a:rPr lang="en-US" noProof="0"/>
              <a:t>EXAMPLE</a:t>
            </a:r>
            <a:r>
              <a:rPr lang="it-IT"/>
              <a:t> TITLE 1 LINE</a:t>
            </a:r>
            <a:br>
              <a:rPr lang="it-IT"/>
            </a:br>
            <a:endParaRPr lang="it-IT"/>
          </a:p>
        </p:txBody>
      </p:sp>
    </p:spTree>
    <p:extLst>
      <p:ext uri="{BB962C8B-B14F-4D97-AF65-F5344CB8AC3E}">
        <p14:creationId xmlns:p14="http://schemas.microsoft.com/office/powerpoint/2010/main" val="333769174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9_Big-Pictur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5C5ACA9-A9EA-B24F-A133-2B35126EC0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436" y="0"/>
            <a:ext cx="8754564" cy="5143500"/>
          </a:xfrm>
          <a:prstGeom prst="rect">
            <a:avLst/>
          </a:prstGeom>
        </p:spPr>
      </p:pic>
      <p:sp>
        <p:nvSpPr>
          <p:cNvPr id="4" name="Segnaposto testo 10">
            <a:extLst>
              <a:ext uri="{FF2B5EF4-FFF2-40B4-BE49-F238E27FC236}">
                <a16:creationId xmlns:a16="http://schemas.microsoft.com/office/drawing/2014/main" id="{48207AB8-FDFB-4AFD-A2A1-5928F96D1C87}"/>
              </a:ext>
            </a:extLst>
          </p:cNvPr>
          <p:cNvSpPr>
            <a:spLocks noGrp="1"/>
          </p:cNvSpPr>
          <p:nvPr>
            <p:ph type="body" sz="quarter" idx="11" hasCustomPrompt="1"/>
          </p:nvPr>
        </p:nvSpPr>
        <p:spPr>
          <a:xfrm>
            <a:off x="622859" y="234813"/>
            <a:ext cx="2646258" cy="1162646"/>
          </a:xfrm>
          <a:prstGeom prst="rect">
            <a:avLst/>
          </a:prstGeom>
        </p:spPr>
        <p:txBody>
          <a:bodyPr/>
          <a:lstStyle>
            <a:lvl1pPr marL="0" indent="0">
              <a:buNone/>
              <a:defRPr sz="2400" b="0" i="0" cap="small" baseline="0">
                <a:solidFill>
                  <a:schemeClr val="bg2"/>
                </a:solidFill>
                <a:latin typeface="+mj-lt"/>
              </a:defRPr>
            </a:lvl1pPr>
          </a:lstStyle>
          <a:p>
            <a:pPr lvl="0"/>
            <a:r>
              <a:rPr lang="en-US" noProof="0"/>
              <a:t>EXAMPLE TITLE</a:t>
            </a:r>
            <a:br>
              <a:rPr lang="en-US" noProof="0"/>
            </a:br>
            <a:r>
              <a:rPr lang="en-US" noProof="0"/>
              <a:t>MAX 2 LINES</a:t>
            </a:r>
          </a:p>
        </p:txBody>
      </p:sp>
    </p:spTree>
    <p:extLst>
      <p:ext uri="{BB962C8B-B14F-4D97-AF65-F5344CB8AC3E}">
        <p14:creationId xmlns:p14="http://schemas.microsoft.com/office/powerpoint/2010/main" val="2826417896"/>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0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0CE50BD-DE95-804A-B72D-F8B6BC2D3D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436" y="0"/>
            <a:ext cx="8754564" cy="5143500"/>
          </a:xfrm>
          <a:prstGeom prst="rect">
            <a:avLst/>
          </a:prstGeom>
        </p:spPr>
      </p:pic>
      <p:sp>
        <p:nvSpPr>
          <p:cNvPr id="3" name="Segnaposto testo 10">
            <a:extLst>
              <a:ext uri="{FF2B5EF4-FFF2-40B4-BE49-F238E27FC236}">
                <a16:creationId xmlns:a16="http://schemas.microsoft.com/office/drawing/2014/main" id="{937376DA-B834-3448-8B07-CB624C8CAD32}"/>
              </a:ext>
            </a:extLst>
          </p:cNvPr>
          <p:cNvSpPr>
            <a:spLocks noGrp="1"/>
          </p:cNvSpPr>
          <p:nvPr>
            <p:ph type="body" sz="quarter" idx="11" hasCustomPrompt="1"/>
          </p:nvPr>
        </p:nvSpPr>
        <p:spPr>
          <a:xfrm>
            <a:off x="622859" y="234813"/>
            <a:ext cx="2646258" cy="1162646"/>
          </a:xfrm>
          <a:prstGeom prst="rect">
            <a:avLst/>
          </a:prstGeom>
        </p:spPr>
        <p:txBody>
          <a:bodyPr/>
          <a:lstStyle>
            <a:lvl1pPr marL="0" indent="0">
              <a:buNone/>
              <a:defRPr sz="2400" b="0" i="0" cap="small" baseline="0">
                <a:solidFill>
                  <a:schemeClr val="bg1"/>
                </a:solidFill>
                <a:latin typeface="+mj-lt"/>
              </a:defRPr>
            </a:lvl1pPr>
          </a:lstStyle>
          <a:p>
            <a:pPr lvl="0"/>
            <a:r>
              <a:rPr lang="en-US" noProof="0"/>
              <a:t>EXAMPLE TITLE</a:t>
            </a:r>
            <a:br>
              <a:rPr lang="en-US" noProof="0"/>
            </a:br>
            <a:r>
              <a:rPr lang="en-US" noProof="0"/>
              <a:t>MAX 2 LINES</a:t>
            </a:r>
          </a:p>
        </p:txBody>
      </p:sp>
    </p:spTree>
    <p:extLst>
      <p:ext uri="{BB962C8B-B14F-4D97-AF65-F5344CB8AC3E}">
        <p14:creationId xmlns:p14="http://schemas.microsoft.com/office/powerpoint/2010/main" val="858378571"/>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1_Big-Pictur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814C982-3D6F-074F-B27B-3B87EE5048A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1222" y="0"/>
            <a:ext cx="8752778" cy="5143500"/>
          </a:xfrm>
          <a:prstGeom prst="rect">
            <a:avLst/>
          </a:prstGeom>
        </p:spPr>
      </p:pic>
      <p:sp>
        <p:nvSpPr>
          <p:cNvPr id="4" name="Segnaposto testo 10">
            <a:extLst>
              <a:ext uri="{FF2B5EF4-FFF2-40B4-BE49-F238E27FC236}">
                <a16:creationId xmlns:a16="http://schemas.microsoft.com/office/drawing/2014/main" id="{4ED27A41-A9DF-EB43-A2FC-8F49CAE6A1C7}"/>
              </a:ext>
            </a:extLst>
          </p:cNvPr>
          <p:cNvSpPr>
            <a:spLocks noGrp="1"/>
          </p:cNvSpPr>
          <p:nvPr>
            <p:ph type="body" sz="quarter" idx="11" hasCustomPrompt="1"/>
          </p:nvPr>
        </p:nvSpPr>
        <p:spPr>
          <a:xfrm>
            <a:off x="622859" y="234813"/>
            <a:ext cx="2646258" cy="1162646"/>
          </a:xfrm>
          <a:prstGeom prst="rect">
            <a:avLst/>
          </a:prstGeom>
        </p:spPr>
        <p:txBody>
          <a:bodyPr/>
          <a:lstStyle>
            <a:lvl1pPr marL="0" indent="0">
              <a:buNone/>
              <a:defRPr sz="2400" b="0" i="0" cap="small" baseline="0">
                <a:solidFill>
                  <a:schemeClr val="bg1"/>
                </a:solidFill>
                <a:latin typeface="+mj-lt"/>
              </a:defRPr>
            </a:lvl1pPr>
          </a:lstStyle>
          <a:p>
            <a:pPr lvl="0"/>
            <a:r>
              <a:rPr lang="en-US" noProof="0"/>
              <a:t>EXAMPLE TITLE</a:t>
            </a:r>
            <a:br>
              <a:rPr lang="en-US" noProof="0"/>
            </a:br>
            <a:r>
              <a:rPr lang="en-US" noProof="0"/>
              <a:t>MAX 2 LINES</a:t>
            </a:r>
          </a:p>
        </p:txBody>
      </p:sp>
    </p:spTree>
    <p:extLst>
      <p:ext uri="{BB962C8B-B14F-4D97-AF65-F5344CB8AC3E}">
        <p14:creationId xmlns:p14="http://schemas.microsoft.com/office/powerpoint/2010/main" val="3409861138"/>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2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AB9A6CB-FC50-094C-BB9B-1ECF6EE612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1222" y="0"/>
            <a:ext cx="8752778" cy="5143500"/>
          </a:xfrm>
          <a:prstGeom prst="rect">
            <a:avLst/>
          </a:prstGeom>
        </p:spPr>
      </p:pic>
      <p:sp>
        <p:nvSpPr>
          <p:cNvPr id="3" name="Segnaposto testo 10">
            <a:extLst>
              <a:ext uri="{FF2B5EF4-FFF2-40B4-BE49-F238E27FC236}">
                <a16:creationId xmlns:a16="http://schemas.microsoft.com/office/drawing/2014/main" id="{103964D4-97C0-5E4D-9CE0-FEE2A4637D23}"/>
              </a:ext>
            </a:extLst>
          </p:cNvPr>
          <p:cNvSpPr>
            <a:spLocks noGrp="1"/>
          </p:cNvSpPr>
          <p:nvPr>
            <p:ph type="body" sz="quarter" idx="11" hasCustomPrompt="1"/>
          </p:nvPr>
        </p:nvSpPr>
        <p:spPr>
          <a:xfrm>
            <a:off x="6400800" y="285751"/>
            <a:ext cx="2646258" cy="1162646"/>
          </a:xfrm>
          <a:prstGeom prst="rect">
            <a:avLst/>
          </a:prstGeom>
        </p:spPr>
        <p:txBody>
          <a:bodyPr/>
          <a:lstStyle>
            <a:lvl1pPr marL="0" indent="0">
              <a:buNone/>
              <a:defRPr sz="2400" b="0" i="0" cap="small" baseline="0">
                <a:solidFill>
                  <a:schemeClr val="bg1"/>
                </a:solidFill>
                <a:latin typeface="+mj-lt"/>
              </a:defRPr>
            </a:lvl1pPr>
          </a:lstStyle>
          <a:p>
            <a:pPr lvl="0"/>
            <a:r>
              <a:rPr lang="it-IT"/>
              <a:t>EXAMPLE TITLE</a:t>
            </a:r>
            <a:br>
              <a:rPr lang="it-IT"/>
            </a:br>
            <a:r>
              <a:rPr lang="it-IT"/>
              <a:t>MAX 2 LINES</a:t>
            </a:r>
          </a:p>
        </p:txBody>
      </p:sp>
    </p:spTree>
    <p:extLst>
      <p:ext uri="{BB962C8B-B14F-4D97-AF65-F5344CB8AC3E}">
        <p14:creationId xmlns:p14="http://schemas.microsoft.com/office/powerpoint/2010/main" val="2856014991"/>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4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8452E62-48F3-9745-B083-6B95AD1E052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1222" y="0"/>
            <a:ext cx="8752778" cy="5143500"/>
          </a:xfrm>
          <a:prstGeom prst="rect">
            <a:avLst/>
          </a:prstGeom>
        </p:spPr>
      </p:pic>
      <p:sp>
        <p:nvSpPr>
          <p:cNvPr id="3" name="Segnaposto testo 10">
            <a:extLst>
              <a:ext uri="{FF2B5EF4-FFF2-40B4-BE49-F238E27FC236}">
                <a16:creationId xmlns:a16="http://schemas.microsoft.com/office/drawing/2014/main" id="{4AB465E6-2064-4AB9-A5BD-65712A672FEF}"/>
              </a:ext>
            </a:extLst>
          </p:cNvPr>
          <p:cNvSpPr>
            <a:spLocks noGrp="1"/>
          </p:cNvSpPr>
          <p:nvPr>
            <p:ph type="body" sz="quarter" idx="11" hasCustomPrompt="1"/>
          </p:nvPr>
        </p:nvSpPr>
        <p:spPr>
          <a:xfrm>
            <a:off x="6400800" y="3867151"/>
            <a:ext cx="2646258" cy="1162646"/>
          </a:xfrm>
          <a:prstGeom prst="rect">
            <a:avLst/>
          </a:prstGeom>
        </p:spPr>
        <p:txBody>
          <a:bodyPr/>
          <a:lstStyle>
            <a:lvl1pPr marL="0" indent="0">
              <a:buNone/>
              <a:defRPr sz="2400" b="0" i="0" cap="small" baseline="0">
                <a:solidFill>
                  <a:schemeClr val="bg1"/>
                </a:solidFill>
                <a:latin typeface="+mj-lt"/>
              </a:defRPr>
            </a:lvl1pPr>
          </a:lstStyle>
          <a:p>
            <a:pPr lvl="0"/>
            <a:r>
              <a:rPr lang="en-US" noProof="0"/>
              <a:t>EXAMPLE TITLE</a:t>
            </a:r>
            <a:br>
              <a:rPr lang="en-US" noProof="0"/>
            </a:br>
            <a:r>
              <a:rPr lang="en-US" noProof="0"/>
              <a:t>MAX 2 LINES</a:t>
            </a:r>
          </a:p>
        </p:txBody>
      </p:sp>
    </p:spTree>
    <p:extLst>
      <p:ext uri="{BB962C8B-B14F-4D97-AF65-F5344CB8AC3E}">
        <p14:creationId xmlns:p14="http://schemas.microsoft.com/office/powerpoint/2010/main" val="254343785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ext+Title - 2 Columns">
    <p:spTree>
      <p:nvGrpSpPr>
        <p:cNvPr id="1" name=""/>
        <p:cNvGrpSpPr/>
        <p:nvPr/>
      </p:nvGrpSpPr>
      <p:grpSpPr>
        <a:xfrm>
          <a:off x="0" y="0"/>
          <a:ext cx="0" cy="0"/>
          <a:chOff x="0" y="0"/>
          <a:chExt cx="0" cy="0"/>
        </a:xfrm>
      </p:grpSpPr>
      <p:sp>
        <p:nvSpPr>
          <p:cNvPr id="7" name="Segnaposto testo 10">
            <a:extLst>
              <a:ext uri="{FF2B5EF4-FFF2-40B4-BE49-F238E27FC236}">
                <a16:creationId xmlns:a16="http://schemas.microsoft.com/office/drawing/2014/main" id="{C2C11437-9436-A848-9E8F-DC55463B3195}"/>
              </a:ext>
            </a:extLst>
          </p:cNvPr>
          <p:cNvSpPr>
            <a:spLocks noGrp="1"/>
          </p:cNvSpPr>
          <p:nvPr>
            <p:ph type="body" sz="quarter" idx="11" hasCustomPrompt="1"/>
          </p:nvPr>
        </p:nvSpPr>
        <p:spPr>
          <a:xfrm>
            <a:off x="794355" y="347326"/>
            <a:ext cx="2840686" cy="852824"/>
          </a:xfrm>
          <a:prstGeom prst="rect">
            <a:avLst/>
          </a:prstGeom>
        </p:spPr>
        <p:txBody>
          <a:bodyPr/>
          <a:lstStyle>
            <a:lvl1pPr marL="0" indent="0">
              <a:buNone/>
              <a:defRPr sz="2400" b="0" i="0" cap="all" baseline="0">
                <a:solidFill>
                  <a:schemeClr val="accent1"/>
                </a:solidFill>
                <a:latin typeface="+mj-lt"/>
              </a:defRPr>
            </a:lvl1pPr>
          </a:lstStyle>
          <a:p>
            <a:pPr lvl="0"/>
            <a:r>
              <a:rPr lang="en-US" noProof="0" dirty="0"/>
              <a:t>EXAMPLE TITLE</a:t>
            </a:r>
            <a:br>
              <a:rPr lang="en-US" noProof="0" dirty="0"/>
            </a:br>
            <a:r>
              <a:rPr lang="en-US" noProof="0" dirty="0"/>
              <a:t>MAX 2 Lines</a:t>
            </a:r>
          </a:p>
        </p:txBody>
      </p:sp>
      <p:pic>
        <p:nvPicPr>
          <p:cNvPr id="5" name="Immagine 2">
            <a:extLst>
              <a:ext uri="{FF2B5EF4-FFF2-40B4-BE49-F238E27FC236}">
                <a16:creationId xmlns:a16="http://schemas.microsoft.com/office/drawing/2014/main" id="{D3E826E6-A64E-9445-B3BB-0BEE7DE150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10" name="Picture Placeholder 13">
            <a:extLst>
              <a:ext uri="{FF2B5EF4-FFF2-40B4-BE49-F238E27FC236}">
                <a16:creationId xmlns:a16="http://schemas.microsoft.com/office/drawing/2014/main" id="{8DAEF4DB-E94C-6A4C-93D0-1259AA9B8641}"/>
              </a:ext>
            </a:extLst>
          </p:cNvPr>
          <p:cNvSpPr>
            <a:spLocks noGrp="1"/>
          </p:cNvSpPr>
          <p:nvPr>
            <p:ph type="pic" sz="quarter" idx="60"/>
          </p:nvPr>
        </p:nvSpPr>
        <p:spPr>
          <a:xfrm>
            <a:off x="5220732" y="0"/>
            <a:ext cx="3923268" cy="514350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8" name="Segnaposto testo 12">
            <a:extLst>
              <a:ext uri="{FF2B5EF4-FFF2-40B4-BE49-F238E27FC236}">
                <a16:creationId xmlns:a16="http://schemas.microsoft.com/office/drawing/2014/main" id="{F66D0184-A87D-7F49-B5A5-EB88CD480A11}"/>
              </a:ext>
            </a:extLst>
          </p:cNvPr>
          <p:cNvSpPr>
            <a:spLocks noGrp="1"/>
          </p:cNvSpPr>
          <p:nvPr>
            <p:ph type="body" sz="quarter" idx="61" hasCustomPrompt="1"/>
          </p:nvPr>
        </p:nvSpPr>
        <p:spPr>
          <a:xfrm>
            <a:off x="794355" y="1798616"/>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3"/>
              </a:buBlip>
              <a:tabLst/>
              <a:defRPr sz="1400" b="0" i="0">
                <a:solidFill>
                  <a:schemeClr val="tx2">
                    <a:lumMod val="50000"/>
                  </a:schemeClr>
                </a:solidFill>
                <a:latin typeface="+mn-lt"/>
              </a:defRPr>
            </a:lvl1pPr>
            <a:lvl2pPr marL="513737" indent="-170849">
              <a:lnSpc>
                <a:spcPct val="100000"/>
              </a:lnSpc>
              <a:buFontTx/>
              <a:buBlip>
                <a:blip r:embed="rId3"/>
              </a:buBlip>
              <a:defRPr sz="1100" b="0" i="0">
                <a:latin typeface="Trebuchet MS" panose="020B0703020202090204" pitchFamily="34" charset="0"/>
              </a:defRPr>
            </a:lvl2pPr>
            <a:lvl3pPr marL="857219" indent="-171444">
              <a:lnSpc>
                <a:spcPct val="100000"/>
              </a:lnSpc>
              <a:buFontTx/>
              <a:buBlip>
                <a:blip r:embed="rId3"/>
              </a:buBlip>
              <a:defRPr b="0" i="0">
                <a:latin typeface="Trebuchet MS" panose="020B0703020202090204" pitchFamily="34" charset="0"/>
              </a:defRPr>
            </a:lvl3pPr>
            <a:lvl4pPr marL="1200108" indent="-171444">
              <a:lnSpc>
                <a:spcPct val="100000"/>
              </a:lnSpc>
              <a:buFontTx/>
              <a:buBlip>
                <a:blip r:embed="rId3"/>
              </a:buBlip>
              <a:defRPr sz="700" b="0" i="0">
                <a:latin typeface="Trebuchet MS" panose="020B0703020202090204" pitchFamily="34" charset="0"/>
              </a:defRPr>
            </a:lvl4pPr>
          </a:lstStyle>
          <a:p>
            <a:r>
              <a:rPr lang="en-US" noProof="0" dirty="0"/>
              <a:t>Bullet number 1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pPr lvl="1"/>
            <a:r>
              <a:rPr lang="en-US" noProof="0" dirty="0"/>
              <a:t>Bullet 2</a:t>
            </a:r>
          </a:p>
          <a:p>
            <a:pPr lvl="2"/>
            <a:r>
              <a:rPr lang="en-US" noProof="0" dirty="0"/>
              <a:t>Bullet 3</a:t>
            </a:r>
          </a:p>
          <a:p>
            <a:pPr lvl="3"/>
            <a:r>
              <a:rPr lang="en-US" noProof="0" dirty="0"/>
              <a:t>Bullet 4</a:t>
            </a:r>
          </a:p>
        </p:txBody>
      </p:sp>
    </p:spTree>
    <p:extLst>
      <p:ext uri="{BB962C8B-B14F-4D97-AF65-F5344CB8AC3E}">
        <p14:creationId xmlns:p14="http://schemas.microsoft.com/office/powerpoint/2010/main" val="156009893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5_Big-Pictur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D0D5C3A-956C-294C-B011-1C8FBE82F6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 y="0"/>
            <a:ext cx="8763000" cy="5143500"/>
          </a:xfrm>
          <a:prstGeom prst="rect">
            <a:avLst/>
          </a:prstGeom>
        </p:spPr>
      </p:pic>
      <p:sp>
        <p:nvSpPr>
          <p:cNvPr id="4" name="Segnaposto testo 10">
            <a:extLst>
              <a:ext uri="{FF2B5EF4-FFF2-40B4-BE49-F238E27FC236}">
                <a16:creationId xmlns:a16="http://schemas.microsoft.com/office/drawing/2014/main" id="{C16B341F-E9BE-E241-BBF5-34A44B8291C5}"/>
              </a:ext>
            </a:extLst>
          </p:cNvPr>
          <p:cNvSpPr>
            <a:spLocks noGrp="1"/>
          </p:cNvSpPr>
          <p:nvPr>
            <p:ph type="body" sz="quarter" idx="11" hasCustomPrompt="1"/>
          </p:nvPr>
        </p:nvSpPr>
        <p:spPr>
          <a:xfrm>
            <a:off x="622859" y="234813"/>
            <a:ext cx="2646258" cy="1162646"/>
          </a:xfrm>
          <a:prstGeom prst="rect">
            <a:avLst/>
          </a:prstGeom>
        </p:spPr>
        <p:txBody>
          <a:bodyPr/>
          <a:lstStyle>
            <a:lvl1pPr marL="0" indent="0">
              <a:buNone/>
              <a:defRPr sz="2400" b="0" i="0" cap="small" baseline="0">
                <a:solidFill>
                  <a:schemeClr val="bg1"/>
                </a:solidFill>
                <a:latin typeface="+mj-lt"/>
              </a:defRPr>
            </a:lvl1pPr>
          </a:lstStyle>
          <a:p>
            <a:pPr lvl="0"/>
            <a:r>
              <a:rPr lang="en-US" noProof="0"/>
              <a:t>EXAMPLE TITLE</a:t>
            </a:r>
            <a:br>
              <a:rPr lang="en-US" noProof="0"/>
            </a:br>
            <a:r>
              <a:rPr lang="en-US" noProof="0"/>
              <a:t>MAX 2 LINES</a:t>
            </a:r>
          </a:p>
        </p:txBody>
      </p:sp>
    </p:spTree>
    <p:extLst>
      <p:ext uri="{BB962C8B-B14F-4D97-AF65-F5344CB8AC3E}">
        <p14:creationId xmlns:p14="http://schemas.microsoft.com/office/powerpoint/2010/main" val="229272934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6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1C7B868-8FDA-DE4E-A2CD-27718E111E3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436" y="0"/>
            <a:ext cx="8754564" cy="5143500"/>
          </a:xfrm>
          <a:prstGeom prst="rect">
            <a:avLst/>
          </a:prstGeom>
        </p:spPr>
      </p:pic>
      <p:sp>
        <p:nvSpPr>
          <p:cNvPr id="3" name="Segnaposto testo 10">
            <a:extLst>
              <a:ext uri="{FF2B5EF4-FFF2-40B4-BE49-F238E27FC236}">
                <a16:creationId xmlns:a16="http://schemas.microsoft.com/office/drawing/2014/main" id="{307D5F5D-5900-494A-AC66-4B387D69DCC6}"/>
              </a:ext>
            </a:extLst>
          </p:cNvPr>
          <p:cNvSpPr>
            <a:spLocks noGrp="1"/>
          </p:cNvSpPr>
          <p:nvPr>
            <p:ph type="body" sz="quarter" idx="11" hasCustomPrompt="1"/>
          </p:nvPr>
        </p:nvSpPr>
        <p:spPr>
          <a:xfrm>
            <a:off x="622859" y="3562351"/>
            <a:ext cx="2646258" cy="1162646"/>
          </a:xfrm>
          <a:prstGeom prst="rect">
            <a:avLst/>
          </a:prstGeom>
        </p:spPr>
        <p:txBody>
          <a:bodyPr/>
          <a:lstStyle>
            <a:lvl1pPr marL="0" indent="0">
              <a:buNone/>
              <a:defRPr sz="2400" b="0" i="0" cap="small" baseline="0">
                <a:solidFill>
                  <a:schemeClr val="bg1"/>
                </a:solidFill>
                <a:latin typeface="+mj-lt"/>
              </a:defRPr>
            </a:lvl1pPr>
          </a:lstStyle>
          <a:p>
            <a:pPr lvl="0"/>
            <a:r>
              <a:rPr lang="en-US" noProof="0"/>
              <a:t>EXAMPLE</a:t>
            </a:r>
            <a:r>
              <a:rPr lang="it-IT"/>
              <a:t> TITLE</a:t>
            </a:r>
            <a:br>
              <a:rPr lang="it-IT"/>
            </a:br>
            <a:r>
              <a:rPr lang="it-IT"/>
              <a:t>MAX 2 LINES</a:t>
            </a:r>
          </a:p>
        </p:txBody>
      </p:sp>
    </p:spTree>
    <p:extLst>
      <p:ext uri="{BB962C8B-B14F-4D97-AF65-F5344CB8AC3E}">
        <p14:creationId xmlns:p14="http://schemas.microsoft.com/office/powerpoint/2010/main" val="112918173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7_Big-Pictur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A306DFA-180E-8A45-97F1-69D8DBE250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9436" y="0"/>
            <a:ext cx="8754564" cy="5143500"/>
          </a:xfrm>
          <a:prstGeom prst="rect">
            <a:avLst/>
          </a:prstGeom>
        </p:spPr>
      </p:pic>
      <p:sp>
        <p:nvSpPr>
          <p:cNvPr id="4" name="Segnaposto testo 10">
            <a:extLst>
              <a:ext uri="{FF2B5EF4-FFF2-40B4-BE49-F238E27FC236}">
                <a16:creationId xmlns:a16="http://schemas.microsoft.com/office/drawing/2014/main" id="{A25A87FE-0D5E-8544-A856-C69F2618BC40}"/>
              </a:ext>
            </a:extLst>
          </p:cNvPr>
          <p:cNvSpPr>
            <a:spLocks noGrp="1"/>
          </p:cNvSpPr>
          <p:nvPr>
            <p:ph type="body" sz="quarter" idx="11" hasCustomPrompt="1"/>
          </p:nvPr>
        </p:nvSpPr>
        <p:spPr>
          <a:xfrm>
            <a:off x="6324600" y="3867151"/>
            <a:ext cx="2646258" cy="1162646"/>
          </a:xfrm>
          <a:prstGeom prst="rect">
            <a:avLst/>
          </a:prstGeom>
        </p:spPr>
        <p:txBody>
          <a:bodyPr/>
          <a:lstStyle>
            <a:lvl1pPr marL="0" indent="0">
              <a:buNone/>
              <a:defRPr sz="2400" b="0" i="0" cap="small" baseline="0">
                <a:solidFill>
                  <a:schemeClr val="bg1"/>
                </a:solidFill>
                <a:latin typeface="+mj-lt"/>
              </a:defRPr>
            </a:lvl1pPr>
          </a:lstStyle>
          <a:p>
            <a:pPr lvl="0"/>
            <a:r>
              <a:rPr lang="en-US" noProof="0"/>
              <a:t>EXAMPLE TITLE</a:t>
            </a:r>
            <a:br>
              <a:rPr lang="en-US" noProof="0"/>
            </a:br>
            <a:r>
              <a:rPr lang="en-US" noProof="0"/>
              <a:t>MAX 2 LINES</a:t>
            </a:r>
          </a:p>
        </p:txBody>
      </p:sp>
    </p:spTree>
    <p:extLst>
      <p:ext uri="{BB962C8B-B14F-4D97-AF65-F5344CB8AC3E}">
        <p14:creationId xmlns:p14="http://schemas.microsoft.com/office/powerpoint/2010/main" val="3134597379"/>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8_Big-Picture">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353B8A9-443F-F94D-ABA4-E6BFF0F4F3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4076" y="0"/>
            <a:ext cx="8759924" cy="5143500"/>
          </a:xfrm>
          <a:prstGeom prst="rect">
            <a:avLst/>
          </a:prstGeom>
        </p:spPr>
      </p:pic>
      <p:sp>
        <p:nvSpPr>
          <p:cNvPr id="3" name="Segnaposto testo 10">
            <a:extLst>
              <a:ext uri="{FF2B5EF4-FFF2-40B4-BE49-F238E27FC236}">
                <a16:creationId xmlns:a16="http://schemas.microsoft.com/office/drawing/2014/main" id="{53F13EF4-C749-9F4C-93AA-1F29F8556FEA}"/>
              </a:ext>
            </a:extLst>
          </p:cNvPr>
          <p:cNvSpPr>
            <a:spLocks noGrp="1"/>
          </p:cNvSpPr>
          <p:nvPr>
            <p:ph type="body" sz="quarter" idx="11" hasCustomPrompt="1"/>
          </p:nvPr>
        </p:nvSpPr>
        <p:spPr>
          <a:xfrm>
            <a:off x="622859" y="234813"/>
            <a:ext cx="2646258" cy="1162646"/>
          </a:xfrm>
          <a:prstGeom prst="rect">
            <a:avLst/>
          </a:prstGeom>
        </p:spPr>
        <p:txBody>
          <a:bodyPr/>
          <a:lstStyle>
            <a:lvl1pPr marL="0" indent="0">
              <a:buNone/>
              <a:defRPr sz="2400" b="0" i="0" cap="small" baseline="0">
                <a:solidFill>
                  <a:schemeClr val="accent1"/>
                </a:solidFill>
                <a:latin typeface="+mj-lt"/>
              </a:defRPr>
            </a:lvl1pPr>
          </a:lstStyle>
          <a:p>
            <a:pPr lvl="0"/>
            <a:r>
              <a:rPr lang="en-US" noProof="0"/>
              <a:t>EXAMPLE TITLE</a:t>
            </a:r>
            <a:br>
              <a:rPr lang="en-US" noProof="0"/>
            </a:br>
            <a:r>
              <a:rPr lang="en-US" noProof="0"/>
              <a:t>MAX 2 LINES</a:t>
            </a:r>
          </a:p>
        </p:txBody>
      </p:sp>
    </p:spTree>
    <p:extLst>
      <p:ext uri="{BB962C8B-B14F-4D97-AF65-F5344CB8AC3E}">
        <p14:creationId xmlns:p14="http://schemas.microsoft.com/office/powerpoint/2010/main" val="2949724392"/>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am 1">
    <p:spTree>
      <p:nvGrpSpPr>
        <p:cNvPr id="1" name=""/>
        <p:cNvGrpSpPr/>
        <p:nvPr/>
      </p:nvGrpSpPr>
      <p:grpSpPr>
        <a:xfrm>
          <a:off x="0" y="0"/>
          <a:ext cx="0" cy="0"/>
          <a:chOff x="0" y="0"/>
          <a:chExt cx="0" cy="0"/>
        </a:xfrm>
      </p:grpSpPr>
      <p:sp>
        <p:nvSpPr>
          <p:cNvPr id="11" name="Picture Placeholder 7"/>
          <p:cNvSpPr>
            <a:spLocks noGrp="1"/>
          </p:cNvSpPr>
          <p:nvPr>
            <p:ph type="pic" sz="quarter" idx="66"/>
          </p:nvPr>
        </p:nvSpPr>
        <p:spPr>
          <a:xfrm>
            <a:off x="3646093" y="1526325"/>
            <a:ext cx="1873892" cy="1873405"/>
          </a:xfrm>
          <a:prstGeom prst="ellipse">
            <a:avLst/>
          </a:prstGeom>
          <a:solidFill>
            <a:schemeClr val="bg1">
              <a:lumMod val="95000"/>
            </a:schemeClr>
          </a:solidFill>
          <a:effectLst/>
        </p:spPr>
        <p:txBody>
          <a:bodyPr wrap="square">
            <a:no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12" name="Picture Placeholder 7"/>
          <p:cNvSpPr>
            <a:spLocks noGrp="1"/>
          </p:cNvSpPr>
          <p:nvPr>
            <p:ph type="pic" sz="quarter" idx="67"/>
          </p:nvPr>
        </p:nvSpPr>
        <p:spPr>
          <a:xfrm>
            <a:off x="5995516" y="1526325"/>
            <a:ext cx="1873892" cy="1873405"/>
          </a:xfrm>
          <a:prstGeom prst="ellipse">
            <a:avLst/>
          </a:prstGeom>
          <a:solidFill>
            <a:schemeClr val="bg1">
              <a:lumMod val="95000"/>
            </a:schemeClr>
          </a:solidFill>
          <a:effectLst/>
        </p:spPr>
        <p:txBody>
          <a:bodyPr wrap="square">
            <a:no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13" name="Picture Placeholder 7"/>
          <p:cNvSpPr>
            <a:spLocks noGrp="1"/>
          </p:cNvSpPr>
          <p:nvPr>
            <p:ph type="pic" sz="quarter" idx="68"/>
          </p:nvPr>
        </p:nvSpPr>
        <p:spPr>
          <a:xfrm>
            <a:off x="1296669" y="1526325"/>
            <a:ext cx="1873892" cy="1873405"/>
          </a:xfrm>
          <a:prstGeom prst="ellipse">
            <a:avLst/>
          </a:prstGeom>
          <a:solidFill>
            <a:schemeClr val="bg1">
              <a:lumMod val="95000"/>
            </a:schemeClr>
          </a:solidFill>
          <a:effectLst/>
        </p:spPr>
        <p:txBody>
          <a:bodyPr wrap="square">
            <a:no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4" name="TextBox 3">
            <a:extLst>
              <a:ext uri="{FF2B5EF4-FFF2-40B4-BE49-F238E27FC236}">
                <a16:creationId xmlns:a16="http://schemas.microsoft.com/office/drawing/2014/main" id="{16671F55-7961-774C-B95B-A2A38DDD608A}"/>
              </a:ext>
            </a:extLst>
          </p:cNvPr>
          <p:cNvSpPr txBox="1"/>
          <p:nvPr/>
        </p:nvSpPr>
        <p:spPr>
          <a:xfrm>
            <a:off x="122666" y="200722"/>
            <a:ext cx="184731" cy="300082"/>
          </a:xfrm>
          <a:prstGeom prst="rect">
            <a:avLst/>
          </a:prstGeom>
          <a:noFill/>
        </p:spPr>
        <p:txBody>
          <a:bodyPr wrap="none" rtlCol="0">
            <a:spAutoFit/>
          </a:bodyPr>
          <a:lstStyle/>
          <a:p>
            <a:endParaRPr lang="it-IT" sz="1350" b="0" i="0">
              <a:latin typeface="Trebuchet MS" panose="020B0703020202090204" pitchFamily="34" charset="0"/>
            </a:endParaRPr>
          </a:p>
        </p:txBody>
      </p:sp>
      <p:sp>
        <p:nvSpPr>
          <p:cNvPr id="7" name="Segnaposto testo 10">
            <a:extLst>
              <a:ext uri="{FF2B5EF4-FFF2-40B4-BE49-F238E27FC236}">
                <a16:creationId xmlns:a16="http://schemas.microsoft.com/office/drawing/2014/main" id="{4572BF74-A071-6347-B6CF-D75D5B1E2A4E}"/>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TITLE LOREM IPSUM DOLOR SIT </a:t>
            </a:r>
          </a:p>
        </p:txBody>
      </p:sp>
    </p:spTree>
    <p:extLst>
      <p:ext uri="{BB962C8B-B14F-4D97-AF65-F5344CB8AC3E}">
        <p14:creationId xmlns:p14="http://schemas.microsoft.com/office/powerpoint/2010/main" val="3344414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am 2">
    <p:spTree>
      <p:nvGrpSpPr>
        <p:cNvPr id="1" name=""/>
        <p:cNvGrpSpPr/>
        <p:nvPr/>
      </p:nvGrpSpPr>
      <p:grpSpPr>
        <a:xfrm>
          <a:off x="0" y="0"/>
          <a:ext cx="0" cy="0"/>
          <a:chOff x="0" y="0"/>
          <a:chExt cx="0" cy="0"/>
        </a:xfrm>
      </p:grpSpPr>
      <p:sp>
        <p:nvSpPr>
          <p:cNvPr id="25" name="Picture Placeholder 13"/>
          <p:cNvSpPr>
            <a:spLocks noGrp="1"/>
          </p:cNvSpPr>
          <p:nvPr>
            <p:ph type="pic" sz="quarter" idx="65"/>
          </p:nvPr>
        </p:nvSpPr>
        <p:spPr>
          <a:xfrm>
            <a:off x="3198415" y="1276352"/>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26" name="Picture Placeholder 13"/>
          <p:cNvSpPr>
            <a:spLocks noGrp="1"/>
          </p:cNvSpPr>
          <p:nvPr>
            <p:ph type="pic" sz="quarter" idx="66"/>
          </p:nvPr>
        </p:nvSpPr>
        <p:spPr>
          <a:xfrm>
            <a:off x="4963222" y="1276352"/>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27" name="Picture Placeholder 13"/>
          <p:cNvSpPr>
            <a:spLocks noGrp="1"/>
          </p:cNvSpPr>
          <p:nvPr>
            <p:ph type="pic" sz="quarter" idx="67"/>
          </p:nvPr>
        </p:nvSpPr>
        <p:spPr>
          <a:xfrm>
            <a:off x="6729423" y="1276352"/>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28" name="Picture Placeholder 13"/>
          <p:cNvSpPr>
            <a:spLocks noGrp="1"/>
          </p:cNvSpPr>
          <p:nvPr>
            <p:ph type="pic" sz="quarter" idx="68"/>
          </p:nvPr>
        </p:nvSpPr>
        <p:spPr>
          <a:xfrm>
            <a:off x="1432213" y="1276352"/>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29" name="Picture Placeholder 13"/>
          <p:cNvSpPr>
            <a:spLocks noGrp="1"/>
          </p:cNvSpPr>
          <p:nvPr>
            <p:ph type="pic" sz="quarter" idx="61"/>
          </p:nvPr>
        </p:nvSpPr>
        <p:spPr>
          <a:xfrm>
            <a:off x="3198415" y="3191573"/>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30" name="Picture Placeholder 13"/>
          <p:cNvSpPr>
            <a:spLocks noGrp="1"/>
          </p:cNvSpPr>
          <p:nvPr>
            <p:ph type="pic" sz="quarter" idx="62"/>
          </p:nvPr>
        </p:nvSpPr>
        <p:spPr>
          <a:xfrm>
            <a:off x="4963222" y="3191573"/>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31" name="Picture Placeholder 13"/>
          <p:cNvSpPr>
            <a:spLocks noGrp="1"/>
          </p:cNvSpPr>
          <p:nvPr>
            <p:ph type="pic" sz="quarter" idx="63"/>
          </p:nvPr>
        </p:nvSpPr>
        <p:spPr>
          <a:xfrm>
            <a:off x="6729423" y="3191573"/>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32" name="Picture Placeholder 13"/>
          <p:cNvSpPr>
            <a:spLocks noGrp="1"/>
          </p:cNvSpPr>
          <p:nvPr>
            <p:ph type="pic" sz="quarter" idx="64"/>
          </p:nvPr>
        </p:nvSpPr>
        <p:spPr>
          <a:xfrm>
            <a:off x="1432213" y="3191573"/>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11" name="Segnaposto testo 10">
            <a:extLst>
              <a:ext uri="{FF2B5EF4-FFF2-40B4-BE49-F238E27FC236}">
                <a16:creationId xmlns:a16="http://schemas.microsoft.com/office/drawing/2014/main" id="{E9638EC8-1336-344D-A3AF-CE78CB66EE8E}"/>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TITLE LOREM IPSUM DOLOR SIT </a:t>
            </a:r>
          </a:p>
        </p:txBody>
      </p:sp>
    </p:spTree>
    <p:extLst>
      <p:ext uri="{BB962C8B-B14F-4D97-AF65-F5344CB8AC3E}">
        <p14:creationId xmlns:p14="http://schemas.microsoft.com/office/powerpoint/2010/main" val="394894119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mpetetive landscape">
    <p:spTree>
      <p:nvGrpSpPr>
        <p:cNvPr id="1" name=""/>
        <p:cNvGrpSpPr/>
        <p:nvPr/>
      </p:nvGrpSpPr>
      <p:grpSpPr>
        <a:xfrm>
          <a:off x="0" y="0"/>
          <a:ext cx="0" cy="0"/>
          <a:chOff x="0" y="0"/>
          <a:chExt cx="0" cy="0"/>
        </a:xfrm>
      </p:grpSpPr>
      <p:sp>
        <p:nvSpPr>
          <p:cNvPr id="28" name="Picture Placeholder 7"/>
          <p:cNvSpPr>
            <a:spLocks noGrp="1"/>
          </p:cNvSpPr>
          <p:nvPr>
            <p:ph type="pic" sz="quarter" idx="70"/>
          </p:nvPr>
        </p:nvSpPr>
        <p:spPr>
          <a:xfrm>
            <a:off x="4732828" y="174193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29" name="Picture Placeholder 7"/>
          <p:cNvSpPr>
            <a:spLocks noGrp="1"/>
          </p:cNvSpPr>
          <p:nvPr>
            <p:ph type="pic" sz="quarter" idx="71"/>
          </p:nvPr>
        </p:nvSpPr>
        <p:spPr>
          <a:xfrm>
            <a:off x="5728576" y="174930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31" name="Picture Placeholder 7"/>
          <p:cNvSpPr>
            <a:spLocks noGrp="1"/>
          </p:cNvSpPr>
          <p:nvPr>
            <p:ph type="pic" sz="quarter" idx="75"/>
          </p:nvPr>
        </p:nvSpPr>
        <p:spPr>
          <a:xfrm>
            <a:off x="1804102" y="174193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32" name="Picture Placeholder 7"/>
          <p:cNvSpPr>
            <a:spLocks noGrp="1"/>
          </p:cNvSpPr>
          <p:nvPr>
            <p:ph type="pic" sz="quarter" idx="76"/>
          </p:nvPr>
        </p:nvSpPr>
        <p:spPr>
          <a:xfrm>
            <a:off x="2798550" y="174193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33" name="Picture Placeholder 7"/>
          <p:cNvSpPr>
            <a:spLocks noGrp="1"/>
          </p:cNvSpPr>
          <p:nvPr>
            <p:ph type="pic" sz="quarter" idx="77"/>
          </p:nvPr>
        </p:nvSpPr>
        <p:spPr>
          <a:xfrm>
            <a:off x="3737082" y="174193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34" name="Picture Placeholder 7"/>
          <p:cNvSpPr>
            <a:spLocks noGrp="1"/>
          </p:cNvSpPr>
          <p:nvPr>
            <p:ph type="pic" sz="quarter" idx="72"/>
          </p:nvPr>
        </p:nvSpPr>
        <p:spPr>
          <a:xfrm>
            <a:off x="1804102"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35" name="Picture Placeholder 7"/>
          <p:cNvSpPr>
            <a:spLocks noGrp="1"/>
          </p:cNvSpPr>
          <p:nvPr>
            <p:ph type="pic" sz="quarter" idx="73"/>
          </p:nvPr>
        </p:nvSpPr>
        <p:spPr>
          <a:xfrm>
            <a:off x="2798550"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36" name="Picture Placeholder 7"/>
          <p:cNvSpPr>
            <a:spLocks noGrp="1"/>
          </p:cNvSpPr>
          <p:nvPr>
            <p:ph type="pic" sz="quarter" idx="74"/>
          </p:nvPr>
        </p:nvSpPr>
        <p:spPr>
          <a:xfrm>
            <a:off x="3737082"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37" name="Picture Placeholder 7"/>
          <p:cNvSpPr>
            <a:spLocks noGrp="1"/>
          </p:cNvSpPr>
          <p:nvPr>
            <p:ph type="pic" sz="quarter" idx="78"/>
          </p:nvPr>
        </p:nvSpPr>
        <p:spPr>
          <a:xfrm>
            <a:off x="6667108" y="174930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39" name="Picture Placeholder 7"/>
          <p:cNvSpPr>
            <a:spLocks noGrp="1"/>
          </p:cNvSpPr>
          <p:nvPr>
            <p:ph type="pic" sz="quarter" idx="79"/>
          </p:nvPr>
        </p:nvSpPr>
        <p:spPr>
          <a:xfrm>
            <a:off x="6667108"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15" name="Picture Placeholder 7">
            <a:extLst>
              <a:ext uri="{FF2B5EF4-FFF2-40B4-BE49-F238E27FC236}">
                <a16:creationId xmlns:a16="http://schemas.microsoft.com/office/drawing/2014/main" id="{6098F787-75F3-2D40-B2B6-B321379B476B}"/>
              </a:ext>
            </a:extLst>
          </p:cNvPr>
          <p:cNvSpPr>
            <a:spLocks noGrp="1"/>
          </p:cNvSpPr>
          <p:nvPr>
            <p:ph type="pic" sz="quarter" idx="80"/>
          </p:nvPr>
        </p:nvSpPr>
        <p:spPr>
          <a:xfrm>
            <a:off x="4732828"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16" name="Picture Placeholder 7">
            <a:extLst>
              <a:ext uri="{FF2B5EF4-FFF2-40B4-BE49-F238E27FC236}">
                <a16:creationId xmlns:a16="http://schemas.microsoft.com/office/drawing/2014/main" id="{31B70CC7-0BCE-EC47-9514-59E256DBFD7A}"/>
              </a:ext>
            </a:extLst>
          </p:cNvPr>
          <p:cNvSpPr>
            <a:spLocks noGrp="1"/>
          </p:cNvSpPr>
          <p:nvPr>
            <p:ph type="pic" sz="quarter" idx="81"/>
          </p:nvPr>
        </p:nvSpPr>
        <p:spPr>
          <a:xfrm>
            <a:off x="5728576"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a:p>
        </p:txBody>
      </p:sp>
      <p:sp>
        <p:nvSpPr>
          <p:cNvPr id="17" name="Segnaposto testo 10">
            <a:extLst>
              <a:ext uri="{FF2B5EF4-FFF2-40B4-BE49-F238E27FC236}">
                <a16:creationId xmlns:a16="http://schemas.microsoft.com/office/drawing/2014/main" id="{F42EBB75-1332-E44D-8CE5-68E9ABFD7563}"/>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TITLE LOREM IPSUM DOLOR SIT </a:t>
            </a:r>
          </a:p>
        </p:txBody>
      </p:sp>
    </p:spTree>
    <p:extLst>
      <p:ext uri="{BB962C8B-B14F-4D97-AF65-F5344CB8AC3E}">
        <p14:creationId xmlns:p14="http://schemas.microsoft.com/office/powerpoint/2010/main" val="326441684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30_DEFAULT-mast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E664B5-6FEC-7B4F-8F99-7AE0F67DB8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126"/>
            <a:ext cx="9144000" cy="5129252"/>
          </a:xfrm>
          <a:prstGeom prst="rect">
            <a:avLst/>
          </a:prstGeom>
        </p:spPr>
      </p:pic>
      <p:sp>
        <p:nvSpPr>
          <p:cNvPr id="4" name="CasellaDiTesto 3">
            <a:extLst>
              <a:ext uri="{FF2B5EF4-FFF2-40B4-BE49-F238E27FC236}">
                <a16:creationId xmlns:a16="http://schemas.microsoft.com/office/drawing/2014/main" id="{977EA06D-D37F-9949-8EAA-4D610EA9DE16}"/>
              </a:ext>
            </a:extLst>
          </p:cNvPr>
          <p:cNvSpPr txBox="1"/>
          <p:nvPr/>
        </p:nvSpPr>
        <p:spPr>
          <a:xfrm>
            <a:off x="50021" y="4898347"/>
            <a:ext cx="5055381" cy="215444"/>
          </a:xfrm>
          <a:prstGeom prst="rect">
            <a:avLst/>
          </a:prstGeom>
          <a:noFill/>
        </p:spPr>
        <p:txBody>
          <a:bodyPr wrap="square" rtlCol="0">
            <a:spAutoFit/>
          </a:bodyPr>
          <a:lstStyle/>
          <a:p>
            <a:r>
              <a:rPr lang="en-US" sz="800" b="1" i="0" kern="1200">
                <a:solidFill>
                  <a:schemeClr val="accent1">
                    <a:lumMod val="40000"/>
                    <a:lumOff val="60000"/>
                  </a:schemeClr>
                </a:solidFill>
                <a:effectLst/>
                <a:latin typeface="+mn-lt"/>
                <a:ea typeface="+mn-ea"/>
                <a:cs typeface="+mn-cs"/>
              </a:rPr>
              <a:t>The Alcatel-Lucent name and logo are trademarks of Nokia used under license by ALE.</a:t>
            </a:r>
            <a:endParaRPr lang="en-US" sz="800">
              <a:solidFill>
                <a:schemeClr val="accent1">
                  <a:lumMod val="40000"/>
                  <a:lumOff val="60000"/>
                </a:schemeClr>
              </a:solidFill>
              <a:latin typeface="+mn-lt"/>
            </a:endParaRPr>
          </a:p>
        </p:txBody>
      </p:sp>
      <p:pic>
        <p:nvPicPr>
          <p:cNvPr id="3" name="Immagine 2">
            <a:extLst>
              <a:ext uri="{FF2B5EF4-FFF2-40B4-BE49-F238E27FC236}">
                <a16:creationId xmlns:a16="http://schemas.microsoft.com/office/drawing/2014/main" id="{64EA5021-7E71-BC43-B958-D55603B9A8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6" name="Title 1">
            <a:extLst>
              <a:ext uri="{FF2B5EF4-FFF2-40B4-BE49-F238E27FC236}">
                <a16:creationId xmlns:a16="http://schemas.microsoft.com/office/drawing/2014/main" id="{97E6030F-C286-9641-A0A3-8C8DDC414F7C}"/>
              </a:ext>
            </a:extLst>
          </p:cNvPr>
          <p:cNvSpPr>
            <a:spLocks noGrp="1"/>
          </p:cNvSpPr>
          <p:nvPr>
            <p:ph type="ctrTitle" hasCustomPrompt="1"/>
          </p:nvPr>
        </p:nvSpPr>
        <p:spPr>
          <a:xfrm>
            <a:off x="478800" y="727202"/>
            <a:ext cx="4532400" cy="772471"/>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US"/>
              <a:t>Back cover</a:t>
            </a:r>
          </a:p>
        </p:txBody>
      </p:sp>
    </p:spTree>
    <p:extLst>
      <p:ext uri="{BB962C8B-B14F-4D97-AF65-F5344CB8AC3E}">
        <p14:creationId xmlns:p14="http://schemas.microsoft.com/office/powerpoint/2010/main" val="316057893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DEFAULT-master title 100y">
    <p:spTree>
      <p:nvGrpSpPr>
        <p:cNvPr id="1" name=""/>
        <p:cNvGrpSpPr/>
        <p:nvPr/>
      </p:nvGrpSpPr>
      <p:grpSpPr>
        <a:xfrm>
          <a:off x="0" y="0"/>
          <a:ext cx="0" cy="0"/>
          <a:chOff x="0" y="0"/>
          <a:chExt cx="0" cy="0"/>
        </a:xfrm>
      </p:grpSpPr>
      <p:sp>
        <p:nvSpPr>
          <p:cNvPr id="3" name="Segnaposto testo 10">
            <a:extLst>
              <a:ext uri="{FF2B5EF4-FFF2-40B4-BE49-F238E27FC236}">
                <a16:creationId xmlns:a16="http://schemas.microsoft.com/office/drawing/2014/main" id="{278445E9-AA88-F348-993B-B952A3B3DD67}"/>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TITLE LOREM IPSUM DOLOR SIT </a:t>
            </a:r>
          </a:p>
        </p:txBody>
      </p:sp>
      <p:pic>
        <p:nvPicPr>
          <p:cNvPr id="4" name="Immagine 6">
            <a:extLst>
              <a:ext uri="{FF2B5EF4-FFF2-40B4-BE49-F238E27FC236}">
                <a16:creationId xmlns:a16="http://schemas.microsoft.com/office/drawing/2014/main" id="{8A1E263F-473F-234C-85C2-A5FF376C9A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5939" y="4479995"/>
            <a:ext cx="1230441" cy="626028"/>
          </a:xfrm>
          <a:prstGeom prst="rect">
            <a:avLst/>
          </a:prstGeom>
        </p:spPr>
      </p:pic>
    </p:spTree>
    <p:extLst>
      <p:ext uri="{BB962C8B-B14F-4D97-AF65-F5344CB8AC3E}">
        <p14:creationId xmlns:p14="http://schemas.microsoft.com/office/powerpoint/2010/main" val="368145187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Bullet_Point_Description 100y">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3421" y="0"/>
            <a:ext cx="345305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6" name="Segnaposto testo 10">
            <a:extLst>
              <a:ext uri="{FF2B5EF4-FFF2-40B4-BE49-F238E27FC236}">
                <a16:creationId xmlns:a16="http://schemas.microsoft.com/office/drawing/2014/main" id="{08DDE2E6-567C-C44E-9C27-ED21D917438F}"/>
              </a:ext>
            </a:extLst>
          </p:cNvPr>
          <p:cNvSpPr>
            <a:spLocks noGrp="1"/>
          </p:cNvSpPr>
          <p:nvPr>
            <p:ph type="body" sz="quarter" idx="11" hasCustomPrompt="1"/>
          </p:nvPr>
        </p:nvSpPr>
        <p:spPr>
          <a:xfrm>
            <a:off x="622859" y="228522"/>
            <a:ext cx="2646258" cy="743028"/>
          </a:xfrm>
          <a:prstGeom prst="rect">
            <a:avLst/>
          </a:prstGeom>
        </p:spPr>
        <p:txBody>
          <a:bodyPr/>
          <a:lstStyle>
            <a:lvl1pPr marL="0" indent="0">
              <a:buNone/>
              <a:defRPr sz="2400" b="0" i="0" cap="all" baseline="0">
                <a:solidFill>
                  <a:schemeClr val="bg1"/>
                </a:solidFill>
                <a:latin typeface="+mj-lt"/>
              </a:defRPr>
            </a:lvl1pPr>
          </a:lstStyle>
          <a:p>
            <a:pPr lvl="0"/>
            <a:r>
              <a:rPr lang="en-US" noProof="0"/>
              <a:t>EXAMPLE TITLE</a:t>
            </a:r>
            <a:br>
              <a:rPr lang="en-US" noProof="0"/>
            </a:br>
            <a:r>
              <a:rPr lang="en-US" noProof="0"/>
              <a:t>MAX 2 Lines</a:t>
            </a:r>
          </a:p>
        </p:txBody>
      </p:sp>
      <p:sp>
        <p:nvSpPr>
          <p:cNvPr id="8" name="Segnaposto testo 4">
            <a:extLst>
              <a:ext uri="{FF2B5EF4-FFF2-40B4-BE49-F238E27FC236}">
                <a16:creationId xmlns:a16="http://schemas.microsoft.com/office/drawing/2014/main" id="{C8A60FFB-46B3-E349-B840-50BA3514D2E6}"/>
              </a:ext>
            </a:extLst>
          </p:cNvPr>
          <p:cNvSpPr>
            <a:spLocks noGrp="1"/>
          </p:cNvSpPr>
          <p:nvPr>
            <p:ph type="body" sz="quarter" idx="13" hasCustomPrompt="1"/>
          </p:nvPr>
        </p:nvSpPr>
        <p:spPr>
          <a:xfrm>
            <a:off x="622862" y="1940539"/>
            <a:ext cx="2683773" cy="2213256"/>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2"/>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noProof="0"/>
              <a:t>Lorem ipsum dolor sit amet dolor consectetur adipis elit quam. Lorem ipsum dolor sit amet dolor consectetur adipiscing elit quam.</a:t>
            </a:r>
          </a:p>
          <a:p>
            <a:pPr lvl="0"/>
            <a:endParaRPr lang="en-US" noProof="0"/>
          </a:p>
        </p:txBody>
      </p:sp>
      <p:sp>
        <p:nvSpPr>
          <p:cNvPr id="7" name="Segnaposto testo 12">
            <a:extLst>
              <a:ext uri="{FF2B5EF4-FFF2-40B4-BE49-F238E27FC236}">
                <a16:creationId xmlns:a16="http://schemas.microsoft.com/office/drawing/2014/main" id="{26E851CC-B57E-874E-B33D-600FB6B4A1CE}"/>
              </a:ext>
            </a:extLst>
          </p:cNvPr>
          <p:cNvSpPr>
            <a:spLocks noGrp="1"/>
          </p:cNvSpPr>
          <p:nvPr>
            <p:ph type="body" sz="quarter" idx="12" hasCustomPrompt="1"/>
          </p:nvPr>
        </p:nvSpPr>
        <p:spPr>
          <a:xfrm>
            <a:off x="4301007" y="989709"/>
            <a:ext cx="377288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sz="900"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a:t>
            </a:r>
          </a:p>
          <a:p>
            <a:pPr lvl="1"/>
            <a:r>
              <a:rPr lang="en-US" noProof="0"/>
              <a:t>Bullet 2</a:t>
            </a:r>
          </a:p>
          <a:p>
            <a:pPr lvl="2"/>
            <a:r>
              <a:rPr lang="en-US" noProof="0"/>
              <a:t>Bullet 3</a:t>
            </a:r>
          </a:p>
          <a:p>
            <a:pPr lvl="3"/>
            <a:r>
              <a:rPr lang="en-US" noProof="0"/>
              <a:t>Bullet 4</a:t>
            </a:r>
          </a:p>
          <a:p>
            <a:r>
              <a:rPr lang="en-US" noProof="0"/>
              <a:t>Bullet number 2</a:t>
            </a:r>
          </a:p>
          <a:p>
            <a:r>
              <a:rPr lang="en-US" noProof="0"/>
              <a:t>Bullet number 3</a:t>
            </a:r>
          </a:p>
          <a:p>
            <a:r>
              <a:rPr lang="en-US" noProof="0"/>
              <a:t>Bullet number 4</a:t>
            </a:r>
          </a:p>
          <a:p>
            <a:r>
              <a:rPr lang="en-US" noProof="0"/>
              <a:t>Bullet number 5</a:t>
            </a:r>
          </a:p>
        </p:txBody>
      </p:sp>
      <p:pic>
        <p:nvPicPr>
          <p:cNvPr id="9" name="Immagine 8">
            <a:extLst>
              <a:ext uri="{FF2B5EF4-FFF2-40B4-BE49-F238E27FC236}">
                <a16:creationId xmlns:a16="http://schemas.microsoft.com/office/drawing/2014/main" id="{55B06B8E-74B9-436B-AD39-C1E23B9F26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471" y="4339806"/>
            <a:ext cx="1599826" cy="875767"/>
          </a:xfrm>
          <a:prstGeom prst="rect">
            <a:avLst/>
          </a:prstGeom>
        </p:spPr>
      </p:pic>
    </p:spTree>
    <p:extLst>
      <p:ext uri="{BB962C8B-B14F-4D97-AF65-F5344CB8AC3E}">
        <p14:creationId xmlns:p14="http://schemas.microsoft.com/office/powerpoint/2010/main" val="327675621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21036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100y_layout 1">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5073EE3-6725-4269-B82D-4ED2AA8ED22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1000" y="0"/>
            <a:ext cx="8761810" cy="5143500"/>
          </a:xfrm>
          <a:prstGeom prst="rect">
            <a:avLst/>
          </a:prstGeom>
        </p:spPr>
      </p:pic>
      <p:pic>
        <p:nvPicPr>
          <p:cNvPr id="3" name="Immagine 2">
            <a:extLst>
              <a:ext uri="{FF2B5EF4-FFF2-40B4-BE49-F238E27FC236}">
                <a16:creationId xmlns:a16="http://schemas.microsoft.com/office/drawing/2014/main" id="{93CB266A-5D47-4FA8-A8B0-0EDF91202A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471" y="4339806"/>
            <a:ext cx="1599826" cy="875767"/>
          </a:xfrm>
          <a:prstGeom prst="rect">
            <a:avLst/>
          </a:prstGeom>
        </p:spPr>
      </p:pic>
      <p:pic>
        <p:nvPicPr>
          <p:cNvPr id="4" name="Immagine 3">
            <a:extLst>
              <a:ext uri="{FF2B5EF4-FFF2-40B4-BE49-F238E27FC236}">
                <a16:creationId xmlns:a16="http://schemas.microsoft.com/office/drawing/2014/main" id="{857821BB-7D5E-42BC-AB4A-D72B96B54D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5" name="Segnaposto testo 10">
            <a:extLst>
              <a:ext uri="{FF2B5EF4-FFF2-40B4-BE49-F238E27FC236}">
                <a16:creationId xmlns:a16="http://schemas.microsoft.com/office/drawing/2014/main" id="{9F250F6C-510B-4B4E-87BE-35B9511AC689}"/>
              </a:ext>
            </a:extLst>
          </p:cNvPr>
          <p:cNvSpPr>
            <a:spLocks noGrp="1"/>
          </p:cNvSpPr>
          <p:nvPr>
            <p:ph type="body" sz="quarter" idx="61" hasCustomPrompt="1"/>
          </p:nvPr>
        </p:nvSpPr>
        <p:spPr>
          <a:xfrm>
            <a:off x="1008725" y="1886062"/>
            <a:ext cx="7134957" cy="2133488"/>
          </a:xfrm>
          <a:prstGeom prst="rect">
            <a:avLst/>
          </a:prstGeom>
        </p:spPr>
        <p:txBody>
          <a:bodyPr/>
          <a:lstStyle>
            <a:lvl1pPr marL="0" indent="0">
              <a:lnSpc>
                <a:spcPts val="1763"/>
              </a:lnSpc>
              <a:buNone/>
              <a:defRPr sz="1400" b="0" i="0">
                <a:solidFill>
                  <a:schemeClr val="bg1"/>
                </a:solidFill>
                <a:latin typeface="Trebuchet MS" panose="020B0703020202090204" pitchFamily="34" charset="0"/>
              </a:defRPr>
            </a:lvl1pPr>
            <a:lvl2pPr>
              <a:defRPr>
                <a:solidFill>
                  <a:schemeClr val="tx1">
                    <a:lumMod val="50000"/>
                  </a:schemeClr>
                </a:solidFill>
                <a:latin typeface="+mn-lt"/>
              </a:defRPr>
            </a:lvl2pPr>
            <a:lvl3pPr>
              <a:defRPr>
                <a:solidFill>
                  <a:schemeClr val="tx1">
                    <a:lumMod val="50000"/>
                  </a:schemeClr>
                </a:solidFill>
                <a:latin typeface="+mn-lt"/>
              </a:defRPr>
            </a:lvl3pPr>
            <a:lvl4pPr>
              <a:defRPr>
                <a:solidFill>
                  <a:schemeClr val="tx1">
                    <a:lumMod val="50000"/>
                  </a:schemeClr>
                </a:solidFill>
                <a:latin typeface="+mn-lt"/>
              </a:defRPr>
            </a:lvl4pPr>
            <a:lvl5pPr>
              <a:defRPr>
                <a:solidFill>
                  <a:schemeClr val="tx1">
                    <a:lumMod val="50000"/>
                  </a:schemeClr>
                </a:solidFill>
                <a:latin typeface="+mn-lt"/>
              </a:defRPr>
            </a:lvl5pPr>
          </a:lstStyle>
          <a:p>
            <a:pPr lvl="0"/>
            <a:r>
              <a:rPr lang="en-US"/>
              <a:t>Insert text here…lorem ipsum dolor sit amet, consectetur adipiscing elit. Quisque maximus quam vehicula tellus fringilla, at pellentesque neque fringilla. Quisque maximus quam vehicula. Lorem ipsum dolor sit amet, consectetur adipiscing elit. Quisque maximus </a:t>
            </a:r>
            <a:r>
              <a:rPr lang="en-US" noProof="0"/>
              <a:t>quam</a:t>
            </a:r>
            <a:r>
              <a:rPr lang="en-US"/>
              <a:t> vehicula tellus fringilla, at pellentesque neque fringilla. Quisque maximus quam vehicula. Lorem ipsum dolor sit amet, consectetur adipiscing elit. Quisque maximus quam vehicula tellus fringilla, at pellentesque neque fringilla. Quisque maximus quam vehicula. Lorem ipsum dolor sit amet, consectetur adipiscing elit. Quisque maximus quam vehicula tellus fringilla, at pellentesque neque fringilla. Quisque maximus quam vehicula.</a:t>
            </a:r>
          </a:p>
        </p:txBody>
      </p:sp>
      <p:sp>
        <p:nvSpPr>
          <p:cNvPr id="6" name="Titolo 8">
            <a:extLst>
              <a:ext uri="{FF2B5EF4-FFF2-40B4-BE49-F238E27FC236}">
                <a16:creationId xmlns:a16="http://schemas.microsoft.com/office/drawing/2014/main" id="{16F46EB3-373B-4461-9573-51734CE2E36C}"/>
              </a:ext>
            </a:extLst>
          </p:cNvPr>
          <p:cNvSpPr>
            <a:spLocks noGrp="1"/>
          </p:cNvSpPr>
          <p:nvPr>
            <p:ph type="title" hasCustomPrompt="1"/>
          </p:nvPr>
        </p:nvSpPr>
        <p:spPr>
          <a:xfrm>
            <a:off x="1008883" y="1107927"/>
            <a:ext cx="3501188" cy="736321"/>
          </a:xfrm>
          <a:prstGeom prst="rect">
            <a:avLst/>
          </a:prstGeom>
        </p:spPr>
        <p:txBody>
          <a:bodyPr/>
          <a:lstStyle>
            <a:lvl1pPr>
              <a:defRPr sz="2400" b="0" i="0">
                <a:solidFill>
                  <a:schemeClr val="bg1"/>
                </a:solidFill>
                <a:latin typeface="Trebuchet MS" panose="020B0703020202090204" pitchFamily="34" charset="0"/>
              </a:defRPr>
            </a:lvl1pPr>
          </a:lstStyle>
          <a:p>
            <a:r>
              <a:rPr lang="en-US" noProof="0"/>
              <a:t>EXAMPLE TITLE</a:t>
            </a:r>
          </a:p>
        </p:txBody>
      </p:sp>
    </p:spTree>
    <p:extLst>
      <p:ext uri="{BB962C8B-B14F-4D97-AF65-F5344CB8AC3E}">
        <p14:creationId xmlns:p14="http://schemas.microsoft.com/office/powerpoint/2010/main" val="141582147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ayout_100years_2">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68736AB-ABA7-49D1-A7B4-5E457E536A85}"/>
              </a:ext>
            </a:extLst>
          </p:cNvPr>
          <p:cNvPicPr>
            <a:picLocks noChangeAspect="1"/>
          </p:cNvPicPr>
          <p:nvPr/>
        </p:nvPicPr>
        <p:blipFill rotWithShape="1">
          <a:blip r:embed="rId2" cstate="email">
            <a:alphaModFix/>
            <a:duotone>
              <a:schemeClr val="accent1">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381003" y="0"/>
            <a:ext cx="8766475" cy="5143500"/>
          </a:xfrm>
          <a:prstGeom prst="rect">
            <a:avLst/>
          </a:prstGeom>
        </p:spPr>
      </p:pic>
      <p:pic>
        <p:nvPicPr>
          <p:cNvPr id="4" name="Immagine 3">
            <a:extLst>
              <a:ext uri="{FF2B5EF4-FFF2-40B4-BE49-F238E27FC236}">
                <a16:creationId xmlns:a16="http://schemas.microsoft.com/office/drawing/2014/main" id="{24FE6FEC-96C1-4462-BC03-6EFF4BBC12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4471" y="4339806"/>
            <a:ext cx="1599826" cy="875767"/>
          </a:xfrm>
          <a:prstGeom prst="rect">
            <a:avLst/>
          </a:prstGeom>
        </p:spPr>
      </p:pic>
      <p:sp>
        <p:nvSpPr>
          <p:cNvPr id="5" name="Titolo 8">
            <a:extLst>
              <a:ext uri="{FF2B5EF4-FFF2-40B4-BE49-F238E27FC236}">
                <a16:creationId xmlns:a16="http://schemas.microsoft.com/office/drawing/2014/main" id="{88A5DF47-DD42-46E2-A56B-1E40CC4B22FD}"/>
              </a:ext>
            </a:extLst>
          </p:cNvPr>
          <p:cNvSpPr>
            <a:spLocks noGrp="1"/>
          </p:cNvSpPr>
          <p:nvPr>
            <p:ph type="title" hasCustomPrompt="1"/>
          </p:nvPr>
        </p:nvSpPr>
        <p:spPr>
          <a:xfrm>
            <a:off x="1008883" y="1107927"/>
            <a:ext cx="3501188" cy="736321"/>
          </a:xfrm>
          <a:prstGeom prst="rect">
            <a:avLst/>
          </a:prstGeom>
        </p:spPr>
        <p:txBody>
          <a:bodyPr/>
          <a:lstStyle>
            <a:lvl1pPr>
              <a:defRPr sz="2400" b="0" i="0">
                <a:solidFill>
                  <a:schemeClr val="bg1"/>
                </a:solidFill>
                <a:latin typeface="Trebuchet MS" panose="020B0703020202090204" pitchFamily="34" charset="0"/>
              </a:defRPr>
            </a:lvl1pPr>
          </a:lstStyle>
          <a:p>
            <a:r>
              <a:rPr lang="en-US" noProof="0"/>
              <a:t>EXAMPLE TITLE</a:t>
            </a:r>
          </a:p>
        </p:txBody>
      </p:sp>
      <p:sp>
        <p:nvSpPr>
          <p:cNvPr id="6" name="Segnaposto testo 10">
            <a:extLst>
              <a:ext uri="{FF2B5EF4-FFF2-40B4-BE49-F238E27FC236}">
                <a16:creationId xmlns:a16="http://schemas.microsoft.com/office/drawing/2014/main" id="{EF386734-1933-48AA-9D87-C6A1AC309587}"/>
              </a:ext>
            </a:extLst>
          </p:cNvPr>
          <p:cNvSpPr>
            <a:spLocks noGrp="1"/>
          </p:cNvSpPr>
          <p:nvPr>
            <p:ph type="body" sz="quarter" idx="61" hasCustomPrompt="1"/>
          </p:nvPr>
        </p:nvSpPr>
        <p:spPr>
          <a:xfrm>
            <a:off x="1008725" y="1886062"/>
            <a:ext cx="7134957" cy="2133488"/>
          </a:xfrm>
          <a:prstGeom prst="rect">
            <a:avLst/>
          </a:prstGeom>
        </p:spPr>
        <p:txBody>
          <a:bodyPr/>
          <a:lstStyle>
            <a:lvl1pPr marL="0" indent="0">
              <a:lnSpc>
                <a:spcPts val="1763"/>
              </a:lnSpc>
              <a:buNone/>
              <a:defRPr sz="1400" b="0" i="0">
                <a:solidFill>
                  <a:schemeClr val="bg1"/>
                </a:solidFill>
                <a:latin typeface="Trebuchet MS" panose="020B0703020202090204" pitchFamily="34" charset="0"/>
              </a:defRPr>
            </a:lvl1pPr>
            <a:lvl2pPr>
              <a:defRPr>
                <a:solidFill>
                  <a:schemeClr val="tx1">
                    <a:lumMod val="50000"/>
                  </a:schemeClr>
                </a:solidFill>
                <a:latin typeface="+mn-lt"/>
              </a:defRPr>
            </a:lvl2pPr>
            <a:lvl3pPr>
              <a:defRPr>
                <a:solidFill>
                  <a:schemeClr val="tx1">
                    <a:lumMod val="50000"/>
                  </a:schemeClr>
                </a:solidFill>
                <a:latin typeface="+mn-lt"/>
              </a:defRPr>
            </a:lvl3pPr>
            <a:lvl4pPr>
              <a:defRPr>
                <a:solidFill>
                  <a:schemeClr val="tx1">
                    <a:lumMod val="50000"/>
                  </a:schemeClr>
                </a:solidFill>
                <a:latin typeface="+mn-lt"/>
              </a:defRPr>
            </a:lvl4pPr>
            <a:lvl5pPr>
              <a:defRPr>
                <a:solidFill>
                  <a:schemeClr val="tx1">
                    <a:lumMod val="50000"/>
                  </a:schemeClr>
                </a:solidFill>
                <a:latin typeface="+mn-lt"/>
              </a:defRPr>
            </a:lvl5pPr>
          </a:lstStyle>
          <a:p>
            <a:pPr lvl="0"/>
            <a:r>
              <a:rPr lang="en-US"/>
              <a:t>Insert text here…lorem ipsum dolor sit amet, consectetur adipiscing elit. Quisque maximus quam vehicula tellus fringilla, at pellentesque neque fringilla. Quisque maximus quam vehicula. Lorem ipsum dolor sit amet, consectetur adipiscing elit. Quisque maximus </a:t>
            </a:r>
            <a:r>
              <a:rPr lang="en-US" noProof="0"/>
              <a:t>quam</a:t>
            </a:r>
            <a:r>
              <a:rPr lang="en-US"/>
              <a:t> vehicula tellus fringilla, at pellentesque neque fringilla. Quisque maximus quam vehicula. Lorem ipsum dolor sit amet, consectetur adipiscing elit. Quisque maximus quam vehicula tellus fringilla, at pellentesque neque fringilla. Quisque maximus quam vehicula. Lorem ipsum dolor sit amet, consectetur adipiscing elit. Quisque maximus quam vehicula tellus fringilla, at pellentesque neque fringilla. Quisque maximus quam vehicula.</a:t>
            </a:r>
          </a:p>
        </p:txBody>
      </p:sp>
    </p:spTree>
    <p:extLst>
      <p:ext uri="{BB962C8B-B14F-4D97-AF65-F5344CB8AC3E}">
        <p14:creationId xmlns:p14="http://schemas.microsoft.com/office/powerpoint/2010/main" val="210214727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2_DEFAULT-mast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34E3EB-6924-2B4E-84D0-B2AC05248957}"/>
              </a:ext>
            </a:extLst>
          </p:cNvPr>
          <p:cNvSpPr txBox="1">
            <a:spLocks/>
          </p:cNvSpPr>
          <p:nvPr/>
        </p:nvSpPr>
        <p:spPr>
          <a:xfrm>
            <a:off x="943222" y="534916"/>
            <a:ext cx="1113368" cy="154484"/>
          </a:xfrm>
          <a:prstGeom prst="rect">
            <a:avLst/>
          </a:prstGeom>
        </p:spPr>
        <p:txBody>
          <a:bodyPr>
            <a:noAutofit/>
          </a:bodyPr>
          <a:lstStyle/>
          <a:p>
            <a:pPr>
              <a:lnSpc>
                <a:spcPct val="150000"/>
              </a:lnSpc>
              <a:spcBef>
                <a:spcPct val="0"/>
              </a:spcBef>
            </a:pPr>
            <a:r>
              <a:rPr lang="en-US" sz="938" b="0" i="0">
                <a:latin typeface="Trebuchet MS" pitchFamily="34" charset="0"/>
                <a:cs typeface="Arial" pitchFamily="34" charset="0"/>
              </a:rPr>
              <a:t>Primary Colors</a:t>
            </a:r>
          </a:p>
        </p:txBody>
      </p:sp>
      <p:sp>
        <p:nvSpPr>
          <p:cNvPr id="5" name="Title 1">
            <a:extLst>
              <a:ext uri="{FF2B5EF4-FFF2-40B4-BE49-F238E27FC236}">
                <a16:creationId xmlns:a16="http://schemas.microsoft.com/office/drawing/2014/main" id="{DCB20BAE-DC1B-FA47-B0A5-BF83890BCFD6}"/>
              </a:ext>
            </a:extLst>
          </p:cNvPr>
          <p:cNvSpPr txBox="1">
            <a:spLocks/>
          </p:cNvSpPr>
          <p:nvPr/>
        </p:nvSpPr>
        <p:spPr>
          <a:xfrm>
            <a:off x="943221" y="1488486"/>
            <a:ext cx="1200670" cy="154930"/>
          </a:xfrm>
          <a:prstGeom prst="rect">
            <a:avLst/>
          </a:prstGeom>
        </p:spPr>
        <p:txBody>
          <a:bodyPr>
            <a:noAutofit/>
          </a:bodyPr>
          <a:lstStyle/>
          <a:p>
            <a:pPr>
              <a:lnSpc>
                <a:spcPct val="150000"/>
              </a:lnSpc>
              <a:spcBef>
                <a:spcPct val="0"/>
              </a:spcBef>
            </a:pPr>
            <a:r>
              <a:rPr lang="en-US" sz="938" b="0" i="0">
                <a:latin typeface="Trebuchet MS" pitchFamily="34" charset="0"/>
                <a:cs typeface="Arial" pitchFamily="34" charset="0"/>
              </a:rPr>
              <a:t>Secondary Colors</a:t>
            </a:r>
          </a:p>
        </p:txBody>
      </p:sp>
      <p:sp>
        <p:nvSpPr>
          <p:cNvPr id="37" name="Title 1">
            <a:extLst>
              <a:ext uri="{FF2B5EF4-FFF2-40B4-BE49-F238E27FC236}">
                <a16:creationId xmlns:a16="http://schemas.microsoft.com/office/drawing/2014/main" id="{20EAB028-6B46-2B48-8A8C-0E4DA9AB3E06}"/>
              </a:ext>
            </a:extLst>
          </p:cNvPr>
          <p:cNvSpPr txBox="1">
            <a:spLocks/>
          </p:cNvSpPr>
          <p:nvPr/>
        </p:nvSpPr>
        <p:spPr>
          <a:xfrm>
            <a:off x="943221" y="2308650"/>
            <a:ext cx="1067820" cy="154930"/>
          </a:xfrm>
          <a:prstGeom prst="rect">
            <a:avLst/>
          </a:prstGeom>
        </p:spPr>
        <p:txBody>
          <a:bodyPr>
            <a:noAutofit/>
          </a:bodyPr>
          <a:lstStyle/>
          <a:p>
            <a:pPr>
              <a:lnSpc>
                <a:spcPct val="150000"/>
              </a:lnSpc>
              <a:spcBef>
                <a:spcPct val="0"/>
              </a:spcBef>
            </a:pPr>
            <a:r>
              <a:rPr lang="en-US" sz="938" b="0" i="0">
                <a:latin typeface="Trebuchet MS" pitchFamily="34" charset="0"/>
                <a:cs typeface="Arial" pitchFamily="34" charset="0"/>
              </a:rPr>
              <a:t>Accent  Colors</a:t>
            </a:r>
          </a:p>
        </p:txBody>
      </p:sp>
      <p:sp>
        <p:nvSpPr>
          <p:cNvPr id="8" name="Oval 67">
            <a:extLst>
              <a:ext uri="{FF2B5EF4-FFF2-40B4-BE49-F238E27FC236}">
                <a16:creationId xmlns:a16="http://schemas.microsoft.com/office/drawing/2014/main" id="{AA91968F-AE8E-9748-9C0A-3C27CDD56F38}"/>
              </a:ext>
            </a:extLst>
          </p:cNvPr>
          <p:cNvSpPr/>
          <p:nvPr/>
        </p:nvSpPr>
        <p:spPr bwMode="auto">
          <a:xfrm>
            <a:off x="2390699" y="454816"/>
            <a:ext cx="563442" cy="54921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9" name="Content Placeholder 61">
            <a:extLst>
              <a:ext uri="{FF2B5EF4-FFF2-40B4-BE49-F238E27FC236}">
                <a16:creationId xmlns:a16="http://schemas.microsoft.com/office/drawing/2014/main" id="{596751FD-CF89-9D4B-BAE0-A69EC6FD207B}"/>
              </a:ext>
            </a:extLst>
          </p:cNvPr>
          <p:cNvSpPr txBox="1">
            <a:spLocks/>
          </p:cNvSpPr>
          <p:nvPr/>
        </p:nvSpPr>
        <p:spPr bwMode="auto">
          <a:xfrm>
            <a:off x="2531652" y="527007"/>
            <a:ext cx="493692"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102</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57</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183</a:t>
            </a:r>
          </a:p>
        </p:txBody>
      </p:sp>
      <p:sp>
        <p:nvSpPr>
          <p:cNvPr id="11" name="Oval 73">
            <a:extLst>
              <a:ext uri="{FF2B5EF4-FFF2-40B4-BE49-F238E27FC236}">
                <a16:creationId xmlns:a16="http://schemas.microsoft.com/office/drawing/2014/main" id="{9035DA12-746D-D44B-A494-6AED6F4D6656}"/>
              </a:ext>
            </a:extLst>
          </p:cNvPr>
          <p:cNvSpPr/>
          <p:nvPr/>
        </p:nvSpPr>
        <p:spPr bwMode="auto">
          <a:xfrm>
            <a:off x="3741694" y="454816"/>
            <a:ext cx="563441" cy="54921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12" name="Content Placeholder 61">
            <a:extLst>
              <a:ext uri="{FF2B5EF4-FFF2-40B4-BE49-F238E27FC236}">
                <a16:creationId xmlns:a16="http://schemas.microsoft.com/office/drawing/2014/main" id="{80B36747-99CC-AD49-83E0-F5F28D51E66B}"/>
              </a:ext>
            </a:extLst>
          </p:cNvPr>
          <p:cNvSpPr txBox="1">
            <a:spLocks/>
          </p:cNvSpPr>
          <p:nvPr/>
        </p:nvSpPr>
        <p:spPr bwMode="auto">
          <a:xfrm>
            <a:off x="3882646" y="527007"/>
            <a:ext cx="493691"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0</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0</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0</a:t>
            </a:r>
          </a:p>
        </p:txBody>
      </p:sp>
      <p:sp>
        <p:nvSpPr>
          <p:cNvPr id="14" name="Oval 79">
            <a:extLst>
              <a:ext uri="{FF2B5EF4-FFF2-40B4-BE49-F238E27FC236}">
                <a16:creationId xmlns:a16="http://schemas.microsoft.com/office/drawing/2014/main" id="{812FC81B-C3CC-B546-95B8-8227FBCE313E}"/>
              </a:ext>
            </a:extLst>
          </p:cNvPr>
          <p:cNvSpPr/>
          <p:nvPr/>
        </p:nvSpPr>
        <p:spPr bwMode="auto">
          <a:xfrm>
            <a:off x="5092682" y="454816"/>
            <a:ext cx="563442" cy="549213"/>
          </a:xfrm>
          <a:prstGeom prst="ellipse">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15" name="Content Placeholder 61">
            <a:extLst>
              <a:ext uri="{FF2B5EF4-FFF2-40B4-BE49-F238E27FC236}">
                <a16:creationId xmlns:a16="http://schemas.microsoft.com/office/drawing/2014/main" id="{52004F41-7D97-5F45-90D2-F46A46EFC2DF}"/>
              </a:ext>
            </a:extLst>
          </p:cNvPr>
          <p:cNvSpPr txBox="1">
            <a:spLocks/>
          </p:cNvSpPr>
          <p:nvPr/>
        </p:nvSpPr>
        <p:spPr bwMode="auto">
          <a:xfrm>
            <a:off x="5233635" y="527007"/>
            <a:ext cx="493692"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pt-BR" sz="750" b="0" i="0">
                <a:latin typeface="Trebuchet MS" pitchFamily="34" charset="0"/>
                <a:cs typeface="Arial" pitchFamily="34" charset="0"/>
              </a:rPr>
              <a:t>R: 255</a:t>
            </a:r>
          </a:p>
          <a:p>
            <a:pPr marL="48997" indent="-48997">
              <a:lnSpc>
                <a:spcPct val="120000"/>
              </a:lnSpc>
              <a:spcBef>
                <a:spcPct val="0"/>
              </a:spcBef>
              <a:buClr>
                <a:schemeClr val="tx2"/>
              </a:buClr>
            </a:pPr>
            <a:r>
              <a:rPr lang="pt-BR" sz="750" b="0" i="0">
                <a:latin typeface="Trebuchet MS" pitchFamily="34" charset="0"/>
                <a:cs typeface="Arial" pitchFamily="34" charset="0"/>
              </a:rPr>
              <a:t>G: 255</a:t>
            </a:r>
          </a:p>
          <a:p>
            <a:pPr marL="48997" indent="-48997">
              <a:lnSpc>
                <a:spcPct val="120000"/>
              </a:lnSpc>
              <a:spcBef>
                <a:spcPct val="0"/>
              </a:spcBef>
              <a:buClr>
                <a:schemeClr val="tx2"/>
              </a:buClr>
            </a:pPr>
            <a:r>
              <a:rPr lang="pt-BR" sz="750" b="0" i="0">
                <a:latin typeface="Trebuchet MS" pitchFamily="34" charset="0"/>
                <a:cs typeface="Arial" pitchFamily="34" charset="0"/>
              </a:rPr>
              <a:t>B: 255</a:t>
            </a:r>
          </a:p>
        </p:txBody>
      </p:sp>
      <p:sp>
        <p:nvSpPr>
          <p:cNvPr id="17" name="Oval 85">
            <a:extLst>
              <a:ext uri="{FF2B5EF4-FFF2-40B4-BE49-F238E27FC236}">
                <a16:creationId xmlns:a16="http://schemas.microsoft.com/office/drawing/2014/main" id="{CA31CE21-AFA3-0740-BA8F-2BCA8D857BC9}"/>
              </a:ext>
            </a:extLst>
          </p:cNvPr>
          <p:cNvSpPr>
            <a:spLocks noChangeArrowheads="1"/>
          </p:cNvSpPr>
          <p:nvPr/>
        </p:nvSpPr>
        <p:spPr bwMode="auto">
          <a:xfrm>
            <a:off x="6443677" y="454816"/>
            <a:ext cx="563441" cy="5492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solidFill>
                <a:schemeClr val="lt1"/>
              </a:solidFill>
              <a:latin typeface="Trebuchet MS" pitchFamily="34" charset="0"/>
            </a:endParaRPr>
          </a:p>
        </p:txBody>
      </p:sp>
      <p:sp>
        <p:nvSpPr>
          <p:cNvPr id="18" name="Content Placeholder 61">
            <a:extLst>
              <a:ext uri="{FF2B5EF4-FFF2-40B4-BE49-F238E27FC236}">
                <a16:creationId xmlns:a16="http://schemas.microsoft.com/office/drawing/2014/main" id="{5E5E9C23-8691-6344-8B71-B27EAB668B77}"/>
              </a:ext>
            </a:extLst>
          </p:cNvPr>
          <p:cNvSpPr txBox="1">
            <a:spLocks/>
          </p:cNvSpPr>
          <p:nvPr/>
        </p:nvSpPr>
        <p:spPr bwMode="auto">
          <a:xfrm>
            <a:off x="6585167" y="527073"/>
            <a:ext cx="493155" cy="469470"/>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127</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127</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127</a:t>
            </a:r>
          </a:p>
        </p:txBody>
      </p:sp>
      <p:sp>
        <p:nvSpPr>
          <p:cNvPr id="20" name="Oval 107">
            <a:extLst>
              <a:ext uri="{FF2B5EF4-FFF2-40B4-BE49-F238E27FC236}">
                <a16:creationId xmlns:a16="http://schemas.microsoft.com/office/drawing/2014/main" id="{75A1547C-8573-E446-8571-896B28A06044}"/>
              </a:ext>
            </a:extLst>
          </p:cNvPr>
          <p:cNvSpPr/>
          <p:nvPr/>
        </p:nvSpPr>
        <p:spPr bwMode="auto">
          <a:xfrm>
            <a:off x="2390699" y="1369340"/>
            <a:ext cx="563442" cy="549213"/>
          </a:xfrm>
          <a:prstGeom prst="ellipse">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21" name="Content Placeholder 61">
            <a:extLst>
              <a:ext uri="{FF2B5EF4-FFF2-40B4-BE49-F238E27FC236}">
                <a16:creationId xmlns:a16="http://schemas.microsoft.com/office/drawing/2014/main" id="{6817EEEA-5DC2-F347-971F-E15CCC1A3089}"/>
              </a:ext>
            </a:extLst>
          </p:cNvPr>
          <p:cNvSpPr txBox="1">
            <a:spLocks/>
          </p:cNvSpPr>
          <p:nvPr/>
        </p:nvSpPr>
        <p:spPr bwMode="auto">
          <a:xfrm>
            <a:off x="2531652" y="1441531"/>
            <a:ext cx="493692"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146</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27</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155</a:t>
            </a:r>
          </a:p>
        </p:txBody>
      </p:sp>
      <p:sp>
        <p:nvSpPr>
          <p:cNvPr id="23" name="Oval 92">
            <a:extLst>
              <a:ext uri="{FF2B5EF4-FFF2-40B4-BE49-F238E27FC236}">
                <a16:creationId xmlns:a16="http://schemas.microsoft.com/office/drawing/2014/main" id="{B5CC1AE3-0BDF-1744-8EA5-96F2A32BD1F5}"/>
              </a:ext>
            </a:extLst>
          </p:cNvPr>
          <p:cNvSpPr/>
          <p:nvPr/>
        </p:nvSpPr>
        <p:spPr bwMode="auto">
          <a:xfrm>
            <a:off x="7794666" y="454817"/>
            <a:ext cx="563442" cy="549213"/>
          </a:xfrm>
          <a:prstGeom prst="ellipse">
            <a:avLst/>
          </a:prstGeom>
          <a:solidFill>
            <a:srgbClr val="C2C2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24" name="Content Placeholder 61">
            <a:extLst>
              <a:ext uri="{FF2B5EF4-FFF2-40B4-BE49-F238E27FC236}">
                <a16:creationId xmlns:a16="http://schemas.microsoft.com/office/drawing/2014/main" id="{0E846BB6-0E32-8C45-A496-4F4C4B01C6AF}"/>
              </a:ext>
            </a:extLst>
          </p:cNvPr>
          <p:cNvSpPr txBox="1">
            <a:spLocks/>
          </p:cNvSpPr>
          <p:nvPr/>
        </p:nvSpPr>
        <p:spPr bwMode="auto">
          <a:xfrm>
            <a:off x="7935619" y="527007"/>
            <a:ext cx="493692"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194</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194</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194</a:t>
            </a:r>
          </a:p>
        </p:txBody>
      </p:sp>
      <p:sp>
        <p:nvSpPr>
          <p:cNvPr id="26" name="Oval 103">
            <a:extLst>
              <a:ext uri="{FF2B5EF4-FFF2-40B4-BE49-F238E27FC236}">
                <a16:creationId xmlns:a16="http://schemas.microsoft.com/office/drawing/2014/main" id="{CC6BDBA9-8387-BF4F-923E-6E4B9B32BFF8}"/>
              </a:ext>
            </a:extLst>
          </p:cNvPr>
          <p:cNvSpPr/>
          <p:nvPr/>
        </p:nvSpPr>
        <p:spPr bwMode="auto">
          <a:xfrm>
            <a:off x="3741692" y="1369342"/>
            <a:ext cx="563440" cy="549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27" name="Content Placeholder 61">
            <a:extLst>
              <a:ext uri="{FF2B5EF4-FFF2-40B4-BE49-F238E27FC236}">
                <a16:creationId xmlns:a16="http://schemas.microsoft.com/office/drawing/2014/main" id="{E3E444A4-8D24-5742-8395-941E16F020D8}"/>
              </a:ext>
            </a:extLst>
          </p:cNvPr>
          <p:cNvSpPr txBox="1">
            <a:spLocks/>
          </p:cNvSpPr>
          <p:nvPr/>
        </p:nvSpPr>
        <p:spPr bwMode="auto">
          <a:xfrm>
            <a:off x="3882649" y="1441531"/>
            <a:ext cx="493691"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0</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185</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225</a:t>
            </a:r>
          </a:p>
        </p:txBody>
      </p:sp>
      <p:sp>
        <p:nvSpPr>
          <p:cNvPr id="29" name="Oval 115">
            <a:extLst>
              <a:ext uri="{FF2B5EF4-FFF2-40B4-BE49-F238E27FC236}">
                <a16:creationId xmlns:a16="http://schemas.microsoft.com/office/drawing/2014/main" id="{E0B2B849-02E9-CA45-BDCB-C6F0CFB26C3B}"/>
              </a:ext>
            </a:extLst>
          </p:cNvPr>
          <p:cNvSpPr/>
          <p:nvPr/>
        </p:nvSpPr>
        <p:spPr bwMode="auto">
          <a:xfrm>
            <a:off x="5092684" y="1369342"/>
            <a:ext cx="563442" cy="549213"/>
          </a:xfrm>
          <a:prstGeom prst="ellipse">
            <a:avLst/>
          </a:prstGeom>
          <a:solidFill>
            <a:srgbClr val="34B2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30" name="Content Placeholder 61">
            <a:extLst>
              <a:ext uri="{FF2B5EF4-FFF2-40B4-BE49-F238E27FC236}">
                <a16:creationId xmlns:a16="http://schemas.microsoft.com/office/drawing/2014/main" id="{A29C7A80-8279-8946-A37B-40795A91C7A5}"/>
              </a:ext>
            </a:extLst>
          </p:cNvPr>
          <p:cNvSpPr txBox="1">
            <a:spLocks/>
          </p:cNvSpPr>
          <p:nvPr/>
        </p:nvSpPr>
        <p:spPr bwMode="auto">
          <a:xfrm>
            <a:off x="5233637" y="1441531"/>
            <a:ext cx="493692"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pt-BR" sz="750" b="0" i="0">
                <a:solidFill>
                  <a:schemeClr val="bg1"/>
                </a:solidFill>
                <a:latin typeface="Trebuchet MS" pitchFamily="34" charset="0"/>
                <a:cs typeface="Arial" pitchFamily="34" charset="0"/>
              </a:rPr>
              <a:t>R: 52</a:t>
            </a:r>
          </a:p>
          <a:p>
            <a:pPr marL="48997" indent="-48997">
              <a:lnSpc>
                <a:spcPct val="120000"/>
              </a:lnSpc>
              <a:spcBef>
                <a:spcPct val="0"/>
              </a:spcBef>
              <a:buClr>
                <a:schemeClr val="tx2"/>
              </a:buClr>
            </a:pPr>
            <a:r>
              <a:rPr lang="pt-BR" sz="750" b="0" i="0">
                <a:solidFill>
                  <a:schemeClr val="bg1"/>
                </a:solidFill>
                <a:latin typeface="Trebuchet MS" pitchFamily="34" charset="0"/>
                <a:cs typeface="Arial" pitchFamily="34" charset="0"/>
              </a:rPr>
              <a:t>G:178</a:t>
            </a:r>
          </a:p>
          <a:p>
            <a:pPr marL="48997" indent="-48997">
              <a:lnSpc>
                <a:spcPct val="120000"/>
              </a:lnSpc>
              <a:spcBef>
                <a:spcPct val="0"/>
              </a:spcBef>
              <a:buClr>
                <a:schemeClr val="tx2"/>
              </a:buClr>
            </a:pPr>
            <a:r>
              <a:rPr lang="pt-BR" sz="750" b="0" i="0">
                <a:solidFill>
                  <a:schemeClr val="bg1"/>
                </a:solidFill>
                <a:latin typeface="Trebuchet MS" pitchFamily="34" charset="0"/>
                <a:cs typeface="Arial" pitchFamily="34" charset="0"/>
              </a:rPr>
              <a:t>B: 51</a:t>
            </a:r>
          </a:p>
        </p:txBody>
      </p:sp>
      <p:sp>
        <p:nvSpPr>
          <p:cNvPr id="32" name="Oval 120">
            <a:extLst>
              <a:ext uri="{FF2B5EF4-FFF2-40B4-BE49-F238E27FC236}">
                <a16:creationId xmlns:a16="http://schemas.microsoft.com/office/drawing/2014/main" id="{0C311D80-FD06-A548-A7BC-2AB4558B0E1B}"/>
              </a:ext>
            </a:extLst>
          </p:cNvPr>
          <p:cNvSpPr>
            <a:spLocks noChangeArrowheads="1"/>
          </p:cNvSpPr>
          <p:nvPr/>
        </p:nvSpPr>
        <p:spPr bwMode="auto">
          <a:xfrm>
            <a:off x="6443678" y="1369340"/>
            <a:ext cx="563441" cy="549213"/>
          </a:xfrm>
          <a:prstGeom prst="ellipse">
            <a:avLst/>
          </a:prstGeom>
          <a:solidFill>
            <a:schemeClr val="bg2"/>
          </a:solidFill>
          <a:ln w="25400" algn="ctr">
            <a:noFill/>
            <a:round/>
            <a:headEnd/>
            <a:tailEnd/>
          </a:ln>
        </p:spPr>
        <p:txBody>
          <a:bodyPr anchor="ctr"/>
          <a:lstStyle/>
          <a:p>
            <a:pPr algn="ctr" fontAlgn="auto">
              <a:spcBef>
                <a:spcPts val="0"/>
              </a:spcBef>
              <a:spcAft>
                <a:spcPts val="0"/>
              </a:spcAft>
              <a:defRPr/>
            </a:pPr>
            <a:endParaRPr lang="en-US" sz="506">
              <a:solidFill>
                <a:schemeClr val="accent5"/>
              </a:solidFill>
              <a:latin typeface="Trebuchet MS" pitchFamily="34" charset="0"/>
            </a:endParaRPr>
          </a:p>
        </p:txBody>
      </p:sp>
      <p:sp>
        <p:nvSpPr>
          <p:cNvPr id="33" name="Content Placeholder 61">
            <a:extLst>
              <a:ext uri="{FF2B5EF4-FFF2-40B4-BE49-F238E27FC236}">
                <a16:creationId xmlns:a16="http://schemas.microsoft.com/office/drawing/2014/main" id="{2B0E6609-923B-A64C-9A4E-2679806F6A56}"/>
              </a:ext>
            </a:extLst>
          </p:cNvPr>
          <p:cNvSpPr txBox="1">
            <a:spLocks/>
          </p:cNvSpPr>
          <p:nvPr/>
        </p:nvSpPr>
        <p:spPr bwMode="auto">
          <a:xfrm>
            <a:off x="6513964" y="1449083"/>
            <a:ext cx="493155" cy="469470"/>
          </a:xfrm>
          <a:prstGeom prst="rect">
            <a:avLst/>
          </a:prstGeom>
          <a:noFill/>
          <a:ln w="9525">
            <a:noFill/>
            <a:miter lim="800000"/>
            <a:headEnd/>
            <a:tailEnd/>
          </a:ln>
        </p:spPr>
        <p:txBody>
          <a:bodyPr lIns="17145" tIns="0" rIns="0" bIns="0"/>
          <a:lstStyle/>
          <a:p>
            <a:pPr marL="48997" indent="-48997">
              <a:lnSpc>
                <a:spcPts val="400"/>
              </a:lnSpc>
              <a:spcBef>
                <a:spcPct val="0"/>
              </a:spcBef>
              <a:buClr>
                <a:schemeClr val="tx2"/>
              </a:buClr>
            </a:pPr>
            <a:r>
              <a:rPr lang="en-US" sz="338" b="0" i="0">
                <a:solidFill>
                  <a:schemeClr val="bg1"/>
                </a:solidFill>
                <a:latin typeface="Trebuchet MS" pitchFamily="34" charset="0"/>
                <a:cs typeface="Arial" pitchFamily="34" charset="0"/>
              </a:rPr>
              <a:t>R: 207</a:t>
            </a:r>
          </a:p>
          <a:p>
            <a:pPr marL="48997" indent="-48997">
              <a:lnSpc>
                <a:spcPts val="400"/>
              </a:lnSpc>
              <a:spcBef>
                <a:spcPct val="0"/>
              </a:spcBef>
              <a:buClr>
                <a:schemeClr val="tx2"/>
              </a:buClr>
            </a:pPr>
            <a:r>
              <a:rPr lang="en-US" sz="338" b="0" i="0">
                <a:solidFill>
                  <a:schemeClr val="bg1"/>
                </a:solidFill>
                <a:latin typeface="Trebuchet MS" pitchFamily="34" charset="0"/>
                <a:cs typeface="Arial" pitchFamily="34" charset="0"/>
              </a:rPr>
              <a:t>G: 0</a:t>
            </a:r>
          </a:p>
          <a:p>
            <a:pPr marL="48997" indent="-48997">
              <a:lnSpc>
                <a:spcPts val="400"/>
              </a:lnSpc>
              <a:spcBef>
                <a:spcPct val="0"/>
              </a:spcBef>
              <a:buClr>
                <a:schemeClr val="tx2"/>
              </a:buClr>
            </a:pPr>
            <a:r>
              <a:rPr lang="en-US" sz="338" b="0" i="0">
                <a:solidFill>
                  <a:schemeClr val="bg1"/>
                </a:solidFill>
                <a:latin typeface="Trebuchet MS" pitchFamily="34" charset="0"/>
                <a:cs typeface="Arial" pitchFamily="34" charset="0"/>
              </a:rPr>
              <a:t>B: 114</a:t>
            </a:r>
          </a:p>
        </p:txBody>
      </p:sp>
      <p:sp>
        <p:nvSpPr>
          <p:cNvPr id="35" name="Oval 128">
            <a:extLst>
              <a:ext uri="{FF2B5EF4-FFF2-40B4-BE49-F238E27FC236}">
                <a16:creationId xmlns:a16="http://schemas.microsoft.com/office/drawing/2014/main" id="{BAF50D95-B42D-3946-BB35-54E60883818D}"/>
              </a:ext>
            </a:extLst>
          </p:cNvPr>
          <p:cNvSpPr/>
          <p:nvPr/>
        </p:nvSpPr>
        <p:spPr bwMode="auto">
          <a:xfrm>
            <a:off x="7794666" y="1369342"/>
            <a:ext cx="563442" cy="549213"/>
          </a:xfrm>
          <a:prstGeom prst="ellipse">
            <a:avLst/>
          </a:prstGeom>
          <a:solidFill>
            <a:srgbClr val="FF4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36" name="Content Placeholder 61">
            <a:extLst>
              <a:ext uri="{FF2B5EF4-FFF2-40B4-BE49-F238E27FC236}">
                <a16:creationId xmlns:a16="http://schemas.microsoft.com/office/drawing/2014/main" id="{18C96A05-440C-2D4A-9583-F80CFCF496D2}"/>
              </a:ext>
            </a:extLst>
          </p:cNvPr>
          <p:cNvSpPr txBox="1">
            <a:spLocks/>
          </p:cNvSpPr>
          <p:nvPr/>
        </p:nvSpPr>
        <p:spPr bwMode="auto">
          <a:xfrm>
            <a:off x="7935619" y="1441531"/>
            <a:ext cx="493692"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255</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69</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0</a:t>
            </a:r>
          </a:p>
        </p:txBody>
      </p:sp>
      <p:sp>
        <p:nvSpPr>
          <p:cNvPr id="40" name="Oval 45">
            <a:extLst>
              <a:ext uri="{FF2B5EF4-FFF2-40B4-BE49-F238E27FC236}">
                <a16:creationId xmlns:a16="http://schemas.microsoft.com/office/drawing/2014/main" id="{4F573844-1083-384D-8F96-ADE8EA45791A}"/>
              </a:ext>
            </a:extLst>
          </p:cNvPr>
          <p:cNvSpPr/>
          <p:nvPr/>
        </p:nvSpPr>
        <p:spPr bwMode="auto">
          <a:xfrm>
            <a:off x="2394289" y="2197307"/>
            <a:ext cx="563444" cy="549213"/>
          </a:xfrm>
          <a:prstGeom prst="ellipse">
            <a:avLst/>
          </a:prstGeom>
          <a:solidFill>
            <a:srgbClr val="D3054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41" name="Content Placeholder 61">
            <a:extLst>
              <a:ext uri="{FF2B5EF4-FFF2-40B4-BE49-F238E27FC236}">
                <a16:creationId xmlns:a16="http://schemas.microsoft.com/office/drawing/2014/main" id="{5F7630C0-FB00-C04D-B903-1377E1A4906B}"/>
              </a:ext>
            </a:extLst>
          </p:cNvPr>
          <p:cNvSpPr txBox="1">
            <a:spLocks/>
          </p:cNvSpPr>
          <p:nvPr/>
        </p:nvSpPr>
        <p:spPr bwMode="auto">
          <a:xfrm>
            <a:off x="2557941" y="2269498"/>
            <a:ext cx="493694"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211</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5</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71</a:t>
            </a:r>
          </a:p>
        </p:txBody>
      </p:sp>
      <p:sp>
        <p:nvSpPr>
          <p:cNvPr id="43" name="Oval 48">
            <a:extLst>
              <a:ext uri="{FF2B5EF4-FFF2-40B4-BE49-F238E27FC236}">
                <a16:creationId xmlns:a16="http://schemas.microsoft.com/office/drawing/2014/main" id="{EDD584CE-6954-9141-BB66-303BC6E625AA}"/>
              </a:ext>
            </a:extLst>
          </p:cNvPr>
          <p:cNvSpPr/>
          <p:nvPr/>
        </p:nvSpPr>
        <p:spPr bwMode="auto">
          <a:xfrm>
            <a:off x="3745272" y="2197307"/>
            <a:ext cx="563442" cy="549213"/>
          </a:xfrm>
          <a:prstGeom prst="ellipse">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44" name="Content Placeholder 61">
            <a:extLst>
              <a:ext uri="{FF2B5EF4-FFF2-40B4-BE49-F238E27FC236}">
                <a16:creationId xmlns:a16="http://schemas.microsoft.com/office/drawing/2014/main" id="{C90F4C20-2698-F049-B44F-20371B12D96F}"/>
              </a:ext>
            </a:extLst>
          </p:cNvPr>
          <p:cNvSpPr txBox="1">
            <a:spLocks/>
          </p:cNvSpPr>
          <p:nvPr/>
        </p:nvSpPr>
        <p:spPr bwMode="auto">
          <a:xfrm>
            <a:off x="3908926" y="2269497"/>
            <a:ext cx="493693"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0</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133</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202</a:t>
            </a:r>
          </a:p>
        </p:txBody>
      </p:sp>
      <p:sp>
        <p:nvSpPr>
          <p:cNvPr id="45" name="Oval 51">
            <a:extLst>
              <a:ext uri="{FF2B5EF4-FFF2-40B4-BE49-F238E27FC236}">
                <a16:creationId xmlns:a16="http://schemas.microsoft.com/office/drawing/2014/main" id="{1ED4BF2E-4A71-984D-8963-72D51CEB89CF}"/>
              </a:ext>
            </a:extLst>
          </p:cNvPr>
          <p:cNvSpPr/>
          <p:nvPr/>
        </p:nvSpPr>
        <p:spPr bwMode="auto">
          <a:xfrm>
            <a:off x="5083268" y="2188975"/>
            <a:ext cx="563442" cy="549213"/>
          </a:xfrm>
          <a:prstGeom prst="ellipse">
            <a:avLst/>
          </a:prstGeom>
          <a:solidFill>
            <a:srgbClr val="00B2A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26132" tIns="13066" rIns="26132" bIns="13066" anchor="ctr"/>
          <a:lstStyle/>
          <a:p>
            <a:pPr algn="ctr" fontAlgn="auto">
              <a:spcBef>
                <a:spcPts val="0"/>
              </a:spcBef>
              <a:spcAft>
                <a:spcPts val="0"/>
              </a:spcAft>
              <a:defRPr/>
            </a:pPr>
            <a:endParaRPr lang="en-US" sz="506">
              <a:latin typeface="Trebuchet MS" pitchFamily="34" charset="0"/>
            </a:endParaRPr>
          </a:p>
        </p:txBody>
      </p:sp>
      <p:sp>
        <p:nvSpPr>
          <p:cNvPr id="46" name="Content Placeholder 61">
            <a:extLst>
              <a:ext uri="{FF2B5EF4-FFF2-40B4-BE49-F238E27FC236}">
                <a16:creationId xmlns:a16="http://schemas.microsoft.com/office/drawing/2014/main" id="{2EA507FB-7238-A847-BE9D-79C0BF54C716}"/>
              </a:ext>
            </a:extLst>
          </p:cNvPr>
          <p:cNvSpPr txBox="1">
            <a:spLocks/>
          </p:cNvSpPr>
          <p:nvPr/>
        </p:nvSpPr>
        <p:spPr bwMode="auto">
          <a:xfrm>
            <a:off x="5249906" y="2255119"/>
            <a:ext cx="493691" cy="469172"/>
          </a:xfrm>
          <a:prstGeom prst="rect">
            <a:avLst/>
          </a:prstGeom>
          <a:noFill/>
          <a:ln w="9525">
            <a:noFill/>
            <a:miter lim="800000"/>
            <a:headEnd/>
            <a:tailEnd/>
          </a:ln>
        </p:spPr>
        <p:txBody>
          <a:bodyPr lIns="13066"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0</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178</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170</a:t>
            </a:r>
          </a:p>
        </p:txBody>
      </p:sp>
      <p:sp>
        <p:nvSpPr>
          <p:cNvPr id="31" name="Oval 45">
            <a:extLst>
              <a:ext uri="{FF2B5EF4-FFF2-40B4-BE49-F238E27FC236}">
                <a16:creationId xmlns:a16="http://schemas.microsoft.com/office/drawing/2014/main" id="{7DB78EAE-85CB-F34F-8AB7-8F571E1834D2}"/>
              </a:ext>
            </a:extLst>
          </p:cNvPr>
          <p:cNvSpPr/>
          <p:nvPr/>
        </p:nvSpPr>
        <p:spPr bwMode="auto">
          <a:xfrm>
            <a:off x="2394289" y="3478474"/>
            <a:ext cx="563444" cy="549213"/>
          </a:xfrm>
          <a:prstGeom prst="ellipse">
            <a:avLst/>
          </a:prstGeom>
          <a:solidFill>
            <a:srgbClr val="0FB9D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34" name="Oval 45">
            <a:extLst>
              <a:ext uri="{FF2B5EF4-FFF2-40B4-BE49-F238E27FC236}">
                <a16:creationId xmlns:a16="http://schemas.microsoft.com/office/drawing/2014/main" id="{957F28E2-C9D2-7E4B-AC45-068890D01F08}"/>
              </a:ext>
            </a:extLst>
          </p:cNvPr>
          <p:cNvSpPr/>
          <p:nvPr/>
        </p:nvSpPr>
        <p:spPr bwMode="auto">
          <a:xfrm>
            <a:off x="3164548" y="3478474"/>
            <a:ext cx="563444" cy="549213"/>
          </a:xfrm>
          <a:prstGeom prst="ellipse">
            <a:avLst/>
          </a:prstGeom>
          <a:solidFill>
            <a:srgbClr val="10B2A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38" name="Oval 45">
            <a:extLst>
              <a:ext uri="{FF2B5EF4-FFF2-40B4-BE49-F238E27FC236}">
                <a16:creationId xmlns:a16="http://schemas.microsoft.com/office/drawing/2014/main" id="{CFED2BC0-9D4B-D34C-BFB8-5DF5E884EF20}"/>
              </a:ext>
            </a:extLst>
          </p:cNvPr>
          <p:cNvSpPr/>
          <p:nvPr/>
        </p:nvSpPr>
        <p:spPr bwMode="auto">
          <a:xfrm>
            <a:off x="3934806" y="3478474"/>
            <a:ext cx="563444" cy="549213"/>
          </a:xfrm>
          <a:prstGeom prst="ellipse">
            <a:avLst/>
          </a:prstGeom>
          <a:solidFill>
            <a:srgbClr val="CE0A7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39" name="Oval 45">
            <a:extLst>
              <a:ext uri="{FF2B5EF4-FFF2-40B4-BE49-F238E27FC236}">
                <a16:creationId xmlns:a16="http://schemas.microsoft.com/office/drawing/2014/main" id="{2F713872-4CF7-EA46-A3C3-6609BC12322F}"/>
              </a:ext>
            </a:extLst>
          </p:cNvPr>
          <p:cNvSpPr/>
          <p:nvPr/>
        </p:nvSpPr>
        <p:spPr bwMode="auto">
          <a:xfrm>
            <a:off x="4705063" y="3478474"/>
            <a:ext cx="563444" cy="549213"/>
          </a:xfrm>
          <a:prstGeom prst="ellipse">
            <a:avLst/>
          </a:prstGeom>
          <a:solidFill>
            <a:srgbClr val="E04718"/>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42" name="Oval 45">
            <a:extLst>
              <a:ext uri="{FF2B5EF4-FFF2-40B4-BE49-F238E27FC236}">
                <a16:creationId xmlns:a16="http://schemas.microsoft.com/office/drawing/2014/main" id="{4E8579A4-C1F6-164C-86E1-28D404CCA5A8}"/>
              </a:ext>
            </a:extLst>
          </p:cNvPr>
          <p:cNvSpPr/>
          <p:nvPr/>
        </p:nvSpPr>
        <p:spPr bwMode="auto">
          <a:xfrm>
            <a:off x="5475321" y="3478474"/>
            <a:ext cx="563444" cy="549213"/>
          </a:xfrm>
          <a:prstGeom prst="ellipse">
            <a:avLst/>
          </a:prstGeom>
          <a:solidFill>
            <a:srgbClr val="07294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a:latin typeface="Trebuchet MS" pitchFamily="34" charset="0"/>
            </a:endParaRPr>
          </a:p>
        </p:txBody>
      </p:sp>
      <p:sp>
        <p:nvSpPr>
          <p:cNvPr id="48" name="Content Placeholder 61">
            <a:extLst>
              <a:ext uri="{FF2B5EF4-FFF2-40B4-BE49-F238E27FC236}">
                <a16:creationId xmlns:a16="http://schemas.microsoft.com/office/drawing/2014/main" id="{0CBB73ED-ABCC-7640-9F2A-933FA07FA523}"/>
              </a:ext>
            </a:extLst>
          </p:cNvPr>
          <p:cNvSpPr txBox="1">
            <a:spLocks/>
          </p:cNvSpPr>
          <p:nvPr/>
        </p:nvSpPr>
        <p:spPr bwMode="auto">
          <a:xfrm>
            <a:off x="2541216" y="3550665"/>
            <a:ext cx="346129"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0</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185</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225</a:t>
            </a:r>
          </a:p>
        </p:txBody>
      </p:sp>
      <p:sp>
        <p:nvSpPr>
          <p:cNvPr id="50" name="Content Placeholder 61">
            <a:extLst>
              <a:ext uri="{FF2B5EF4-FFF2-40B4-BE49-F238E27FC236}">
                <a16:creationId xmlns:a16="http://schemas.microsoft.com/office/drawing/2014/main" id="{536E1E03-7259-364F-9F44-657D8DC1B07B}"/>
              </a:ext>
            </a:extLst>
          </p:cNvPr>
          <p:cNvSpPr txBox="1">
            <a:spLocks/>
          </p:cNvSpPr>
          <p:nvPr/>
        </p:nvSpPr>
        <p:spPr bwMode="auto">
          <a:xfrm>
            <a:off x="3311474" y="3550665"/>
            <a:ext cx="346129"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0</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178</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169</a:t>
            </a:r>
          </a:p>
        </p:txBody>
      </p:sp>
      <p:sp>
        <p:nvSpPr>
          <p:cNvPr id="51" name="Content Placeholder 61">
            <a:extLst>
              <a:ext uri="{FF2B5EF4-FFF2-40B4-BE49-F238E27FC236}">
                <a16:creationId xmlns:a16="http://schemas.microsoft.com/office/drawing/2014/main" id="{7ED1EA16-7195-1247-BDCB-D3DBD5AA8B0B}"/>
              </a:ext>
            </a:extLst>
          </p:cNvPr>
          <p:cNvSpPr txBox="1">
            <a:spLocks/>
          </p:cNvSpPr>
          <p:nvPr/>
        </p:nvSpPr>
        <p:spPr bwMode="auto">
          <a:xfrm>
            <a:off x="4086234" y="3550665"/>
            <a:ext cx="346129"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207</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0</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114</a:t>
            </a:r>
          </a:p>
        </p:txBody>
      </p:sp>
      <p:sp>
        <p:nvSpPr>
          <p:cNvPr id="52" name="Content Placeholder 61">
            <a:extLst>
              <a:ext uri="{FF2B5EF4-FFF2-40B4-BE49-F238E27FC236}">
                <a16:creationId xmlns:a16="http://schemas.microsoft.com/office/drawing/2014/main" id="{8CC43C56-8E11-7348-996A-3E3A6622561E}"/>
              </a:ext>
            </a:extLst>
          </p:cNvPr>
          <p:cNvSpPr txBox="1">
            <a:spLocks/>
          </p:cNvSpPr>
          <p:nvPr/>
        </p:nvSpPr>
        <p:spPr bwMode="auto">
          <a:xfrm>
            <a:off x="4856492" y="3550665"/>
            <a:ext cx="346129"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225</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69</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0</a:t>
            </a:r>
          </a:p>
        </p:txBody>
      </p:sp>
      <p:sp>
        <p:nvSpPr>
          <p:cNvPr id="53" name="Content Placeholder 61">
            <a:extLst>
              <a:ext uri="{FF2B5EF4-FFF2-40B4-BE49-F238E27FC236}">
                <a16:creationId xmlns:a16="http://schemas.microsoft.com/office/drawing/2014/main" id="{8FBFE0F2-5BAD-A045-85E4-D11AC97B3861}"/>
              </a:ext>
            </a:extLst>
          </p:cNvPr>
          <p:cNvSpPr txBox="1">
            <a:spLocks/>
          </p:cNvSpPr>
          <p:nvPr/>
        </p:nvSpPr>
        <p:spPr bwMode="auto">
          <a:xfrm>
            <a:off x="5646713" y="3550665"/>
            <a:ext cx="346129"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R: 7</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G: 41</a:t>
            </a:r>
          </a:p>
          <a:p>
            <a:pPr marL="48997" indent="-48997">
              <a:lnSpc>
                <a:spcPct val="120000"/>
              </a:lnSpc>
              <a:spcBef>
                <a:spcPct val="0"/>
              </a:spcBef>
              <a:buClr>
                <a:schemeClr val="tx2"/>
              </a:buClr>
            </a:pPr>
            <a:r>
              <a:rPr lang="en-US" sz="750" b="0" i="0">
                <a:solidFill>
                  <a:schemeClr val="bg1"/>
                </a:solidFill>
                <a:latin typeface="Trebuchet MS" pitchFamily="34" charset="0"/>
                <a:cs typeface="Arial" pitchFamily="34" charset="0"/>
              </a:rPr>
              <a:t>B: 77</a:t>
            </a:r>
          </a:p>
        </p:txBody>
      </p:sp>
      <p:sp>
        <p:nvSpPr>
          <p:cNvPr id="54" name="Title 1">
            <a:extLst>
              <a:ext uri="{FF2B5EF4-FFF2-40B4-BE49-F238E27FC236}">
                <a16:creationId xmlns:a16="http://schemas.microsoft.com/office/drawing/2014/main" id="{0D831429-67BA-AB49-B1A3-ACD3AB3C1662}"/>
              </a:ext>
            </a:extLst>
          </p:cNvPr>
          <p:cNvSpPr txBox="1">
            <a:spLocks/>
          </p:cNvSpPr>
          <p:nvPr/>
        </p:nvSpPr>
        <p:spPr>
          <a:xfrm>
            <a:off x="943221" y="3639117"/>
            <a:ext cx="1067820" cy="154930"/>
          </a:xfrm>
          <a:prstGeom prst="rect">
            <a:avLst/>
          </a:prstGeom>
        </p:spPr>
        <p:txBody>
          <a:bodyPr>
            <a:noAutofit/>
          </a:bodyPr>
          <a:lstStyle/>
          <a:p>
            <a:pPr>
              <a:lnSpc>
                <a:spcPct val="150000"/>
              </a:lnSpc>
              <a:spcBef>
                <a:spcPct val="0"/>
              </a:spcBef>
            </a:pPr>
            <a:r>
              <a:rPr lang="en-US" sz="938" b="0" i="0">
                <a:latin typeface="Trebuchet MS" pitchFamily="34" charset="0"/>
                <a:cs typeface="Arial" pitchFamily="34" charset="0"/>
              </a:rPr>
              <a:t>Verticals</a:t>
            </a:r>
          </a:p>
        </p:txBody>
      </p:sp>
    </p:spTree>
    <p:extLst>
      <p:ext uri="{BB962C8B-B14F-4D97-AF65-F5344CB8AC3E}">
        <p14:creationId xmlns:p14="http://schemas.microsoft.com/office/powerpoint/2010/main" val="15304148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6" name="Espace réservé du numéro de diapositive 1"/>
          <p:cNvSpPr>
            <a:spLocks noGrp="1"/>
          </p:cNvSpPr>
          <p:nvPr>
            <p:ph type="sldNum" sz="quarter" idx="4"/>
          </p:nvPr>
        </p:nvSpPr>
        <p:spPr>
          <a:xfrm>
            <a:off x="122916" y="4755623"/>
            <a:ext cx="1651973" cy="274637"/>
          </a:xfrm>
          <a:prstGeom prst="rect">
            <a:avLst/>
          </a:prstGeom>
        </p:spPr>
        <p:txBody>
          <a:bodyPr vert="horz" lIns="91440" tIns="45720" rIns="91440" bIns="45720" rtlCol="0" anchor="ctr"/>
          <a:lstStyle>
            <a:lvl1pPr algn="l">
              <a:defRPr sz="700">
                <a:solidFill>
                  <a:schemeClr val="accent1"/>
                </a:solidFill>
              </a:defRPr>
            </a:lvl1pPr>
          </a:lstStyle>
          <a:p>
            <a:r>
              <a:rPr lang="en-US" b="1" dirty="0"/>
              <a:t>Brochure OTEC</a:t>
            </a:r>
          </a:p>
          <a:p>
            <a:fld id="{0EAC74D5-6F32-4227-8C34-7A4F48FEC4B7}" type="slidenum">
              <a:rPr lang="en-US" smtClean="0"/>
              <a:pPr/>
              <a:t>‹Nr.›</a:t>
            </a:fld>
            <a:endParaRPr lang="en-US" dirty="0"/>
          </a:p>
        </p:txBody>
      </p:sp>
    </p:spTree>
    <p:extLst>
      <p:ext uri="{BB962C8B-B14F-4D97-AF65-F5344CB8AC3E}">
        <p14:creationId xmlns:p14="http://schemas.microsoft.com/office/powerpoint/2010/main" val="1876624503"/>
      </p:ext>
    </p:extLst>
  </p:cSld>
  <p:clrMapOvr>
    <a:masterClrMapping/>
  </p:clrMapOvr>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DEFAULT-master title">
    <p:spTree>
      <p:nvGrpSpPr>
        <p:cNvPr id="1" name=""/>
        <p:cNvGrpSpPr/>
        <p:nvPr/>
      </p:nvGrpSpPr>
      <p:grpSpPr>
        <a:xfrm>
          <a:off x="0" y="0"/>
          <a:ext cx="0" cy="0"/>
          <a:chOff x="0" y="0"/>
          <a:chExt cx="0" cy="0"/>
        </a:xfrm>
      </p:grpSpPr>
      <p:sp>
        <p:nvSpPr>
          <p:cNvPr id="3" name="Segnaposto testo 10">
            <a:extLst>
              <a:ext uri="{FF2B5EF4-FFF2-40B4-BE49-F238E27FC236}">
                <a16:creationId xmlns:a16="http://schemas.microsoft.com/office/drawing/2014/main" id="{278445E9-AA88-F348-993B-B952A3B3DD67}"/>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TITLE LOREM IPSUM DOLOR SIT </a:t>
            </a:r>
          </a:p>
        </p:txBody>
      </p:sp>
    </p:spTree>
    <p:extLst>
      <p:ext uri="{BB962C8B-B14F-4D97-AF65-F5344CB8AC3E}">
        <p14:creationId xmlns:p14="http://schemas.microsoft.com/office/powerpoint/2010/main" val="244110499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Paragraph+Title+Subtitle">
    <p:spTree>
      <p:nvGrpSpPr>
        <p:cNvPr id="1" name=""/>
        <p:cNvGrpSpPr/>
        <p:nvPr/>
      </p:nvGrpSpPr>
      <p:grpSpPr>
        <a:xfrm>
          <a:off x="0" y="0"/>
          <a:ext cx="0" cy="0"/>
          <a:chOff x="0" y="0"/>
          <a:chExt cx="0" cy="0"/>
        </a:xfrm>
      </p:grpSpPr>
      <p:sp>
        <p:nvSpPr>
          <p:cNvPr id="4" name="Segnaposto testo 10">
            <a:extLst>
              <a:ext uri="{FF2B5EF4-FFF2-40B4-BE49-F238E27FC236}">
                <a16:creationId xmlns:a16="http://schemas.microsoft.com/office/drawing/2014/main" id="{29E69EC6-82E8-154A-A9F5-058ABBEA4473}"/>
              </a:ext>
            </a:extLst>
          </p:cNvPr>
          <p:cNvSpPr>
            <a:spLocks noGrp="1"/>
          </p:cNvSpPr>
          <p:nvPr>
            <p:ph type="body" sz="quarter" idx="12" hasCustomPrompt="1"/>
          </p:nvPr>
        </p:nvSpPr>
        <p:spPr>
          <a:xfrm>
            <a:off x="716379" y="702477"/>
            <a:ext cx="7711242" cy="300083"/>
          </a:xfrm>
          <a:prstGeom prst="rect">
            <a:avLst/>
          </a:prstGeom>
        </p:spPr>
        <p:txBody>
          <a:bodyPr/>
          <a:lstStyle>
            <a:lvl1pPr marL="0" indent="0">
              <a:buNone/>
              <a:defRPr sz="1800" b="0" i="0">
                <a:solidFill>
                  <a:srgbClr val="6B489D"/>
                </a:solidFill>
                <a:latin typeface="+mj-lt"/>
              </a:defRPr>
            </a:lvl1pPr>
          </a:lstStyle>
          <a:p>
            <a:r>
              <a:rPr lang="en-GB" noProof="0">
                <a:solidFill>
                  <a:schemeClr val="accent1"/>
                </a:solidFill>
              </a:rPr>
              <a:t>THIS IS A SUBTITLE YOU CAN USE</a:t>
            </a:r>
            <a:r>
              <a:rPr lang="en-GB">
                <a:solidFill>
                  <a:schemeClr val="accent1"/>
                </a:solidFill>
              </a:rPr>
              <a:t>.</a:t>
            </a:r>
            <a:endParaRPr lang="en-GB" dirty="0">
              <a:solidFill>
                <a:schemeClr val="accent1"/>
              </a:solidFill>
            </a:endParaRPr>
          </a:p>
        </p:txBody>
      </p:sp>
      <p:sp>
        <p:nvSpPr>
          <p:cNvPr id="5" name="Segnaposto testo 12">
            <a:extLst>
              <a:ext uri="{FF2B5EF4-FFF2-40B4-BE49-F238E27FC236}">
                <a16:creationId xmlns:a16="http://schemas.microsoft.com/office/drawing/2014/main" id="{4F0A8992-BDB6-5243-B94F-EF38E649407D}"/>
              </a:ext>
            </a:extLst>
          </p:cNvPr>
          <p:cNvSpPr>
            <a:spLocks noGrp="1"/>
          </p:cNvSpPr>
          <p:nvPr>
            <p:ph type="body" sz="quarter" idx="13" hasCustomPrompt="1"/>
          </p:nvPr>
        </p:nvSpPr>
        <p:spPr>
          <a:xfrm>
            <a:off x="716382" y="1225422"/>
            <a:ext cx="7711241" cy="3215605"/>
          </a:xfrm>
          <a:prstGeom prst="rect">
            <a:avLst/>
          </a:prstGeom>
        </p:spPr>
        <p:txBody>
          <a:bodyPr/>
          <a:lstStyle>
            <a:lvl1pPr marL="170841" marR="0" indent="-170841" algn="l" defTabSz="685147"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13" indent="-170841">
              <a:lnSpc>
                <a:spcPct val="100000"/>
              </a:lnSpc>
              <a:buFontTx/>
              <a:buBlip>
                <a:blip r:embed="rId2"/>
              </a:buBlip>
              <a:defRPr sz="1100" b="0" i="0">
                <a:latin typeface="Trebuchet MS" panose="020B0703020202090204" pitchFamily="34" charset="0"/>
              </a:defRPr>
            </a:lvl2pPr>
            <a:lvl3pPr marL="857177" indent="-171436">
              <a:lnSpc>
                <a:spcPct val="100000"/>
              </a:lnSpc>
              <a:buFontTx/>
              <a:buBlip>
                <a:blip r:embed="rId2"/>
              </a:buBlip>
              <a:defRPr b="0" i="0">
                <a:latin typeface="Trebuchet MS" panose="020B0703020202090204" pitchFamily="34" charset="0"/>
              </a:defRPr>
            </a:lvl3pPr>
            <a:lvl4pPr marL="1200048" indent="-171436">
              <a:lnSpc>
                <a:spcPct val="100000"/>
              </a:lnSpc>
              <a:buFontTx/>
              <a:buBlip>
                <a:blip r:embed="rId2"/>
              </a:buBlip>
              <a:defRPr sz="700" b="0" i="0">
                <a:latin typeface="Trebuchet MS" panose="020B0703020202090204" pitchFamily="34" charset="0"/>
              </a:defRPr>
            </a:lvl4pPr>
          </a:lstStyle>
          <a:p>
            <a:r>
              <a:rPr lang="en-GB" noProof="0" dirty="0"/>
              <a:t>Bullet number 1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r>
              <a:rPr lang="en-GB" noProof="0" dirty="0" err="1"/>
              <a:t>adipis</a:t>
            </a:r>
            <a:r>
              <a:rPr lang="en-GB" noProof="0" dirty="0"/>
              <a:t> </a:t>
            </a:r>
            <a:r>
              <a:rPr lang="en-GB" noProof="0" dirty="0" err="1"/>
              <a:t>elit</a:t>
            </a:r>
            <a:r>
              <a:rPr lang="en-GB" noProof="0" dirty="0"/>
              <a:t> </a:t>
            </a:r>
            <a:r>
              <a:rPr lang="en-GB" noProof="0" dirty="0" err="1"/>
              <a:t>quam</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p>
          <a:p>
            <a:pPr lvl="1"/>
            <a:r>
              <a:rPr lang="en-GB" noProof="0" dirty="0"/>
              <a:t>Bullet 2</a:t>
            </a:r>
          </a:p>
          <a:p>
            <a:pPr lvl="2"/>
            <a:r>
              <a:rPr lang="en-GB" noProof="0" dirty="0"/>
              <a:t>Bullet 3</a:t>
            </a:r>
          </a:p>
          <a:p>
            <a:pPr lvl="3"/>
            <a:r>
              <a:rPr lang="en-GB" noProof="0" dirty="0"/>
              <a:t>Bullet 4</a:t>
            </a:r>
          </a:p>
          <a:p>
            <a:r>
              <a:rPr lang="en-GB" noProof="0" dirty="0"/>
              <a:t>Bullet number 2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r>
              <a:rPr lang="en-GB" noProof="0" dirty="0" err="1"/>
              <a:t>adipis</a:t>
            </a:r>
            <a:r>
              <a:rPr lang="en-GB" noProof="0" dirty="0"/>
              <a:t> </a:t>
            </a:r>
            <a:r>
              <a:rPr lang="en-GB" noProof="0" dirty="0" err="1"/>
              <a:t>elit</a:t>
            </a:r>
            <a:r>
              <a:rPr lang="en-GB" noProof="0" dirty="0"/>
              <a:t> </a:t>
            </a:r>
            <a:r>
              <a:rPr lang="en-GB" noProof="0" dirty="0" err="1"/>
              <a:t>quam</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p>
          <a:p>
            <a:r>
              <a:rPr lang="en-GB" noProof="0" dirty="0"/>
              <a:t>Bullet number 3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r>
              <a:rPr lang="en-GB" noProof="0" dirty="0" err="1"/>
              <a:t>adipis</a:t>
            </a:r>
            <a:r>
              <a:rPr lang="en-GB" noProof="0" dirty="0"/>
              <a:t> </a:t>
            </a:r>
            <a:r>
              <a:rPr lang="en-GB" noProof="0" dirty="0" err="1"/>
              <a:t>elit</a:t>
            </a:r>
            <a:r>
              <a:rPr lang="en-GB" noProof="0" dirty="0"/>
              <a:t> </a:t>
            </a:r>
            <a:r>
              <a:rPr lang="en-GB" noProof="0" dirty="0" err="1"/>
              <a:t>quam</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dolor</a:t>
            </a:r>
            <a:r>
              <a:rPr lang="en-GB" noProof="0" dirty="0"/>
              <a:t> </a:t>
            </a:r>
            <a:r>
              <a:rPr lang="en-GB" noProof="0" dirty="0" err="1"/>
              <a:t>consectetur</a:t>
            </a:r>
            <a:r>
              <a:rPr lang="en-GB" noProof="0" dirty="0"/>
              <a:t> </a:t>
            </a:r>
          </a:p>
        </p:txBody>
      </p:sp>
      <p:sp>
        <p:nvSpPr>
          <p:cNvPr id="2" name="Title 1">
            <a:extLst>
              <a:ext uri="{FF2B5EF4-FFF2-40B4-BE49-F238E27FC236}">
                <a16:creationId xmlns:a16="http://schemas.microsoft.com/office/drawing/2014/main" id="{0B0D3D5D-AE9B-4E48-BD3A-1722D0B570FC}"/>
              </a:ext>
            </a:extLst>
          </p:cNvPr>
          <p:cNvSpPr>
            <a:spLocks noGrp="1"/>
          </p:cNvSpPr>
          <p:nvPr>
            <p:ph type="title" hasCustomPrompt="1"/>
          </p:nvPr>
        </p:nvSpPr>
        <p:spPr>
          <a:xfrm>
            <a:off x="721567" y="234814"/>
            <a:ext cx="7706054" cy="467663"/>
          </a:xfrm>
          <a:prstGeom prst="rect">
            <a:avLst/>
          </a:prstGeom>
        </p:spPr>
        <p:txBody>
          <a:bodyPr/>
          <a:lstStyle>
            <a:lvl1pPr>
              <a:defRPr lang="en-US" sz="2400" b="0" i="0" kern="1200" cap="all" baseline="0" dirty="0">
                <a:solidFill>
                  <a:schemeClr val="accent1"/>
                </a:solidFill>
                <a:latin typeface="+mj-lt"/>
                <a:ea typeface="Montserrat Hairline" charset="0"/>
                <a:cs typeface="Montserrat Hairline" charset="0"/>
              </a:defRPr>
            </a:lvl1pPr>
          </a:lstStyle>
          <a:p>
            <a:r>
              <a:rPr lang="en-GB" noProof="0" dirty="0">
                <a:solidFill>
                  <a:schemeClr val="accent1"/>
                </a:solidFill>
              </a:rPr>
              <a:t>EXAMPLE OF A LONG TITLE LOREM IPSUM DOLOR SIT.</a:t>
            </a:r>
          </a:p>
        </p:txBody>
      </p:sp>
    </p:spTree>
    <p:extLst>
      <p:ext uri="{BB962C8B-B14F-4D97-AF65-F5344CB8AC3E}">
        <p14:creationId xmlns:p14="http://schemas.microsoft.com/office/powerpoint/2010/main" val="85721551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54"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image" Target="../media/image9.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CE1AA43B-D98B-CD40-9147-B613B4B6FC7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 y="0"/>
            <a:ext cx="390627" cy="5143500"/>
          </a:xfrm>
          <a:prstGeom prst="rect">
            <a:avLst/>
          </a:prstGeom>
        </p:spPr>
      </p:pic>
      <p:sp>
        <p:nvSpPr>
          <p:cNvPr id="12" name="Rectangle 11">
            <a:extLst>
              <a:ext uri="{FF2B5EF4-FFF2-40B4-BE49-F238E27FC236}">
                <a16:creationId xmlns:a16="http://schemas.microsoft.com/office/drawing/2014/main" id="{80C4818E-CAB1-B64D-918B-E854B7A10CD9}"/>
              </a:ext>
            </a:extLst>
          </p:cNvPr>
          <p:cNvSpPr>
            <a:spLocks noChangeArrowheads="1"/>
          </p:cNvSpPr>
          <p:nvPr/>
        </p:nvSpPr>
        <p:spPr bwMode="auto">
          <a:xfrm rot="16200000">
            <a:off x="-366762" y="4416316"/>
            <a:ext cx="1095296" cy="18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3" tIns="34277" rIns="68553" bIns="34277">
            <a:spAutoFit/>
          </a:bodyPr>
          <a:lstStyle/>
          <a:p>
            <a:pPr eaLnBrk="1" hangingPunct="1">
              <a:lnSpc>
                <a:spcPts val="1022"/>
              </a:lnSpc>
            </a:pPr>
            <a:fld id="{F692BF02-090E-7843-8599-7E12879DD6E4}" type="datetime6">
              <a:rPr lang="en-GB" altLang="it-IT" sz="800" b="0" i="0" noProof="0" smtClean="0">
                <a:solidFill>
                  <a:schemeClr val="bg1"/>
                </a:solidFill>
                <a:latin typeface="+mn-lt"/>
                <a:ea typeface="Open Sans"/>
                <a:cs typeface="Open Sans"/>
              </a:rPr>
              <a:t>May 23</a:t>
            </a:fld>
            <a:endParaRPr lang="en-GB" altLang="it-IT" sz="800" b="0" i="0" noProof="0" dirty="0">
              <a:solidFill>
                <a:schemeClr val="bg1"/>
              </a:solidFill>
              <a:latin typeface="+mn-lt"/>
              <a:ea typeface="Open Sans"/>
              <a:cs typeface="Open Sans"/>
            </a:endParaRPr>
          </a:p>
        </p:txBody>
      </p:sp>
      <p:sp>
        <p:nvSpPr>
          <p:cNvPr id="14" name="TextBox 7">
            <a:extLst>
              <a:ext uri="{FF2B5EF4-FFF2-40B4-BE49-F238E27FC236}">
                <a16:creationId xmlns:a16="http://schemas.microsoft.com/office/drawing/2014/main" id="{E250BCD7-11EF-F94B-BA95-C117E0695993}"/>
              </a:ext>
            </a:extLst>
          </p:cNvPr>
          <p:cNvSpPr txBox="1">
            <a:spLocks noChangeArrowheads="1"/>
          </p:cNvSpPr>
          <p:nvPr/>
        </p:nvSpPr>
        <p:spPr bwMode="auto">
          <a:xfrm>
            <a:off x="47444" y="2375893"/>
            <a:ext cx="356480" cy="2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6" tIns="34283" rIns="68566" bIns="34283">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fontAlgn="base">
              <a:spcBef>
                <a:spcPct val="0"/>
              </a:spcBef>
              <a:spcAft>
                <a:spcPct val="0"/>
              </a:spcAft>
              <a:defRPr sz="3600">
                <a:solidFill>
                  <a:schemeClr val="tx1"/>
                </a:solidFill>
                <a:latin typeface="Lato Light" charset="0"/>
              </a:defRPr>
            </a:lvl6pPr>
            <a:lvl7pPr marL="2971800" indent="-228600" defTabSz="1827213" fontAlgn="base">
              <a:spcBef>
                <a:spcPct val="0"/>
              </a:spcBef>
              <a:spcAft>
                <a:spcPct val="0"/>
              </a:spcAft>
              <a:defRPr sz="3600">
                <a:solidFill>
                  <a:schemeClr val="tx1"/>
                </a:solidFill>
                <a:latin typeface="Lato Light" charset="0"/>
              </a:defRPr>
            </a:lvl7pPr>
            <a:lvl8pPr marL="3429000" indent="-228600" defTabSz="1827213" fontAlgn="base">
              <a:spcBef>
                <a:spcPct val="0"/>
              </a:spcBef>
              <a:spcAft>
                <a:spcPct val="0"/>
              </a:spcAft>
              <a:defRPr sz="3600">
                <a:solidFill>
                  <a:schemeClr val="tx1"/>
                </a:solidFill>
                <a:latin typeface="Lato Light" charset="0"/>
              </a:defRPr>
            </a:lvl8pPr>
            <a:lvl9pPr marL="3886200" indent="-228600" defTabSz="1827213" fontAlgn="base">
              <a:spcBef>
                <a:spcPct val="0"/>
              </a:spcBef>
              <a:spcAft>
                <a:spcPct val="0"/>
              </a:spcAft>
              <a:defRPr sz="3600">
                <a:solidFill>
                  <a:schemeClr val="tx1"/>
                </a:solidFill>
                <a:latin typeface="Lato Light" charset="0"/>
              </a:defRPr>
            </a:lvl9pPr>
          </a:lstStyle>
          <a:p>
            <a:pPr algn="ctr" eaLnBrk="1" hangingPunct="1">
              <a:defRPr/>
            </a:pPr>
            <a:fld id="{37FCE6F6-7639-1C4C-B8BB-AFCC00C085BA}" type="slidenum">
              <a:rPr sz="900">
                <a:solidFill>
                  <a:schemeClr val="bg1"/>
                </a:solidFill>
                <a:latin typeface="+mj-lt"/>
              </a:rPr>
              <a:t>‹Nr.›</a:t>
            </a:fld>
            <a:endParaRPr sz="900" dirty="0">
              <a:solidFill>
                <a:schemeClr val="bg1"/>
              </a:solidFill>
              <a:latin typeface="+mj-lt"/>
            </a:endParaRPr>
          </a:p>
          <a:p>
            <a:pPr algn="ctr" eaLnBrk="1" hangingPunct="1">
              <a:defRPr/>
            </a:pPr>
            <a:r>
              <a:rPr lang="id-ID" altLang="en-US" sz="100" b="0" i="0" dirty="0">
                <a:solidFill>
                  <a:schemeClr val="bg1"/>
                </a:solidFill>
                <a:latin typeface="+mj-lt"/>
                <a:ea typeface="Open Sans Semibold" charset="0"/>
                <a:cs typeface="Open Sans Semibold" charset="0"/>
              </a:rPr>
              <a:t> </a:t>
            </a:r>
          </a:p>
        </p:txBody>
      </p:sp>
      <p:pic>
        <p:nvPicPr>
          <p:cNvPr id="4" name="Immagine 3">
            <a:extLst>
              <a:ext uri="{FF2B5EF4-FFF2-40B4-BE49-F238E27FC236}">
                <a16:creationId xmlns:a16="http://schemas.microsoft.com/office/drawing/2014/main" id="{51F4E8C7-A3A0-494A-8445-33C2654B31F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762243" y="4704590"/>
            <a:ext cx="1270241" cy="376701"/>
          </a:xfrm>
          <a:prstGeom prst="rect">
            <a:avLst/>
          </a:prstGeom>
        </p:spPr>
      </p:pic>
    </p:spTree>
    <p:extLst>
      <p:ext uri="{BB962C8B-B14F-4D97-AF65-F5344CB8AC3E}">
        <p14:creationId xmlns:p14="http://schemas.microsoft.com/office/powerpoint/2010/main" val="305069653"/>
      </p:ext>
    </p:extLst>
  </p:cSld>
  <p:clrMap bg1="lt1" tx1="dk1" bg2="lt2" tx2="dk2" accent1="accent1" accent2="accent2" accent3="accent3" accent4="accent4" accent5="accent5" accent6="accent6" hlink="hlink" folHlink="folHlink"/>
  <p:sldLayoutIdLst>
    <p:sldLayoutId id="2147483705" r:id="rId1"/>
    <p:sldLayoutId id="2147483708" r:id="rId2"/>
    <p:sldLayoutId id="2147483710" r:id="rId3"/>
    <p:sldLayoutId id="2147483712" r:id="rId4"/>
    <p:sldLayoutId id="2147483727" r:id="rId5"/>
    <p:sldLayoutId id="2147483731" r:id="rId6"/>
    <p:sldLayoutId id="2147483732" r:id="rId7"/>
    <p:sldLayoutId id="2147483787" r:id="rId8"/>
    <p:sldLayoutId id="2147483788" r:id="rId9"/>
    <p:sldLayoutId id="2147483789" r:id="rId10"/>
    <p:sldLayoutId id="2147483790" r:id="rId11"/>
  </p:sldLayoutIdLst>
  <p:transition/>
  <p:hf sldNum="0" hdr="0" ftr="0"/>
  <p:txStyles>
    <p:titleStyle>
      <a:lvl1pPr algn="l" defTabSz="685181" rtl="0" eaLnBrk="1" fontAlgn="base" hangingPunct="1">
        <a:lnSpc>
          <a:spcPct val="90000"/>
        </a:lnSpc>
        <a:spcBef>
          <a:spcPct val="0"/>
        </a:spcBef>
        <a:spcAft>
          <a:spcPct val="0"/>
        </a:spcAft>
        <a:defRPr lang="en-US" sz="1650" kern="1200">
          <a:solidFill>
            <a:schemeClr val="tx1"/>
          </a:solidFill>
          <a:latin typeface="Montserrat Hairline" charset="0"/>
          <a:ea typeface="Montserrat Hairline" charset="0"/>
          <a:cs typeface="Montserrat Hairline" charset="0"/>
        </a:defRPr>
      </a:lvl1pPr>
      <a:lvl2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2pPr>
      <a:lvl3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3pPr>
      <a:lvl4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4pPr>
      <a:lvl5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5pPr>
      <a:lvl6pPr marL="171444"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6pPr>
      <a:lvl7pPr marL="342887"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7pPr>
      <a:lvl8pPr marL="514332"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8pPr>
      <a:lvl9pPr marL="685776"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9pPr>
    </p:titleStyle>
    <p:body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39" rtl="0" eaLnBrk="1" latinLnBrk="0" hangingPunct="1">
        <a:defRPr sz="1350" kern="1200">
          <a:solidFill>
            <a:schemeClr val="tx1"/>
          </a:solidFill>
          <a:latin typeface="+mn-lt"/>
          <a:ea typeface="+mn-ea"/>
          <a:cs typeface="+mn-cs"/>
        </a:defRPr>
      </a:lvl1pPr>
      <a:lvl2pPr marL="342820" algn="l" defTabSz="685639" rtl="0" eaLnBrk="1" latinLnBrk="0" hangingPunct="1">
        <a:defRPr sz="1350" kern="1200">
          <a:solidFill>
            <a:schemeClr val="tx1"/>
          </a:solidFill>
          <a:latin typeface="+mn-lt"/>
          <a:ea typeface="+mn-ea"/>
          <a:cs typeface="+mn-cs"/>
        </a:defRPr>
      </a:lvl2pPr>
      <a:lvl3pPr marL="685639" algn="l" defTabSz="685639" rtl="0" eaLnBrk="1" latinLnBrk="0" hangingPunct="1">
        <a:defRPr sz="1350" kern="1200">
          <a:solidFill>
            <a:schemeClr val="tx1"/>
          </a:solidFill>
          <a:latin typeface="+mn-lt"/>
          <a:ea typeface="+mn-ea"/>
          <a:cs typeface="+mn-cs"/>
        </a:defRPr>
      </a:lvl3pPr>
      <a:lvl4pPr marL="1028459" algn="l" defTabSz="685639" rtl="0" eaLnBrk="1" latinLnBrk="0" hangingPunct="1">
        <a:defRPr sz="1350" kern="1200">
          <a:solidFill>
            <a:schemeClr val="tx1"/>
          </a:solidFill>
          <a:latin typeface="+mn-lt"/>
          <a:ea typeface="+mn-ea"/>
          <a:cs typeface="+mn-cs"/>
        </a:defRPr>
      </a:lvl4pPr>
      <a:lvl5pPr marL="1371278" algn="l" defTabSz="685639" rtl="0" eaLnBrk="1" latinLnBrk="0" hangingPunct="1">
        <a:defRPr sz="1350" kern="1200">
          <a:solidFill>
            <a:schemeClr val="tx1"/>
          </a:solidFill>
          <a:latin typeface="+mn-lt"/>
          <a:ea typeface="+mn-ea"/>
          <a:cs typeface="+mn-cs"/>
        </a:defRPr>
      </a:lvl5pPr>
      <a:lvl6pPr marL="1714097" algn="l" defTabSz="685639" rtl="0" eaLnBrk="1" latinLnBrk="0" hangingPunct="1">
        <a:defRPr sz="1350" kern="1200">
          <a:solidFill>
            <a:schemeClr val="tx1"/>
          </a:solidFill>
          <a:latin typeface="+mn-lt"/>
          <a:ea typeface="+mn-ea"/>
          <a:cs typeface="+mn-cs"/>
        </a:defRPr>
      </a:lvl6pPr>
      <a:lvl7pPr marL="2056916" algn="l" defTabSz="685639" rtl="0" eaLnBrk="1" latinLnBrk="0" hangingPunct="1">
        <a:defRPr sz="1350" kern="1200">
          <a:solidFill>
            <a:schemeClr val="tx1"/>
          </a:solidFill>
          <a:latin typeface="+mn-lt"/>
          <a:ea typeface="+mn-ea"/>
          <a:cs typeface="+mn-cs"/>
        </a:defRPr>
      </a:lvl7pPr>
      <a:lvl8pPr marL="2399736" algn="l" defTabSz="685639" rtl="0" eaLnBrk="1" latinLnBrk="0" hangingPunct="1">
        <a:defRPr sz="1350" kern="1200">
          <a:solidFill>
            <a:schemeClr val="tx1"/>
          </a:solidFill>
          <a:latin typeface="+mn-lt"/>
          <a:ea typeface="+mn-ea"/>
          <a:cs typeface="+mn-cs"/>
        </a:defRPr>
      </a:lvl8pPr>
      <a:lvl9pPr marL="2742556" algn="l" defTabSz="68563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CE1AA43B-D98B-CD40-9147-B613B4B6FC7B}"/>
              </a:ext>
            </a:extLst>
          </p:cNvPr>
          <p:cNvPicPr>
            <a:picLocks noChangeAspect="1"/>
          </p:cNvPicPr>
          <p:nvPr/>
        </p:nvPicPr>
        <p:blipFill>
          <a:blip r:embed="rId53">
            <a:extLst>
              <a:ext uri="{28A0092B-C50C-407E-A947-70E740481C1C}">
                <a14:useLocalDpi xmlns:a14="http://schemas.microsoft.com/office/drawing/2010/main"/>
              </a:ext>
            </a:extLst>
          </a:blip>
          <a:stretch>
            <a:fillRect/>
          </a:stretch>
        </p:blipFill>
        <p:spPr>
          <a:xfrm>
            <a:off x="1" y="0"/>
            <a:ext cx="390627" cy="5143500"/>
          </a:xfrm>
          <a:prstGeom prst="rect">
            <a:avLst/>
          </a:prstGeom>
        </p:spPr>
      </p:pic>
      <p:sp>
        <p:nvSpPr>
          <p:cNvPr id="12" name="Rectangle 11">
            <a:extLst>
              <a:ext uri="{FF2B5EF4-FFF2-40B4-BE49-F238E27FC236}">
                <a16:creationId xmlns:a16="http://schemas.microsoft.com/office/drawing/2014/main" id="{80C4818E-CAB1-B64D-918B-E854B7A10CD9}"/>
              </a:ext>
            </a:extLst>
          </p:cNvPr>
          <p:cNvSpPr>
            <a:spLocks noChangeArrowheads="1"/>
          </p:cNvSpPr>
          <p:nvPr/>
        </p:nvSpPr>
        <p:spPr bwMode="auto">
          <a:xfrm rot="16200000">
            <a:off x="-366762" y="4416316"/>
            <a:ext cx="1095296" cy="18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3" tIns="34277" rIns="68553" bIns="34277">
            <a:spAutoFit/>
          </a:bodyPr>
          <a:lstStyle/>
          <a:p>
            <a:pPr eaLnBrk="1" hangingPunct="1">
              <a:lnSpc>
                <a:spcPts val="1022"/>
              </a:lnSpc>
            </a:pPr>
            <a:fld id="{F692BF02-090E-7843-8599-7E12879DD6E4}" type="datetime6">
              <a:rPr lang="en-GB" altLang="it-IT" sz="800" b="0" i="0" noProof="0" smtClean="0">
                <a:solidFill>
                  <a:schemeClr val="bg1"/>
                </a:solidFill>
                <a:latin typeface="+mn-lt"/>
                <a:ea typeface="Open Sans"/>
                <a:cs typeface="Open Sans"/>
              </a:rPr>
              <a:t>May 23</a:t>
            </a:fld>
            <a:endParaRPr lang="en-GB" altLang="it-IT" sz="800" b="0" i="0" noProof="0">
              <a:solidFill>
                <a:schemeClr val="bg1"/>
              </a:solidFill>
              <a:latin typeface="+mn-lt"/>
              <a:ea typeface="Open Sans"/>
              <a:cs typeface="Open Sans"/>
            </a:endParaRPr>
          </a:p>
        </p:txBody>
      </p:sp>
      <p:pic>
        <p:nvPicPr>
          <p:cNvPr id="4" name="Immagine 3">
            <a:extLst>
              <a:ext uri="{FF2B5EF4-FFF2-40B4-BE49-F238E27FC236}">
                <a16:creationId xmlns:a16="http://schemas.microsoft.com/office/drawing/2014/main" id="{51F4E8C7-A3A0-494A-8445-33C2654B31F0}"/>
              </a:ext>
            </a:extLst>
          </p:cNvPr>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7762243" y="4704590"/>
            <a:ext cx="1270241" cy="376701"/>
          </a:xfrm>
          <a:prstGeom prst="rect">
            <a:avLst/>
          </a:prstGeom>
        </p:spPr>
      </p:pic>
    </p:spTree>
    <p:extLst>
      <p:ext uri="{BB962C8B-B14F-4D97-AF65-F5344CB8AC3E}">
        <p14:creationId xmlns:p14="http://schemas.microsoft.com/office/powerpoint/2010/main" val="827743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 id="2147483782" r:id="rId47"/>
    <p:sldLayoutId id="2147483783" r:id="rId48"/>
    <p:sldLayoutId id="2147483784" r:id="rId49"/>
    <p:sldLayoutId id="2147483785" r:id="rId50"/>
    <p:sldLayoutId id="2147483786" r:id="rId51"/>
  </p:sldLayoutIdLst>
  <p:transition/>
  <p:hf sldNum="0" hdr="0" ftr="0"/>
  <p:txStyles>
    <p:titleStyle>
      <a:lvl1pPr algn="l" defTabSz="685181" rtl="0" eaLnBrk="1" fontAlgn="base" hangingPunct="1">
        <a:lnSpc>
          <a:spcPct val="90000"/>
        </a:lnSpc>
        <a:spcBef>
          <a:spcPct val="0"/>
        </a:spcBef>
        <a:spcAft>
          <a:spcPct val="0"/>
        </a:spcAft>
        <a:defRPr lang="en-US" sz="1650" kern="1200">
          <a:solidFill>
            <a:schemeClr val="tx1"/>
          </a:solidFill>
          <a:latin typeface="Montserrat Hairline" charset="0"/>
          <a:ea typeface="Montserrat Hairline" charset="0"/>
          <a:cs typeface="Montserrat Hairline" charset="0"/>
        </a:defRPr>
      </a:lvl1pPr>
      <a:lvl2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2pPr>
      <a:lvl3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3pPr>
      <a:lvl4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4pPr>
      <a:lvl5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5pPr>
      <a:lvl6pPr marL="171444"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6pPr>
      <a:lvl7pPr marL="342887"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7pPr>
      <a:lvl8pPr marL="514332"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8pPr>
      <a:lvl9pPr marL="685776"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9pPr>
    </p:titleStyle>
    <p:body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39" rtl="0" eaLnBrk="1" latinLnBrk="0" hangingPunct="1">
        <a:defRPr sz="1350" kern="1200">
          <a:solidFill>
            <a:schemeClr val="tx1"/>
          </a:solidFill>
          <a:latin typeface="+mn-lt"/>
          <a:ea typeface="+mn-ea"/>
          <a:cs typeface="+mn-cs"/>
        </a:defRPr>
      </a:lvl1pPr>
      <a:lvl2pPr marL="342820" algn="l" defTabSz="685639" rtl="0" eaLnBrk="1" latinLnBrk="0" hangingPunct="1">
        <a:defRPr sz="1350" kern="1200">
          <a:solidFill>
            <a:schemeClr val="tx1"/>
          </a:solidFill>
          <a:latin typeface="+mn-lt"/>
          <a:ea typeface="+mn-ea"/>
          <a:cs typeface="+mn-cs"/>
        </a:defRPr>
      </a:lvl2pPr>
      <a:lvl3pPr marL="685639" algn="l" defTabSz="685639" rtl="0" eaLnBrk="1" latinLnBrk="0" hangingPunct="1">
        <a:defRPr sz="1350" kern="1200">
          <a:solidFill>
            <a:schemeClr val="tx1"/>
          </a:solidFill>
          <a:latin typeface="+mn-lt"/>
          <a:ea typeface="+mn-ea"/>
          <a:cs typeface="+mn-cs"/>
        </a:defRPr>
      </a:lvl3pPr>
      <a:lvl4pPr marL="1028459" algn="l" defTabSz="685639" rtl="0" eaLnBrk="1" latinLnBrk="0" hangingPunct="1">
        <a:defRPr sz="1350" kern="1200">
          <a:solidFill>
            <a:schemeClr val="tx1"/>
          </a:solidFill>
          <a:latin typeface="+mn-lt"/>
          <a:ea typeface="+mn-ea"/>
          <a:cs typeface="+mn-cs"/>
        </a:defRPr>
      </a:lvl4pPr>
      <a:lvl5pPr marL="1371278" algn="l" defTabSz="685639" rtl="0" eaLnBrk="1" latinLnBrk="0" hangingPunct="1">
        <a:defRPr sz="1350" kern="1200">
          <a:solidFill>
            <a:schemeClr val="tx1"/>
          </a:solidFill>
          <a:latin typeface="+mn-lt"/>
          <a:ea typeface="+mn-ea"/>
          <a:cs typeface="+mn-cs"/>
        </a:defRPr>
      </a:lvl5pPr>
      <a:lvl6pPr marL="1714097" algn="l" defTabSz="685639" rtl="0" eaLnBrk="1" latinLnBrk="0" hangingPunct="1">
        <a:defRPr sz="1350" kern="1200">
          <a:solidFill>
            <a:schemeClr val="tx1"/>
          </a:solidFill>
          <a:latin typeface="+mn-lt"/>
          <a:ea typeface="+mn-ea"/>
          <a:cs typeface="+mn-cs"/>
        </a:defRPr>
      </a:lvl6pPr>
      <a:lvl7pPr marL="2056916" algn="l" defTabSz="685639" rtl="0" eaLnBrk="1" latinLnBrk="0" hangingPunct="1">
        <a:defRPr sz="1350" kern="1200">
          <a:solidFill>
            <a:schemeClr val="tx1"/>
          </a:solidFill>
          <a:latin typeface="+mn-lt"/>
          <a:ea typeface="+mn-ea"/>
          <a:cs typeface="+mn-cs"/>
        </a:defRPr>
      </a:lvl7pPr>
      <a:lvl8pPr marL="2399736" algn="l" defTabSz="685639" rtl="0" eaLnBrk="1" latinLnBrk="0" hangingPunct="1">
        <a:defRPr sz="1350" kern="1200">
          <a:solidFill>
            <a:schemeClr val="tx1"/>
          </a:solidFill>
          <a:latin typeface="+mn-lt"/>
          <a:ea typeface="+mn-ea"/>
          <a:cs typeface="+mn-cs"/>
        </a:defRPr>
      </a:lvl8pPr>
      <a:lvl9pPr marL="2742556" algn="l" defTabSz="68563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0.xml"/><Relationship Id="rId7" Type="http://schemas.openxmlformats.org/officeDocument/2006/relationships/image" Target="../media/image87.png"/><Relationship Id="rId2" Type="http://schemas.openxmlformats.org/officeDocument/2006/relationships/slideLayout" Target="../slideLayouts/slideLayout11.xml"/><Relationship Id="rId1" Type="http://schemas.openxmlformats.org/officeDocument/2006/relationships/tags" Target="../tags/tag23.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png"/></Relationships>
</file>

<file path=ppt/slides/_rels/slide1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84.jpeg"/><Relationship Id="rId16"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1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106.png"/><Relationship Id="rId21" Type="http://schemas.openxmlformats.org/officeDocument/2006/relationships/hyperlink" Target="https://www.al-enterprise.com/-/media/assets/internet/documents/ale-ah80-bluetooth-headset-datasheet-en.pdf" TargetMode="External"/><Relationship Id="rId7" Type="http://schemas.openxmlformats.org/officeDocument/2006/relationships/image" Target="../media/image110.emf"/><Relationship Id="rId12" Type="http://schemas.openxmlformats.org/officeDocument/2006/relationships/image" Target="../media/image115.emf"/><Relationship Id="rId17" Type="http://schemas.openxmlformats.org/officeDocument/2006/relationships/image" Target="../media/image120.png"/><Relationship Id="rId2" Type="http://schemas.openxmlformats.org/officeDocument/2006/relationships/notesSlide" Target="../notesSlides/notesSlide11.xml"/><Relationship Id="rId16" Type="http://schemas.openxmlformats.org/officeDocument/2006/relationships/image" Target="../media/image119.svg"/><Relationship Id="rId20" Type="http://schemas.microsoft.com/office/2007/relationships/hdphoto" Target="../media/hdphoto3.wdp"/><Relationship Id="rId1" Type="http://schemas.openxmlformats.org/officeDocument/2006/relationships/slideLayout" Target="../slideLayouts/slideLayout6.xml"/><Relationship Id="rId6" Type="http://schemas.openxmlformats.org/officeDocument/2006/relationships/image" Target="../media/image109.emf"/><Relationship Id="rId11" Type="http://schemas.openxmlformats.org/officeDocument/2006/relationships/image" Target="../media/image114.emf"/><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22.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26.png"/><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1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notesSlide" Target="../notesSlides/notesSlide13.xml"/><Relationship Id="rId7" Type="http://schemas.openxmlformats.org/officeDocument/2006/relationships/image" Target="../media/image130.png"/><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jpeg"/><Relationship Id="rId4" Type="http://schemas.openxmlformats.org/officeDocument/2006/relationships/image" Target="../media/image127.png"/><Relationship Id="rId9" Type="http://schemas.openxmlformats.org/officeDocument/2006/relationships/image" Target="../media/image132.png"/></Relationships>
</file>

<file path=ppt/slides/_rels/slide1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notesSlide" Target="../notesSlides/notesSlide14.xml"/><Relationship Id="rId9" Type="http://schemas.openxmlformats.org/officeDocument/2006/relationships/image" Target="../media/image137.png"/></Relationships>
</file>

<file path=ppt/slides/_rels/slide16.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145.png"/><Relationship Id="rId3" Type="http://schemas.openxmlformats.org/officeDocument/2006/relationships/notesSlide" Target="../notesSlides/notesSlide15.xml"/><Relationship Id="rId7" Type="http://schemas.openxmlformats.org/officeDocument/2006/relationships/image" Target="../media/image45.png"/><Relationship Id="rId12" Type="http://schemas.openxmlformats.org/officeDocument/2006/relationships/image" Target="../media/image144.svg"/><Relationship Id="rId17" Type="http://schemas.openxmlformats.org/officeDocument/2006/relationships/image" Target="../media/image149.png"/><Relationship Id="rId2" Type="http://schemas.openxmlformats.org/officeDocument/2006/relationships/slideLayout" Target="../slideLayouts/slideLayout2.xml"/><Relationship Id="rId16" Type="http://schemas.openxmlformats.org/officeDocument/2006/relationships/image" Target="../media/image148.png"/><Relationship Id="rId1" Type="http://schemas.openxmlformats.org/officeDocument/2006/relationships/tags" Target="../tags/tag28.xml"/><Relationship Id="rId6" Type="http://schemas.openxmlformats.org/officeDocument/2006/relationships/image" Target="../media/image140.jpeg"/><Relationship Id="rId11" Type="http://schemas.openxmlformats.org/officeDocument/2006/relationships/image" Target="../media/image143.png"/><Relationship Id="rId5" Type="http://schemas.openxmlformats.org/officeDocument/2006/relationships/image" Target="../media/image139.sv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38.png"/><Relationship Id="rId9" Type="http://schemas.openxmlformats.org/officeDocument/2006/relationships/image" Target="../media/image141.png"/><Relationship Id="rId14" Type="http://schemas.openxmlformats.org/officeDocument/2006/relationships/image" Target="../media/image14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notesSlide" Target="../notesSlides/notesSlide17.xml"/><Relationship Id="rId7" Type="http://schemas.openxmlformats.org/officeDocument/2006/relationships/image" Target="../media/image152.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155.png"/><Relationship Id="rId4" Type="http://schemas.openxmlformats.org/officeDocument/2006/relationships/image" Target="../media/image44.png"/><Relationship Id="rId9" Type="http://schemas.openxmlformats.org/officeDocument/2006/relationships/image" Target="../media/image154.png"/></Relationships>
</file>

<file path=ppt/slides/_rels/slide19.xml.rels><?xml version="1.0" encoding="UTF-8" standalone="yes"?>
<Relationships xmlns="http://schemas.openxmlformats.org/package/2006/relationships"><Relationship Id="rId8" Type="http://schemas.openxmlformats.org/officeDocument/2006/relationships/hyperlink" Target="http://linkedin.com/company/alcatellucententerprise" TargetMode="External"/><Relationship Id="rId3" Type="http://schemas.openxmlformats.org/officeDocument/2006/relationships/hyperlink" Target="https://www.al-enterprise.com/" TargetMode="External"/><Relationship Id="rId7" Type="http://schemas.openxmlformats.org/officeDocument/2006/relationships/image" Target="../media/image15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facebook.com/ALUEnterprise" TargetMode="External"/><Relationship Id="rId11" Type="http://schemas.openxmlformats.org/officeDocument/2006/relationships/image" Target="../media/image159.png"/><Relationship Id="rId5" Type="http://schemas.openxmlformats.org/officeDocument/2006/relationships/image" Target="../media/image156.png"/><Relationship Id="rId10" Type="http://schemas.openxmlformats.org/officeDocument/2006/relationships/hyperlink" Target="http://youtube.com/user/enterpriseALU" TargetMode="External"/><Relationship Id="rId4" Type="http://schemas.openxmlformats.org/officeDocument/2006/relationships/hyperlink" Target="http://twitter.com/ALUEnterprise" TargetMode="External"/><Relationship Id="rId9" Type="http://schemas.openxmlformats.org/officeDocument/2006/relationships/image" Target="../media/image158.png"/></Relationships>
</file>

<file path=ppt/slides/_rels/slide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tags" Target="../tags/tag5.xml"/><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2.xml"/><Relationship Id="rId11" Type="http://schemas.openxmlformats.org/officeDocument/2006/relationships/image" Target="../media/image48.png"/><Relationship Id="rId5" Type="http://schemas.openxmlformats.org/officeDocument/2006/relationships/slideLayout" Target="../slideLayouts/slideLayout2.xml"/><Relationship Id="rId10" Type="http://schemas.openxmlformats.org/officeDocument/2006/relationships/image" Target="../media/image47.jpeg"/><Relationship Id="rId4" Type="http://schemas.openxmlformats.org/officeDocument/2006/relationships/tags" Target="../tags/tag6.xml"/><Relationship Id="rId9" Type="http://schemas.openxmlformats.org/officeDocument/2006/relationships/image" Target="../media/image46.sv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xml"/><Relationship Id="rId7" Type="http://schemas.openxmlformats.org/officeDocument/2006/relationships/image" Target="../media/image55.png"/><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4.xml"/><Relationship Id="rId7" Type="http://schemas.openxmlformats.org/officeDocument/2006/relationships/image" Target="../media/image59.pn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58.jpeg"/><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5.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54.png"/><Relationship Id="rId11" Type="http://schemas.openxmlformats.org/officeDocument/2006/relationships/image" Target="../media/image65.png"/><Relationship Id="rId5" Type="http://schemas.openxmlformats.org/officeDocument/2006/relationships/image" Target="../media/image53.png"/><Relationship Id="rId10" Type="http://schemas.openxmlformats.org/officeDocument/2006/relationships/image" Target="../media/image64.png"/><Relationship Id="rId4" Type="http://schemas.openxmlformats.org/officeDocument/2006/relationships/image" Target="../media/image60.jpeg"/><Relationship Id="rId9"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6.xml"/><Relationship Id="rId7" Type="http://schemas.openxmlformats.org/officeDocument/2006/relationships/image" Target="../media/image68.jpeg"/><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image" Target="../media/image67.png"/><Relationship Id="rId5" Type="http://schemas.openxmlformats.org/officeDocument/2006/relationships/image" Target="../media/image53.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3" Type="http://schemas.openxmlformats.org/officeDocument/2006/relationships/notesSlide" Target="../notesSlides/notesSlide7.xml"/><Relationship Id="rId7" Type="http://schemas.openxmlformats.org/officeDocument/2006/relationships/image" Target="../media/image71.png"/><Relationship Id="rId12" Type="http://schemas.openxmlformats.org/officeDocument/2006/relationships/image" Target="../media/image75.tiff"/><Relationship Id="rId2" Type="http://schemas.openxmlformats.org/officeDocument/2006/relationships/slideLayout" Target="../slideLayouts/slideLayout8.xml"/><Relationship Id="rId1" Type="http://schemas.openxmlformats.org/officeDocument/2006/relationships/tags" Target="../tags/tag11.xml"/><Relationship Id="rId6" Type="http://schemas.openxmlformats.org/officeDocument/2006/relationships/image" Target="../media/image70.jpeg"/><Relationship Id="rId11" Type="http://schemas.openxmlformats.org/officeDocument/2006/relationships/image" Target="../media/image74.png"/><Relationship Id="rId5" Type="http://schemas.openxmlformats.org/officeDocument/2006/relationships/image" Target="../media/image53.png"/><Relationship Id="rId10" Type="http://schemas.microsoft.com/office/2007/relationships/hdphoto" Target="../media/hdphoto2.wdp"/><Relationship Id="rId4" Type="http://schemas.openxmlformats.org/officeDocument/2006/relationships/image" Target="../media/image54.png"/><Relationship Id="rId9" Type="http://schemas.openxmlformats.org/officeDocument/2006/relationships/image" Target="../media/image73.png"/><Relationship Id="rId14" Type="http://schemas.openxmlformats.org/officeDocument/2006/relationships/image" Target="../media/image77.png"/></Relationships>
</file>

<file path=ppt/slides/_rels/slide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tags" Target="../tags/tag14.xml"/><Relationship Id="rId7" Type="http://schemas.openxmlformats.org/officeDocument/2006/relationships/notesSlide" Target="../notesSlides/notesSlide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8.xml"/><Relationship Id="rId11" Type="http://schemas.openxmlformats.org/officeDocument/2006/relationships/image" Target="../media/image81.jpeg"/><Relationship Id="rId5" Type="http://schemas.openxmlformats.org/officeDocument/2006/relationships/tags" Target="../tags/tag16.xml"/><Relationship Id="rId10" Type="http://schemas.openxmlformats.org/officeDocument/2006/relationships/image" Target="../media/image80.jpeg"/><Relationship Id="rId4" Type="http://schemas.openxmlformats.org/officeDocument/2006/relationships/tags" Target="../tags/tag15.xml"/><Relationship Id="rId9" Type="http://schemas.openxmlformats.org/officeDocument/2006/relationships/image" Target="../media/image79.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10" Type="http://schemas.openxmlformats.org/officeDocument/2006/relationships/image" Target="../media/image83.png"/><Relationship Id="rId4" Type="http://schemas.openxmlformats.org/officeDocument/2006/relationships/tags" Target="../tags/tag20.xml"/><Relationship Id="rId9" Type="http://schemas.openxmlformats.org/officeDocument/2006/relationships/image" Target="../media/image8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79698"/>
            <a:ext cx="645090" cy="1663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p:cNvSpPr txBox="1"/>
          <p:nvPr/>
        </p:nvSpPr>
        <p:spPr>
          <a:xfrm>
            <a:off x="887323" y="3880568"/>
            <a:ext cx="6400800" cy="1095172"/>
          </a:xfrm>
          <a:prstGeom prst="rect">
            <a:avLst/>
          </a:prstGeom>
          <a:noFill/>
        </p:spPr>
        <p:txBody>
          <a:bodyPr wrap="square" rtlCol="0">
            <a:spAutoFit/>
          </a:bodyPr>
          <a:lstStyle/>
          <a:p>
            <a:r>
              <a:rPr lang="en-GB" sz="1000" dirty="0">
                <a:solidFill>
                  <a:schemeClr val="accent1"/>
                </a:solidFill>
              </a:rPr>
              <a:t>Kundenpräsentation</a:t>
            </a:r>
            <a:br>
              <a:rPr lang="en-GB" sz="1000" dirty="0">
                <a:solidFill>
                  <a:schemeClr val="accent1"/>
                </a:solidFill>
              </a:rPr>
            </a:br>
            <a:endParaRPr lang="en-GB" sz="1050" dirty="0">
              <a:solidFill>
                <a:schemeClr val="accent1"/>
              </a:solidFill>
            </a:endParaRPr>
          </a:p>
          <a:p>
            <a:pPr defTabSz="685639">
              <a:lnSpc>
                <a:spcPts val="1600"/>
              </a:lnSpc>
              <a:defRPr/>
            </a:pPr>
            <a:r>
              <a:rPr lang="en-GB" sz="1800" b="1" dirty="0">
                <a:solidFill>
                  <a:schemeClr val="accent1"/>
                </a:solidFill>
              </a:rPr>
              <a:t>OXO Connect</a:t>
            </a:r>
            <a:br>
              <a:rPr lang="en-GB" sz="1800" b="1" dirty="0">
                <a:solidFill>
                  <a:schemeClr val="accent1"/>
                </a:solidFill>
              </a:rPr>
            </a:br>
            <a:r>
              <a:rPr lang="en-GB" sz="1200" b="1" dirty="0">
                <a:solidFill>
                  <a:schemeClr val="accent1"/>
                </a:solidFill>
                <a:latin typeface="Trebuchet MS" panose="020B0603020202020204" pitchFamily="34" charset="0"/>
              </a:rPr>
              <a:t>Kommunikation und Zusammenarbeit für ein vernetztes Unternehmen</a:t>
            </a:r>
            <a:r>
              <a:rPr lang="en-GB" sz="1200" b="1" dirty="0">
                <a:solidFill>
                  <a:srgbClr val="6B489D"/>
                </a:solidFill>
                <a:latin typeface="Trebuchet MS" panose="020B0603020202020204" pitchFamily="34" charset="0"/>
              </a:rPr>
              <a:t>! </a:t>
            </a:r>
          </a:p>
          <a:p>
            <a:endParaRPr lang="en-GB" sz="1800" b="1" dirty="0">
              <a:solidFill>
                <a:schemeClr val="accent1"/>
              </a:solidFill>
            </a:endParaRPr>
          </a:p>
        </p:txBody>
      </p:sp>
      <p:sp>
        <p:nvSpPr>
          <p:cNvPr id="11" name="ZoneTexte 10"/>
          <p:cNvSpPr txBox="1"/>
          <p:nvPr/>
        </p:nvSpPr>
        <p:spPr>
          <a:xfrm>
            <a:off x="887323" y="4760296"/>
            <a:ext cx="651140" cy="215444"/>
          </a:xfrm>
          <a:prstGeom prst="rect">
            <a:avLst/>
          </a:prstGeom>
          <a:noFill/>
        </p:spPr>
        <p:txBody>
          <a:bodyPr wrap="none" rtlCol="0">
            <a:spAutoFit/>
          </a:bodyPr>
          <a:lstStyle/>
          <a:p>
            <a:r>
              <a:rPr lang="de-DE" sz="800" dirty="0"/>
              <a:t>April 2023</a:t>
            </a:r>
          </a:p>
        </p:txBody>
      </p:sp>
      <p:sp>
        <p:nvSpPr>
          <p:cNvPr id="3" name="Rectangle 2"/>
          <p:cNvSpPr/>
          <p:nvPr/>
        </p:nvSpPr>
        <p:spPr>
          <a:xfrm>
            <a:off x="202623" y="2381500"/>
            <a:ext cx="3499947" cy="830997"/>
          </a:xfrm>
          <a:prstGeom prst="rect">
            <a:avLst/>
          </a:prstGeom>
        </p:spPr>
        <p:txBody>
          <a:bodyPr wrap="square">
            <a:spAutoFit/>
          </a:bodyPr>
          <a:lstStyle/>
          <a:p>
            <a:r>
              <a:rPr lang="fr-FR" sz="2400" dirty="0">
                <a:solidFill>
                  <a:schemeClr val="bg1"/>
                </a:solidFill>
                <a:latin typeface="ClanOT-Book" panose="02000503030000020004" pitchFamily="50" charset="0"/>
              </a:rPr>
              <a:t>Ihr Geschäft vorantreiben </a:t>
            </a:r>
          </a:p>
          <a:p>
            <a:r>
              <a:rPr lang="fr-FR" sz="2400" dirty="0">
                <a:solidFill>
                  <a:schemeClr val="bg1"/>
                </a:solidFill>
                <a:latin typeface="ClanOT-Book" panose="02000503030000020004" pitchFamily="50" charset="0"/>
              </a:rPr>
              <a:t>Avec le cloud</a:t>
            </a:r>
            <a:endParaRPr lang="fr-FR" sz="2400" dirty="0">
              <a:solidFill>
                <a:schemeClr val="bg1"/>
              </a:solidFill>
              <a:latin typeface="ClanOT-Medium" panose="02000503030000020004" pitchFamily="50" charset="0"/>
            </a:endParaRPr>
          </a:p>
        </p:txBody>
      </p:sp>
      <p:pic>
        <p:nvPicPr>
          <p:cNvPr id="6" name="Image 4" descr="Une image contenant personne, intérieur&#10;&#10;Description générée automatiquement">
            <a:extLst>
              <a:ext uri="{FF2B5EF4-FFF2-40B4-BE49-F238E27FC236}">
                <a16:creationId xmlns:a16="http://schemas.microsoft.com/office/drawing/2014/main" id="{8CE81106-7B29-4CB7-8103-F6B4D2E4AA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3880568"/>
          </a:xfrm>
          <a:prstGeom prst="rect">
            <a:avLst/>
          </a:prstGeom>
        </p:spPr>
      </p:pic>
      <p:sp>
        <p:nvSpPr>
          <p:cNvPr id="7" name="ZoneTexte 13">
            <a:extLst>
              <a:ext uri="{FF2B5EF4-FFF2-40B4-BE49-F238E27FC236}">
                <a16:creationId xmlns:a16="http://schemas.microsoft.com/office/drawing/2014/main" id="{A1F343CB-68F5-4085-98CE-B108411E3C1D}"/>
              </a:ext>
            </a:extLst>
          </p:cNvPr>
          <p:cNvSpPr txBox="1"/>
          <p:nvPr/>
        </p:nvSpPr>
        <p:spPr>
          <a:xfrm flipH="1">
            <a:off x="0" y="-12770"/>
            <a:ext cx="9144000" cy="3880568"/>
          </a:xfrm>
          <a:prstGeom prst="rect">
            <a:avLst/>
          </a:prstGeom>
          <a:gradFill flip="none" rotWithShape="1">
            <a:gsLst>
              <a:gs pos="0">
                <a:schemeClr val="accent1"/>
              </a:gs>
              <a:gs pos="13000">
                <a:srgbClr val="5A4492">
                  <a:alpha val="98000"/>
                </a:srgbClr>
              </a:gs>
              <a:gs pos="29000">
                <a:schemeClr val="accent1">
                  <a:alpha val="94000"/>
                </a:schemeClr>
              </a:gs>
              <a:gs pos="45000">
                <a:schemeClr val="accent1">
                  <a:alpha val="72000"/>
                </a:schemeClr>
              </a:gs>
              <a:gs pos="100000">
                <a:schemeClr val="bg1">
                  <a:alpha val="0"/>
                </a:schemeClr>
              </a:gs>
            </a:gsLst>
            <a:lin ang="0" scaled="1"/>
            <a:tileRect/>
          </a:gradFill>
        </p:spPr>
        <p:txBody>
          <a:bodyPr wrap="square" rtlCol="0">
            <a:noAutofit/>
          </a:bodyPr>
          <a:lstStyle/>
          <a:p>
            <a:endParaRPr lang="fr-FR" dirty="0">
              <a:solidFill>
                <a:schemeClr val="bg1"/>
              </a:solidFill>
            </a:endParaRPr>
          </a:p>
        </p:txBody>
      </p:sp>
      <p:pic>
        <p:nvPicPr>
          <p:cNvPr id="8" name="Image 12" descr="Une image contenant texte, équipement électronique, téléphone mobile&#10;&#10;Description générée automatiquement">
            <a:extLst>
              <a:ext uri="{FF2B5EF4-FFF2-40B4-BE49-F238E27FC236}">
                <a16:creationId xmlns:a16="http://schemas.microsoft.com/office/drawing/2014/main" id="{03617AFB-730D-4FA4-8EA8-FCC5EDFC78F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52772" y="2108001"/>
            <a:ext cx="1617634" cy="2468142"/>
          </a:xfrm>
          <a:prstGeom prst="rect">
            <a:avLst/>
          </a:prstGeom>
        </p:spPr>
      </p:pic>
      <p:pic>
        <p:nvPicPr>
          <p:cNvPr id="10" name="Image 14">
            <a:extLst>
              <a:ext uri="{FF2B5EF4-FFF2-40B4-BE49-F238E27FC236}">
                <a16:creationId xmlns:a16="http://schemas.microsoft.com/office/drawing/2014/main" id="{D2C4A787-C430-4E05-99A4-4DC868733DC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40829" y="470833"/>
            <a:ext cx="2894587" cy="1628205"/>
          </a:xfrm>
          <a:prstGeom prst="rect">
            <a:avLst/>
          </a:prstGeom>
        </p:spPr>
      </p:pic>
      <p:pic>
        <p:nvPicPr>
          <p:cNvPr id="12" name="Image 15">
            <a:extLst>
              <a:ext uri="{FF2B5EF4-FFF2-40B4-BE49-F238E27FC236}">
                <a16:creationId xmlns:a16="http://schemas.microsoft.com/office/drawing/2014/main" id="{0F925795-B6F9-40CC-8797-6EA69EBCFAA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93944" y="816331"/>
            <a:ext cx="1985503" cy="2228132"/>
          </a:xfrm>
          <a:prstGeom prst="rect">
            <a:avLst/>
          </a:prstGeom>
        </p:spPr>
      </p:pic>
      <p:pic>
        <p:nvPicPr>
          <p:cNvPr id="13" name="Image 7" descr="Une image contenant équipement électronique&#10;&#10;Description générée automatiquement">
            <a:extLst>
              <a:ext uri="{FF2B5EF4-FFF2-40B4-BE49-F238E27FC236}">
                <a16:creationId xmlns:a16="http://schemas.microsoft.com/office/drawing/2014/main" id="{A9F57087-B8F2-47A9-B57E-52714D5F0A9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525316" y="1774904"/>
            <a:ext cx="2257032" cy="3120719"/>
          </a:xfrm>
          <a:prstGeom prst="rect">
            <a:avLst/>
          </a:prstGeom>
        </p:spPr>
      </p:pic>
    </p:spTree>
    <p:extLst>
      <p:ext uri="{BB962C8B-B14F-4D97-AF65-F5344CB8AC3E}">
        <p14:creationId xmlns:p14="http://schemas.microsoft.com/office/powerpoint/2010/main" val="284399161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e 74">
            <a:extLst>
              <a:ext uri="{FF2B5EF4-FFF2-40B4-BE49-F238E27FC236}">
                <a16:creationId xmlns:a16="http://schemas.microsoft.com/office/drawing/2014/main" id="{C53DCAC5-247E-4FFE-A286-B3F393479668}"/>
              </a:ext>
            </a:extLst>
          </p:cNvPr>
          <p:cNvPicPr>
            <a:picLocks noChangeAspect="1"/>
          </p:cNvPicPr>
          <p:nvPr/>
        </p:nvPicPr>
        <p:blipFill rotWithShape="1">
          <a:blip r:embed="rId4" cstate="hqprint">
            <a:alphaModFix amt="20000"/>
            <a:extLst>
              <a:ext uri="{28A0092B-C50C-407E-A947-70E740481C1C}">
                <a14:useLocalDpi xmlns:a14="http://schemas.microsoft.com/office/drawing/2010/main"/>
              </a:ext>
            </a:extLst>
          </a:blip>
          <a:srcRect/>
          <a:stretch/>
        </p:blipFill>
        <p:spPr>
          <a:xfrm>
            <a:off x="395791" y="102383"/>
            <a:ext cx="8748211" cy="4603749"/>
          </a:xfrm>
          <a:prstGeom prst="rect">
            <a:avLst/>
          </a:prstGeom>
        </p:spPr>
      </p:pic>
      <p:sp>
        <p:nvSpPr>
          <p:cNvPr id="2" name="Titre 1">
            <a:extLst>
              <a:ext uri="{FF2B5EF4-FFF2-40B4-BE49-F238E27FC236}">
                <a16:creationId xmlns:a16="http://schemas.microsoft.com/office/drawing/2014/main" id="{D26DE455-2814-4397-986E-F9B365BFF9EB}"/>
              </a:ext>
            </a:extLst>
          </p:cNvPr>
          <p:cNvSpPr>
            <a:spLocks noGrp="1"/>
          </p:cNvSpPr>
          <p:nvPr>
            <p:ph type="title"/>
          </p:nvPr>
        </p:nvSpPr>
        <p:spPr/>
        <p:txBody>
          <a:bodyPr/>
          <a:lstStyle/>
          <a:p>
            <a:r>
              <a:rPr lang="de-DE" dirty="0"/>
              <a:t>ALE DeskPhones für jede Art der Arbeit</a:t>
            </a:r>
            <a:endParaRPr lang="en-US" dirty="0"/>
          </a:p>
        </p:txBody>
      </p:sp>
      <p:sp>
        <p:nvSpPr>
          <p:cNvPr id="38" name="ZoneTexte 36">
            <a:extLst>
              <a:ext uri="{FF2B5EF4-FFF2-40B4-BE49-F238E27FC236}">
                <a16:creationId xmlns:a16="http://schemas.microsoft.com/office/drawing/2014/main" id="{F0D7755D-E130-4F73-B5B3-FA07A875CFA5}"/>
              </a:ext>
            </a:extLst>
          </p:cNvPr>
          <p:cNvSpPr txBox="1"/>
          <p:nvPr/>
        </p:nvSpPr>
        <p:spPr>
          <a:xfrm>
            <a:off x="2596075" y="1874436"/>
            <a:ext cx="850133" cy="415498"/>
          </a:xfrm>
          <a:prstGeom prst="rect">
            <a:avLst/>
          </a:prstGeom>
          <a:noFill/>
        </p:spPr>
        <p:txBody>
          <a:bodyPr wrap="square" rtlCol="0">
            <a:spAutoFit/>
          </a:bodyPr>
          <a:lstStyle/>
          <a:p>
            <a:pPr rtl="0"/>
            <a:r>
              <a:rPr lang="de-DE" sz="1050">
                <a:solidFill>
                  <a:schemeClr val="accent4"/>
                </a:solidFill>
                <a:latin typeface="Trebuchet MS" panose="020B0603020202020204" pitchFamily="34" charset="0"/>
              </a:rPr>
              <a:t>ALE-20</a:t>
            </a:r>
          </a:p>
          <a:p>
            <a:pPr rtl="0"/>
            <a:r>
              <a:rPr lang="de-DE" sz="1050">
                <a:solidFill>
                  <a:schemeClr val="accent4"/>
                </a:solidFill>
                <a:latin typeface="Trebuchet MS" panose="020B0603020202020204" pitchFamily="34" charset="0"/>
              </a:rPr>
              <a:t>DeskPhone</a:t>
            </a:r>
          </a:p>
        </p:txBody>
      </p:sp>
      <p:sp>
        <p:nvSpPr>
          <p:cNvPr id="39" name="ZoneTexte 37">
            <a:extLst>
              <a:ext uri="{FF2B5EF4-FFF2-40B4-BE49-F238E27FC236}">
                <a16:creationId xmlns:a16="http://schemas.microsoft.com/office/drawing/2014/main" id="{C0AC0185-64BB-427B-B6D3-704BB0F2783F}"/>
              </a:ext>
            </a:extLst>
          </p:cNvPr>
          <p:cNvSpPr txBox="1"/>
          <p:nvPr/>
        </p:nvSpPr>
        <p:spPr>
          <a:xfrm>
            <a:off x="4329284" y="1865718"/>
            <a:ext cx="879015" cy="415498"/>
          </a:xfrm>
          <a:prstGeom prst="rect">
            <a:avLst/>
          </a:prstGeom>
          <a:noFill/>
        </p:spPr>
        <p:txBody>
          <a:bodyPr wrap="square" rtlCol="0">
            <a:spAutoFit/>
          </a:bodyPr>
          <a:lstStyle/>
          <a:p>
            <a:pPr rtl="0"/>
            <a:r>
              <a:rPr lang="de-DE" sz="1050">
                <a:solidFill>
                  <a:schemeClr val="accent4"/>
                </a:solidFill>
                <a:latin typeface="Trebuchet MS" panose="020B0603020202020204" pitchFamily="34" charset="0"/>
              </a:rPr>
              <a:t>ALE-30h</a:t>
            </a:r>
          </a:p>
          <a:p>
            <a:pPr rtl="0"/>
            <a:r>
              <a:rPr lang="de-DE" sz="1050">
                <a:solidFill>
                  <a:schemeClr val="accent4"/>
                </a:solidFill>
                <a:latin typeface="Trebuchet MS" panose="020B0603020202020204" pitchFamily="34" charset="0"/>
              </a:rPr>
              <a:t>DeskPhone</a:t>
            </a:r>
          </a:p>
        </p:txBody>
      </p:sp>
      <p:sp>
        <p:nvSpPr>
          <p:cNvPr id="40" name="ZoneTexte 38">
            <a:extLst>
              <a:ext uri="{FF2B5EF4-FFF2-40B4-BE49-F238E27FC236}">
                <a16:creationId xmlns:a16="http://schemas.microsoft.com/office/drawing/2014/main" id="{5F73C1FC-486A-4DEA-8E83-AA9738C674CF}"/>
              </a:ext>
            </a:extLst>
          </p:cNvPr>
          <p:cNvSpPr txBox="1"/>
          <p:nvPr/>
        </p:nvSpPr>
        <p:spPr>
          <a:xfrm>
            <a:off x="5678770" y="1874436"/>
            <a:ext cx="912477" cy="415498"/>
          </a:xfrm>
          <a:prstGeom prst="rect">
            <a:avLst/>
          </a:prstGeom>
          <a:noFill/>
        </p:spPr>
        <p:txBody>
          <a:bodyPr wrap="square" rtlCol="0">
            <a:spAutoFit/>
          </a:bodyPr>
          <a:lstStyle/>
          <a:p>
            <a:pPr rtl="0"/>
            <a:r>
              <a:rPr lang="de-DE" sz="1050">
                <a:solidFill>
                  <a:schemeClr val="accent4"/>
                </a:solidFill>
                <a:latin typeface="Trebuchet MS" panose="020B0603020202020204" pitchFamily="34" charset="0"/>
              </a:rPr>
              <a:t>ALE-300</a:t>
            </a:r>
          </a:p>
          <a:p>
            <a:pPr rtl="0"/>
            <a:r>
              <a:rPr lang="de-DE" sz="1050">
                <a:solidFill>
                  <a:schemeClr val="accent4"/>
                </a:solidFill>
                <a:latin typeface="Trebuchet MS" panose="020B0603020202020204" pitchFamily="34" charset="0"/>
              </a:rPr>
              <a:t>DeskPhone</a:t>
            </a:r>
          </a:p>
        </p:txBody>
      </p:sp>
      <p:sp>
        <p:nvSpPr>
          <p:cNvPr id="41" name="ZoneTexte 42">
            <a:extLst>
              <a:ext uri="{FF2B5EF4-FFF2-40B4-BE49-F238E27FC236}">
                <a16:creationId xmlns:a16="http://schemas.microsoft.com/office/drawing/2014/main" id="{BFA8F811-0C1E-4070-A4E4-4F01CE78C6E8}"/>
              </a:ext>
            </a:extLst>
          </p:cNvPr>
          <p:cNvSpPr txBox="1"/>
          <p:nvPr/>
        </p:nvSpPr>
        <p:spPr>
          <a:xfrm>
            <a:off x="6855158" y="1853438"/>
            <a:ext cx="912477" cy="415498"/>
          </a:xfrm>
          <a:prstGeom prst="rect">
            <a:avLst/>
          </a:prstGeom>
          <a:noFill/>
        </p:spPr>
        <p:txBody>
          <a:bodyPr wrap="square" rtlCol="0">
            <a:spAutoFit/>
          </a:bodyPr>
          <a:lstStyle/>
          <a:p>
            <a:pPr rtl="0"/>
            <a:r>
              <a:rPr lang="de-DE" sz="1050">
                <a:solidFill>
                  <a:schemeClr val="accent4"/>
                </a:solidFill>
                <a:latin typeface="Trebuchet MS" panose="020B0603020202020204" pitchFamily="34" charset="0"/>
              </a:rPr>
              <a:t>ALE-400 DeskPhone</a:t>
            </a:r>
          </a:p>
        </p:txBody>
      </p:sp>
      <p:sp>
        <p:nvSpPr>
          <p:cNvPr id="42" name="ZoneTexte 44">
            <a:extLst>
              <a:ext uri="{FF2B5EF4-FFF2-40B4-BE49-F238E27FC236}">
                <a16:creationId xmlns:a16="http://schemas.microsoft.com/office/drawing/2014/main" id="{C105E1F0-5EB2-4A99-82AF-B17B5EE98FDC}"/>
              </a:ext>
            </a:extLst>
          </p:cNvPr>
          <p:cNvSpPr txBox="1"/>
          <p:nvPr/>
        </p:nvSpPr>
        <p:spPr>
          <a:xfrm>
            <a:off x="7933805" y="1846361"/>
            <a:ext cx="1028601" cy="415498"/>
          </a:xfrm>
          <a:prstGeom prst="rect">
            <a:avLst/>
          </a:prstGeom>
          <a:noFill/>
        </p:spPr>
        <p:txBody>
          <a:bodyPr wrap="square" rtlCol="0">
            <a:spAutoFit/>
          </a:bodyPr>
          <a:lstStyle/>
          <a:p>
            <a:pPr rtl="0"/>
            <a:r>
              <a:rPr lang="de-DE" sz="1050">
                <a:solidFill>
                  <a:schemeClr val="accent4"/>
                </a:solidFill>
                <a:latin typeface="Trebuchet MS" panose="020B0603020202020204" pitchFamily="34" charset="0"/>
              </a:rPr>
              <a:t>ALE-500</a:t>
            </a:r>
          </a:p>
          <a:p>
            <a:pPr rtl="0"/>
            <a:r>
              <a:rPr lang="de-DE" sz="1050">
                <a:solidFill>
                  <a:schemeClr val="accent4"/>
                </a:solidFill>
                <a:latin typeface="Trebuchet MS" panose="020B0603020202020204" pitchFamily="34" charset="0"/>
              </a:rPr>
              <a:t>DeskPhone</a:t>
            </a:r>
          </a:p>
        </p:txBody>
      </p:sp>
      <p:sp>
        <p:nvSpPr>
          <p:cNvPr id="43" name="ZoneTexte 36">
            <a:extLst>
              <a:ext uri="{FF2B5EF4-FFF2-40B4-BE49-F238E27FC236}">
                <a16:creationId xmlns:a16="http://schemas.microsoft.com/office/drawing/2014/main" id="{61B6ED01-AF99-48A7-88AC-4FCFD5AE2FD6}"/>
              </a:ext>
            </a:extLst>
          </p:cNvPr>
          <p:cNvSpPr txBox="1"/>
          <p:nvPr/>
        </p:nvSpPr>
        <p:spPr>
          <a:xfrm>
            <a:off x="3428150" y="1869596"/>
            <a:ext cx="945213" cy="415498"/>
          </a:xfrm>
          <a:prstGeom prst="rect">
            <a:avLst/>
          </a:prstGeom>
          <a:noFill/>
        </p:spPr>
        <p:txBody>
          <a:bodyPr wrap="square" rtlCol="0">
            <a:spAutoFit/>
          </a:bodyPr>
          <a:lstStyle/>
          <a:p>
            <a:pPr rtl="0"/>
            <a:r>
              <a:rPr lang="de-DE" sz="1050">
                <a:solidFill>
                  <a:schemeClr val="accent4"/>
                </a:solidFill>
                <a:latin typeface="Trebuchet MS" panose="020B0603020202020204" pitchFamily="34" charset="0"/>
              </a:rPr>
              <a:t>ALE-20h</a:t>
            </a:r>
          </a:p>
          <a:p>
            <a:pPr rtl="0"/>
            <a:r>
              <a:rPr lang="de-DE" sz="1050">
                <a:solidFill>
                  <a:schemeClr val="accent4"/>
                </a:solidFill>
                <a:latin typeface="Trebuchet MS" panose="020B0603020202020204" pitchFamily="34" charset="0"/>
              </a:rPr>
              <a:t>DeskPhone</a:t>
            </a:r>
          </a:p>
        </p:txBody>
      </p:sp>
      <p:sp>
        <p:nvSpPr>
          <p:cNvPr id="44" name="TextBox 21">
            <a:extLst>
              <a:ext uri="{FF2B5EF4-FFF2-40B4-BE49-F238E27FC236}">
                <a16:creationId xmlns:a16="http://schemas.microsoft.com/office/drawing/2014/main" id="{E826A9B2-3B94-49F6-A4C2-89B056702818}"/>
              </a:ext>
            </a:extLst>
          </p:cNvPr>
          <p:cNvSpPr txBox="1"/>
          <p:nvPr/>
        </p:nvSpPr>
        <p:spPr>
          <a:xfrm>
            <a:off x="2474622" y="589944"/>
            <a:ext cx="1018099" cy="307777"/>
          </a:xfrm>
          <a:prstGeom prst="rect">
            <a:avLst/>
          </a:prstGeom>
          <a:noFill/>
        </p:spPr>
        <p:txBody>
          <a:bodyPr wrap="square" rtlCol="0">
            <a:spAutoFit/>
          </a:bodyPr>
          <a:lstStyle/>
          <a:p>
            <a:pPr rtl="0"/>
            <a:r>
              <a:rPr lang="de-DE" sz="1400" b="1">
                <a:solidFill>
                  <a:srgbClr val="7D7E85"/>
                </a:solidFill>
                <a:latin typeface="Trebuchet MS" panose="020B0603020202020204" pitchFamily="34" charset="0"/>
              </a:rPr>
              <a:t>Essential</a:t>
            </a:r>
          </a:p>
        </p:txBody>
      </p:sp>
      <p:sp>
        <p:nvSpPr>
          <p:cNvPr id="45" name="TextBox 22">
            <a:extLst>
              <a:ext uri="{FF2B5EF4-FFF2-40B4-BE49-F238E27FC236}">
                <a16:creationId xmlns:a16="http://schemas.microsoft.com/office/drawing/2014/main" id="{19502700-93EF-43D1-A259-434277D6D136}"/>
              </a:ext>
            </a:extLst>
          </p:cNvPr>
          <p:cNvSpPr txBox="1"/>
          <p:nvPr/>
        </p:nvSpPr>
        <p:spPr>
          <a:xfrm>
            <a:off x="5349563" y="589944"/>
            <a:ext cx="1110249" cy="307777"/>
          </a:xfrm>
          <a:prstGeom prst="rect">
            <a:avLst/>
          </a:prstGeom>
          <a:noFill/>
        </p:spPr>
        <p:txBody>
          <a:bodyPr wrap="square" rtlCol="0">
            <a:spAutoFit/>
          </a:bodyPr>
          <a:lstStyle>
            <a:defPPr>
              <a:defRPr lang="it-IT"/>
            </a:defPPr>
            <a:lvl1pPr algn="ctr">
              <a:defRPr sz="1400" b="1">
                <a:solidFill>
                  <a:schemeClr val="accent3"/>
                </a:solidFill>
              </a:defRPr>
            </a:lvl1pPr>
          </a:lstStyle>
          <a:p>
            <a:pPr algn="l" rtl="0"/>
            <a:r>
              <a:rPr lang="de-DE">
                <a:solidFill>
                  <a:srgbClr val="304EB3"/>
                </a:solidFill>
                <a:latin typeface="Trebuchet MS" panose="020B0603020202020204" pitchFamily="34" charset="0"/>
              </a:rPr>
              <a:t>Enterprise</a:t>
            </a:r>
          </a:p>
        </p:txBody>
      </p:sp>
      <p:cxnSp>
        <p:nvCxnSpPr>
          <p:cNvPr id="46" name="Straight Connector 23">
            <a:extLst>
              <a:ext uri="{FF2B5EF4-FFF2-40B4-BE49-F238E27FC236}">
                <a16:creationId xmlns:a16="http://schemas.microsoft.com/office/drawing/2014/main" id="{BF47BC32-2550-4F30-8F92-BE095295E9D9}"/>
              </a:ext>
            </a:extLst>
          </p:cNvPr>
          <p:cNvCxnSpPr>
            <a:cxnSpLocks noChangeAspect="1"/>
          </p:cNvCxnSpPr>
          <p:nvPr/>
        </p:nvCxnSpPr>
        <p:spPr>
          <a:xfrm>
            <a:off x="2547167" y="921003"/>
            <a:ext cx="2583825" cy="0"/>
          </a:xfrm>
          <a:prstGeom prst="line">
            <a:avLst/>
          </a:prstGeom>
          <a:ln w="38100">
            <a:solidFill>
              <a:srgbClr val="7D7E85"/>
            </a:solidFill>
          </a:ln>
        </p:spPr>
        <p:style>
          <a:lnRef idx="1">
            <a:schemeClr val="accent1"/>
          </a:lnRef>
          <a:fillRef idx="0">
            <a:schemeClr val="accent1"/>
          </a:fillRef>
          <a:effectRef idx="0">
            <a:schemeClr val="accent1"/>
          </a:effectRef>
          <a:fontRef idx="minor">
            <a:schemeClr val="tx1"/>
          </a:fontRef>
        </p:style>
      </p:cxnSp>
      <p:cxnSp>
        <p:nvCxnSpPr>
          <p:cNvPr id="47" name="Straight Connector 25">
            <a:extLst>
              <a:ext uri="{FF2B5EF4-FFF2-40B4-BE49-F238E27FC236}">
                <a16:creationId xmlns:a16="http://schemas.microsoft.com/office/drawing/2014/main" id="{485C783A-6308-4017-8BB4-D7255831C44C}"/>
              </a:ext>
            </a:extLst>
          </p:cNvPr>
          <p:cNvCxnSpPr>
            <a:cxnSpLocks noChangeAspect="1"/>
          </p:cNvCxnSpPr>
          <p:nvPr/>
        </p:nvCxnSpPr>
        <p:spPr>
          <a:xfrm>
            <a:off x="5423459" y="921002"/>
            <a:ext cx="3313216" cy="0"/>
          </a:xfrm>
          <a:prstGeom prst="line">
            <a:avLst/>
          </a:prstGeom>
          <a:ln w="38100">
            <a:solidFill>
              <a:srgbClr val="304EB3"/>
            </a:solidFill>
          </a:ln>
        </p:spPr>
        <p:style>
          <a:lnRef idx="1">
            <a:schemeClr val="accent1"/>
          </a:lnRef>
          <a:fillRef idx="0">
            <a:schemeClr val="accent1"/>
          </a:fillRef>
          <a:effectRef idx="0">
            <a:schemeClr val="accent1"/>
          </a:effectRef>
          <a:fontRef idx="minor">
            <a:schemeClr val="tx1"/>
          </a:fontRef>
        </p:style>
      </p:cxnSp>
      <p:pic>
        <p:nvPicPr>
          <p:cNvPr id="48" name="Picture 53">
            <a:extLst>
              <a:ext uri="{FF2B5EF4-FFF2-40B4-BE49-F238E27FC236}">
                <a16:creationId xmlns:a16="http://schemas.microsoft.com/office/drawing/2014/main" id="{EF54BF21-0D64-4C14-8546-F9BDBA2907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6433" y="1062063"/>
            <a:ext cx="850133" cy="923652"/>
          </a:xfrm>
          <a:prstGeom prst="rect">
            <a:avLst/>
          </a:prstGeom>
        </p:spPr>
      </p:pic>
      <p:pic>
        <p:nvPicPr>
          <p:cNvPr id="49" name="Picture 54">
            <a:extLst>
              <a:ext uri="{FF2B5EF4-FFF2-40B4-BE49-F238E27FC236}">
                <a16:creationId xmlns:a16="http://schemas.microsoft.com/office/drawing/2014/main" id="{73BB4F85-A90F-4B14-B133-EDCADCD5B3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57060" y="1075858"/>
            <a:ext cx="850133" cy="923652"/>
          </a:xfrm>
          <a:prstGeom prst="rect">
            <a:avLst/>
          </a:prstGeom>
        </p:spPr>
      </p:pic>
      <p:pic>
        <p:nvPicPr>
          <p:cNvPr id="50" name="Picture 55">
            <a:extLst>
              <a:ext uri="{FF2B5EF4-FFF2-40B4-BE49-F238E27FC236}">
                <a16:creationId xmlns:a16="http://schemas.microsoft.com/office/drawing/2014/main" id="{053910EE-7BA2-4B7D-BFBA-DE02089D1A8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20604" y="1047239"/>
            <a:ext cx="879653" cy="973511"/>
          </a:xfrm>
          <a:prstGeom prst="rect">
            <a:avLst/>
          </a:prstGeom>
        </p:spPr>
      </p:pic>
      <p:sp>
        <p:nvSpPr>
          <p:cNvPr id="51" name="ZoneTexte 36">
            <a:extLst>
              <a:ext uri="{FF2B5EF4-FFF2-40B4-BE49-F238E27FC236}">
                <a16:creationId xmlns:a16="http://schemas.microsoft.com/office/drawing/2014/main" id="{EC3C3950-2F02-45EE-A77F-7DA515A8EF49}"/>
              </a:ext>
            </a:extLst>
          </p:cNvPr>
          <p:cNvSpPr txBox="1"/>
          <p:nvPr/>
        </p:nvSpPr>
        <p:spPr>
          <a:xfrm>
            <a:off x="653801" y="1874437"/>
            <a:ext cx="850133" cy="415498"/>
          </a:xfrm>
          <a:prstGeom prst="rect">
            <a:avLst/>
          </a:prstGeom>
          <a:noFill/>
        </p:spPr>
        <p:txBody>
          <a:bodyPr wrap="square" rtlCol="0">
            <a:spAutoFit/>
          </a:bodyPr>
          <a:lstStyle/>
          <a:p>
            <a:pPr rtl="0"/>
            <a:r>
              <a:rPr lang="de-DE" sz="1050">
                <a:solidFill>
                  <a:schemeClr val="accent4"/>
                </a:solidFill>
                <a:latin typeface="Trebuchet MS" panose="020B0603020202020204" pitchFamily="34" charset="0"/>
              </a:rPr>
              <a:t>ALE-2 SIP</a:t>
            </a:r>
          </a:p>
          <a:p>
            <a:pPr lvl="0" rtl="0"/>
            <a:r>
              <a:rPr lang="de-DE" sz="1050">
                <a:solidFill>
                  <a:schemeClr val="accent4"/>
                </a:solidFill>
                <a:latin typeface="Trebuchet MS" panose="020B0603020202020204" pitchFamily="34" charset="0"/>
              </a:rPr>
              <a:t>DeskPhone</a:t>
            </a:r>
          </a:p>
        </p:txBody>
      </p:sp>
      <p:cxnSp>
        <p:nvCxnSpPr>
          <p:cNvPr id="52" name="Straight Connector 23">
            <a:extLst>
              <a:ext uri="{FF2B5EF4-FFF2-40B4-BE49-F238E27FC236}">
                <a16:creationId xmlns:a16="http://schemas.microsoft.com/office/drawing/2014/main" id="{68D867FF-9279-4379-9EB2-C2E9A1825452}"/>
              </a:ext>
            </a:extLst>
          </p:cNvPr>
          <p:cNvCxnSpPr>
            <a:cxnSpLocks noChangeAspect="1"/>
          </p:cNvCxnSpPr>
          <p:nvPr/>
        </p:nvCxnSpPr>
        <p:spPr>
          <a:xfrm>
            <a:off x="580757" y="912748"/>
            <a:ext cx="1827255" cy="0"/>
          </a:xfrm>
          <a:prstGeom prst="line">
            <a:avLst/>
          </a:prstGeom>
          <a:ln w="38100">
            <a:solidFill>
              <a:srgbClr val="3A3A3A"/>
            </a:solidFill>
          </a:ln>
        </p:spPr>
        <p:style>
          <a:lnRef idx="1">
            <a:schemeClr val="accent1"/>
          </a:lnRef>
          <a:fillRef idx="0">
            <a:schemeClr val="accent1"/>
          </a:fillRef>
          <a:effectRef idx="0">
            <a:schemeClr val="accent1"/>
          </a:effectRef>
          <a:fontRef idx="minor">
            <a:schemeClr val="tx1"/>
          </a:fontRef>
        </p:style>
      </p:cxnSp>
      <p:sp>
        <p:nvSpPr>
          <p:cNvPr id="53" name="TextBox 21">
            <a:extLst>
              <a:ext uri="{FF2B5EF4-FFF2-40B4-BE49-F238E27FC236}">
                <a16:creationId xmlns:a16="http://schemas.microsoft.com/office/drawing/2014/main" id="{D9CC89CB-087A-4EC8-8D73-A6AB6A1B5ACA}"/>
              </a:ext>
            </a:extLst>
          </p:cNvPr>
          <p:cNvSpPr txBox="1"/>
          <p:nvPr/>
        </p:nvSpPr>
        <p:spPr>
          <a:xfrm>
            <a:off x="497104" y="589944"/>
            <a:ext cx="656149" cy="307777"/>
          </a:xfrm>
          <a:prstGeom prst="rect">
            <a:avLst/>
          </a:prstGeom>
          <a:noFill/>
        </p:spPr>
        <p:txBody>
          <a:bodyPr wrap="square" rtlCol="0">
            <a:spAutoFit/>
          </a:bodyPr>
          <a:lstStyle/>
          <a:p>
            <a:pPr rtl="0"/>
            <a:r>
              <a:rPr lang="de-DE" sz="1400" b="1">
                <a:solidFill>
                  <a:srgbClr val="3A3A3A"/>
                </a:solidFill>
                <a:latin typeface="Trebuchet MS" panose="020B0603020202020204" pitchFamily="34" charset="0"/>
              </a:rPr>
              <a:t>Basic</a:t>
            </a:r>
          </a:p>
        </p:txBody>
      </p:sp>
      <p:sp>
        <p:nvSpPr>
          <p:cNvPr id="54" name="Rectangle 53">
            <a:extLst>
              <a:ext uri="{FF2B5EF4-FFF2-40B4-BE49-F238E27FC236}">
                <a16:creationId xmlns:a16="http://schemas.microsoft.com/office/drawing/2014/main" id="{6FD0719E-2989-4F9D-82DD-46A435AB1F48}"/>
              </a:ext>
            </a:extLst>
          </p:cNvPr>
          <p:cNvSpPr/>
          <p:nvPr/>
        </p:nvSpPr>
        <p:spPr>
          <a:xfrm>
            <a:off x="627995" y="2284850"/>
            <a:ext cx="1749281" cy="224589"/>
          </a:xfrm>
          <a:prstGeom prst="rect">
            <a:avLst/>
          </a:prstGeom>
          <a:solidFill>
            <a:srgbClr val="BF3400"/>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1050" spc="-1">
                <a:solidFill>
                  <a:srgbClr val="FFFFFF"/>
                </a:solidFill>
                <a:latin typeface="Trebuchet MS"/>
              </a:rPr>
              <a:t>SIP</a:t>
            </a:r>
          </a:p>
        </p:txBody>
      </p:sp>
      <p:sp>
        <p:nvSpPr>
          <p:cNvPr id="55" name="Rectangle 54">
            <a:extLst>
              <a:ext uri="{FF2B5EF4-FFF2-40B4-BE49-F238E27FC236}">
                <a16:creationId xmlns:a16="http://schemas.microsoft.com/office/drawing/2014/main" id="{DB353869-3EF9-4BF2-9B63-C5C64B19604A}"/>
              </a:ext>
            </a:extLst>
          </p:cNvPr>
          <p:cNvSpPr/>
          <p:nvPr/>
        </p:nvSpPr>
        <p:spPr>
          <a:xfrm>
            <a:off x="2516433" y="2284851"/>
            <a:ext cx="6146314" cy="20656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a:latin typeface="Trebuchet MS" panose="020B0603020202020204" pitchFamily="34" charset="0"/>
              </a:rPr>
              <a:t>ALE-NOE : erweiterte Dienste</a:t>
            </a:r>
          </a:p>
        </p:txBody>
      </p:sp>
      <p:sp>
        <p:nvSpPr>
          <p:cNvPr id="56" name="Rectangle 55">
            <a:extLst>
              <a:ext uri="{FF2B5EF4-FFF2-40B4-BE49-F238E27FC236}">
                <a16:creationId xmlns:a16="http://schemas.microsoft.com/office/drawing/2014/main" id="{839EFE5F-4D63-48B6-AAD7-73718C75578B}"/>
              </a:ext>
            </a:extLst>
          </p:cNvPr>
          <p:cNvSpPr/>
          <p:nvPr/>
        </p:nvSpPr>
        <p:spPr>
          <a:xfrm>
            <a:off x="3428149" y="2553758"/>
            <a:ext cx="1780149" cy="224589"/>
          </a:xfrm>
          <a:prstGeom prst="rect">
            <a:avLst/>
          </a:prstGeom>
          <a:solidFill>
            <a:srgbClr val="349E33"/>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1050" spc="-1">
                <a:solidFill>
                  <a:srgbClr val="FFFFFF"/>
                </a:solidFill>
                <a:latin typeface="Trebuchet MS"/>
              </a:rPr>
              <a:t>Hybride TDM/IP-Modelle</a:t>
            </a:r>
          </a:p>
        </p:txBody>
      </p:sp>
      <p:sp>
        <p:nvSpPr>
          <p:cNvPr id="57" name="Rectangle 56">
            <a:extLst>
              <a:ext uri="{FF2B5EF4-FFF2-40B4-BE49-F238E27FC236}">
                <a16:creationId xmlns:a16="http://schemas.microsoft.com/office/drawing/2014/main" id="{DBFDA572-F1E2-4486-8D60-6F846E3D93C1}"/>
              </a:ext>
            </a:extLst>
          </p:cNvPr>
          <p:cNvSpPr/>
          <p:nvPr/>
        </p:nvSpPr>
        <p:spPr>
          <a:xfrm>
            <a:off x="4321250" y="2822668"/>
            <a:ext cx="2269997" cy="224589"/>
          </a:xfrm>
          <a:prstGeom prst="rect">
            <a:avLst/>
          </a:prstGeom>
          <a:solidFill>
            <a:srgbClr val="349E33"/>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1050" spc="-1">
                <a:solidFill>
                  <a:srgbClr val="FFFFFF"/>
                </a:solidFill>
                <a:latin typeface="Trebuchet MS"/>
              </a:rPr>
              <a:t>Großes Farbdisplay</a:t>
            </a:r>
          </a:p>
        </p:txBody>
      </p:sp>
      <p:sp>
        <p:nvSpPr>
          <p:cNvPr id="58" name="Rectangle 57">
            <a:extLst>
              <a:ext uri="{FF2B5EF4-FFF2-40B4-BE49-F238E27FC236}">
                <a16:creationId xmlns:a16="http://schemas.microsoft.com/office/drawing/2014/main" id="{70CE2336-50D7-4D94-9144-884F6D4FC2E2}"/>
              </a:ext>
            </a:extLst>
          </p:cNvPr>
          <p:cNvSpPr/>
          <p:nvPr/>
        </p:nvSpPr>
        <p:spPr>
          <a:xfrm>
            <a:off x="2516432" y="3091577"/>
            <a:ext cx="2691867" cy="224589"/>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900" spc="-1">
                <a:solidFill>
                  <a:srgbClr val="1A4F19"/>
                </a:solidFill>
                <a:latin typeface="Trebuchet MS"/>
              </a:rPr>
              <a:t>Alphabetische Tastatur </a:t>
            </a:r>
            <a:r>
              <a:rPr lang="de-DE" sz="900" b="1" spc="-1">
                <a:solidFill>
                  <a:srgbClr val="1A4F19"/>
                </a:solidFill>
                <a:latin typeface="Trebuchet MS"/>
              </a:rPr>
              <a:t>ALE-10</a:t>
            </a:r>
          </a:p>
        </p:txBody>
      </p:sp>
      <p:sp>
        <p:nvSpPr>
          <p:cNvPr id="59" name="Rectangle 58">
            <a:extLst>
              <a:ext uri="{FF2B5EF4-FFF2-40B4-BE49-F238E27FC236}">
                <a16:creationId xmlns:a16="http://schemas.microsoft.com/office/drawing/2014/main" id="{C0EC1F44-CE73-44FC-B8F8-D3A98C9103E8}"/>
              </a:ext>
            </a:extLst>
          </p:cNvPr>
          <p:cNvSpPr/>
          <p:nvPr/>
        </p:nvSpPr>
        <p:spPr>
          <a:xfrm>
            <a:off x="6754344" y="2822666"/>
            <a:ext cx="1008000" cy="224589"/>
          </a:xfrm>
          <a:prstGeom prst="rect">
            <a:avLst/>
          </a:prstGeom>
          <a:solidFill>
            <a:srgbClr val="349E33"/>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1050" spc="-1">
                <a:solidFill>
                  <a:srgbClr val="FFFFFF"/>
                </a:solidFill>
                <a:latin typeface="Trebuchet MS"/>
              </a:rPr>
              <a:t>Touchscreen</a:t>
            </a:r>
          </a:p>
        </p:txBody>
      </p:sp>
      <p:sp>
        <p:nvSpPr>
          <p:cNvPr id="60" name="Rectangle 59">
            <a:extLst>
              <a:ext uri="{FF2B5EF4-FFF2-40B4-BE49-F238E27FC236}">
                <a16:creationId xmlns:a16="http://schemas.microsoft.com/office/drawing/2014/main" id="{9B74E123-643A-46AF-B064-DBD3280AC60A}"/>
              </a:ext>
            </a:extLst>
          </p:cNvPr>
          <p:cNvSpPr/>
          <p:nvPr/>
        </p:nvSpPr>
        <p:spPr>
          <a:xfrm>
            <a:off x="7786806" y="2822668"/>
            <a:ext cx="949870" cy="224589"/>
          </a:xfrm>
          <a:prstGeom prst="rect">
            <a:avLst/>
          </a:prstGeom>
          <a:solidFill>
            <a:srgbClr val="349E33"/>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1050" spc="-1">
                <a:solidFill>
                  <a:srgbClr val="FFFFFF"/>
                </a:solidFill>
                <a:latin typeface="Trebuchet MS"/>
              </a:rPr>
              <a:t>100 % Touch</a:t>
            </a:r>
          </a:p>
        </p:txBody>
      </p:sp>
      <p:sp>
        <p:nvSpPr>
          <p:cNvPr id="61" name="Rectangle 60">
            <a:extLst>
              <a:ext uri="{FF2B5EF4-FFF2-40B4-BE49-F238E27FC236}">
                <a16:creationId xmlns:a16="http://schemas.microsoft.com/office/drawing/2014/main" id="{A16A7FBA-040F-474A-8E27-BD09805030DF}"/>
              </a:ext>
            </a:extLst>
          </p:cNvPr>
          <p:cNvSpPr/>
          <p:nvPr/>
        </p:nvSpPr>
        <p:spPr>
          <a:xfrm>
            <a:off x="5423460" y="2550032"/>
            <a:ext cx="3313216" cy="224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a:latin typeface="Trebuchet MS" panose="020B0603020202020204" pitchFamily="34" charset="0"/>
              </a:rPr>
              <a:t>IP-Modelle mit Symphonic 3D-Audioqualität</a:t>
            </a:r>
          </a:p>
        </p:txBody>
      </p:sp>
      <p:sp>
        <p:nvSpPr>
          <p:cNvPr id="62" name="Rectangle 61">
            <a:extLst>
              <a:ext uri="{FF2B5EF4-FFF2-40B4-BE49-F238E27FC236}">
                <a16:creationId xmlns:a16="http://schemas.microsoft.com/office/drawing/2014/main" id="{14E9BB0D-49A3-4EE6-9701-A9162C4F88A0}"/>
              </a:ext>
            </a:extLst>
          </p:cNvPr>
          <p:cNvSpPr/>
          <p:nvPr/>
        </p:nvSpPr>
        <p:spPr>
          <a:xfrm>
            <a:off x="5423459" y="3095303"/>
            <a:ext cx="3317341" cy="224589"/>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900" spc="-1">
                <a:solidFill>
                  <a:srgbClr val="1A4F19"/>
                </a:solidFill>
                <a:latin typeface="Trebuchet MS"/>
              </a:rPr>
              <a:t>Alphabetische Tastatur, WiFi/Bluetooth-Modul</a:t>
            </a:r>
          </a:p>
        </p:txBody>
      </p:sp>
      <p:sp>
        <p:nvSpPr>
          <p:cNvPr id="63" name="Rectangle 62">
            <a:extLst>
              <a:ext uri="{FF2B5EF4-FFF2-40B4-BE49-F238E27FC236}">
                <a16:creationId xmlns:a16="http://schemas.microsoft.com/office/drawing/2014/main" id="{D910FED7-FBC4-4E69-B083-0D2B92518B6E}"/>
              </a:ext>
            </a:extLst>
          </p:cNvPr>
          <p:cNvSpPr/>
          <p:nvPr/>
        </p:nvSpPr>
        <p:spPr>
          <a:xfrm>
            <a:off x="5438952" y="3675599"/>
            <a:ext cx="3320759" cy="224589"/>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900" spc="-1">
                <a:solidFill>
                  <a:srgbClr val="1A4F19"/>
                </a:solidFill>
                <a:latin typeface="Trebuchet MS"/>
              </a:rPr>
              <a:t>Anpassungs-Kits: Factory, Ruby, Azure, Neptun</a:t>
            </a:r>
          </a:p>
        </p:txBody>
      </p:sp>
      <p:sp>
        <p:nvSpPr>
          <p:cNvPr id="64" name="ZoneTexte 63">
            <a:extLst>
              <a:ext uri="{FF2B5EF4-FFF2-40B4-BE49-F238E27FC236}">
                <a16:creationId xmlns:a16="http://schemas.microsoft.com/office/drawing/2014/main" id="{C0D888BE-D5D5-4373-8343-085D17DE6CED}"/>
              </a:ext>
            </a:extLst>
          </p:cNvPr>
          <p:cNvSpPr txBox="1"/>
          <p:nvPr/>
        </p:nvSpPr>
        <p:spPr>
          <a:xfrm>
            <a:off x="1777993" y="3076913"/>
            <a:ext cx="813043" cy="253916"/>
          </a:xfrm>
          <a:prstGeom prst="rect">
            <a:avLst/>
          </a:prstGeom>
          <a:noFill/>
        </p:spPr>
        <p:txBody>
          <a:bodyPr wrap="none" rtlCol="0">
            <a:spAutoFit/>
          </a:bodyPr>
          <a:lstStyle/>
          <a:p>
            <a:pPr rtl="0"/>
            <a:r>
              <a:rPr lang="de-DE" sz="1050" b="1" i="1" dirty="0">
                <a:solidFill>
                  <a:schemeClr val="accent3">
                    <a:lumMod val="50000"/>
                  </a:schemeClr>
                </a:solidFill>
                <a:latin typeface="Trebuchet MS" panose="020B0603020202020204" pitchFamily="34" charset="0"/>
              </a:rPr>
              <a:t>Optionen:</a:t>
            </a:r>
          </a:p>
        </p:txBody>
      </p:sp>
      <p:sp>
        <p:nvSpPr>
          <p:cNvPr id="65" name="Rectangle 64">
            <a:extLst>
              <a:ext uri="{FF2B5EF4-FFF2-40B4-BE49-F238E27FC236}">
                <a16:creationId xmlns:a16="http://schemas.microsoft.com/office/drawing/2014/main" id="{A803F998-542B-4A84-97F3-E2800515E63F}"/>
              </a:ext>
            </a:extLst>
          </p:cNvPr>
          <p:cNvSpPr/>
          <p:nvPr/>
        </p:nvSpPr>
        <p:spPr>
          <a:xfrm>
            <a:off x="6769838" y="3950230"/>
            <a:ext cx="1989873" cy="213771"/>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900" spc="-1" dirty="0">
                <a:solidFill>
                  <a:srgbClr val="1A4F19"/>
                </a:solidFill>
                <a:latin typeface="Trebuchet MS"/>
              </a:rPr>
              <a:t>Bluetooth-Hörer </a:t>
            </a:r>
            <a:r>
              <a:rPr lang="de-DE" sz="900" b="1" spc="-1" dirty="0">
                <a:solidFill>
                  <a:srgbClr val="1A4F19"/>
                </a:solidFill>
                <a:latin typeface="Trebuchet MS"/>
              </a:rPr>
              <a:t>ALE-160</a:t>
            </a:r>
          </a:p>
        </p:txBody>
      </p:sp>
      <p:sp>
        <p:nvSpPr>
          <p:cNvPr id="66" name="Rectangle 65">
            <a:extLst>
              <a:ext uri="{FF2B5EF4-FFF2-40B4-BE49-F238E27FC236}">
                <a16:creationId xmlns:a16="http://schemas.microsoft.com/office/drawing/2014/main" id="{2F245A3B-1467-46F9-ACDC-8E5E2600E0FB}"/>
              </a:ext>
            </a:extLst>
          </p:cNvPr>
          <p:cNvSpPr/>
          <p:nvPr/>
        </p:nvSpPr>
        <p:spPr>
          <a:xfrm>
            <a:off x="7802298" y="4226344"/>
            <a:ext cx="957412" cy="224589"/>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900" spc="-1" dirty="0">
                <a:solidFill>
                  <a:srgbClr val="1A4F19"/>
                </a:solidFill>
                <a:latin typeface="Trebuchet MS"/>
              </a:rPr>
              <a:t>Kein Hörer</a:t>
            </a:r>
          </a:p>
        </p:txBody>
      </p:sp>
      <p:sp>
        <p:nvSpPr>
          <p:cNvPr id="67" name="Rectangle 66">
            <a:extLst>
              <a:ext uri="{FF2B5EF4-FFF2-40B4-BE49-F238E27FC236}">
                <a16:creationId xmlns:a16="http://schemas.microsoft.com/office/drawing/2014/main" id="{47CE43DA-CF58-4C4D-82B1-42D8A37D555B}"/>
              </a:ext>
            </a:extLst>
          </p:cNvPr>
          <p:cNvSpPr/>
          <p:nvPr/>
        </p:nvSpPr>
        <p:spPr>
          <a:xfrm>
            <a:off x="2516434" y="3372302"/>
            <a:ext cx="2691866" cy="224589"/>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900" spc="-1">
                <a:solidFill>
                  <a:srgbClr val="1A4F19"/>
                </a:solidFill>
                <a:latin typeface="Trebuchet MS"/>
              </a:rPr>
              <a:t>2*10-Tastenmodul mit Farbdisplay </a:t>
            </a:r>
            <a:r>
              <a:rPr lang="de-DE" sz="900" b="1" spc="-1">
                <a:solidFill>
                  <a:srgbClr val="1A4F19"/>
                </a:solidFill>
                <a:latin typeface="Trebuchet MS"/>
              </a:rPr>
              <a:t>EM-200</a:t>
            </a:r>
          </a:p>
        </p:txBody>
      </p:sp>
      <p:pic>
        <p:nvPicPr>
          <p:cNvPr id="68" name="Picture 45" descr="A picture containing indoor, cellphone&#10;&#10;Description automatically generated">
            <a:extLst>
              <a:ext uri="{FF2B5EF4-FFF2-40B4-BE49-F238E27FC236}">
                <a16:creationId xmlns:a16="http://schemas.microsoft.com/office/drawing/2014/main" id="{0D72C5A9-5B6F-482F-A844-BCFA13EE75E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92722" y="1027322"/>
            <a:ext cx="1039240" cy="979368"/>
          </a:xfrm>
          <a:prstGeom prst="rect">
            <a:avLst/>
          </a:prstGeom>
        </p:spPr>
      </p:pic>
      <p:pic>
        <p:nvPicPr>
          <p:cNvPr id="69" name="Picture 56" descr="A picture containing cellphone&#10;&#10;Description automatically generated">
            <a:extLst>
              <a:ext uri="{FF2B5EF4-FFF2-40B4-BE49-F238E27FC236}">
                <a16:creationId xmlns:a16="http://schemas.microsoft.com/office/drawing/2014/main" id="{018729FC-9B3C-4072-BCA2-A16D9F9A64E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76145" y="1027323"/>
            <a:ext cx="907066" cy="875960"/>
          </a:xfrm>
          <a:prstGeom prst="rect">
            <a:avLst/>
          </a:prstGeom>
        </p:spPr>
      </p:pic>
      <p:pic>
        <p:nvPicPr>
          <p:cNvPr id="70" name="Picture 57" descr="A picture containing cellphone&#10;&#10;Description automatically generated">
            <a:extLst>
              <a:ext uri="{FF2B5EF4-FFF2-40B4-BE49-F238E27FC236}">
                <a16:creationId xmlns:a16="http://schemas.microsoft.com/office/drawing/2014/main" id="{24075E7A-F8D3-4035-89A3-40987DF290A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762345" y="1011702"/>
            <a:ext cx="900401" cy="891540"/>
          </a:xfrm>
          <a:prstGeom prst="rect">
            <a:avLst/>
          </a:prstGeom>
        </p:spPr>
      </p:pic>
      <p:pic>
        <p:nvPicPr>
          <p:cNvPr id="71" name="Image 3" descr="Une image contenant texte, équipement électronique, télécommande, intérieur&#10;&#10;Description générée automatiquement">
            <a:extLst>
              <a:ext uri="{FF2B5EF4-FFF2-40B4-BE49-F238E27FC236}">
                <a16:creationId xmlns:a16="http://schemas.microsoft.com/office/drawing/2014/main" id="{8433B263-76FB-45E1-92B3-FD913A2A908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60404" y="1011702"/>
            <a:ext cx="1487253" cy="992580"/>
          </a:xfrm>
          <a:prstGeom prst="rect">
            <a:avLst/>
          </a:prstGeom>
        </p:spPr>
      </p:pic>
      <p:sp>
        <p:nvSpPr>
          <p:cNvPr id="72" name="ZoneTexte 36">
            <a:extLst>
              <a:ext uri="{FF2B5EF4-FFF2-40B4-BE49-F238E27FC236}">
                <a16:creationId xmlns:a16="http://schemas.microsoft.com/office/drawing/2014/main" id="{BEB252AA-79D1-4359-B0A6-C4280875C93F}"/>
              </a:ext>
            </a:extLst>
          </p:cNvPr>
          <p:cNvSpPr txBox="1"/>
          <p:nvPr/>
        </p:nvSpPr>
        <p:spPr>
          <a:xfrm>
            <a:off x="1542440" y="1874437"/>
            <a:ext cx="850133" cy="415498"/>
          </a:xfrm>
          <a:prstGeom prst="rect">
            <a:avLst/>
          </a:prstGeom>
          <a:noFill/>
        </p:spPr>
        <p:txBody>
          <a:bodyPr wrap="square" rtlCol="0">
            <a:spAutoFit/>
          </a:bodyPr>
          <a:lstStyle/>
          <a:p>
            <a:pPr rtl="0"/>
            <a:r>
              <a:rPr lang="de-DE" sz="1050">
                <a:solidFill>
                  <a:schemeClr val="accent4"/>
                </a:solidFill>
                <a:latin typeface="Trebuchet MS" panose="020B0603020202020204" pitchFamily="34" charset="0"/>
              </a:rPr>
              <a:t>ALE-3 SIP</a:t>
            </a:r>
          </a:p>
          <a:p>
            <a:pPr lvl="0" rtl="0"/>
            <a:r>
              <a:rPr lang="de-DE" sz="1050">
                <a:solidFill>
                  <a:schemeClr val="accent4"/>
                </a:solidFill>
                <a:latin typeface="Trebuchet MS" panose="020B0603020202020204" pitchFamily="34" charset="0"/>
              </a:rPr>
              <a:t>DeskPhone</a:t>
            </a:r>
          </a:p>
        </p:txBody>
      </p:sp>
      <p:pic>
        <p:nvPicPr>
          <p:cNvPr id="73" name="Image 72">
            <a:extLst>
              <a:ext uri="{FF2B5EF4-FFF2-40B4-BE49-F238E27FC236}">
                <a16:creationId xmlns:a16="http://schemas.microsoft.com/office/drawing/2014/main" id="{384B2D08-9C1D-4ACF-B532-02237AD3522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427770" y="1068961"/>
            <a:ext cx="861115" cy="909857"/>
          </a:xfrm>
          <a:prstGeom prst="rect">
            <a:avLst/>
          </a:prstGeom>
        </p:spPr>
      </p:pic>
      <p:sp>
        <p:nvSpPr>
          <p:cNvPr id="74" name="Rectangle 73">
            <a:extLst>
              <a:ext uri="{FF2B5EF4-FFF2-40B4-BE49-F238E27FC236}">
                <a16:creationId xmlns:a16="http://schemas.microsoft.com/office/drawing/2014/main" id="{E7268141-EC9F-45DB-B750-1A3CC524BA2D}"/>
              </a:ext>
            </a:extLst>
          </p:cNvPr>
          <p:cNvSpPr/>
          <p:nvPr/>
        </p:nvSpPr>
        <p:spPr>
          <a:xfrm>
            <a:off x="1427407" y="2820374"/>
            <a:ext cx="949869" cy="224589"/>
          </a:xfrm>
          <a:prstGeom prst="rect">
            <a:avLst/>
          </a:prstGeom>
          <a:solidFill>
            <a:srgbClr val="349E33"/>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1050" spc="-1">
                <a:solidFill>
                  <a:srgbClr val="FFFFFF"/>
                </a:solidFill>
                <a:latin typeface="Trebuchet MS"/>
              </a:rPr>
              <a:t>Farbdisplay</a:t>
            </a:r>
          </a:p>
        </p:txBody>
      </p:sp>
      <p:sp>
        <p:nvSpPr>
          <p:cNvPr id="77" name="Rectangle 76">
            <a:extLst>
              <a:ext uri="{FF2B5EF4-FFF2-40B4-BE49-F238E27FC236}">
                <a16:creationId xmlns:a16="http://schemas.microsoft.com/office/drawing/2014/main" id="{062CC3C9-A9BB-4747-9CA8-59F608F279A7}"/>
              </a:ext>
            </a:extLst>
          </p:cNvPr>
          <p:cNvSpPr/>
          <p:nvPr/>
        </p:nvSpPr>
        <p:spPr>
          <a:xfrm>
            <a:off x="2516431" y="2550560"/>
            <a:ext cx="881820" cy="224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a:latin typeface="Trebuchet MS" panose="020B0603020202020204" pitchFamily="34" charset="0"/>
              </a:rPr>
              <a:t>Nur IP</a:t>
            </a:r>
          </a:p>
        </p:txBody>
      </p:sp>
      <p:sp>
        <p:nvSpPr>
          <p:cNvPr id="79" name="Rectangle 78">
            <a:extLst>
              <a:ext uri="{FF2B5EF4-FFF2-40B4-BE49-F238E27FC236}">
                <a16:creationId xmlns:a16="http://schemas.microsoft.com/office/drawing/2014/main" id="{D5529516-25D0-49FF-81BE-2AC6286C6ADC}"/>
              </a:ext>
            </a:extLst>
          </p:cNvPr>
          <p:cNvSpPr/>
          <p:nvPr/>
        </p:nvSpPr>
        <p:spPr>
          <a:xfrm>
            <a:off x="5438952" y="4513277"/>
            <a:ext cx="3320758" cy="183550"/>
          </a:xfrm>
          <a:prstGeom prst="rect">
            <a:avLst/>
          </a:prstGeom>
          <a:solidFill>
            <a:schemeClr val="bg1">
              <a:lumMod val="50000"/>
            </a:schemeClr>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900" spc="-1">
                <a:solidFill>
                  <a:schemeClr val="bg1"/>
                </a:solidFill>
                <a:latin typeface="Trebuchet MS"/>
              </a:rPr>
              <a:t>Wandmontage-Kit </a:t>
            </a:r>
            <a:r>
              <a:rPr lang="de-DE" sz="900" b="1" spc="-1">
                <a:solidFill>
                  <a:schemeClr val="bg1"/>
                </a:solidFill>
                <a:latin typeface="Trebuchet MS"/>
              </a:rPr>
              <a:t>ALE 110 </a:t>
            </a:r>
          </a:p>
        </p:txBody>
      </p:sp>
      <p:sp>
        <p:nvSpPr>
          <p:cNvPr id="80" name="Rectangle 79">
            <a:extLst>
              <a:ext uri="{FF2B5EF4-FFF2-40B4-BE49-F238E27FC236}">
                <a16:creationId xmlns:a16="http://schemas.microsoft.com/office/drawing/2014/main" id="{7749372E-A21A-4EB3-B120-60526AA671E2}"/>
              </a:ext>
            </a:extLst>
          </p:cNvPr>
          <p:cNvSpPr/>
          <p:nvPr/>
        </p:nvSpPr>
        <p:spPr>
          <a:xfrm>
            <a:off x="2531924" y="4513277"/>
            <a:ext cx="2691869" cy="183550"/>
          </a:xfrm>
          <a:prstGeom prst="rect">
            <a:avLst/>
          </a:prstGeom>
          <a:solidFill>
            <a:schemeClr val="bg1">
              <a:lumMod val="50000"/>
            </a:schemeClr>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900" spc="-1">
                <a:solidFill>
                  <a:schemeClr val="bg1"/>
                </a:solidFill>
                <a:latin typeface="Trebuchet MS"/>
              </a:rPr>
              <a:t>Wandmontage-Kit</a:t>
            </a:r>
          </a:p>
        </p:txBody>
      </p:sp>
      <p:sp>
        <p:nvSpPr>
          <p:cNvPr id="81" name="Rectangle 80">
            <a:extLst>
              <a:ext uri="{FF2B5EF4-FFF2-40B4-BE49-F238E27FC236}">
                <a16:creationId xmlns:a16="http://schemas.microsoft.com/office/drawing/2014/main" id="{917F6B6C-6AE6-4572-B029-E65545EA6B1B}"/>
              </a:ext>
            </a:extLst>
          </p:cNvPr>
          <p:cNvSpPr/>
          <p:nvPr/>
        </p:nvSpPr>
        <p:spPr>
          <a:xfrm>
            <a:off x="641116" y="4519254"/>
            <a:ext cx="1751653" cy="183550"/>
          </a:xfrm>
          <a:prstGeom prst="rect">
            <a:avLst/>
          </a:prstGeom>
          <a:solidFill>
            <a:schemeClr val="bg1">
              <a:lumMod val="50000"/>
            </a:schemeClr>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900" spc="-1">
                <a:solidFill>
                  <a:schemeClr val="bg1"/>
                </a:solidFill>
                <a:latin typeface="Trebuchet MS"/>
              </a:rPr>
              <a:t>Wandmontage-Kit</a:t>
            </a:r>
          </a:p>
        </p:txBody>
      </p:sp>
      <p:sp>
        <p:nvSpPr>
          <p:cNvPr id="82" name="Rectangle 81">
            <a:extLst>
              <a:ext uri="{FF2B5EF4-FFF2-40B4-BE49-F238E27FC236}">
                <a16:creationId xmlns:a16="http://schemas.microsoft.com/office/drawing/2014/main" id="{8B5DBCC9-1CDF-427F-8CCE-F5BE9926332F}"/>
              </a:ext>
            </a:extLst>
          </p:cNvPr>
          <p:cNvSpPr/>
          <p:nvPr/>
        </p:nvSpPr>
        <p:spPr>
          <a:xfrm>
            <a:off x="5431039" y="3372302"/>
            <a:ext cx="3305636" cy="224589"/>
          </a:xfrm>
          <a:prstGeom prst="rect">
            <a:avLst/>
          </a:prstGeom>
          <a:solidFill>
            <a:srgbClr val="A5E2A4"/>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rtl="0"/>
            <a:r>
              <a:rPr lang="de-DE" sz="900" spc="-1">
                <a:solidFill>
                  <a:srgbClr val="1A4F19"/>
                </a:solidFill>
                <a:latin typeface="Trebuchet MS"/>
              </a:rPr>
              <a:t>2*12-Tastenmodul mit Farbdisplay </a:t>
            </a:r>
            <a:r>
              <a:rPr lang="de-DE" sz="900" b="1" spc="-1">
                <a:solidFill>
                  <a:srgbClr val="1A4F19"/>
                </a:solidFill>
                <a:latin typeface="Trebuchet MS"/>
              </a:rPr>
              <a:t>ALE-120</a:t>
            </a:r>
          </a:p>
        </p:txBody>
      </p:sp>
    </p:spTree>
    <p:custDataLst>
      <p:tags r:id="rId1"/>
    </p:custDataLst>
    <p:extLst>
      <p:ext uri="{BB962C8B-B14F-4D97-AF65-F5344CB8AC3E}">
        <p14:creationId xmlns:p14="http://schemas.microsoft.com/office/powerpoint/2010/main" val="13649888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FC6D3D15-5A0C-47AB-B447-1676EDB8F382}"/>
              </a:ext>
            </a:extLst>
          </p:cNvPr>
          <p:cNvPicPr>
            <a:picLocks noChangeAspect="1"/>
          </p:cNvPicPr>
          <p:nvPr/>
        </p:nvPicPr>
        <p:blipFill rotWithShape="1">
          <a:blip r:embed="rId2" cstate="hqprint">
            <a:alphaModFix amt="20000"/>
            <a:extLst>
              <a:ext uri="{28A0092B-C50C-407E-A947-70E740481C1C}">
                <a14:useLocalDpi xmlns:a14="http://schemas.microsoft.com/office/drawing/2010/main"/>
              </a:ext>
            </a:extLst>
          </a:blip>
          <a:srcRect/>
          <a:stretch/>
        </p:blipFill>
        <p:spPr>
          <a:xfrm>
            <a:off x="395791" y="102383"/>
            <a:ext cx="8748211" cy="4603749"/>
          </a:xfrm>
          <a:prstGeom prst="rect">
            <a:avLst/>
          </a:prstGeom>
        </p:spPr>
      </p:pic>
      <p:sp>
        <p:nvSpPr>
          <p:cNvPr id="2" name="Espace réservé du texte 1">
            <a:extLst>
              <a:ext uri="{FF2B5EF4-FFF2-40B4-BE49-F238E27FC236}">
                <a16:creationId xmlns:a16="http://schemas.microsoft.com/office/drawing/2014/main" id="{915120E9-CE18-4FC0-9AB3-57B48145E5AD}"/>
              </a:ext>
            </a:extLst>
          </p:cNvPr>
          <p:cNvSpPr>
            <a:spLocks noGrp="1"/>
          </p:cNvSpPr>
          <p:nvPr>
            <p:ph type="body" sz="quarter" idx="11"/>
          </p:nvPr>
        </p:nvSpPr>
        <p:spPr/>
        <p:txBody>
          <a:bodyPr/>
          <a:lstStyle/>
          <a:p>
            <a:pPr rtl="0"/>
            <a:r>
              <a:rPr lang="de-DE"/>
              <a:t>Angebot an Headsets</a:t>
            </a:r>
          </a:p>
          <a:p>
            <a:endParaRPr lang="fr-FR" dirty="0"/>
          </a:p>
        </p:txBody>
      </p:sp>
      <p:graphicFrame>
        <p:nvGraphicFramePr>
          <p:cNvPr id="33" name="Table 34">
            <a:extLst>
              <a:ext uri="{FF2B5EF4-FFF2-40B4-BE49-F238E27FC236}">
                <a16:creationId xmlns:a16="http://schemas.microsoft.com/office/drawing/2014/main" id="{85494960-3755-4447-BBFE-0A02373D87D3}"/>
              </a:ext>
            </a:extLst>
          </p:cNvPr>
          <p:cNvGraphicFramePr>
            <a:graphicFrameLocks noGrp="1"/>
          </p:cNvGraphicFramePr>
          <p:nvPr>
            <p:extLst>
              <p:ext uri="{D42A27DB-BD31-4B8C-83A1-F6EECF244321}">
                <p14:modId xmlns:p14="http://schemas.microsoft.com/office/powerpoint/2010/main" val="2288842842"/>
              </p:ext>
            </p:extLst>
          </p:nvPr>
        </p:nvGraphicFramePr>
        <p:xfrm>
          <a:off x="948797" y="1265645"/>
          <a:ext cx="7052501" cy="3281553"/>
        </p:xfrm>
        <a:graphic>
          <a:graphicData uri="http://schemas.openxmlformats.org/drawingml/2006/table">
            <a:tbl>
              <a:tblPr firstRow="1" bandRow="1">
                <a:tableStyleId>{69012ECD-51FC-41F1-AA8D-1B2483CD663E}</a:tableStyleId>
              </a:tblPr>
              <a:tblGrid>
                <a:gridCol w="1637771">
                  <a:extLst>
                    <a:ext uri="{9D8B030D-6E8A-4147-A177-3AD203B41FA5}">
                      <a16:colId xmlns:a16="http://schemas.microsoft.com/office/drawing/2014/main" val="4097312899"/>
                    </a:ext>
                  </a:extLst>
                </a:gridCol>
                <a:gridCol w="902455">
                  <a:extLst>
                    <a:ext uri="{9D8B030D-6E8A-4147-A177-3AD203B41FA5}">
                      <a16:colId xmlns:a16="http://schemas.microsoft.com/office/drawing/2014/main" val="423132752"/>
                    </a:ext>
                  </a:extLst>
                </a:gridCol>
                <a:gridCol w="902455">
                  <a:extLst>
                    <a:ext uri="{9D8B030D-6E8A-4147-A177-3AD203B41FA5}">
                      <a16:colId xmlns:a16="http://schemas.microsoft.com/office/drawing/2014/main" val="2152887589"/>
                    </a:ext>
                  </a:extLst>
                </a:gridCol>
                <a:gridCol w="902455">
                  <a:extLst>
                    <a:ext uri="{9D8B030D-6E8A-4147-A177-3AD203B41FA5}">
                      <a16:colId xmlns:a16="http://schemas.microsoft.com/office/drawing/2014/main" val="2827966949"/>
                    </a:ext>
                  </a:extLst>
                </a:gridCol>
                <a:gridCol w="902455">
                  <a:extLst>
                    <a:ext uri="{9D8B030D-6E8A-4147-A177-3AD203B41FA5}">
                      <a16:colId xmlns:a16="http://schemas.microsoft.com/office/drawing/2014/main" val="839775057"/>
                    </a:ext>
                  </a:extLst>
                </a:gridCol>
                <a:gridCol w="902455">
                  <a:extLst>
                    <a:ext uri="{9D8B030D-6E8A-4147-A177-3AD203B41FA5}">
                      <a16:colId xmlns:a16="http://schemas.microsoft.com/office/drawing/2014/main" val="1233404206"/>
                    </a:ext>
                  </a:extLst>
                </a:gridCol>
                <a:gridCol w="902455">
                  <a:extLst>
                    <a:ext uri="{9D8B030D-6E8A-4147-A177-3AD203B41FA5}">
                      <a16:colId xmlns:a16="http://schemas.microsoft.com/office/drawing/2014/main" val="756360806"/>
                    </a:ext>
                  </a:extLst>
                </a:gridCol>
              </a:tblGrid>
              <a:tr h="0">
                <a:tc>
                  <a:txBody>
                    <a:bodyPr/>
                    <a:lstStyle/>
                    <a:p>
                      <a:pPr marL="0" algn="ctr" defTabSz="685639" rtl="0" eaLnBrk="1" latinLnBrk="0" hangingPunct="1"/>
                      <a:endParaRPr lang="en-US" sz="800" b="1"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algn="ctr" defTabSz="685639" rtl="0" eaLnBrk="1" latinLnBrk="0" hangingPunct="1"/>
                      <a:r>
                        <a:rPr lang="de-DE" sz="800" b="1" kern="1200">
                          <a:solidFill>
                            <a:schemeClr val="bg1"/>
                          </a:solidFill>
                          <a:latin typeface="Calibri" panose="020F0502020204030204" pitchFamily="34" charset="0"/>
                          <a:ea typeface="Calibri" panose="020F0502020204030204" pitchFamily="34" charset="0"/>
                          <a:cs typeface="Calibri" panose="020F0502020204030204" pitchFamily="34" charset="0"/>
                        </a:rPr>
                        <a:t>AH21 J II</a:t>
                      </a:r>
                    </a:p>
                  </a:txBody>
                  <a:tcPr anchor="ctr"/>
                </a:tc>
                <a:tc>
                  <a:txBody>
                    <a:bodyPr/>
                    <a:lstStyle/>
                    <a:p>
                      <a:pPr marL="0" algn="ctr" defTabSz="685639" rtl="0" eaLnBrk="1" latinLnBrk="0" hangingPunct="1"/>
                      <a:r>
                        <a:rPr lang="de-DE" sz="800" b="1" kern="1200">
                          <a:solidFill>
                            <a:schemeClr val="bg1"/>
                          </a:solidFill>
                          <a:latin typeface="Calibri" panose="020F0502020204030204" pitchFamily="34" charset="0"/>
                          <a:ea typeface="Calibri" panose="020F0502020204030204" pitchFamily="34" charset="0"/>
                          <a:cs typeface="Calibri" panose="020F0502020204030204" pitchFamily="34" charset="0"/>
                        </a:rPr>
                        <a:t>AH22 J II</a:t>
                      </a:r>
                    </a:p>
                  </a:txBody>
                  <a:tcPr anchor="ct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algn="ctr" defTabSz="685639" rtl="0" eaLnBrk="1" latinLnBrk="0" hangingPunct="1"/>
                      <a:r>
                        <a:rPr lang="de-DE" sz="800" b="1" kern="1200">
                          <a:solidFill>
                            <a:schemeClr val="bg1"/>
                          </a:solidFill>
                          <a:latin typeface="Calibri" panose="020F0502020204030204" pitchFamily="34" charset="0"/>
                          <a:ea typeface="Calibri" panose="020F0502020204030204" pitchFamily="34" charset="0"/>
                          <a:cs typeface="Calibri" panose="020F0502020204030204" pitchFamily="34" charset="0"/>
                        </a:rPr>
                        <a:t>AH21U II</a:t>
                      </a:r>
                    </a:p>
                  </a:txBody>
                  <a:tcPr marL="137160" marR="137160" marT="68580" marB="68580" anchor="ct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algn="ctr" defTabSz="685639" rtl="0" eaLnBrk="1" latinLnBrk="0" hangingPunct="1"/>
                      <a:r>
                        <a:rPr lang="de-DE" sz="800" b="1" kern="1200">
                          <a:solidFill>
                            <a:schemeClr val="bg1"/>
                          </a:solidFill>
                          <a:latin typeface="Calibri" panose="020F0502020204030204" pitchFamily="34" charset="0"/>
                          <a:ea typeface="Calibri" panose="020F0502020204030204" pitchFamily="34" charset="0"/>
                          <a:cs typeface="Calibri" panose="020F0502020204030204" pitchFamily="34" charset="0"/>
                        </a:rPr>
                        <a:t>AH22U II</a:t>
                      </a:r>
                    </a:p>
                  </a:txBody>
                  <a:tcPr marL="137160" marR="137160" marT="68580" marB="68580" anchor="ctr"/>
                </a:tc>
                <a:tc>
                  <a:txBody>
                    <a:bodyPr/>
                    <a:lstStyle>
                      <a:lvl1pPr marL="0" algn="l" defTabSz="914377" rtl="0" eaLnBrk="1" latinLnBrk="0" hangingPunct="1">
                        <a:defRPr sz="1800" b="1" kern="1200">
                          <a:solidFill>
                            <a:schemeClr val="lt1"/>
                          </a:solidFill>
                          <a:latin typeface="Calibri" panose="020F0502020204030204"/>
                        </a:defRPr>
                      </a:lvl1pPr>
                      <a:lvl2pPr marL="457189" algn="l" defTabSz="914377" rtl="0" eaLnBrk="1" latinLnBrk="0" hangingPunct="1">
                        <a:defRPr sz="1800" b="1" kern="1200">
                          <a:solidFill>
                            <a:schemeClr val="lt1"/>
                          </a:solidFill>
                          <a:latin typeface="Calibri" panose="020F0502020204030204"/>
                        </a:defRPr>
                      </a:lvl2pPr>
                      <a:lvl3pPr marL="914377" algn="l" defTabSz="914377" rtl="0" eaLnBrk="1" latinLnBrk="0" hangingPunct="1">
                        <a:defRPr sz="1800" b="1" kern="1200">
                          <a:solidFill>
                            <a:schemeClr val="lt1"/>
                          </a:solidFill>
                          <a:latin typeface="Calibri" panose="020F0502020204030204"/>
                        </a:defRPr>
                      </a:lvl3pPr>
                      <a:lvl4pPr marL="1371566" algn="l" defTabSz="914377" rtl="0" eaLnBrk="1" latinLnBrk="0" hangingPunct="1">
                        <a:defRPr sz="1800" b="1" kern="1200">
                          <a:solidFill>
                            <a:schemeClr val="lt1"/>
                          </a:solidFill>
                          <a:latin typeface="Calibri" panose="020F0502020204030204"/>
                        </a:defRPr>
                      </a:lvl4pPr>
                      <a:lvl5pPr marL="1828754" algn="l" defTabSz="914377" rtl="0" eaLnBrk="1" latinLnBrk="0" hangingPunct="1">
                        <a:defRPr sz="1800" b="1" kern="1200">
                          <a:solidFill>
                            <a:schemeClr val="lt1"/>
                          </a:solidFill>
                          <a:latin typeface="Calibri" panose="020F0502020204030204"/>
                        </a:defRPr>
                      </a:lvl5pPr>
                      <a:lvl6pPr marL="2285943" algn="l" defTabSz="914377" rtl="0" eaLnBrk="1" latinLnBrk="0" hangingPunct="1">
                        <a:defRPr sz="1800" b="1" kern="1200">
                          <a:solidFill>
                            <a:schemeClr val="lt1"/>
                          </a:solidFill>
                          <a:latin typeface="Calibri" panose="020F0502020204030204"/>
                        </a:defRPr>
                      </a:lvl6pPr>
                      <a:lvl7pPr marL="2743131" algn="l" defTabSz="914377" rtl="0" eaLnBrk="1" latinLnBrk="0" hangingPunct="1">
                        <a:defRPr sz="1800" b="1" kern="1200">
                          <a:solidFill>
                            <a:schemeClr val="lt1"/>
                          </a:solidFill>
                          <a:latin typeface="Calibri" panose="020F0502020204030204"/>
                        </a:defRPr>
                      </a:lvl7pPr>
                      <a:lvl8pPr marL="3200320" algn="l" defTabSz="914377" rtl="0" eaLnBrk="1" latinLnBrk="0" hangingPunct="1">
                        <a:defRPr sz="1800" b="1" kern="1200">
                          <a:solidFill>
                            <a:schemeClr val="lt1"/>
                          </a:solidFill>
                          <a:latin typeface="Calibri" panose="020F0502020204030204"/>
                        </a:defRPr>
                      </a:lvl8pPr>
                      <a:lvl9pPr marL="3657509" algn="l" defTabSz="914377" rtl="0" eaLnBrk="1" latinLnBrk="0" hangingPunct="1">
                        <a:defRPr sz="1800" b="1" kern="1200">
                          <a:solidFill>
                            <a:schemeClr val="lt1"/>
                          </a:solidFill>
                          <a:latin typeface="Calibri" panose="020F0502020204030204"/>
                        </a:defRPr>
                      </a:lvl9pPr>
                    </a:lstStyle>
                    <a:p>
                      <a:pPr marL="0" algn="ctr" defTabSz="685639" rtl="0" eaLnBrk="1" latinLnBrk="0" hangingPunct="1"/>
                      <a:r>
                        <a:rPr lang="de-DE" sz="800" b="1" kern="1200">
                          <a:solidFill>
                            <a:schemeClr val="bg1"/>
                          </a:solidFill>
                          <a:latin typeface="Calibri" panose="020F0502020204030204" pitchFamily="34" charset="0"/>
                          <a:ea typeface="Calibri" panose="020F0502020204030204" pitchFamily="34" charset="0"/>
                          <a:cs typeface="Calibri" panose="020F0502020204030204" pitchFamily="34" charset="0"/>
                        </a:rPr>
                        <a:t>AH21M II</a:t>
                      </a:r>
                    </a:p>
                  </a:txBody>
                  <a:tcPr marL="137160" marR="137160" marT="68580" marB="68580" anchor="ctr"/>
                </a:tc>
                <a:tc>
                  <a:txBody>
                    <a:bodyPr/>
                    <a:lstStyle/>
                    <a:p>
                      <a:pPr marL="0" algn="ctr" defTabSz="685639" rtl="0" eaLnBrk="1" latinLnBrk="0" hangingPunct="1"/>
                      <a:r>
                        <a:rPr lang="de-DE" sz="800" b="1" kern="1200">
                          <a:solidFill>
                            <a:schemeClr val="bg1"/>
                          </a:solidFill>
                          <a:latin typeface="Calibri" panose="020F0502020204030204" pitchFamily="34" charset="0"/>
                          <a:ea typeface="Calibri" panose="020F0502020204030204" pitchFamily="34" charset="0"/>
                          <a:cs typeface="Calibri" panose="020F0502020204030204" pitchFamily="34" charset="0"/>
                        </a:rPr>
                        <a:t>AH22M II</a:t>
                      </a:r>
                    </a:p>
                  </a:txBody>
                  <a:tcPr marL="137160" marR="137160" marT="68580" marB="68580" anchor="ctr"/>
                </a:tc>
                <a:extLst>
                  <a:ext uri="{0D108BD9-81ED-4DB2-BD59-A6C34878D82A}">
                    <a16:rowId xmlns:a16="http://schemas.microsoft.com/office/drawing/2014/main" val="1612626686"/>
                  </a:ext>
                </a:extLst>
              </a:tr>
              <a:tr h="0">
                <a:tc>
                  <a:txBody>
                    <a:bodyPr/>
                    <a:lstStyle/>
                    <a:p>
                      <a:pPr marL="0" algn="l" defTabSz="1320759" rtl="0" eaLnBrk="1" latinLnBrk="0" hangingPunct="1">
                        <a:lnSpc>
                          <a:spcPct val="95000"/>
                        </a:lnSpc>
                        <a:spcAft>
                          <a:spcPts val="0"/>
                        </a:spcAft>
                      </a:pPr>
                      <a:r>
                        <a:rPr lang="de-DE" sz="650" b="1"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Gehörschutz für den Benutzer</a:t>
                      </a:r>
                    </a:p>
                  </a:txBody>
                  <a:tcPr marL="137160" marR="137160" marT="68580" marB="68580" anchor="ctr"/>
                </a:tc>
                <a:tc>
                  <a:txBody>
                    <a:bodyPr/>
                    <a:lstStyle/>
                    <a:p>
                      <a:pPr algn="ctr" rtl="0">
                        <a:lnSpc>
                          <a:spcPct val="95000"/>
                        </a:lnSpc>
                      </a:pPr>
                      <a:r>
                        <a:rPr lang="de-DE" sz="650" b="1" dirty="0">
                          <a:solidFill>
                            <a:schemeClr val="tx1"/>
                          </a:solidFill>
                          <a:latin typeface="Calibri" panose="020F0502020204030204" pitchFamily="34" charset="0"/>
                          <a:ea typeface="Calibri" panose="020F0502020204030204" pitchFamily="34" charset="0"/>
                          <a:cs typeface="Calibri" panose="020F0502020204030204" pitchFamily="34" charset="0"/>
                        </a:rPr>
                        <a:t>118 </a:t>
                      </a:r>
                      <a:r>
                        <a:rPr lang="de-DE" sz="650" b="1" dirty="0" err="1">
                          <a:solidFill>
                            <a:schemeClr val="tx1"/>
                          </a:solidFill>
                          <a:latin typeface="Calibri" panose="020F0502020204030204" pitchFamily="34" charset="0"/>
                          <a:ea typeface="Calibri" panose="020F0502020204030204" pitchFamily="34" charset="0"/>
                          <a:cs typeface="Calibri" panose="020F0502020204030204" pitchFamily="34" charset="0"/>
                        </a:rPr>
                        <a:t>dBA</a:t>
                      </a:r>
                      <a:r>
                        <a:rPr lang="de-DE" sz="650" b="1" dirty="0">
                          <a:solidFill>
                            <a:schemeClr val="tx1"/>
                          </a:solidFill>
                          <a:latin typeface="Calibri" panose="020F0502020204030204" pitchFamily="34" charset="0"/>
                          <a:ea typeface="Calibri" panose="020F0502020204030204" pitchFamily="34" charset="0"/>
                          <a:cs typeface="Calibri" panose="020F0502020204030204" pitchFamily="34" charset="0"/>
                        </a:rPr>
                        <a:t> SPL</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1"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118 </a:t>
                      </a:r>
                      <a:r>
                        <a:rPr kumimoji="0" lang="de-DE" sz="650" b="1" u="none" strike="noStrike" kern="1200" cap="none" spc="0" normalizeH="0" baseline="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dBA</a:t>
                      </a:r>
                      <a:r>
                        <a:rPr kumimoji="0" lang="de-DE" sz="650" b="1"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SPL</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1"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118 </a:t>
                      </a:r>
                      <a:r>
                        <a:rPr kumimoji="0" lang="de-DE" sz="650" b="1" u="none" strike="noStrike" kern="1200" cap="none" spc="0" normalizeH="0" baseline="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dBA</a:t>
                      </a:r>
                      <a:r>
                        <a:rPr kumimoji="0" lang="de-DE" sz="650" b="1"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SPL</a:t>
                      </a:r>
                    </a:p>
                  </a:txBody>
                  <a:tcPr marL="0" marR="0" marT="0" marB="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1"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118 </a:t>
                      </a:r>
                      <a:r>
                        <a:rPr kumimoji="0" lang="de-DE" sz="650" b="1" u="none" strike="noStrike" kern="1200" cap="none" spc="0" normalizeH="0" baseline="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dBA</a:t>
                      </a:r>
                      <a:r>
                        <a:rPr kumimoji="0" lang="de-DE" sz="650" b="1"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SPL</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1"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118 </a:t>
                      </a:r>
                      <a:r>
                        <a:rPr kumimoji="0" lang="de-DE" sz="650" b="1" u="none" strike="noStrike" kern="1200" cap="none" spc="0" normalizeH="0" baseline="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dBA</a:t>
                      </a:r>
                      <a:r>
                        <a:rPr kumimoji="0" lang="de-DE" sz="650" b="1"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SPL</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1"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118 </a:t>
                      </a:r>
                      <a:r>
                        <a:rPr kumimoji="0" lang="de-DE" sz="650" b="1" u="none" strike="noStrike" kern="1200" cap="none" spc="0" normalizeH="0" baseline="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dBA</a:t>
                      </a:r>
                      <a:r>
                        <a:rPr kumimoji="0" lang="de-DE" sz="650" b="1"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SPL</a:t>
                      </a:r>
                    </a:p>
                  </a:txBody>
                  <a:tcPr marL="45720" marR="45720" anchor="ctr"/>
                </a:tc>
                <a:extLst>
                  <a:ext uri="{0D108BD9-81ED-4DB2-BD59-A6C34878D82A}">
                    <a16:rowId xmlns:a16="http://schemas.microsoft.com/office/drawing/2014/main" val="2154036875"/>
                  </a:ext>
                </a:extLst>
              </a:tr>
              <a:tr h="0">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l" defTabSz="1320759" rtl="0" eaLnBrk="1" latinLnBrk="0" hangingPunct="1">
                        <a:lnSpc>
                          <a:spcPct val="95000"/>
                        </a:lnSpc>
                        <a:spcAft>
                          <a:spcPts val="0"/>
                        </a:spcAft>
                      </a:pPr>
                      <a:r>
                        <a:rPr lang="de-DE" sz="650" b="1"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Lautsprechergröße (</a:t>
                      </a:r>
                      <a:r>
                        <a:rPr lang="de-DE" sz="650" b="1" u="none" strike="noStrike" kern="1200" baseline="0" dirty="0">
                          <a:solidFill>
                            <a:schemeClr val="dk1"/>
                          </a:solidFill>
                          <a:latin typeface="Calibri" panose="020F0502020204030204" pitchFamily="34" charset="0"/>
                          <a:ea typeface="Calibri" panose="020F0502020204030204" pitchFamily="34" charset="0"/>
                          <a:cs typeface="Calibri" panose="020F0502020204030204" pitchFamily="34" charset="0"/>
                        </a:rPr>
                        <a:t>Ø 28 mm)</a:t>
                      </a:r>
                    </a:p>
                  </a:txBody>
                  <a:tcPr marL="137160" marR="137160" marT="68580" marB="68580" anchor="ctr"/>
                </a:tc>
                <a:tc>
                  <a:txBody>
                    <a:bodyPr/>
                    <a:lstStyle/>
                    <a:p>
                      <a:pPr algn="ctr" rtl="0">
                        <a:lnSpc>
                          <a:spcPct val="95000"/>
                        </a:lnSpc>
                      </a:pPr>
                      <a:r>
                        <a:rPr lang="de-DE" sz="650" b="1">
                          <a:solidFill>
                            <a:schemeClr val="tx1"/>
                          </a:solidFill>
                          <a:latin typeface="Calibri" panose="020F0502020204030204" pitchFamily="34" charset="0"/>
                          <a:ea typeface="Calibri" panose="020F0502020204030204" pitchFamily="34" charset="0"/>
                          <a:cs typeface="Calibri" panose="020F0502020204030204" pitchFamily="34" charset="0"/>
                        </a:rPr>
                        <a:t>1</a:t>
                      </a:r>
                    </a:p>
                  </a:txBody>
                  <a:tcPr marL="45720" marR="45720" anchor="ctr"/>
                </a:tc>
                <a:tc>
                  <a:txBody>
                    <a:bodyPr/>
                    <a:lstStyle/>
                    <a:p>
                      <a:pPr algn="ctr" rtl="0">
                        <a:lnSpc>
                          <a:spcPct val="95000"/>
                        </a:lnSpc>
                      </a:pPr>
                      <a:r>
                        <a:rPr lang="de-DE" sz="650" b="1" dirty="0">
                          <a:solidFill>
                            <a:schemeClr val="tx1"/>
                          </a:solidFill>
                          <a:latin typeface="Calibri" panose="020F0502020204030204" pitchFamily="34" charset="0"/>
                          <a:ea typeface="Calibri" panose="020F0502020204030204" pitchFamily="34" charset="0"/>
                          <a:cs typeface="Calibri" panose="020F0502020204030204" pitchFamily="34" charset="0"/>
                        </a:rPr>
                        <a:t>2</a:t>
                      </a:r>
                    </a:p>
                  </a:txBody>
                  <a:tcPr marL="45720" marR="45720" anchor="ctr"/>
                </a:tc>
                <a:tc>
                  <a:txBody>
                    <a:bodyPr/>
                    <a:lstStyle/>
                    <a:p>
                      <a:pPr algn="ctr" rtl="0">
                        <a:lnSpc>
                          <a:spcPct val="95000"/>
                        </a:lnSpc>
                      </a:pPr>
                      <a:r>
                        <a:rPr lang="de-DE" sz="650" b="1" dirty="0">
                          <a:solidFill>
                            <a:schemeClr val="tx1"/>
                          </a:solidFill>
                          <a:latin typeface="Calibri" panose="020F0502020204030204" pitchFamily="34" charset="0"/>
                          <a:ea typeface="Calibri" panose="020F0502020204030204" pitchFamily="34" charset="0"/>
                          <a:cs typeface="Calibri" panose="020F0502020204030204" pitchFamily="34" charset="0"/>
                        </a:rPr>
                        <a:t>1</a:t>
                      </a:r>
                    </a:p>
                  </a:txBody>
                  <a:tcPr marL="0" marR="0" marT="0" marB="0" anchor="ctr"/>
                </a:tc>
                <a:tc>
                  <a:txBody>
                    <a:bodyPr/>
                    <a:lstStyle/>
                    <a:p>
                      <a:pPr marL="0" algn="ctr" defTabSz="685639" rtl="0" eaLnBrk="1" latinLnBrk="0" hangingPunct="1">
                        <a:lnSpc>
                          <a:spcPct val="95000"/>
                        </a:lnSpc>
                      </a:pPr>
                      <a:r>
                        <a:rPr lang="de-DE" sz="650" b="1" kern="1200">
                          <a:solidFill>
                            <a:schemeClr val="tx1"/>
                          </a:solidFill>
                          <a:latin typeface="Calibri" panose="020F0502020204030204" pitchFamily="34" charset="0"/>
                          <a:ea typeface="Calibri" panose="020F0502020204030204" pitchFamily="34" charset="0"/>
                          <a:cs typeface="Calibri" panose="020F0502020204030204" pitchFamily="34" charset="0"/>
                        </a:rPr>
                        <a:t>2</a:t>
                      </a:r>
                    </a:p>
                  </a:txBody>
                  <a:tcPr marL="45720" marR="45720" anchor="ctr"/>
                </a:tc>
                <a:tc>
                  <a:txBody>
                    <a:bodyPr/>
                    <a:lstStyle/>
                    <a:p>
                      <a:pPr algn="ctr" rtl="0">
                        <a:lnSpc>
                          <a:spcPct val="95000"/>
                        </a:lnSpc>
                      </a:pPr>
                      <a:r>
                        <a:rPr lang="de-DE" sz="650" b="1">
                          <a:solidFill>
                            <a:schemeClr val="tx1"/>
                          </a:solidFill>
                          <a:latin typeface="Calibri" panose="020F0502020204030204" pitchFamily="34" charset="0"/>
                          <a:ea typeface="Calibri" panose="020F0502020204030204" pitchFamily="34" charset="0"/>
                          <a:cs typeface="Calibri" panose="020F0502020204030204" pitchFamily="34" charset="0"/>
                        </a:rPr>
                        <a:t>1</a:t>
                      </a:r>
                    </a:p>
                  </a:txBody>
                  <a:tcPr marL="45720" marR="45720" anchor="ctr"/>
                </a:tc>
                <a:tc>
                  <a:txBody>
                    <a:bodyPr/>
                    <a:lstStyle/>
                    <a:p>
                      <a:pPr algn="ctr" rtl="0">
                        <a:lnSpc>
                          <a:spcPct val="95000"/>
                        </a:lnSpc>
                      </a:pPr>
                      <a:r>
                        <a:rPr lang="de-DE" sz="650" b="1">
                          <a:solidFill>
                            <a:schemeClr val="tx1"/>
                          </a:solidFill>
                          <a:latin typeface="Calibri" panose="020F0502020204030204" pitchFamily="34" charset="0"/>
                          <a:ea typeface="Calibri" panose="020F0502020204030204" pitchFamily="34" charset="0"/>
                          <a:cs typeface="Calibri" panose="020F0502020204030204" pitchFamily="34" charset="0"/>
                        </a:rPr>
                        <a:t>2</a:t>
                      </a:r>
                    </a:p>
                  </a:txBody>
                  <a:tcPr marL="45720" marR="45720" anchor="ctr"/>
                </a:tc>
                <a:extLst>
                  <a:ext uri="{0D108BD9-81ED-4DB2-BD59-A6C34878D82A}">
                    <a16:rowId xmlns:a16="http://schemas.microsoft.com/office/drawing/2014/main" val="1216290461"/>
                  </a:ext>
                </a:extLst>
              </a:tr>
              <a:tr h="0">
                <a:tc>
                  <a:txBody>
                    <a:bodyPr/>
                    <a:lstStyle/>
                    <a:p>
                      <a:pPr marL="0" marR="0" lvl="0" indent="0" algn="l" defTabSz="1320759" rtl="0" eaLnBrk="1" fontAlgn="auto" latinLnBrk="0" hangingPunct="1">
                        <a:lnSpc>
                          <a:spcPct val="95000"/>
                        </a:lnSpc>
                        <a:spcBef>
                          <a:spcPts val="0"/>
                        </a:spcBef>
                        <a:spcAft>
                          <a:spcPts val="0"/>
                        </a:spcAft>
                        <a:buClrTx/>
                        <a:buSzTx/>
                        <a:buFontTx/>
                        <a:buNone/>
                        <a:tabLst/>
                        <a:defRPr/>
                      </a:pPr>
                      <a:r>
                        <a:rPr lang="de-DE" sz="65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Monaura</a:t>
                      </a:r>
                      <a:r>
                        <a:rPr lang="de-DE" sz="650" b="1" baseline="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l oder Binaural</a:t>
                      </a:r>
                    </a:p>
                  </a:txBody>
                  <a:tcPr marL="137160" marR="137160" marT="68580" marB="6858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lang="de-DE" sz="650" b="1" kern="1200" baseline="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Monaural</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lang="de-DE" sz="650" b="1" kern="1200" baseline="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Binaural</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lang="de-DE" sz="650" b="1" kern="1200" baseline="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Monaural</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lang="de-DE" sz="650" b="1" kern="1200" baseline="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Binaural</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lang="de-DE" sz="650" b="1" kern="1200" baseline="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Monaural</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lang="de-DE" sz="650" b="1" kern="1200" baseline="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Binaural</a:t>
                      </a:r>
                    </a:p>
                  </a:txBody>
                  <a:tcPr marL="45720" marR="45720" anchor="ctr"/>
                </a:tc>
                <a:extLst>
                  <a:ext uri="{0D108BD9-81ED-4DB2-BD59-A6C34878D82A}">
                    <a16:rowId xmlns:a16="http://schemas.microsoft.com/office/drawing/2014/main" val="3013379198"/>
                  </a:ext>
                </a:extLst>
              </a:tr>
              <a:tr h="0">
                <a:tc>
                  <a:txBody>
                    <a:bodyPr/>
                    <a:lstStyle/>
                    <a:p>
                      <a:pPr marL="0" algn="l" defTabSz="1320759" rtl="0" eaLnBrk="1" latinLnBrk="0" hangingPunct="1">
                        <a:lnSpc>
                          <a:spcPct val="95000"/>
                        </a:lnSpc>
                        <a:spcAft>
                          <a:spcPts val="0"/>
                        </a:spcAft>
                      </a:pPr>
                      <a:r>
                        <a:rPr lang="de-DE" sz="650" b="1"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Ohrpolster aus Kunstleder</a:t>
                      </a:r>
                    </a:p>
                  </a:txBody>
                  <a:tcPr marL="137160" marR="137160" marT="68580" marB="6858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0" u="none" strike="noStrike" kern="1200" cap="none" spc="0" normalizeH="0" baseline="0">
                          <a:ln>
                            <a:noFill/>
                          </a:ln>
                          <a:solidFill>
                            <a:srgbClr val="6B489D"/>
                          </a:solidFill>
                          <a:effectLst/>
                          <a:uLnTx/>
                          <a:uFillTx/>
                          <a:latin typeface="Calibri" panose="020F0502020204030204" pitchFamily="34" charset="0"/>
                          <a:ea typeface="Calibri" panose="020F0502020204030204" pitchFamily="34" charset="0"/>
                          <a:cs typeface="Calibri" panose="020F0502020204030204" pitchFamily="34" charset="0"/>
                          <a:sym typeface="Wingdings"/>
                        </a:rPr>
                        <a:t></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0" u="none" strike="noStrike" kern="1200" cap="none" spc="0" normalizeH="0" baseline="0">
                          <a:ln>
                            <a:noFill/>
                          </a:ln>
                          <a:solidFill>
                            <a:srgbClr val="6B489D"/>
                          </a:solidFill>
                          <a:effectLst/>
                          <a:uLnTx/>
                          <a:uFillTx/>
                          <a:latin typeface="Calibri" panose="020F0502020204030204" pitchFamily="34" charset="0"/>
                          <a:ea typeface="Calibri" panose="020F0502020204030204" pitchFamily="34" charset="0"/>
                          <a:cs typeface="Calibri" panose="020F0502020204030204" pitchFamily="34" charset="0"/>
                          <a:sym typeface="Wingdings"/>
                        </a:rPr>
                        <a:t></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0" u="none" strike="noStrike" kern="1200" cap="none" spc="0" normalizeH="0" baseline="0">
                          <a:ln>
                            <a:noFill/>
                          </a:ln>
                          <a:solidFill>
                            <a:srgbClr val="6B489D"/>
                          </a:solidFill>
                          <a:effectLst/>
                          <a:uLnTx/>
                          <a:uFillTx/>
                          <a:latin typeface="Calibri" panose="020F0502020204030204" pitchFamily="34" charset="0"/>
                          <a:ea typeface="Calibri" panose="020F0502020204030204" pitchFamily="34" charset="0"/>
                          <a:cs typeface="Calibri" panose="020F0502020204030204" pitchFamily="34" charset="0"/>
                          <a:sym typeface="Wingdings"/>
                        </a:rPr>
                        <a:t></a:t>
                      </a:r>
                    </a:p>
                  </a:txBody>
                  <a:tcPr marL="0" marR="0" marT="0" marB="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0" u="none" strike="noStrike" kern="1200" cap="none" spc="0" normalizeH="0" baseline="0" dirty="0">
                          <a:ln>
                            <a:noFill/>
                          </a:ln>
                          <a:solidFill>
                            <a:srgbClr val="6B489D"/>
                          </a:solidFill>
                          <a:effectLst/>
                          <a:uLnTx/>
                          <a:uFillTx/>
                          <a:latin typeface="Calibri" panose="020F0502020204030204" pitchFamily="34" charset="0"/>
                          <a:ea typeface="Calibri" panose="020F0502020204030204" pitchFamily="34" charset="0"/>
                          <a:cs typeface="Calibri" panose="020F0502020204030204" pitchFamily="34" charset="0"/>
                          <a:sym typeface="Wingdings"/>
                        </a:rPr>
                        <a:t></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0" u="none" strike="noStrike" kern="1200" cap="none" spc="0" normalizeH="0" baseline="0">
                          <a:ln>
                            <a:noFill/>
                          </a:ln>
                          <a:solidFill>
                            <a:srgbClr val="6B489D"/>
                          </a:solidFill>
                          <a:effectLst/>
                          <a:uLnTx/>
                          <a:uFillTx/>
                          <a:latin typeface="Calibri" panose="020F0502020204030204" pitchFamily="34" charset="0"/>
                          <a:ea typeface="Calibri" panose="020F0502020204030204" pitchFamily="34" charset="0"/>
                          <a:cs typeface="Calibri" panose="020F0502020204030204" pitchFamily="34" charset="0"/>
                          <a:sym typeface="Wingdings"/>
                        </a:rPr>
                        <a:t></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0" u="none" strike="noStrike" kern="1200" cap="none" spc="0" normalizeH="0" baseline="0">
                          <a:ln>
                            <a:noFill/>
                          </a:ln>
                          <a:solidFill>
                            <a:srgbClr val="6B489D"/>
                          </a:solidFill>
                          <a:effectLst/>
                          <a:uLnTx/>
                          <a:uFillTx/>
                          <a:latin typeface="Calibri" panose="020F0502020204030204" pitchFamily="34" charset="0"/>
                          <a:ea typeface="Calibri" panose="020F0502020204030204" pitchFamily="34" charset="0"/>
                          <a:cs typeface="Calibri" panose="020F0502020204030204" pitchFamily="34" charset="0"/>
                          <a:sym typeface="Wingdings"/>
                        </a:rPr>
                        <a:t></a:t>
                      </a:r>
                    </a:p>
                  </a:txBody>
                  <a:tcPr marL="45720" marR="45720" anchor="ctr"/>
                </a:tc>
                <a:extLst>
                  <a:ext uri="{0D108BD9-81ED-4DB2-BD59-A6C34878D82A}">
                    <a16:rowId xmlns:a16="http://schemas.microsoft.com/office/drawing/2014/main" val="3043855423"/>
                  </a:ext>
                </a:extLst>
              </a:tr>
              <a:tr h="0">
                <a:tc>
                  <a:txBody>
                    <a:bodyPr/>
                    <a:lstStyle/>
                    <a:p>
                      <a:pPr marL="0" marR="0" lvl="0" indent="0" algn="l" defTabSz="1320759" rtl="0" eaLnBrk="1" fontAlgn="auto" latinLnBrk="0" hangingPunct="1">
                        <a:lnSpc>
                          <a:spcPct val="95000"/>
                        </a:lnSpc>
                        <a:spcBef>
                          <a:spcPts val="0"/>
                        </a:spcBef>
                        <a:spcAft>
                          <a:spcPts val="0"/>
                        </a:spcAft>
                        <a:buClrTx/>
                        <a:buSzTx/>
                        <a:buFontTx/>
                        <a:buNone/>
                        <a:tabLst/>
                        <a:defRPr/>
                      </a:pPr>
                      <a:r>
                        <a:rPr lang="de-DE" sz="650" b="1" baseline="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Mikrofon</a:t>
                      </a:r>
                      <a:r>
                        <a:rPr lang="de-DE" sz="65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mit Geräuschunterdrückung</a:t>
                      </a:r>
                    </a:p>
                  </a:txBody>
                  <a:tcPr marL="137160" marR="137160" marT="68580" marB="6858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0" u="none" strike="noStrike" kern="1200" cap="none" spc="0" normalizeH="0" baseline="0">
                          <a:ln>
                            <a:noFill/>
                          </a:ln>
                          <a:solidFill>
                            <a:srgbClr val="6B489D"/>
                          </a:solidFill>
                          <a:effectLst/>
                          <a:uLnTx/>
                          <a:uFillTx/>
                          <a:latin typeface="Calibri" panose="020F0502020204030204" pitchFamily="34" charset="0"/>
                          <a:ea typeface="Calibri" panose="020F0502020204030204" pitchFamily="34" charset="0"/>
                          <a:cs typeface="Calibri" panose="020F0502020204030204" pitchFamily="34" charset="0"/>
                          <a:sym typeface="Wingdings"/>
                        </a:rPr>
                        <a:t></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0" u="none" strike="noStrike" kern="1200" cap="none" spc="0" normalizeH="0" baseline="0">
                          <a:ln>
                            <a:noFill/>
                          </a:ln>
                          <a:solidFill>
                            <a:srgbClr val="6B489D"/>
                          </a:solidFill>
                          <a:effectLst/>
                          <a:uLnTx/>
                          <a:uFillTx/>
                          <a:latin typeface="Calibri" panose="020F0502020204030204" pitchFamily="34" charset="0"/>
                          <a:ea typeface="Calibri" panose="020F0502020204030204" pitchFamily="34" charset="0"/>
                          <a:cs typeface="Calibri" panose="020F0502020204030204" pitchFamily="34" charset="0"/>
                          <a:sym typeface="Wingdings"/>
                        </a:rPr>
                        <a:t></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0" u="none" strike="noStrike" kern="1200" cap="none" spc="0" normalizeH="0" baseline="0">
                          <a:ln>
                            <a:noFill/>
                          </a:ln>
                          <a:solidFill>
                            <a:srgbClr val="6B489D"/>
                          </a:solidFill>
                          <a:effectLst/>
                          <a:uLnTx/>
                          <a:uFillTx/>
                          <a:latin typeface="Calibri" panose="020F0502020204030204" pitchFamily="34" charset="0"/>
                          <a:ea typeface="Calibri" panose="020F0502020204030204" pitchFamily="34" charset="0"/>
                          <a:cs typeface="Calibri" panose="020F0502020204030204" pitchFamily="34" charset="0"/>
                          <a:sym typeface="Wingdings"/>
                        </a:rPr>
                        <a:t></a:t>
                      </a:r>
                    </a:p>
                  </a:txBody>
                  <a:tcPr marL="0" marR="0" marT="0" marB="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0" u="none" strike="noStrike" kern="1200" cap="none" spc="0" normalizeH="0" baseline="0" dirty="0">
                          <a:ln>
                            <a:noFill/>
                          </a:ln>
                          <a:solidFill>
                            <a:srgbClr val="6B489D"/>
                          </a:solidFill>
                          <a:effectLst/>
                          <a:uLnTx/>
                          <a:uFillTx/>
                          <a:latin typeface="Calibri" panose="020F0502020204030204" pitchFamily="34" charset="0"/>
                          <a:ea typeface="Calibri" panose="020F0502020204030204" pitchFamily="34" charset="0"/>
                          <a:cs typeface="Calibri" panose="020F0502020204030204" pitchFamily="34" charset="0"/>
                          <a:sym typeface="Wingdings"/>
                        </a:rPr>
                        <a:t></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0" u="none" strike="noStrike" kern="1200" cap="none" spc="0" normalizeH="0" baseline="0">
                          <a:ln>
                            <a:noFill/>
                          </a:ln>
                          <a:solidFill>
                            <a:srgbClr val="6B489D"/>
                          </a:solidFill>
                          <a:effectLst/>
                          <a:uLnTx/>
                          <a:uFillTx/>
                          <a:latin typeface="Calibri" panose="020F0502020204030204" pitchFamily="34" charset="0"/>
                          <a:ea typeface="Calibri" panose="020F0502020204030204" pitchFamily="34" charset="0"/>
                          <a:cs typeface="Calibri" panose="020F0502020204030204" pitchFamily="34" charset="0"/>
                          <a:sym typeface="Wingdings"/>
                        </a:rPr>
                        <a:t></a:t>
                      </a:r>
                    </a:p>
                  </a:txBody>
                  <a:tcPr marL="45720" marR="45720" anchor="ctr"/>
                </a:tc>
                <a:tc>
                  <a:txBody>
                    <a:bodyPr/>
                    <a:lstStyle/>
                    <a:p>
                      <a:pPr marL="0" marR="0" lvl="0" indent="0" algn="ctr" defTabSz="685639" rtl="0" eaLnBrk="1" fontAlgn="auto" latinLnBrk="0" hangingPunct="1">
                        <a:lnSpc>
                          <a:spcPct val="95000"/>
                        </a:lnSpc>
                        <a:spcBef>
                          <a:spcPts val="0"/>
                        </a:spcBef>
                        <a:spcAft>
                          <a:spcPts val="0"/>
                        </a:spcAft>
                        <a:buClrTx/>
                        <a:buSzTx/>
                        <a:buFontTx/>
                        <a:buNone/>
                        <a:tabLst/>
                        <a:defRPr/>
                      </a:pPr>
                      <a:r>
                        <a:rPr kumimoji="0" lang="de-DE" sz="650" b="0" u="none" strike="noStrike" kern="1200" cap="none" spc="0" normalizeH="0" baseline="0">
                          <a:ln>
                            <a:noFill/>
                          </a:ln>
                          <a:solidFill>
                            <a:srgbClr val="6B489D"/>
                          </a:solidFill>
                          <a:effectLst/>
                          <a:uLnTx/>
                          <a:uFillTx/>
                          <a:latin typeface="Calibri" panose="020F0502020204030204" pitchFamily="34" charset="0"/>
                          <a:ea typeface="Calibri" panose="020F0502020204030204" pitchFamily="34" charset="0"/>
                          <a:cs typeface="Calibri" panose="020F0502020204030204" pitchFamily="34" charset="0"/>
                          <a:sym typeface="Wingdings"/>
                        </a:rPr>
                        <a:t></a:t>
                      </a:r>
                    </a:p>
                  </a:txBody>
                  <a:tcPr marL="45720" marR="45720" anchor="ctr"/>
                </a:tc>
                <a:extLst>
                  <a:ext uri="{0D108BD9-81ED-4DB2-BD59-A6C34878D82A}">
                    <a16:rowId xmlns:a16="http://schemas.microsoft.com/office/drawing/2014/main" val="3397972074"/>
                  </a:ext>
                </a:extLst>
              </a:tr>
              <a:tr h="0">
                <a:tc>
                  <a:txBody>
                    <a:bodyPr/>
                    <a:lstStyle/>
                    <a:p>
                      <a:pPr marL="0" marR="0" lvl="0" indent="0" algn="l" defTabSz="1320759" rtl="0" eaLnBrk="1" fontAlgn="auto" latinLnBrk="0" hangingPunct="1">
                        <a:lnSpc>
                          <a:spcPct val="95000"/>
                        </a:lnSpc>
                        <a:spcBef>
                          <a:spcPts val="0"/>
                        </a:spcBef>
                        <a:spcAft>
                          <a:spcPts val="0"/>
                        </a:spcAft>
                        <a:buClrTx/>
                        <a:buSzTx/>
                        <a:buFontTx/>
                        <a:buNone/>
                        <a:tabLst/>
                        <a:defRPr/>
                      </a:pPr>
                      <a:r>
                        <a:rPr lang="de-DE" sz="65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Intuitive Anrufsteuerung</a:t>
                      </a:r>
                    </a:p>
                  </a:txBody>
                  <a:tcPr marL="137160" marR="137160" marT="68580" marB="6858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lnSpc>
                          <a:spcPct val="95000"/>
                        </a:lnSpc>
                        <a:spcAft>
                          <a:spcPts val="0"/>
                        </a:spcAft>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a:t>
                      </a:r>
                    </a:p>
                  </a:txBody>
                  <a:tcPr marL="102870" marR="102870" marT="0" marB="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914400"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a:t>
                      </a:r>
                    </a:p>
                  </a:txBody>
                  <a:tcPr marL="102870" marR="102870" marT="0" marB="0" anchor="ctr"/>
                </a:tc>
                <a:tc>
                  <a:txBody>
                    <a:bodyPr/>
                    <a:lstStyle/>
                    <a:p>
                      <a:pPr marL="0" algn="ctr" defTabSz="914400"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Lautstärke +/-, </a:t>
                      </a:r>
                    </a:p>
                    <a:p>
                      <a:pPr marL="0" algn="ctr" defTabSz="914400"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Mikrofonstumm-schaltung</a:t>
                      </a:r>
                    </a:p>
                  </a:txBody>
                  <a:tcPr marL="102870" marR="102870" marT="0" marB="0" anchor="ctr"/>
                </a:tc>
                <a:tc>
                  <a:txBody>
                    <a:bodyPr/>
                    <a:lstStyle/>
                    <a:p>
                      <a:pPr marL="0" algn="ctr" defTabSz="914400"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Lautstärke +/-, </a:t>
                      </a:r>
                    </a:p>
                    <a:p>
                      <a:pPr marL="0" algn="ctr" defTabSz="914400"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Mikrofonstumm-schaltung</a:t>
                      </a:r>
                    </a:p>
                  </a:txBody>
                  <a:tcPr marL="102870" marR="102870" marT="0" marB="0" anchor="ctr"/>
                </a:tc>
                <a:tc>
                  <a:txBody>
                    <a:bodyPr/>
                    <a:lstStyle/>
                    <a:p>
                      <a:pPr marL="0" algn="ctr" defTabSz="914400"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Lautstärke +/-, </a:t>
                      </a:r>
                    </a:p>
                    <a:p>
                      <a:pPr marL="0" algn="ctr" defTabSz="914400"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Mikrofonstumm-schaltung </a:t>
                      </a:r>
                    </a:p>
                    <a:p>
                      <a:pPr marL="0" algn="ctr" defTabSz="914400"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Annahme/Beenden von Gesprächen</a:t>
                      </a:r>
                    </a:p>
                  </a:txBody>
                  <a:tcPr marL="102870" marR="102870" marT="0" marB="0" anchor="ctr"/>
                </a:tc>
                <a:tc>
                  <a:txBody>
                    <a:bodyPr/>
                    <a:lstStyle/>
                    <a:p>
                      <a:pPr marL="0" algn="ctr" defTabSz="914400"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Lautstärke +/-, </a:t>
                      </a:r>
                    </a:p>
                    <a:p>
                      <a:pPr marL="0" algn="ctr" defTabSz="914400"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Mikrofonstumm-schaltung </a:t>
                      </a:r>
                    </a:p>
                    <a:p>
                      <a:pPr marL="0" algn="ctr" defTabSz="914400"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Annahme/Beenden von Gesprächen</a:t>
                      </a:r>
                    </a:p>
                  </a:txBody>
                  <a:tcPr marL="102870" marR="102870" marT="0" marB="0" anchor="ctr"/>
                </a:tc>
                <a:extLst>
                  <a:ext uri="{0D108BD9-81ED-4DB2-BD59-A6C34878D82A}">
                    <a16:rowId xmlns:a16="http://schemas.microsoft.com/office/drawing/2014/main" val="3753435420"/>
                  </a:ext>
                </a:extLst>
              </a:tr>
              <a:tr h="0">
                <a:tc>
                  <a:txBody>
                    <a:bodyPr/>
                    <a:lstStyle/>
                    <a:p>
                      <a:pPr marL="0" marR="0" lvl="0" indent="0" algn="l" defTabSz="1320759" rtl="0" eaLnBrk="1" fontAlgn="auto" latinLnBrk="0" hangingPunct="1">
                        <a:lnSpc>
                          <a:spcPct val="95000"/>
                        </a:lnSpc>
                        <a:spcBef>
                          <a:spcPts val="0"/>
                        </a:spcBef>
                        <a:spcAft>
                          <a:spcPts val="0"/>
                        </a:spcAft>
                        <a:buClrTx/>
                        <a:buSzTx/>
                        <a:buFontTx/>
                        <a:buNone/>
                        <a:tabLst/>
                        <a:defRPr/>
                      </a:pPr>
                      <a:r>
                        <a:rPr lang="de-DE" sz="650" b="1"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Geräteanschluss</a:t>
                      </a:r>
                    </a:p>
                  </a:txBody>
                  <a:tcPr marL="137160" marR="137160" marT="68580" marB="6858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3,5-mm-Klinkenstecker</a:t>
                      </a:r>
                    </a:p>
                  </a:txBody>
                  <a:tcPr marL="102870" marR="102870" marT="0" marB="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lnSpc>
                          <a:spcPct val="95000"/>
                        </a:lnSpc>
                        <a:spcAft>
                          <a:spcPts val="0"/>
                        </a:spcAft>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3,5-mm-Klinkenstecker</a:t>
                      </a:r>
                    </a:p>
                  </a:txBody>
                  <a:tcPr marL="102870" marR="102870" marT="0" marB="0" anchor="ctr"/>
                </a:tc>
                <a:tc>
                  <a:txBody>
                    <a:bodyPr/>
                    <a:lstStyle/>
                    <a:p>
                      <a:pPr algn="ctr" rtl="0">
                        <a:lnSpc>
                          <a:spcPct val="95000"/>
                        </a:lnSpc>
                        <a:spcAft>
                          <a:spcPts val="0"/>
                        </a:spcAft>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3,5-mm-Klinkenstecker </a:t>
                      </a:r>
                    </a:p>
                    <a:p>
                      <a:pPr algn="ctr" rtl="0">
                        <a:lnSpc>
                          <a:spcPct val="95000"/>
                        </a:lnSpc>
                        <a:spcAft>
                          <a:spcPts val="0"/>
                        </a:spcAft>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USB-A</a:t>
                      </a:r>
                    </a:p>
                  </a:txBody>
                  <a:tcPr marL="102870" marR="102870" marT="0" marB="0" anchor="ctr"/>
                </a:tc>
                <a:tc>
                  <a:txBody>
                    <a:bodyPr/>
                    <a:lstStyle/>
                    <a:p>
                      <a:pPr algn="ctr" rtl="0">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3,5-mm-Klinkenstecker</a:t>
                      </a:r>
                    </a:p>
                    <a:p>
                      <a:pPr algn="ctr" rtl="0">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USB-A</a:t>
                      </a:r>
                    </a:p>
                  </a:txBody>
                  <a:tcPr marL="102870" marR="102870" marT="0" marB="0" anchor="ctr"/>
                </a:tc>
                <a:tc>
                  <a:txBody>
                    <a:bodyPr/>
                    <a:lstStyle/>
                    <a:p>
                      <a:pPr algn="ctr" rtl="0">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3,5-mm-Klinkenstecker </a:t>
                      </a:r>
                    </a:p>
                    <a:p>
                      <a:pPr algn="ctr" rtl="0">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USB-A, </a:t>
                      </a:r>
                    </a:p>
                    <a:p>
                      <a:pPr algn="ctr" rtl="0">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USB-C</a:t>
                      </a:r>
                    </a:p>
                  </a:txBody>
                  <a:tcPr marL="102870" marR="102870" marT="0" marB="0" anchor="ctr"/>
                </a:tc>
                <a:tc>
                  <a:txBody>
                    <a:bodyPr/>
                    <a:lstStyle/>
                    <a:p>
                      <a:pPr algn="ctr" rtl="0">
                        <a:lnSpc>
                          <a:spcPct val="95000"/>
                        </a:lnSpc>
                        <a:spcAft>
                          <a:spcPts val="0"/>
                        </a:spcAft>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3,5-mm-Klinkenstecker </a:t>
                      </a:r>
                    </a:p>
                    <a:p>
                      <a:pPr algn="ctr" rtl="0">
                        <a:lnSpc>
                          <a:spcPct val="95000"/>
                        </a:lnSpc>
                        <a:spcAft>
                          <a:spcPts val="0"/>
                        </a:spcAft>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USB-A, </a:t>
                      </a:r>
                    </a:p>
                    <a:p>
                      <a:pPr algn="ctr" rtl="0">
                        <a:lnSpc>
                          <a:spcPct val="95000"/>
                        </a:lnSpc>
                        <a:spcAft>
                          <a:spcPts val="0"/>
                        </a:spcAft>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USB-C</a:t>
                      </a:r>
                    </a:p>
                  </a:txBody>
                  <a:tcPr marL="102870" marR="102870" marT="0" marB="0" anchor="ctr"/>
                </a:tc>
                <a:extLst>
                  <a:ext uri="{0D108BD9-81ED-4DB2-BD59-A6C34878D82A}">
                    <a16:rowId xmlns:a16="http://schemas.microsoft.com/office/drawing/2014/main" val="3840529958"/>
                  </a:ext>
                </a:extLst>
              </a:tr>
              <a:tr h="0">
                <a:tc>
                  <a:txBody>
                    <a:bodyPr/>
                    <a:lstStyle/>
                    <a:p>
                      <a:pPr marL="0" marR="0" lvl="0" indent="0" algn="l" defTabSz="1320759" rtl="0" eaLnBrk="1" fontAlgn="auto" latinLnBrk="0" hangingPunct="1">
                        <a:lnSpc>
                          <a:spcPct val="95000"/>
                        </a:lnSpc>
                        <a:spcBef>
                          <a:spcPts val="0"/>
                        </a:spcBef>
                        <a:spcAft>
                          <a:spcPts val="0"/>
                        </a:spcAft>
                        <a:buClrTx/>
                        <a:buSzTx/>
                        <a:buFontTx/>
                        <a:buNone/>
                        <a:tabLst/>
                        <a:defRPr/>
                      </a:pPr>
                      <a:r>
                        <a:rPr lang="de-DE" sz="650" b="1"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Mikrofonbügel</a:t>
                      </a:r>
                      <a:r>
                        <a:rPr lang="de-DE" sz="650" b="1" kern="1200" baseline="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-Drehung</a:t>
                      </a:r>
                    </a:p>
                  </a:txBody>
                  <a:tcPr marL="137160" marR="137160" marT="68580" marB="68580" anchor="ctr"/>
                </a:tc>
                <a:tc>
                  <a:txBody>
                    <a:bodyPr/>
                    <a:lstStyle/>
                    <a:p>
                      <a:pPr marL="0" marR="0" lvl="0" indent="0" algn="ctr" defTabSz="1320759" rtl="0" eaLnBrk="1" fontAlgn="auto" latinLnBrk="0" hangingPunct="1">
                        <a:lnSpc>
                          <a:spcPct val="95000"/>
                        </a:lnSpc>
                        <a:spcBef>
                          <a:spcPts val="0"/>
                        </a:spcBef>
                        <a:spcAft>
                          <a:spcPts val="0"/>
                        </a:spcAft>
                        <a:buClrTx/>
                        <a:buSzTx/>
                        <a:buFontTx/>
                        <a:buNone/>
                        <a:tabLst/>
                        <a:defRPr/>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330°</a:t>
                      </a:r>
                    </a:p>
                  </a:txBody>
                  <a:tcPr marL="102870" marR="102870" marT="0" marB="0" anchor="ctr"/>
                </a:tc>
                <a:tc>
                  <a:txBody>
                    <a:bodyPr/>
                    <a:lstStyle/>
                    <a:p>
                      <a:pPr marL="0" marR="0" lvl="0" indent="0" algn="ctr" defTabSz="1320759" rtl="0" eaLnBrk="1" fontAlgn="auto" latinLnBrk="0" hangingPunct="1">
                        <a:lnSpc>
                          <a:spcPct val="95000"/>
                        </a:lnSpc>
                        <a:spcBef>
                          <a:spcPts val="0"/>
                        </a:spcBef>
                        <a:spcAft>
                          <a:spcPts val="0"/>
                        </a:spcAft>
                        <a:buClrTx/>
                        <a:buSzTx/>
                        <a:buFontTx/>
                        <a:buNone/>
                        <a:tabLst/>
                        <a:defRPr/>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330°</a:t>
                      </a:r>
                    </a:p>
                  </a:txBody>
                  <a:tcPr marL="102870" marR="102870" marT="0" marB="0" anchor="ctr"/>
                </a:tc>
                <a:tc>
                  <a:txBody>
                    <a:bodyPr/>
                    <a:lstStyle/>
                    <a:p>
                      <a:pPr marL="0" marR="0" lvl="0" indent="0" algn="ctr" defTabSz="1320759" rtl="0" eaLnBrk="1" fontAlgn="auto" latinLnBrk="0" hangingPunct="1">
                        <a:lnSpc>
                          <a:spcPct val="95000"/>
                        </a:lnSpc>
                        <a:spcBef>
                          <a:spcPts val="0"/>
                        </a:spcBef>
                        <a:spcAft>
                          <a:spcPts val="0"/>
                        </a:spcAft>
                        <a:buClrTx/>
                        <a:buSzTx/>
                        <a:buFontTx/>
                        <a:buNone/>
                        <a:tabLst/>
                        <a:defRPr/>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330°</a:t>
                      </a:r>
                    </a:p>
                  </a:txBody>
                  <a:tcPr marL="102870" marR="102870" marT="0" marB="0" anchor="ctr"/>
                </a:tc>
                <a:tc>
                  <a:txBody>
                    <a:bodyPr/>
                    <a:lstStyle/>
                    <a:p>
                      <a:pPr marL="0" marR="0" lvl="0" indent="0" algn="ctr" defTabSz="1320759" rtl="0" eaLnBrk="1" fontAlgn="auto" latinLnBrk="0" hangingPunct="1">
                        <a:lnSpc>
                          <a:spcPct val="95000"/>
                        </a:lnSpc>
                        <a:spcBef>
                          <a:spcPts val="0"/>
                        </a:spcBef>
                        <a:spcAft>
                          <a:spcPts val="0"/>
                        </a:spcAft>
                        <a:buClrTx/>
                        <a:buSzTx/>
                        <a:buFontTx/>
                        <a:buNone/>
                        <a:tabLst/>
                        <a:defRPr/>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330°</a:t>
                      </a:r>
                    </a:p>
                  </a:txBody>
                  <a:tcPr marL="102870" marR="102870" marT="0" marB="0" anchor="ctr"/>
                </a:tc>
                <a:tc>
                  <a:txBody>
                    <a:bodyPr/>
                    <a:lstStyle/>
                    <a:p>
                      <a:pPr marL="0" marR="0" lvl="0" indent="0" algn="ctr" defTabSz="1320759" rtl="0" eaLnBrk="1" fontAlgn="auto" latinLnBrk="0" hangingPunct="1">
                        <a:lnSpc>
                          <a:spcPct val="95000"/>
                        </a:lnSpc>
                        <a:spcBef>
                          <a:spcPts val="0"/>
                        </a:spcBef>
                        <a:spcAft>
                          <a:spcPts val="0"/>
                        </a:spcAft>
                        <a:buClrTx/>
                        <a:buSzTx/>
                        <a:buFontTx/>
                        <a:buNone/>
                        <a:tabLst/>
                        <a:defRPr/>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330°</a:t>
                      </a:r>
                    </a:p>
                  </a:txBody>
                  <a:tcPr marL="102870" marR="102870" marT="0" marB="0" anchor="ctr"/>
                </a:tc>
                <a:tc>
                  <a:txBody>
                    <a:bodyPr/>
                    <a:lstStyle/>
                    <a:p>
                      <a:pPr marL="0" marR="0" lvl="0" indent="0" algn="ctr" defTabSz="1320759" rtl="0" eaLnBrk="1" fontAlgn="auto" latinLnBrk="0" hangingPunct="1">
                        <a:lnSpc>
                          <a:spcPct val="95000"/>
                        </a:lnSpc>
                        <a:spcBef>
                          <a:spcPts val="0"/>
                        </a:spcBef>
                        <a:spcAft>
                          <a:spcPts val="0"/>
                        </a:spcAft>
                        <a:buClrTx/>
                        <a:buSzTx/>
                        <a:buFontTx/>
                        <a:buNone/>
                        <a:tabLst/>
                        <a:defRPr/>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330°</a:t>
                      </a:r>
                    </a:p>
                  </a:txBody>
                  <a:tcPr marL="102870" marR="102870" marT="0" marB="0" anchor="ctr"/>
                </a:tc>
                <a:extLst>
                  <a:ext uri="{0D108BD9-81ED-4DB2-BD59-A6C34878D82A}">
                    <a16:rowId xmlns:a16="http://schemas.microsoft.com/office/drawing/2014/main" val="2535168609"/>
                  </a:ext>
                </a:extLst>
              </a:tr>
              <a:tr h="0">
                <a:tc>
                  <a:txBody>
                    <a:bodyPr/>
                    <a:lstStyle/>
                    <a:p>
                      <a:pPr marL="0" marR="0" lvl="0" indent="0" algn="l" defTabSz="1320759" rtl="0" eaLnBrk="1" fontAlgn="auto" latinLnBrk="0" hangingPunct="1">
                        <a:lnSpc>
                          <a:spcPct val="95000"/>
                        </a:lnSpc>
                        <a:spcBef>
                          <a:spcPts val="0"/>
                        </a:spcBef>
                        <a:spcAft>
                          <a:spcPts val="0"/>
                        </a:spcAft>
                        <a:buClrTx/>
                        <a:buSzTx/>
                        <a:buFontTx/>
                        <a:buNone/>
                        <a:tabLst/>
                        <a:defRPr/>
                      </a:pPr>
                      <a:r>
                        <a:rPr lang="de-DE" sz="650" b="1"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Gewicht (inkl.</a:t>
                      </a:r>
                      <a:r>
                        <a:rPr lang="de-DE" sz="650" b="1" kern="1200" baseline="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 Kabel)</a:t>
                      </a:r>
                    </a:p>
                  </a:txBody>
                  <a:tcPr marL="137160" marR="137160" marT="68580" marB="68580" anchor="ctr"/>
                </a:tc>
                <a:tc>
                  <a:txBody>
                    <a:bodyPr/>
                    <a:lstStyle/>
                    <a:p>
                      <a:pPr marL="0" algn="ctr" defTabSz="1320759" rtl="0" eaLnBrk="1" latinLnBrk="0" hangingPunct="1">
                        <a:lnSpc>
                          <a:spcPct val="95000"/>
                        </a:lnSpc>
                        <a:spcAft>
                          <a:spcPts val="0"/>
                        </a:spcAft>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70 g</a:t>
                      </a:r>
                    </a:p>
                  </a:txBody>
                  <a:tcPr marL="102870" marR="102870" marT="0" marB="0" anchor="ctr"/>
                </a:tc>
                <a:tc>
                  <a:txBody>
                    <a:bodyPr/>
                    <a:lstStyle/>
                    <a:p>
                      <a:pPr marL="0" algn="ctr" defTabSz="1320759"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94 g</a:t>
                      </a:r>
                    </a:p>
                  </a:txBody>
                  <a:tcPr marL="102870" marR="102870" marT="0" marB="0" anchor="ctr"/>
                </a:tc>
                <a:tc>
                  <a:txBody>
                    <a:bodyPr/>
                    <a:lstStyle/>
                    <a:p>
                      <a:pPr marL="0" algn="ctr" defTabSz="1320759" rtl="0" eaLnBrk="1" latinLnBrk="0" hangingPunct="1">
                        <a:lnSpc>
                          <a:spcPct val="95000"/>
                        </a:lnSpc>
                        <a:spcAft>
                          <a:spcPts val="0"/>
                        </a:spcAft>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100 g</a:t>
                      </a:r>
                    </a:p>
                  </a:txBody>
                  <a:tcPr marL="102870" marR="102870" marT="0" marB="0" anchor="ctr"/>
                </a:tc>
                <a:tc>
                  <a:txBody>
                    <a:bodyPr/>
                    <a:lstStyle/>
                    <a:p>
                      <a:pPr marL="0" algn="ctr" defTabSz="1320759"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124 g</a:t>
                      </a:r>
                    </a:p>
                  </a:txBody>
                  <a:tcPr marL="102870" marR="102870" marT="0" marB="0" anchor="ctr"/>
                </a:tc>
                <a:tc>
                  <a:txBody>
                    <a:bodyPr/>
                    <a:lstStyle/>
                    <a:p>
                      <a:pPr marL="0" algn="ctr" defTabSz="1320759"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100 g</a:t>
                      </a:r>
                    </a:p>
                  </a:txBody>
                  <a:tcPr marL="102870" marR="102870" marT="0" marB="0" anchor="ctr"/>
                </a:tc>
                <a:tc>
                  <a:txBody>
                    <a:bodyPr/>
                    <a:lstStyle/>
                    <a:p>
                      <a:pPr marL="0" algn="ctr" defTabSz="1320759"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124 g</a:t>
                      </a:r>
                    </a:p>
                  </a:txBody>
                  <a:tcPr marL="102870" marR="102870" marT="0" marB="0" anchor="ctr"/>
                </a:tc>
                <a:extLst>
                  <a:ext uri="{0D108BD9-81ED-4DB2-BD59-A6C34878D82A}">
                    <a16:rowId xmlns:a16="http://schemas.microsoft.com/office/drawing/2014/main" val="1837050959"/>
                  </a:ext>
                </a:extLst>
              </a:tr>
              <a:tr h="0">
                <a:tc>
                  <a:txBody>
                    <a:bodyPr/>
                    <a:lstStyle/>
                    <a:p>
                      <a:pPr rtl="0">
                        <a:lnSpc>
                          <a:spcPct val="95000"/>
                        </a:lnSpc>
                      </a:pPr>
                      <a:r>
                        <a:rPr lang="de-DE" sz="650" b="1"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Betriebsbereich</a:t>
                      </a:r>
                    </a:p>
                    <a:p>
                      <a:pPr rtl="0">
                        <a:lnSpc>
                          <a:spcPct val="95000"/>
                        </a:lnSpc>
                      </a:pPr>
                      <a:r>
                        <a:rPr lang="de-DE" sz="650" b="1"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(Kabellänge)</a:t>
                      </a:r>
                    </a:p>
                  </a:txBody>
                  <a:tcPr marL="137160" marR="137160" marT="68580" marB="68580" anchor="ctr"/>
                </a:tc>
                <a:tc>
                  <a:txBody>
                    <a:bodyPr/>
                    <a:lstStyle/>
                    <a:p>
                      <a:pPr algn="ctr" rtl="0">
                        <a:lnSpc>
                          <a:spcPct val="95000"/>
                        </a:lnSpc>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120 cm mit dem Spiralkabel</a:t>
                      </a:r>
                    </a:p>
                  </a:txBody>
                  <a:tcPr marL="45720" marR="45720"/>
                </a:tc>
                <a:tc>
                  <a:txBody>
                    <a:bodyPr/>
                    <a:lstStyle/>
                    <a:p>
                      <a:pPr marL="0" marR="0" lvl="0" indent="0" algn="ctr" defTabSz="696777" rtl="0" eaLnBrk="1" fontAlgn="auto" latinLnBrk="0" hangingPunct="1">
                        <a:lnSpc>
                          <a:spcPct val="95000"/>
                        </a:lnSpc>
                        <a:spcBef>
                          <a:spcPts val="0"/>
                        </a:spcBef>
                        <a:spcAft>
                          <a:spcPts val="0"/>
                        </a:spcAft>
                        <a:buClrTx/>
                        <a:buSzTx/>
                        <a:buFontTx/>
                        <a:buNone/>
                        <a:tabLst/>
                        <a:defRPr/>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120cm mit dem Spiralkabel</a:t>
                      </a:r>
                    </a:p>
                  </a:txBody>
                  <a:tcPr marL="45720" marR="45720"/>
                </a:tc>
                <a:tc>
                  <a:txBody>
                    <a:bodyPr/>
                    <a:lstStyle/>
                    <a:p>
                      <a:pPr marL="0" marR="0" lvl="0" indent="0" algn="ctr" defTabSz="696777" rtl="0" eaLnBrk="1" fontAlgn="auto" latinLnBrk="0" hangingPunct="1">
                        <a:lnSpc>
                          <a:spcPct val="95000"/>
                        </a:lnSpc>
                        <a:spcBef>
                          <a:spcPts val="0"/>
                        </a:spcBef>
                        <a:spcAft>
                          <a:spcPts val="0"/>
                        </a:spcAft>
                        <a:buClrTx/>
                        <a:buSzTx/>
                        <a:buFontTx/>
                        <a:buNone/>
                        <a:tabLst/>
                        <a:defRPr/>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240 cm</a:t>
                      </a:r>
                    </a:p>
                  </a:txBody>
                  <a:tcPr marL="45720" marR="45720"/>
                </a:tc>
                <a:tc>
                  <a:txBody>
                    <a:bodyPr/>
                    <a:lstStyle/>
                    <a:p>
                      <a:pPr marL="0" marR="0" lvl="0" indent="0" algn="ctr" defTabSz="696777" rtl="0" eaLnBrk="1" fontAlgn="auto" latinLnBrk="0" hangingPunct="1">
                        <a:lnSpc>
                          <a:spcPct val="95000"/>
                        </a:lnSpc>
                        <a:spcBef>
                          <a:spcPts val="0"/>
                        </a:spcBef>
                        <a:spcAft>
                          <a:spcPts val="0"/>
                        </a:spcAft>
                        <a:buClrTx/>
                        <a:buSzTx/>
                        <a:buFontTx/>
                        <a:buNone/>
                        <a:tabLst/>
                        <a:defRPr/>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240 cm</a:t>
                      </a:r>
                    </a:p>
                  </a:txBody>
                  <a:tcPr marL="45720" marR="45720"/>
                </a:tc>
                <a:tc>
                  <a:txBody>
                    <a:bodyPr/>
                    <a:lstStyle/>
                    <a:p>
                      <a:pPr marL="0" marR="0" lvl="0" indent="0" algn="ctr" defTabSz="696777" rtl="0" eaLnBrk="1" fontAlgn="auto" latinLnBrk="0" hangingPunct="1">
                        <a:lnSpc>
                          <a:spcPct val="95000"/>
                        </a:lnSpc>
                        <a:spcBef>
                          <a:spcPts val="0"/>
                        </a:spcBef>
                        <a:spcAft>
                          <a:spcPts val="0"/>
                        </a:spcAft>
                        <a:buClrTx/>
                        <a:buSzTx/>
                        <a:buFontTx/>
                        <a:buNone/>
                        <a:tabLst/>
                        <a:defRPr/>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240 cm</a:t>
                      </a:r>
                    </a:p>
                  </a:txBody>
                  <a:tcPr marL="45720" marR="45720"/>
                </a:tc>
                <a:tc>
                  <a:txBody>
                    <a:bodyPr/>
                    <a:lstStyle/>
                    <a:p>
                      <a:pPr marL="0" marR="0" lvl="0" indent="0" algn="ctr" defTabSz="696777" rtl="0" eaLnBrk="1" fontAlgn="auto" latinLnBrk="0" hangingPunct="1">
                        <a:lnSpc>
                          <a:spcPct val="95000"/>
                        </a:lnSpc>
                        <a:spcBef>
                          <a:spcPts val="0"/>
                        </a:spcBef>
                        <a:spcAft>
                          <a:spcPts val="0"/>
                        </a:spcAft>
                        <a:buClrTx/>
                        <a:buSzTx/>
                        <a:buFontTx/>
                        <a:buNone/>
                        <a:tabLst/>
                        <a:defRPr/>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240 cm</a:t>
                      </a:r>
                    </a:p>
                  </a:txBody>
                  <a:tcPr marL="45720" marR="45720"/>
                </a:tc>
                <a:extLst>
                  <a:ext uri="{0D108BD9-81ED-4DB2-BD59-A6C34878D82A}">
                    <a16:rowId xmlns:a16="http://schemas.microsoft.com/office/drawing/2014/main" val="1452259164"/>
                  </a:ext>
                </a:extLst>
              </a:tr>
              <a:tr h="0">
                <a:tc>
                  <a:txBody>
                    <a:bodyPr/>
                    <a:lstStyle/>
                    <a:p>
                      <a:pPr marL="0" marR="0" lvl="0" indent="0" algn="l" defTabSz="685639" rtl="0" eaLnBrk="1" fontAlgn="auto" latinLnBrk="0" hangingPunct="1">
                        <a:lnSpc>
                          <a:spcPct val="95000"/>
                        </a:lnSpc>
                        <a:spcBef>
                          <a:spcPts val="0"/>
                        </a:spcBef>
                        <a:spcAft>
                          <a:spcPts val="0"/>
                        </a:spcAft>
                        <a:buClrTx/>
                        <a:buSzTx/>
                        <a:buFontTx/>
                        <a:buNone/>
                        <a:tabLst/>
                        <a:defRPr/>
                      </a:pPr>
                      <a:r>
                        <a:rPr lang="de-DE" sz="650" b="1">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Zubehör</a:t>
                      </a:r>
                    </a:p>
                  </a:txBody>
                  <a:tcPr marL="137160" marR="137160" marT="68580" marB="6858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lnSpc>
                          <a:spcPct val="95000"/>
                        </a:lnSpc>
                        <a:spcAft>
                          <a:spcPts val="0"/>
                        </a:spcAft>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Transporttasche</a:t>
                      </a:r>
                    </a:p>
                  </a:txBody>
                  <a:tcPr marL="102870" marR="102870" marT="0" marB="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lnSpc>
                          <a:spcPct val="95000"/>
                        </a:lnSpc>
                        <a:spcAft>
                          <a:spcPts val="0"/>
                        </a:spcAft>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Transporttasche</a:t>
                      </a:r>
                    </a:p>
                  </a:txBody>
                  <a:tcPr marL="102870" marR="102870" marT="0" marB="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Transporttasche</a:t>
                      </a:r>
                    </a:p>
                  </a:txBody>
                  <a:tcPr marL="102870" marR="102870" marT="0" marB="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lnSpc>
                          <a:spcPct val="95000"/>
                        </a:lnSpc>
                        <a:spcAft>
                          <a:spcPts val="0"/>
                        </a:spcAft>
                      </a:pPr>
                      <a:r>
                        <a:rPr lang="de-DE" sz="650" b="0" kern="120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Transporttasche</a:t>
                      </a:r>
                    </a:p>
                  </a:txBody>
                  <a:tcPr marL="102870" marR="102870" marT="0" marB="0" anchor="ctr"/>
                </a:tc>
                <a:tc>
                  <a:txBody>
                    <a:bodyPr/>
                    <a:lstStyle>
                      <a:lvl1pPr marL="0" algn="l" defTabSz="914377" rtl="0" eaLnBrk="1" latinLnBrk="0" hangingPunct="1">
                        <a:defRPr sz="1800" kern="1200">
                          <a:solidFill>
                            <a:schemeClr val="dk1"/>
                          </a:solidFill>
                          <a:latin typeface="Calibri" panose="020F0502020204030204"/>
                        </a:defRPr>
                      </a:lvl1pPr>
                      <a:lvl2pPr marL="457189" algn="l" defTabSz="914377" rtl="0" eaLnBrk="1" latinLnBrk="0" hangingPunct="1">
                        <a:defRPr sz="1800" kern="1200">
                          <a:solidFill>
                            <a:schemeClr val="dk1"/>
                          </a:solidFill>
                          <a:latin typeface="Calibri" panose="020F0502020204030204"/>
                        </a:defRPr>
                      </a:lvl2pPr>
                      <a:lvl3pPr marL="914377" algn="l" defTabSz="914377" rtl="0" eaLnBrk="1" latinLnBrk="0" hangingPunct="1">
                        <a:defRPr sz="1800" kern="1200">
                          <a:solidFill>
                            <a:schemeClr val="dk1"/>
                          </a:solidFill>
                          <a:latin typeface="Calibri" panose="020F0502020204030204"/>
                        </a:defRPr>
                      </a:lvl3pPr>
                      <a:lvl4pPr marL="1371566" algn="l" defTabSz="914377" rtl="0" eaLnBrk="1" latinLnBrk="0" hangingPunct="1">
                        <a:defRPr sz="1800" kern="1200">
                          <a:solidFill>
                            <a:schemeClr val="dk1"/>
                          </a:solidFill>
                          <a:latin typeface="Calibri" panose="020F0502020204030204"/>
                        </a:defRPr>
                      </a:lvl4pPr>
                      <a:lvl5pPr marL="1828754" algn="l" defTabSz="914377" rtl="0" eaLnBrk="1" latinLnBrk="0" hangingPunct="1">
                        <a:defRPr sz="1800" kern="1200">
                          <a:solidFill>
                            <a:schemeClr val="dk1"/>
                          </a:solidFill>
                          <a:latin typeface="Calibri" panose="020F0502020204030204"/>
                        </a:defRPr>
                      </a:lvl5pPr>
                      <a:lvl6pPr marL="2285943" algn="l" defTabSz="914377" rtl="0" eaLnBrk="1" latinLnBrk="0" hangingPunct="1">
                        <a:defRPr sz="1800" kern="1200">
                          <a:solidFill>
                            <a:schemeClr val="dk1"/>
                          </a:solidFill>
                          <a:latin typeface="Calibri" panose="020F0502020204030204"/>
                        </a:defRPr>
                      </a:lvl6pPr>
                      <a:lvl7pPr marL="2743131" algn="l" defTabSz="914377" rtl="0" eaLnBrk="1" latinLnBrk="0" hangingPunct="1">
                        <a:defRPr sz="1800" kern="1200">
                          <a:solidFill>
                            <a:schemeClr val="dk1"/>
                          </a:solidFill>
                          <a:latin typeface="Calibri" panose="020F0502020204030204"/>
                        </a:defRPr>
                      </a:lvl7pPr>
                      <a:lvl8pPr marL="3200320" algn="l" defTabSz="914377" rtl="0" eaLnBrk="1" latinLnBrk="0" hangingPunct="1">
                        <a:defRPr sz="1800" kern="1200">
                          <a:solidFill>
                            <a:schemeClr val="dk1"/>
                          </a:solidFill>
                          <a:latin typeface="Calibri" panose="020F0502020204030204"/>
                        </a:defRPr>
                      </a:lvl8pPr>
                      <a:lvl9pPr marL="3657509" algn="l" defTabSz="914377" rtl="0" eaLnBrk="1" latinLnBrk="0" hangingPunct="1">
                        <a:defRPr sz="1800" kern="1200">
                          <a:solidFill>
                            <a:schemeClr val="dk1"/>
                          </a:solidFill>
                          <a:latin typeface="Calibri" panose="020F0502020204030204"/>
                        </a:defRPr>
                      </a:lvl9pPr>
                    </a:lstStyle>
                    <a:p>
                      <a:pPr marL="0" algn="ctr" defTabSz="1320759" rtl="0" eaLnBrk="1" latinLnBrk="0" hangingPunct="1">
                        <a:lnSpc>
                          <a:spcPct val="95000"/>
                        </a:lnSpc>
                        <a:spcAft>
                          <a:spcPts val="0"/>
                        </a:spcAft>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USB-A-zu-C-Adapter, Transporttasche</a:t>
                      </a:r>
                    </a:p>
                  </a:txBody>
                  <a:tcPr marL="102870" marR="102870" marT="0" marB="0" anchor="ctr"/>
                </a:tc>
                <a:tc>
                  <a:txBody>
                    <a:bodyPr/>
                    <a:lstStyle/>
                    <a:p>
                      <a:pPr marL="0" marR="0" lvl="0" indent="0" algn="ctr" defTabSz="1320759" rtl="0" eaLnBrk="1" fontAlgn="auto" latinLnBrk="0" hangingPunct="1">
                        <a:lnSpc>
                          <a:spcPct val="95000"/>
                        </a:lnSpc>
                        <a:spcBef>
                          <a:spcPts val="0"/>
                        </a:spcBef>
                        <a:spcAft>
                          <a:spcPts val="0"/>
                        </a:spcAft>
                        <a:buClrTx/>
                        <a:buSzTx/>
                        <a:buFontTx/>
                        <a:buNone/>
                        <a:tabLst/>
                        <a:defRPr/>
                      </a:pPr>
                      <a:r>
                        <a:rPr lang="de-DE" sz="650" b="0" kern="1200" dirty="0">
                          <a:solidFill>
                            <a:schemeClr val="tx1">
                              <a:lumMod val="75000"/>
                            </a:schemeClr>
                          </a:solidFill>
                          <a:effectLst/>
                          <a:latin typeface="Calibri" panose="020F0502020204030204" pitchFamily="34" charset="0"/>
                          <a:ea typeface="Calibri" panose="020F0502020204030204" pitchFamily="34" charset="0"/>
                          <a:cs typeface="Calibri" panose="020F0502020204030204" pitchFamily="34" charset="0"/>
                        </a:rPr>
                        <a:t>USB-A-zu-C-Adapter, Transporttasche</a:t>
                      </a:r>
                    </a:p>
                  </a:txBody>
                  <a:tcPr marL="102870" marR="102870" marT="0" marB="0" anchor="ctr"/>
                </a:tc>
                <a:extLst>
                  <a:ext uri="{0D108BD9-81ED-4DB2-BD59-A6C34878D82A}">
                    <a16:rowId xmlns:a16="http://schemas.microsoft.com/office/drawing/2014/main" val="786027600"/>
                  </a:ext>
                </a:extLst>
              </a:tr>
            </a:tbl>
          </a:graphicData>
        </a:graphic>
      </p:graphicFrame>
      <p:grpSp>
        <p:nvGrpSpPr>
          <p:cNvPr id="34" name="Group 72">
            <a:extLst>
              <a:ext uri="{FF2B5EF4-FFF2-40B4-BE49-F238E27FC236}">
                <a16:creationId xmlns:a16="http://schemas.microsoft.com/office/drawing/2014/main" id="{AE3D6AC2-292E-489E-8F2C-286680528151}"/>
              </a:ext>
            </a:extLst>
          </p:cNvPr>
          <p:cNvGrpSpPr>
            <a:grpSpLocks noChangeAspect="1"/>
          </p:cNvGrpSpPr>
          <p:nvPr/>
        </p:nvGrpSpPr>
        <p:grpSpPr>
          <a:xfrm>
            <a:off x="2873131" y="736816"/>
            <a:ext cx="518616" cy="520626"/>
            <a:chOff x="1074057" y="1248229"/>
            <a:chExt cx="3744686" cy="3759200"/>
          </a:xfrm>
        </p:grpSpPr>
        <p:pic>
          <p:nvPicPr>
            <p:cNvPr id="35" name="Picture 73">
              <a:extLst>
                <a:ext uri="{FF2B5EF4-FFF2-40B4-BE49-F238E27FC236}">
                  <a16:creationId xmlns:a16="http://schemas.microsoft.com/office/drawing/2014/main" id="{A38A0A88-0EBA-4356-9966-A8793165DE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476" t="22010" r="33809" b="23175"/>
            <a:stretch/>
          </p:blipFill>
          <p:spPr>
            <a:xfrm>
              <a:off x="1074057" y="1248229"/>
              <a:ext cx="1175657" cy="3759200"/>
            </a:xfrm>
            <a:prstGeom prst="rect">
              <a:avLst/>
            </a:prstGeom>
          </p:spPr>
        </p:pic>
        <p:pic>
          <p:nvPicPr>
            <p:cNvPr id="36" name="Picture 74">
              <a:extLst>
                <a:ext uri="{FF2B5EF4-FFF2-40B4-BE49-F238E27FC236}">
                  <a16:creationId xmlns:a16="http://schemas.microsoft.com/office/drawing/2014/main" id="{CE71DCC5-F7BA-42BD-BC33-DFCB066BC1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49" t="22010" r="21429" b="23175"/>
            <a:stretch/>
          </p:blipFill>
          <p:spPr>
            <a:xfrm>
              <a:off x="1973942" y="1248229"/>
              <a:ext cx="2844801" cy="3759200"/>
            </a:xfrm>
            <a:prstGeom prst="rect">
              <a:avLst/>
            </a:prstGeom>
          </p:spPr>
        </p:pic>
      </p:grpSp>
      <p:grpSp>
        <p:nvGrpSpPr>
          <p:cNvPr id="37" name="Group 75">
            <a:extLst>
              <a:ext uri="{FF2B5EF4-FFF2-40B4-BE49-F238E27FC236}">
                <a16:creationId xmlns:a16="http://schemas.microsoft.com/office/drawing/2014/main" id="{3E0EDDDD-28B0-4471-BC41-14A55B3D1E4C}"/>
              </a:ext>
            </a:extLst>
          </p:cNvPr>
          <p:cNvGrpSpPr>
            <a:grpSpLocks noChangeAspect="1"/>
          </p:cNvGrpSpPr>
          <p:nvPr/>
        </p:nvGrpSpPr>
        <p:grpSpPr>
          <a:xfrm>
            <a:off x="3711691" y="677511"/>
            <a:ext cx="663649" cy="612781"/>
            <a:chOff x="5508171" y="1248228"/>
            <a:chExt cx="4071258" cy="3759201"/>
          </a:xfrm>
        </p:grpSpPr>
        <p:pic>
          <p:nvPicPr>
            <p:cNvPr id="38" name="Picture 76">
              <a:extLst>
                <a:ext uri="{FF2B5EF4-FFF2-40B4-BE49-F238E27FC236}">
                  <a16:creationId xmlns:a16="http://schemas.microsoft.com/office/drawing/2014/main" id="{9DA42935-FE95-4D23-BBEB-4FD36C73EE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064" t="19894" r="9365" b="25291"/>
            <a:stretch/>
          </p:blipFill>
          <p:spPr>
            <a:xfrm>
              <a:off x="6444342" y="1248228"/>
              <a:ext cx="3135087" cy="3759201"/>
            </a:xfrm>
            <a:prstGeom prst="rect">
              <a:avLst/>
            </a:prstGeom>
          </p:spPr>
        </p:pic>
        <p:pic>
          <p:nvPicPr>
            <p:cNvPr id="39" name="Picture 77">
              <a:extLst>
                <a:ext uri="{FF2B5EF4-FFF2-40B4-BE49-F238E27FC236}">
                  <a16:creationId xmlns:a16="http://schemas.microsoft.com/office/drawing/2014/main" id="{1BD2AFE8-D51C-48A5-960C-FFA6193BD7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476" t="22010" r="33809" b="23175"/>
            <a:stretch/>
          </p:blipFill>
          <p:spPr>
            <a:xfrm>
              <a:off x="5508171" y="1248229"/>
              <a:ext cx="1175657" cy="3759200"/>
            </a:xfrm>
            <a:prstGeom prst="rect">
              <a:avLst/>
            </a:prstGeom>
          </p:spPr>
        </p:pic>
      </p:grpSp>
      <p:grpSp>
        <p:nvGrpSpPr>
          <p:cNvPr id="40" name="Group 78">
            <a:extLst>
              <a:ext uri="{FF2B5EF4-FFF2-40B4-BE49-F238E27FC236}">
                <a16:creationId xmlns:a16="http://schemas.microsoft.com/office/drawing/2014/main" id="{0A2D703F-E531-4ED0-8BE5-5115FCE0BEE9}"/>
              </a:ext>
            </a:extLst>
          </p:cNvPr>
          <p:cNvGrpSpPr>
            <a:grpSpLocks noChangeAspect="1"/>
          </p:cNvGrpSpPr>
          <p:nvPr/>
        </p:nvGrpSpPr>
        <p:grpSpPr>
          <a:xfrm>
            <a:off x="4657195" y="728399"/>
            <a:ext cx="508759" cy="529043"/>
            <a:chOff x="2102481" y="1379339"/>
            <a:chExt cx="3615066" cy="3759200"/>
          </a:xfrm>
        </p:grpSpPr>
        <p:pic>
          <p:nvPicPr>
            <p:cNvPr id="41" name="Picture 79">
              <a:extLst>
                <a:ext uri="{FF2B5EF4-FFF2-40B4-BE49-F238E27FC236}">
                  <a16:creationId xmlns:a16="http://schemas.microsoft.com/office/drawing/2014/main" id="{35C30E1C-7F67-4CE9-8F4B-1EB43A20184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064" t="31958" r="39999" b="32275"/>
            <a:stretch/>
          </p:blipFill>
          <p:spPr>
            <a:xfrm>
              <a:off x="2611290" y="3612452"/>
              <a:ext cx="457200" cy="1367553"/>
            </a:xfrm>
            <a:prstGeom prst="rect">
              <a:avLst/>
            </a:prstGeom>
          </p:spPr>
        </p:pic>
        <p:pic>
          <p:nvPicPr>
            <p:cNvPr id="42" name="Picture 80">
              <a:extLst>
                <a:ext uri="{FF2B5EF4-FFF2-40B4-BE49-F238E27FC236}">
                  <a16:creationId xmlns:a16="http://schemas.microsoft.com/office/drawing/2014/main" id="{3E094F30-F24B-4296-8874-6A5D6E454D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032" t="25608" r="33174" b="30371"/>
            <a:stretch/>
          </p:blipFill>
          <p:spPr>
            <a:xfrm>
              <a:off x="2498749" y="2244115"/>
              <a:ext cx="682283" cy="1463040"/>
            </a:xfrm>
            <a:prstGeom prst="rect">
              <a:avLst/>
            </a:prstGeom>
          </p:spPr>
        </p:pic>
        <p:pic>
          <p:nvPicPr>
            <p:cNvPr id="43" name="Picture 81">
              <a:extLst>
                <a:ext uri="{FF2B5EF4-FFF2-40B4-BE49-F238E27FC236}">
                  <a16:creationId xmlns:a16="http://schemas.microsoft.com/office/drawing/2014/main" id="{03C3E07E-6D9F-409D-940A-CD66F1B15FE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4603" t="38942" r="39524" b="26984"/>
            <a:stretch/>
          </p:blipFill>
          <p:spPr>
            <a:xfrm>
              <a:off x="2102481" y="2975635"/>
              <a:ext cx="457200" cy="1472181"/>
            </a:xfrm>
            <a:prstGeom prst="rect">
              <a:avLst/>
            </a:prstGeom>
          </p:spPr>
        </p:pic>
        <p:pic>
          <p:nvPicPr>
            <p:cNvPr id="44" name="Picture 82">
              <a:extLst>
                <a:ext uri="{FF2B5EF4-FFF2-40B4-BE49-F238E27FC236}">
                  <a16:creationId xmlns:a16="http://schemas.microsoft.com/office/drawing/2014/main" id="{2669E672-AEC7-4E09-84FA-4BB4966CF1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349" t="22010" r="21429" b="23175"/>
            <a:stretch/>
          </p:blipFill>
          <p:spPr>
            <a:xfrm>
              <a:off x="2872746" y="1379339"/>
              <a:ext cx="2844801" cy="3759200"/>
            </a:xfrm>
            <a:prstGeom prst="rect">
              <a:avLst/>
            </a:prstGeom>
          </p:spPr>
        </p:pic>
      </p:grpSp>
      <p:grpSp>
        <p:nvGrpSpPr>
          <p:cNvPr id="45" name="Group 83">
            <a:extLst>
              <a:ext uri="{FF2B5EF4-FFF2-40B4-BE49-F238E27FC236}">
                <a16:creationId xmlns:a16="http://schemas.microsoft.com/office/drawing/2014/main" id="{ED6A2017-E500-43B7-9964-D2F2029B0361}"/>
              </a:ext>
            </a:extLst>
          </p:cNvPr>
          <p:cNvGrpSpPr>
            <a:grpSpLocks noChangeAspect="1"/>
          </p:cNvGrpSpPr>
          <p:nvPr/>
        </p:nvGrpSpPr>
        <p:grpSpPr>
          <a:xfrm>
            <a:off x="5408852" y="719371"/>
            <a:ext cx="665558" cy="580275"/>
            <a:chOff x="6097734" y="1549400"/>
            <a:chExt cx="4311689" cy="3759201"/>
          </a:xfrm>
        </p:grpSpPr>
        <p:pic>
          <p:nvPicPr>
            <p:cNvPr id="46" name="Picture 84">
              <a:extLst>
                <a:ext uri="{FF2B5EF4-FFF2-40B4-BE49-F238E27FC236}">
                  <a16:creationId xmlns:a16="http://schemas.microsoft.com/office/drawing/2014/main" id="{2FD43685-2E15-4C94-A450-B89D0CF9B81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064" t="19894" r="9365" b="25291"/>
            <a:stretch/>
          </p:blipFill>
          <p:spPr>
            <a:xfrm>
              <a:off x="7274336" y="1549400"/>
              <a:ext cx="3135087" cy="3759201"/>
            </a:xfrm>
            <a:prstGeom prst="rect">
              <a:avLst/>
            </a:prstGeom>
          </p:spPr>
        </p:pic>
        <p:pic>
          <p:nvPicPr>
            <p:cNvPr id="47" name="Picture 85">
              <a:extLst>
                <a:ext uri="{FF2B5EF4-FFF2-40B4-BE49-F238E27FC236}">
                  <a16:creationId xmlns:a16="http://schemas.microsoft.com/office/drawing/2014/main" id="{730EA4F8-3649-43BE-AAE2-DCCE20CD67E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2064" t="31958" r="39999" b="32275"/>
            <a:stretch/>
          </p:blipFill>
          <p:spPr>
            <a:xfrm>
              <a:off x="6606543" y="3812023"/>
              <a:ext cx="457200" cy="1367553"/>
            </a:xfrm>
            <a:prstGeom prst="rect">
              <a:avLst/>
            </a:prstGeom>
          </p:spPr>
        </p:pic>
        <p:pic>
          <p:nvPicPr>
            <p:cNvPr id="48" name="Picture 86">
              <a:extLst>
                <a:ext uri="{FF2B5EF4-FFF2-40B4-BE49-F238E27FC236}">
                  <a16:creationId xmlns:a16="http://schemas.microsoft.com/office/drawing/2014/main" id="{FD4A5546-B78E-4291-A7A0-1FF9DE99BB4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6032" t="25608" r="33174" b="30371"/>
            <a:stretch/>
          </p:blipFill>
          <p:spPr>
            <a:xfrm>
              <a:off x="6494002" y="2443686"/>
              <a:ext cx="682283" cy="1463040"/>
            </a:xfrm>
            <a:prstGeom prst="rect">
              <a:avLst/>
            </a:prstGeom>
          </p:spPr>
        </p:pic>
        <p:pic>
          <p:nvPicPr>
            <p:cNvPr id="49" name="Picture 87">
              <a:extLst>
                <a:ext uri="{FF2B5EF4-FFF2-40B4-BE49-F238E27FC236}">
                  <a16:creationId xmlns:a16="http://schemas.microsoft.com/office/drawing/2014/main" id="{274553B4-4640-4017-B4A6-E2ECF0A75D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4603" t="38942" r="39524" b="26984"/>
            <a:stretch/>
          </p:blipFill>
          <p:spPr>
            <a:xfrm>
              <a:off x="6097734" y="3175206"/>
              <a:ext cx="457200" cy="1472181"/>
            </a:xfrm>
            <a:prstGeom prst="rect">
              <a:avLst/>
            </a:prstGeom>
          </p:spPr>
        </p:pic>
      </p:grpSp>
      <p:grpSp>
        <p:nvGrpSpPr>
          <p:cNvPr id="50" name="Group 88">
            <a:extLst>
              <a:ext uri="{FF2B5EF4-FFF2-40B4-BE49-F238E27FC236}">
                <a16:creationId xmlns:a16="http://schemas.microsoft.com/office/drawing/2014/main" id="{BCF12CCB-1D7E-41E1-AF7F-F77705BAEC1F}"/>
              </a:ext>
            </a:extLst>
          </p:cNvPr>
          <p:cNvGrpSpPr>
            <a:grpSpLocks noChangeAspect="1"/>
          </p:cNvGrpSpPr>
          <p:nvPr/>
        </p:nvGrpSpPr>
        <p:grpSpPr>
          <a:xfrm>
            <a:off x="6268360" y="683505"/>
            <a:ext cx="599237" cy="616141"/>
            <a:chOff x="1837184" y="2443686"/>
            <a:chExt cx="3656062" cy="3759200"/>
          </a:xfrm>
        </p:grpSpPr>
        <p:pic>
          <p:nvPicPr>
            <p:cNvPr id="51" name="Picture 89">
              <a:extLst>
                <a:ext uri="{FF2B5EF4-FFF2-40B4-BE49-F238E27FC236}">
                  <a16:creationId xmlns:a16="http://schemas.microsoft.com/office/drawing/2014/main" id="{FAC785EE-92E7-49DC-91CD-F78DF65355F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9273" t="27513" r="36610" b="33956"/>
            <a:stretch/>
          </p:blipFill>
          <p:spPr>
            <a:xfrm>
              <a:off x="2278709" y="3334709"/>
              <a:ext cx="572323" cy="1371600"/>
            </a:xfrm>
            <a:prstGeom prst="rect">
              <a:avLst/>
            </a:prstGeom>
          </p:spPr>
        </p:pic>
        <p:grpSp>
          <p:nvGrpSpPr>
            <p:cNvPr id="52" name="Group 90">
              <a:extLst>
                <a:ext uri="{FF2B5EF4-FFF2-40B4-BE49-F238E27FC236}">
                  <a16:creationId xmlns:a16="http://schemas.microsoft.com/office/drawing/2014/main" id="{8904F54B-5E88-4CAC-BE27-8CBC7CD1569B}"/>
                </a:ext>
              </a:extLst>
            </p:cNvPr>
            <p:cNvGrpSpPr/>
            <p:nvPr/>
          </p:nvGrpSpPr>
          <p:grpSpPr>
            <a:xfrm>
              <a:off x="1837184" y="2443686"/>
              <a:ext cx="3656062" cy="3759200"/>
              <a:chOff x="2102481" y="1349829"/>
              <a:chExt cx="3656062" cy="3759200"/>
            </a:xfrm>
          </p:grpSpPr>
          <p:pic>
            <p:nvPicPr>
              <p:cNvPr id="53" name="Picture 91">
                <a:extLst>
                  <a:ext uri="{FF2B5EF4-FFF2-40B4-BE49-F238E27FC236}">
                    <a16:creationId xmlns:a16="http://schemas.microsoft.com/office/drawing/2014/main" id="{915042AD-A535-41E9-A815-BBA24502C7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064" t="31958" r="39999" b="32275"/>
              <a:stretch/>
            </p:blipFill>
            <p:spPr>
              <a:xfrm>
                <a:off x="2611290" y="3612452"/>
                <a:ext cx="457200" cy="1367553"/>
              </a:xfrm>
              <a:prstGeom prst="rect">
                <a:avLst/>
              </a:prstGeom>
            </p:spPr>
          </p:pic>
          <p:pic>
            <p:nvPicPr>
              <p:cNvPr id="54" name="Picture 92">
                <a:extLst>
                  <a:ext uri="{FF2B5EF4-FFF2-40B4-BE49-F238E27FC236}">
                    <a16:creationId xmlns:a16="http://schemas.microsoft.com/office/drawing/2014/main" id="{A6C73D55-E2AF-45F7-8568-5A6E1269964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4603" t="38942" r="39524" b="26984"/>
              <a:stretch/>
            </p:blipFill>
            <p:spPr>
              <a:xfrm>
                <a:off x="2102481" y="2975635"/>
                <a:ext cx="457200" cy="1472181"/>
              </a:xfrm>
              <a:prstGeom prst="rect">
                <a:avLst/>
              </a:prstGeom>
            </p:spPr>
          </p:pic>
          <p:pic>
            <p:nvPicPr>
              <p:cNvPr id="55" name="Picture 93">
                <a:extLst>
                  <a:ext uri="{FF2B5EF4-FFF2-40B4-BE49-F238E27FC236}">
                    <a16:creationId xmlns:a16="http://schemas.microsoft.com/office/drawing/2014/main" id="{A2DE87AC-0959-4334-AA0B-8A665A8EABA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349" t="22010" r="21429" b="23175"/>
              <a:stretch/>
            </p:blipFill>
            <p:spPr>
              <a:xfrm>
                <a:off x="2913742" y="1349829"/>
                <a:ext cx="2844801" cy="3759200"/>
              </a:xfrm>
              <a:prstGeom prst="rect">
                <a:avLst/>
              </a:prstGeom>
            </p:spPr>
          </p:pic>
        </p:grpSp>
      </p:grpSp>
      <p:grpSp>
        <p:nvGrpSpPr>
          <p:cNvPr id="56" name="Group 94">
            <a:extLst>
              <a:ext uri="{FF2B5EF4-FFF2-40B4-BE49-F238E27FC236}">
                <a16:creationId xmlns:a16="http://schemas.microsoft.com/office/drawing/2014/main" id="{7CC38591-4741-4B3F-B9AA-E810644F382A}"/>
              </a:ext>
            </a:extLst>
          </p:cNvPr>
          <p:cNvGrpSpPr>
            <a:grpSpLocks noChangeAspect="1"/>
          </p:cNvGrpSpPr>
          <p:nvPr/>
        </p:nvGrpSpPr>
        <p:grpSpPr>
          <a:xfrm>
            <a:off x="7171921" y="694202"/>
            <a:ext cx="694426" cy="605444"/>
            <a:chOff x="6097734" y="1549400"/>
            <a:chExt cx="4311689" cy="3759201"/>
          </a:xfrm>
        </p:grpSpPr>
        <p:grpSp>
          <p:nvGrpSpPr>
            <p:cNvPr id="57" name="Group 95">
              <a:extLst>
                <a:ext uri="{FF2B5EF4-FFF2-40B4-BE49-F238E27FC236}">
                  <a16:creationId xmlns:a16="http://schemas.microsoft.com/office/drawing/2014/main" id="{9684DE9F-12BF-439F-90D0-5B473490DD53}"/>
                </a:ext>
              </a:extLst>
            </p:cNvPr>
            <p:cNvGrpSpPr/>
            <p:nvPr/>
          </p:nvGrpSpPr>
          <p:grpSpPr>
            <a:xfrm>
              <a:off x="6097734" y="1549400"/>
              <a:ext cx="4311689" cy="3759201"/>
              <a:chOff x="6097734" y="1549400"/>
              <a:chExt cx="4311689" cy="3759201"/>
            </a:xfrm>
          </p:grpSpPr>
          <p:pic>
            <p:nvPicPr>
              <p:cNvPr id="59" name="Picture 97">
                <a:extLst>
                  <a:ext uri="{FF2B5EF4-FFF2-40B4-BE49-F238E27FC236}">
                    <a16:creationId xmlns:a16="http://schemas.microsoft.com/office/drawing/2014/main" id="{E26A2C46-FC45-440A-A4D2-0D42096E3C6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064" t="19894" r="9365" b="25291"/>
              <a:stretch/>
            </p:blipFill>
            <p:spPr>
              <a:xfrm>
                <a:off x="7274336" y="1549400"/>
                <a:ext cx="3135087" cy="3759201"/>
              </a:xfrm>
              <a:prstGeom prst="rect">
                <a:avLst/>
              </a:prstGeom>
            </p:spPr>
          </p:pic>
          <p:pic>
            <p:nvPicPr>
              <p:cNvPr id="60" name="Picture 98">
                <a:extLst>
                  <a:ext uri="{FF2B5EF4-FFF2-40B4-BE49-F238E27FC236}">
                    <a16:creationId xmlns:a16="http://schemas.microsoft.com/office/drawing/2014/main" id="{F6D14B69-336C-4A42-BE05-D3C1B873300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2064" t="31958" r="39999" b="32275"/>
              <a:stretch/>
            </p:blipFill>
            <p:spPr>
              <a:xfrm>
                <a:off x="6606543" y="3812023"/>
                <a:ext cx="457200" cy="1367553"/>
              </a:xfrm>
              <a:prstGeom prst="rect">
                <a:avLst/>
              </a:prstGeom>
            </p:spPr>
          </p:pic>
          <p:pic>
            <p:nvPicPr>
              <p:cNvPr id="61" name="Picture 99">
                <a:extLst>
                  <a:ext uri="{FF2B5EF4-FFF2-40B4-BE49-F238E27FC236}">
                    <a16:creationId xmlns:a16="http://schemas.microsoft.com/office/drawing/2014/main" id="{40487FC3-718C-435C-9247-06B14AC5054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44603" t="38942" r="39524" b="26984"/>
              <a:stretch/>
            </p:blipFill>
            <p:spPr>
              <a:xfrm>
                <a:off x="6097734" y="3175206"/>
                <a:ext cx="457200" cy="1472181"/>
              </a:xfrm>
              <a:prstGeom prst="rect">
                <a:avLst/>
              </a:prstGeom>
            </p:spPr>
          </p:pic>
        </p:grpSp>
        <p:pic>
          <p:nvPicPr>
            <p:cNvPr id="58" name="Picture 96">
              <a:extLst>
                <a:ext uri="{FF2B5EF4-FFF2-40B4-BE49-F238E27FC236}">
                  <a16:creationId xmlns:a16="http://schemas.microsoft.com/office/drawing/2014/main" id="{6B23C4DC-1C04-43DA-9029-336B17D5B3F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9273" t="27513" r="36610" b="33956"/>
            <a:stretch/>
          </p:blipFill>
          <p:spPr>
            <a:xfrm>
              <a:off x="6554934" y="2440423"/>
              <a:ext cx="572323" cy="1371600"/>
            </a:xfrm>
            <a:prstGeom prst="rect">
              <a:avLst/>
            </a:prstGeom>
          </p:spPr>
        </p:pic>
      </p:grpSp>
    </p:spTree>
    <p:extLst>
      <p:ext uri="{BB962C8B-B14F-4D97-AF65-F5344CB8AC3E}">
        <p14:creationId xmlns:p14="http://schemas.microsoft.com/office/powerpoint/2010/main" val="143501700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F9459449-B02F-6464-3C7E-F92A9BFE140C}"/>
              </a:ext>
            </a:extLst>
          </p:cNvPr>
          <p:cNvSpPr/>
          <p:nvPr/>
        </p:nvSpPr>
        <p:spPr>
          <a:xfrm>
            <a:off x="0" y="0"/>
            <a:ext cx="9142969" cy="51416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a:extLst>
              <a:ext uri="{FF2B5EF4-FFF2-40B4-BE49-F238E27FC236}">
                <a16:creationId xmlns:a16="http://schemas.microsoft.com/office/drawing/2014/main" id="{B28FD48C-0BF3-59C8-75BA-88893BECB7FE}"/>
              </a:ext>
            </a:extLst>
          </p:cNvPr>
          <p:cNvSpPr>
            <a:spLocks/>
          </p:cNvSpPr>
          <p:nvPr/>
        </p:nvSpPr>
        <p:spPr>
          <a:xfrm>
            <a:off x="2355739" y="3905177"/>
            <a:ext cx="1000799" cy="1130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7" name="矩形 36">
            <a:extLst>
              <a:ext uri="{FF2B5EF4-FFF2-40B4-BE49-F238E27FC236}">
                <a16:creationId xmlns:a16="http://schemas.microsoft.com/office/drawing/2014/main" id="{44833E34-BEF7-D1D9-F0B2-5DD1D8FD773C}"/>
              </a:ext>
            </a:extLst>
          </p:cNvPr>
          <p:cNvSpPr>
            <a:spLocks/>
          </p:cNvSpPr>
          <p:nvPr/>
        </p:nvSpPr>
        <p:spPr>
          <a:xfrm>
            <a:off x="3497456" y="3905177"/>
            <a:ext cx="1000799" cy="1130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8" name="矩形 37">
            <a:extLst>
              <a:ext uri="{FF2B5EF4-FFF2-40B4-BE49-F238E27FC236}">
                <a16:creationId xmlns:a16="http://schemas.microsoft.com/office/drawing/2014/main" id="{062E1CF8-A5B1-CCFF-2043-1509084DA970}"/>
              </a:ext>
            </a:extLst>
          </p:cNvPr>
          <p:cNvSpPr>
            <a:spLocks/>
          </p:cNvSpPr>
          <p:nvPr/>
        </p:nvSpPr>
        <p:spPr>
          <a:xfrm>
            <a:off x="4639173" y="3898931"/>
            <a:ext cx="1000799" cy="11366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9" name="矩形 38">
            <a:extLst>
              <a:ext uri="{FF2B5EF4-FFF2-40B4-BE49-F238E27FC236}">
                <a16:creationId xmlns:a16="http://schemas.microsoft.com/office/drawing/2014/main" id="{AC72F2E5-FB27-C760-B9BD-10B5F2DC420C}"/>
              </a:ext>
            </a:extLst>
          </p:cNvPr>
          <p:cNvSpPr>
            <a:spLocks/>
          </p:cNvSpPr>
          <p:nvPr/>
        </p:nvSpPr>
        <p:spPr>
          <a:xfrm>
            <a:off x="5780890" y="3898931"/>
            <a:ext cx="1000799" cy="11366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4" name="矩形 33">
            <a:extLst>
              <a:ext uri="{FF2B5EF4-FFF2-40B4-BE49-F238E27FC236}">
                <a16:creationId xmlns:a16="http://schemas.microsoft.com/office/drawing/2014/main" id="{D43A1778-3CCF-234F-B8F6-4F89126A3D7D}"/>
              </a:ext>
            </a:extLst>
          </p:cNvPr>
          <p:cNvSpPr>
            <a:spLocks noChangeAspect="1"/>
          </p:cNvSpPr>
          <p:nvPr/>
        </p:nvSpPr>
        <p:spPr>
          <a:xfrm>
            <a:off x="2352599" y="107923"/>
            <a:ext cx="4438801" cy="1130400"/>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6" name="矩形 35">
            <a:extLst>
              <a:ext uri="{FF2B5EF4-FFF2-40B4-BE49-F238E27FC236}">
                <a16:creationId xmlns:a16="http://schemas.microsoft.com/office/drawing/2014/main" id="{261E8E27-0D6A-8F6E-807E-F668CE2B4CB2}"/>
              </a:ext>
            </a:extLst>
          </p:cNvPr>
          <p:cNvSpPr>
            <a:spLocks/>
          </p:cNvSpPr>
          <p:nvPr/>
        </p:nvSpPr>
        <p:spPr>
          <a:xfrm>
            <a:off x="77403" y="3905178"/>
            <a:ext cx="2142000" cy="1130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1" name="矩形 30">
            <a:extLst>
              <a:ext uri="{FF2B5EF4-FFF2-40B4-BE49-F238E27FC236}">
                <a16:creationId xmlns:a16="http://schemas.microsoft.com/office/drawing/2014/main" id="{E8592301-215A-1604-634D-3EDF0F70A0BE}"/>
              </a:ext>
            </a:extLst>
          </p:cNvPr>
          <p:cNvSpPr>
            <a:spLocks/>
          </p:cNvSpPr>
          <p:nvPr/>
        </p:nvSpPr>
        <p:spPr>
          <a:xfrm>
            <a:off x="96860" y="110348"/>
            <a:ext cx="2145600" cy="244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 name="图片 9">
            <a:extLst>
              <a:ext uri="{FF2B5EF4-FFF2-40B4-BE49-F238E27FC236}">
                <a16:creationId xmlns:a16="http://schemas.microsoft.com/office/drawing/2014/main" id="{38AD0A32-E7C3-199D-3FA1-0E367A2144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2345" y="4080782"/>
            <a:ext cx="693372" cy="681686"/>
          </a:xfrm>
          <a:prstGeom prst="rect">
            <a:avLst/>
          </a:prstGeom>
        </p:spPr>
      </p:pic>
      <p:sp>
        <p:nvSpPr>
          <p:cNvPr id="19" name="矩形 18">
            <a:extLst>
              <a:ext uri="{FF2B5EF4-FFF2-40B4-BE49-F238E27FC236}">
                <a16:creationId xmlns:a16="http://schemas.microsoft.com/office/drawing/2014/main" id="{6383B0E7-F9DA-3C3B-8DEB-B4FB4D6D36A6}"/>
              </a:ext>
            </a:extLst>
          </p:cNvPr>
          <p:cNvSpPr>
            <a:spLocks/>
          </p:cNvSpPr>
          <p:nvPr/>
        </p:nvSpPr>
        <p:spPr>
          <a:xfrm>
            <a:off x="2352600" y="1347750"/>
            <a:ext cx="4438800" cy="24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0" name="图片 19" descr="图片包含 游戏机, 灯光&#10;&#10;描述已自动生成">
            <a:extLst>
              <a:ext uri="{FF2B5EF4-FFF2-40B4-BE49-F238E27FC236}">
                <a16:creationId xmlns:a16="http://schemas.microsoft.com/office/drawing/2014/main" id="{DC68FE9A-DD8D-38BF-9912-5B99E62325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88173" y="1408705"/>
            <a:ext cx="2114163" cy="2333028"/>
          </a:xfrm>
          <a:prstGeom prst="rect">
            <a:avLst/>
          </a:prstGeom>
        </p:spPr>
      </p:pic>
      <p:pic>
        <p:nvPicPr>
          <p:cNvPr id="21" name="图片 20" descr="电子设备&#10;&#10;描述已自动生成">
            <a:extLst>
              <a:ext uri="{FF2B5EF4-FFF2-40B4-BE49-F238E27FC236}">
                <a16:creationId xmlns:a16="http://schemas.microsoft.com/office/drawing/2014/main" id="{99EF1C8E-1E97-0ACB-A8D2-1A90024E6C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9501" y="3023407"/>
            <a:ext cx="1053252" cy="738373"/>
          </a:xfrm>
          <a:prstGeom prst="rect">
            <a:avLst/>
          </a:prstGeom>
        </p:spPr>
      </p:pic>
      <p:pic>
        <p:nvPicPr>
          <p:cNvPr id="22" name="图片 21">
            <a:extLst>
              <a:ext uri="{FF2B5EF4-FFF2-40B4-BE49-F238E27FC236}">
                <a16:creationId xmlns:a16="http://schemas.microsoft.com/office/drawing/2014/main" id="{514EA991-1631-C11A-1B35-417A322C74EE}"/>
              </a:ext>
            </a:extLst>
          </p:cNvPr>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586713" y="4287089"/>
            <a:ext cx="827913" cy="269072"/>
          </a:xfrm>
          <a:prstGeom prst="rect">
            <a:avLst/>
          </a:prstGeom>
        </p:spPr>
      </p:pic>
      <p:sp>
        <p:nvSpPr>
          <p:cNvPr id="23" name="文本框 22">
            <a:extLst>
              <a:ext uri="{FF2B5EF4-FFF2-40B4-BE49-F238E27FC236}">
                <a16:creationId xmlns:a16="http://schemas.microsoft.com/office/drawing/2014/main" id="{B8602BF2-CD04-A12D-95C2-40EE319699BB}"/>
              </a:ext>
            </a:extLst>
          </p:cNvPr>
          <p:cNvSpPr txBox="1"/>
          <p:nvPr/>
        </p:nvSpPr>
        <p:spPr>
          <a:xfrm>
            <a:off x="3331769" y="4745634"/>
            <a:ext cx="1330935" cy="307777"/>
          </a:xfrm>
          <a:prstGeom prst="rect">
            <a:avLst/>
          </a:prstGeom>
          <a:noFill/>
        </p:spPr>
        <p:txBody>
          <a:bodyPr wrap="square" rtlCol="0">
            <a:spAutoFit/>
          </a:bodyPr>
          <a:lstStyle/>
          <a:p>
            <a:pPr algn="ctr" rtl="0"/>
            <a:r>
              <a:rPr kumimoji="1" lang="de-DE" sz="1400">
                <a:solidFill>
                  <a:schemeClr val="bg1">
                    <a:lumMod val="50000"/>
                  </a:schemeClr>
                </a:solidFill>
                <a:ea typeface="Noto Sans CJK SC Regular" panose="020B0500000000000000" pitchFamily="34" charset="-128"/>
              </a:rPr>
              <a:t>Immersiv</a:t>
            </a:r>
          </a:p>
        </p:txBody>
      </p:sp>
      <p:grpSp>
        <p:nvGrpSpPr>
          <p:cNvPr id="56" name="Group 76">
            <a:extLst>
              <a:ext uri="{FF2B5EF4-FFF2-40B4-BE49-F238E27FC236}">
                <a16:creationId xmlns:a16="http://schemas.microsoft.com/office/drawing/2014/main" id="{EBE85A82-343B-E41E-5724-9A383891ECAF}"/>
              </a:ext>
            </a:extLst>
          </p:cNvPr>
          <p:cNvGrpSpPr/>
          <p:nvPr/>
        </p:nvGrpSpPr>
        <p:grpSpPr>
          <a:xfrm>
            <a:off x="2756539" y="367133"/>
            <a:ext cx="380180" cy="356011"/>
            <a:chOff x="715963" y="3862388"/>
            <a:chExt cx="649287" cy="608012"/>
          </a:xfrm>
          <a:solidFill>
            <a:schemeClr val="bg1"/>
          </a:solidFill>
        </p:grpSpPr>
        <p:sp>
          <p:nvSpPr>
            <p:cNvPr id="57" name="Freeform 5">
              <a:extLst>
                <a:ext uri="{FF2B5EF4-FFF2-40B4-BE49-F238E27FC236}">
                  <a16:creationId xmlns:a16="http://schemas.microsoft.com/office/drawing/2014/main" id="{979F546A-E1BB-0E6B-9EC8-E602657D18FA}"/>
                </a:ext>
              </a:extLst>
            </p:cNvPr>
            <p:cNvSpPr>
              <a:spLocks/>
            </p:cNvSpPr>
            <p:nvPr/>
          </p:nvSpPr>
          <p:spPr bwMode="auto">
            <a:xfrm>
              <a:off x="1057275" y="4040188"/>
              <a:ext cx="46037" cy="61912"/>
            </a:xfrm>
            <a:custGeom>
              <a:avLst/>
              <a:gdLst>
                <a:gd name="T0" fmla="*/ 2 w 16"/>
                <a:gd name="T1" fmla="*/ 7 h 22"/>
                <a:gd name="T2" fmla="*/ 7 w 16"/>
                <a:gd name="T3" fmla="*/ 17 h 22"/>
                <a:gd name="T4" fmla="*/ 11 w 16"/>
                <a:gd name="T5" fmla="*/ 21 h 22"/>
                <a:gd name="T6" fmla="*/ 14 w 16"/>
                <a:gd name="T7" fmla="*/ 22 h 22"/>
                <a:gd name="T8" fmla="*/ 16 w 16"/>
                <a:gd name="T9" fmla="*/ 17 h 22"/>
                <a:gd name="T10" fmla="*/ 15 w 16"/>
                <a:gd name="T11" fmla="*/ 13 h 22"/>
                <a:gd name="T12" fmla="*/ 12 w 16"/>
                <a:gd name="T13" fmla="*/ 5 h 22"/>
                <a:gd name="T14" fmla="*/ 11 w 16"/>
                <a:gd name="T15" fmla="*/ 3 h 22"/>
                <a:gd name="T16" fmla="*/ 8 w 16"/>
                <a:gd name="T17" fmla="*/ 1 h 22"/>
                <a:gd name="T18" fmla="*/ 8 w 16"/>
                <a:gd name="T19" fmla="*/ 1 h 22"/>
                <a:gd name="T20" fmla="*/ 3 w 16"/>
                <a:gd name="T21" fmla="*/ 3 h 22"/>
                <a:gd name="T22" fmla="*/ 2 w 16"/>
                <a:gd name="T23" fmla="*/ 7 h 22"/>
                <a:gd name="T24" fmla="*/ 2 w 16"/>
                <a:gd name="T25"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2">
                  <a:moveTo>
                    <a:pt x="2" y="7"/>
                  </a:moveTo>
                  <a:cubicBezTo>
                    <a:pt x="3" y="10"/>
                    <a:pt x="6" y="15"/>
                    <a:pt x="7" y="17"/>
                  </a:cubicBezTo>
                  <a:cubicBezTo>
                    <a:pt x="8" y="18"/>
                    <a:pt x="9" y="19"/>
                    <a:pt x="11" y="21"/>
                  </a:cubicBezTo>
                  <a:cubicBezTo>
                    <a:pt x="12" y="22"/>
                    <a:pt x="13" y="22"/>
                    <a:pt x="14" y="22"/>
                  </a:cubicBezTo>
                  <a:cubicBezTo>
                    <a:pt x="15" y="22"/>
                    <a:pt x="16" y="21"/>
                    <a:pt x="16" y="17"/>
                  </a:cubicBezTo>
                  <a:cubicBezTo>
                    <a:pt x="16" y="16"/>
                    <a:pt x="15" y="14"/>
                    <a:pt x="15" y="13"/>
                  </a:cubicBezTo>
                  <a:cubicBezTo>
                    <a:pt x="15" y="12"/>
                    <a:pt x="13" y="8"/>
                    <a:pt x="12" y="5"/>
                  </a:cubicBezTo>
                  <a:cubicBezTo>
                    <a:pt x="11" y="3"/>
                    <a:pt x="11" y="3"/>
                    <a:pt x="11" y="3"/>
                  </a:cubicBezTo>
                  <a:cubicBezTo>
                    <a:pt x="11" y="3"/>
                    <a:pt x="11" y="0"/>
                    <a:pt x="8" y="1"/>
                  </a:cubicBezTo>
                  <a:cubicBezTo>
                    <a:pt x="8" y="1"/>
                    <a:pt x="8" y="1"/>
                    <a:pt x="8" y="1"/>
                  </a:cubicBezTo>
                  <a:cubicBezTo>
                    <a:pt x="7" y="1"/>
                    <a:pt x="6" y="2"/>
                    <a:pt x="3" y="3"/>
                  </a:cubicBezTo>
                  <a:cubicBezTo>
                    <a:pt x="0" y="5"/>
                    <a:pt x="1" y="7"/>
                    <a:pt x="2" y="7"/>
                  </a:cubicBezTo>
                  <a:cubicBezTo>
                    <a:pt x="2" y="7"/>
                    <a:pt x="2" y="7"/>
                    <a:pt x="2" y="7"/>
                  </a:cubicBezTo>
                  <a:close/>
                </a:path>
              </a:pathLst>
            </a:custGeom>
            <a:grpFill/>
            <a:ln>
              <a:noFill/>
            </a:ln>
            <a:extLst>
              <a:ext uri="{91240B29-F687-4f45-9708-019B960494DF}">
                <a14:hiddenLine xmlns="" xmlns:a14="http://schemas.microsoft.com/office/drawing/2010/main" xmlns:c15="http://schemas.microsoft.com/office/drawing/2012/chart" xmlns:c="http://schemas.openxmlformats.org/drawingml/2006/chart"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
              <a:extLst>
                <a:ext uri="{FF2B5EF4-FFF2-40B4-BE49-F238E27FC236}">
                  <a16:creationId xmlns:a16="http://schemas.microsoft.com/office/drawing/2014/main" id="{B639BD46-CC8D-544C-9BEA-F019736AE1A3}"/>
                </a:ext>
              </a:extLst>
            </p:cNvPr>
            <p:cNvSpPr>
              <a:spLocks/>
            </p:cNvSpPr>
            <p:nvPr/>
          </p:nvSpPr>
          <p:spPr bwMode="auto">
            <a:xfrm>
              <a:off x="1079500" y="3989388"/>
              <a:ext cx="187325" cy="192087"/>
            </a:xfrm>
            <a:custGeom>
              <a:avLst/>
              <a:gdLst>
                <a:gd name="T0" fmla="*/ 9 w 66"/>
                <a:gd name="T1" fmla="*/ 19 h 68"/>
                <a:gd name="T2" fmla="*/ 10 w 66"/>
                <a:gd name="T3" fmla="*/ 21 h 68"/>
                <a:gd name="T4" fmla="*/ 13 w 66"/>
                <a:gd name="T5" fmla="*/ 30 h 68"/>
                <a:gd name="T6" fmla="*/ 14 w 66"/>
                <a:gd name="T7" fmla="*/ 35 h 68"/>
                <a:gd name="T8" fmla="*/ 11 w 66"/>
                <a:gd name="T9" fmla="*/ 43 h 68"/>
                <a:gd name="T10" fmla="*/ 6 w 66"/>
                <a:gd name="T11" fmla="*/ 46 h 68"/>
                <a:gd name="T12" fmla="*/ 6 w 66"/>
                <a:gd name="T13" fmla="*/ 46 h 68"/>
                <a:gd name="T14" fmla="*/ 6 w 66"/>
                <a:gd name="T15" fmla="*/ 46 h 68"/>
                <a:gd name="T16" fmla="*/ 0 w 66"/>
                <a:gd name="T17" fmla="*/ 44 h 68"/>
                <a:gd name="T18" fmla="*/ 33 w 66"/>
                <a:gd name="T19" fmla="*/ 68 h 68"/>
                <a:gd name="T20" fmla="*/ 66 w 66"/>
                <a:gd name="T21" fmla="*/ 34 h 68"/>
                <a:gd name="T22" fmla="*/ 33 w 66"/>
                <a:gd name="T23" fmla="*/ 0 h 68"/>
                <a:gd name="T24" fmla="*/ 5 w 66"/>
                <a:gd name="T25" fmla="*/ 14 h 68"/>
                <a:gd name="T26" fmla="*/ 9 w 66"/>
                <a:gd name="T27"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8">
                  <a:moveTo>
                    <a:pt x="9" y="19"/>
                  </a:moveTo>
                  <a:cubicBezTo>
                    <a:pt x="10" y="21"/>
                    <a:pt x="10" y="21"/>
                    <a:pt x="10" y="21"/>
                  </a:cubicBezTo>
                  <a:cubicBezTo>
                    <a:pt x="11" y="23"/>
                    <a:pt x="12" y="27"/>
                    <a:pt x="13" y="30"/>
                  </a:cubicBezTo>
                  <a:cubicBezTo>
                    <a:pt x="13" y="31"/>
                    <a:pt x="14" y="33"/>
                    <a:pt x="14" y="35"/>
                  </a:cubicBezTo>
                  <a:cubicBezTo>
                    <a:pt x="14" y="37"/>
                    <a:pt x="14" y="41"/>
                    <a:pt x="11" y="43"/>
                  </a:cubicBezTo>
                  <a:cubicBezTo>
                    <a:pt x="10" y="45"/>
                    <a:pt x="8" y="46"/>
                    <a:pt x="6" y="46"/>
                  </a:cubicBezTo>
                  <a:cubicBezTo>
                    <a:pt x="6" y="46"/>
                    <a:pt x="6" y="46"/>
                    <a:pt x="6" y="46"/>
                  </a:cubicBezTo>
                  <a:cubicBezTo>
                    <a:pt x="6" y="46"/>
                    <a:pt x="6" y="46"/>
                    <a:pt x="6" y="46"/>
                  </a:cubicBezTo>
                  <a:cubicBezTo>
                    <a:pt x="4" y="46"/>
                    <a:pt x="2" y="45"/>
                    <a:pt x="0" y="44"/>
                  </a:cubicBezTo>
                  <a:cubicBezTo>
                    <a:pt x="5" y="58"/>
                    <a:pt x="17" y="68"/>
                    <a:pt x="33" y="68"/>
                  </a:cubicBezTo>
                  <a:cubicBezTo>
                    <a:pt x="51" y="68"/>
                    <a:pt x="66" y="52"/>
                    <a:pt x="66" y="34"/>
                  </a:cubicBezTo>
                  <a:cubicBezTo>
                    <a:pt x="66" y="15"/>
                    <a:pt x="51" y="0"/>
                    <a:pt x="33" y="0"/>
                  </a:cubicBezTo>
                  <a:cubicBezTo>
                    <a:pt x="21" y="0"/>
                    <a:pt x="11" y="6"/>
                    <a:pt x="5" y="14"/>
                  </a:cubicBezTo>
                  <a:cubicBezTo>
                    <a:pt x="7" y="15"/>
                    <a:pt x="8" y="17"/>
                    <a:pt x="9" y="19"/>
                  </a:cubicBezTo>
                  <a:close/>
                </a:path>
              </a:pathLst>
            </a:custGeom>
            <a:grpFill/>
            <a:ln>
              <a:noFill/>
            </a:ln>
            <a:extLst>
              <a:ext uri="{91240B29-F687-4f45-9708-019B960494DF}">
                <a14:hiddenLine xmlns="" xmlns:a14="http://schemas.microsoft.com/office/drawing/2010/main" xmlns:c15="http://schemas.microsoft.com/office/drawing/2012/chart" xmlns:c="http://schemas.openxmlformats.org/drawingml/2006/chart"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7">
              <a:extLst>
                <a:ext uri="{FF2B5EF4-FFF2-40B4-BE49-F238E27FC236}">
                  <a16:creationId xmlns:a16="http://schemas.microsoft.com/office/drawing/2014/main" id="{300FE308-4F8C-68A0-1F7D-D490F2F6EFA4}"/>
                </a:ext>
              </a:extLst>
            </p:cNvPr>
            <p:cNvSpPr>
              <a:spLocks/>
            </p:cNvSpPr>
            <p:nvPr/>
          </p:nvSpPr>
          <p:spPr bwMode="auto">
            <a:xfrm>
              <a:off x="1130300" y="4332288"/>
              <a:ext cx="234950" cy="138112"/>
            </a:xfrm>
            <a:custGeom>
              <a:avLst/>
              <a:gdLst>
                <a:gd name="T0" fmla="*/ 78 w 83"/>
                <a:gd name="T1" fmla="*/ 0 h 49"/>
                <a:gd name="T2" fmla="*/ 6 w 83"/>
                <a:gd name="T3" fmla="*/ 0 h 49"/>
                <a:gd name="T4" fmla="*/ 0 w 83"/>
                <a:gd name="T5" fmla="*/ 5 h 49"/>
                <a:gd name="T6" fmla="*/ 0 w 83"/>
                <a:gd name="T7" fmla="*/ 33 h 49"/>
                <a:gd name="T8" fmla="*/ 0 w 83"/>
                <a:gd name="T9" fmla="*/ 43 h 49"/>
                <a:gd name="T10" fmla="*/ 6 w 83"/>
                <a:gd name="T11" fmla="*/ 49 h 49"/>
                <a:gd name="T12" fmla="*/ 78 w 83"/>
                <a:gd name="T13" fmla="*/ 49 h 49"/>
                <a:gd name="T14" fmla="*/ 83 w 83"/>
                <a:gd name="T15" fmla="*/ 43 h 49"/>
                <a:gd name="T16" fmla="*/ 83 w 83"/>
                <a:gd name="T17" fmla="*/ 5 h 49"/>
                <a:gd name="T18" fmla="*/ 78 w 83"/>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49">
                  <a:moveTo>
                    <a:pt x="78" y="0"/>
                  </a:moveTo>
                  <a:cubicBezTo>
                    <a:pt x="6" y="0"/>
                    <a:pt x="6" y="0"/>
                    <a:pt x="6" y="0"/>
                  </a:cubicBezTo>
                  <a:cubicBezTo>
                    <a:pt x="3" y="0"/>
                    <a:pt x="0" y="2"/>
                    <a:pt x="0" y="5"/>
                  </a:cubicBezTo>
                  <a:cubicBezTo>
                    <a:pt x="0" y="33"/>
                    <a:pt x="0" y="33"/>
                    <a:pt x="0" y="33"/>
                  </a:cubicBezTo>
                  <a:cubicBezTo>
                    <a:pt x="0" y="43"/>
                    <a:pt x="0" y="43"/>
                    <a:pt x="0" y="43"/>
                  </a:cubicBezTo>
                  <a:cubicBezTo>
                    <a:pt x="0" y="46"/>
                    <a:pt x="3" y="49"/>
                    <a:pt x="6" y="49"/>
                  </a:cubicBezTo>
                  <a:cubicBezTo>
                    <a:pt x="78" y="49"/>
                    <a:pt x="78" y="49"/>
                    <a:pt x="78" y="49"/>
                  </a:cubicBezTo>
                  <a:cubicBezTo>
                    <a:pt x="81" y="49"/>
                    <a:pt x="83" y="46"/>
                    <a:pt x="83" y="43"/>
                  </a:cubicBezTo>
                  <a:cubicBezTo>
                    <a:pt x="83" y="5"/>
                    <a:pt x="83" y="5"/>
                    <a:pt x="83" y="5"/>
                  </a:cubicBezTo>
                  <a:cubicBezTo>
                    <a:pt x="83" y="2"/>
                    <a:pt x="81" y="0"/>
                    <a:pt x="78" y="0"/>
                  </a:cubicBezTo>
                  <a:close/>
                </a:path>
              </a:pathLst>
            </a:custGeom>
            <a:grpFill/>
            <a:ln>
              <a:noFill/>
            </a:ln>
            <a:extLst>
              <a:ext uri="{91240B29-F687-4f45-9708-019B960494DF}">
                <a14:hiddenLine xmlns="" xmlns:a14="http://schemas.microsoft.com/office/drawing/2010/main" xmlns:c15="http://schemas.microsoft.com/office/drawing/2012/chart" xmlns:c="http://schemas.openxmlformats.org/drawingml/2006/chart"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8">
              <a:extLst>
                <a:ext uri="{FF2B5EF4-FFF2-40B4-BE49-F238E27FC236}">
                  <a16:creationId xmlns:a16="http://schemas.microsoft.com/office/drawing/2014/main" id="{31A4232B-6FFC-184D-7D56-8F27D5161439}"/>
                </a:ext>
              </a:extLst>
            </p:cNvPr>
            <p:cNvSpPr>
              <a:spLocks/>
            </p:cNvSpPr>
            <p:nvPr/>
          </p:nvSpPr>
          <p:spPr bwMode="auto">
            <a:xfrm>
              <a:off x="1042988" y="4206875"/>
              <a:ext cx="257175" cy="220662"/>
            </a:xfrm>
            <a:custGeom>
              <a:avLst/>
              <a:gdLst>
                <a:gd name="T0" fmla="*/ 25 w 91"/>
                <a:gd name="T1" fmla="*/ 49 h 78"/>
                <a:gd name="T2" fmla="*/ 37 w 91"/>
                <a:gd name="T3" fmla="*/ 37 h 78"/>
                <a:gd name="T4" fmla="*/ 91 w 91"/>
                <a:gd name="T5" fmla="*/ 37 h 78"/>
                <a:gd name="T6" fmla="*/ 91 w 91"/>
                <a:gd name="T7" fmla="*/ 31 h 78"/>
                <a:gd name="T8" fmla="*/ 71 w 91"/>
                <a:gd name="T9" fmla="*/ 2 h 78"/>
                <a:gd name="T10" fmla="*/ 70 w 91"/>
                <a:gd name="T11" fmla="*/ 2 h 78"/>
                <a:gd name="T12" fmla="*/ 67 w 91"/>
                <a:gd name="T13" fmla="*/ 1 h 78"/>
                <a:gd name="T14" fmla="*/ 67 w 91"/>
                <a:gd name="T15" fmla="*/ 1 h 78"/>
                <a:gd name="T16" fmla="*/ 64 w 91"/>
                <a:gd name="T17" fmla="*/ 0 h 78"/>
                <a:gd name="T18" fmla="*/ 63 w 91"/>
                <a:gd name="T19" fmla="*/ 0 h 78"/>
                <a:gd name="T20" fmla="*/ 59 w 91"/>
                <a:gd name="T21" fmla="*/ 0 h 78"/>
                <a:gd name="T22" fmla="*/ 34 w 91"/>
                <a:gd name="T23" fmla="*/ 0 h 78"/>
                <a:gd name="T24" fmla="*/ 2 w 91"/>
                <a:gd name="T25" fmla="*/ 33 h 78"/>
                <a:gd name="T26" fmla="*/ 2 w 91"/>
                <a:gd name="T27" fmla="*/ 44 h 78"/>
                <a:gd name="T28" fmla="*/ 2 w 91"/>
                <a:gd name="T29" fmla="*/ 68 h 78"/>
                <a:gd name="T30" fmla="*/ 13 w 91"/>
                <a:gd name="T31" fmla="*/ 78 h 78"/>
                <a:gd name="T32" fmla="*/ 25 w 91"/>
                <a:gd name="T33" fmla="*/ 78 h 78"/>
                <a:gd name="T34" fmla="*/ 25 w 91"/>
                <a:gd name="T35" fmla="*/ 77 h 78"/>
                <a:gd name="T36" fmla="*/ 25 w 91"/>
                <a:gd name="T37"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78">
                  <a:moveTo>
                    <a:pt x="25" y="49"/>
                  </a:moveTo>
                  <a:cubicBezTo>
                    <a:pt x="25" y="42"/>
                    <a:pt x="30" y="37"/>
                    <a:pt x="37" y="37"/>
                  </a:cubicBezTo>
                  <a:cubicBezTo>
                    <a:pt x="91" y="37"/>
                    <a:pt x="91" y="37"/>
                    <a:pt x="91" y="37"/>
                  </a:cubicBezTo>
                  <a:cubicBezTo>
                    <a:pt x="91" y="31"/>
                    <a:pt x="91" y="31"/>
                    <a:pt x="91" y="31"/>
                  </a:cubicBezTo>
                  <a:cubicBezTo>
                    <a:pt x="91" y="18"/>
                    <a:pt x="83" y="7"/>
                    <a:pt x="71" y="2"/>
                  </a:cubicBezTo>
                  <a:cubicBezTo>
                    <a:pt x="71" y="2"/>
                    <a:pt x="71" y="2"/>
                    <a:pt x="70" y="2"/>
                  </a:cubicBezTo>
                  <a:cubicBezTo>
                    <a:pt x="69" y="2"/>
                    <a:pt x="69" y="1"/>
                    <a:pt x="67" y="1"/>
                  </a:cubicBezTo>
                  <a:cubicBezTo>
                    <a:pt x="67" y="1"/>
                    <a:pt x="67" y="1"/>
                    <a:pt x="67" y="1"/>
                  </a:cubicBezTo>
                  <a:cubicBezTo>
                    <a:pt x="66" y="0"/>
                    <a:pt x="65" y="0"/>
                    <a:pt x="64" y="0"/>
                  </a:cubicBezTo>
                  <a:cubicBezTo>
                    <a:pt x="64" y="0"/>
                    <a:pt x="63" y="0"/>
                    <a:pt x="63" y="0"/>
                  </a:cubicBezTo>
                  <a:cubicBezTo>
                    <a:pt x="62" y="0"/>
                    <a:pt x="60" y="0"/>
                    <a:pt x="59" y="0"/>
                  </a:cubicBezTo>
                  <a:cubicBezTo>
                    <a:pt x="34" y="0"/>
                    <a:pt x="34" y="0"/>
                    <a:pt x="34" y="0"/>
                  </a:cubicBezTo>
                  <a:cubicBezTo>
                    <a:pt x="0" y="0"/>
                    <a:pt x="2" y="28"/>
                    <a:pt x="2" y="33"/>
                  </a:cubicBezTo>
                  <a:cubicBezTo>
                    <a:pt x="2" y="44"/>
                    <a:pt x="2" y="44"/>
                    <a:pt x="2" y="44"/>
                  </a:cubicBezTo>
                  <a:cubicBezTo>
                    <a:pt x="2" y="68"/>
                    <a:pt x="2" y="68"/>
                    <a:pt x="2" y="68"/>
                  </a:cubicBezTo>
                  <a:cubicBezTo>
                    <a:pt x="2" y="73"/>
                    <a:pt x="7" y="78"/>
                    <a:pt x="13" y="78"/>
                  </a:cubicBezTo>
                  <a:cubicBezTo>
                    <a:pt x="25" y="78"/>
                    <a:pt x="25" y="78"/>
                    <a:pt x="25" y="78"/>
                  </a:cubicBezTo>
                  <a:cubicBezTo>
                    <a:pt x="25" y="77"/>
                    <a:pt x="25" y="77"/>
                    <a:pt x="25" y="77"/>
                  </a:cubicBezTo>
                  <a:lnTo>
                    <a:pt x="25" y="49"/>
                  </a:lnTo>
                  <a:close/>
                </a:path>
              </a:pathLst>
            </a:custGeom>
            <a:grpFill/>
            <a:ln>
              <a:noFill/>
            </a:ln>
            <a:extLst>
              <a:ext uri="{91240B29-F687-4f45-9708-019B960494DF}">
                <a14:hiddenLine xmlns="" xmlns:a14="http://schemas.microsoft.com/office/drawing/2010/main" xmlns:c15="http://schemas.microsoft.com/office/drawing/2012/chart" xmlns:c="http://schemas.openxmlformats.org/drawingml/2006/chart"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9">
              <a:extLst>
                <a:ext uri="{FF2B5EF4-FFF2-40B4-BE49-F238E27FC236}">
                  <a16:creationId xmlns:a16="http://schemas.microsoft.com/office/drawing/2014/main" id="{BB540EE2-DAF6-7D73-8440-12AA8C4315CF}"/>
                </a:ext>
              </a:extLst>
            </p:cNvPr>
            <p:cNvSpPr>
              <a:spLocks noChangeArrowheads="1"/>
            </p:cNvSpPr>
            <p:nvPr/>
          </p:nvSpPr>
          <p:spPr bwMode="auto">
            <a:xfrm>
              <a:off x="730250" y="3876675"/>
              <a:ext cx="50800" cy="50800"/>
            </a:xfrm>
            <a:prstGeom prst="ellipse">
              <a:avLst/>
            </a:prstGeom>
            <a:grpFill/>
            <a:ln>
              <a:noFill/>
            </a:ln>
            <a:extLst>
              <a:ext uri="{91240B29-F687-4f45-9708-019B960494DF}">
                <a14:hiddenLine xmlns="" xmlns:a14="http://schemas.microsoft.com/office/drawing/2010/main" xmlns:c15="http://schemas.microsoft.com/office/drawing/2012/chart" xmlns:c="http://schemas.openxmlformats.org/drawingml/2006/chart"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0">
              <a:extLst>
                <a:ext uri="{FF2B5EF4-FFF2-40B4-BE49-F238E27FC236}">
                  <a16:creationId xmlns:a16="http://schemas.microsoft.com/office/drawing/2014/main" id="{E683D89A-20CE-93B1-640D-6B68B7AD5E74}"/>
                </a:ext>
              </a:extLst>
            </p:cNvPr>
            <p:cNvSpPr>
              <a:spLocks noEditPoints="1"/>
            </p:cNvSpPr>
            <p:nvPr/>
          </p:nvSpPr>
          <p:spPr bwMode="auto">
            <a:xfrm>
              <a:off x="715963" y="3862388"/>
              <a:ext cx="471487" cy="500062"/>
            </a:xfrm>
            <a:custGeom>
              <a:avLst/>
              <a:gdLst>
                <a:gd name="T0" fmla="*/ 155 w 167"/>
                <a:gd name="T1" fmla="*/ 0 h 177"/>
                <a:gd name="T2" fmla="*/ 33 w 167"/>
                <a:gd name="T3" fmla="*/ 0 h 177"/>
                <a:gd name="T4" fmla="*/ 38 w 167"/>
                <a:gd name="T5" fmla="*/ 14 h 177"/>
                <a:gd name="T6" fmla="*/ 14 w 167"/>
                <a:gd name="T7" fmla="*/ 38 h 177"/>
                <a:gd name="T8" fmla="*/ 0 w 167"/>
                <a:gd name="T9" fmla="*/ 33 h 177"/>
                <a:gd name="T10" fmla="*/ 0 w 167"/>
                <a:gd name="T11" fmla="*/ 163 h 177"/>
                <a:gd name="T12" fmla="*/ 13 w 167"/>
                <a:gd name="T13" fmla="*/ 177 h 177"/>
                <a:gd name="T14" fmla="*/ 111 w 167"/>
                <a:gd name="T15" fmla="*/ 177 h 177"/>
                <a:gd name="T16" fmla="*/ 111 w 167"/>
                <a:gd name="T17" fmla="*/ 166 h 177"/>
                <a:gd name="T18" fmla="*/ 111 w 167"/>
                <a:gd name="T19" fmla="*/ 155 h 177"/>
                <a:gd name="T20" fmla="*/ 111 w 167"/>
                <a:gd name="T21" fmla="*/ 155 h 177"/>
                <a:gd name="T22" fmla="*/ 121 w 167"/>
                <a:gd name="T23" fmla="*/ 125 h 177"/>
                <a:gd name="T24" fmla="*/ 145 w 167"/>
                <a:gd name="T25" fmla="*/ 115 h 177"/>
                <a:gd name="T26" fmla="*/ 123 w 167"/>
                <a:gd name="T27" fmla="*/ 91 h 177"/>
                <a:gd name="T28" fmla="*/ 118 w 167"/>
                <a:gd name="T29" fmla="*/ 77 h 177"/>
                <a:gd name="T30" fmla="*/ 117 w 167"/>
                <a:gd name="T31" fmla="*/ 74 h 177"/>
                <a:gd name="T32" fmla="*/ 117 w 167"/>
                <a:gd name="T33" fmla="*/ 73 h 177"/>
                <a:gd name="T34" fmla="*/ 115 w 167"/>
                <a:gd name="T35" fmla="*/ 67 h 177"/>
                <a:gd name="T36" fmla="*/ 121 w 167"/>
                <a:gd name="T37" fmla="*/ 60 h 177"/>
                <a:gd name="T38" fmla="*/ 127 w 167"/>
                <a:gd name="T39" fmla="*/ 57 h 177"/>
                <a:gd name="T40" fmla="*/ 129 w 167"/>
                <a:gd name="T41" fmla="*/ 55 h 177"/>
                <a:gd name="T42" fmla="*/ 162 w 167"/>
                <a:gd name="T43" fmla="*/ 38 h 177"/>
                <a:gd name="T44" fmla="*/ 167 w 167"/>
                <a:gd name="T45" fmla="*/ 39 h 177"/>
                <a:gd name="T46" fmla="*/ 167 w 167"/>
                <a:gd name="T47" fmla="*/ 14 h 177"/>
                <a:gd name="T48" fmla="*/ 155 w 167"/>
                <a:gd name="T49" fmla="*/ 0 h 177"/>
                <a:gd name="T50" fmla="*/ 52 w 167"/>
                <a:gd name="T51" fmla="*/ 144 h 177"/>
                <a:gd name="T52" fmla="*/ 35 w 167"/>
                <a:gd name="T53" fmla="*/ 144 h 177"/>
                <a:gd name="T54" fmla="*/ 35 w 167"/>
                <a:gd name="T55" fmla="*/ 121 h 177"/>
                <a:gd name="T56" fmla="*/ 52 w 167"/>
                <a:gd name="T57" fmla="*/ 121 h 177"/>
                <a:gd name="T58" fmla="*/ 52 w 167"/>
                <a:gd name="T59" fmla="*/ 144 h 177"/>
                <a:gd name="T60" fmla="*/ 65 w 167"/>
                <a:gd name="T61" fmla="*/ 63 h 177"/>
                <a:gd name="T62" fmla="*/ 49 w 167"/>
                <a:gd name="T63" fmla="*/ 63 h 177"/>
                <a:gd name="T64" fmla="*/ 49 w 167"/>
                <a:gd name="T65" fmla="*/ 41 h 177"/>
                <a:gd name="T66" fmla="*/ 65 w 167"/>
                <a:gd name="T67" fmla="*/ 41 h 177"/>
                <a:gd name="T68" fmla="*/ 65 w 167"/>
                <a:gd name="T69" fmla="*/ 63 h 177"/>
                <a:gd name="T70" fmla="*/ 104 w 167"/>
                <a:gd name="T71" fmla="*/ 144 h 177"/>
                <a:gd name="T72" fmla="*/ 88 w 167"/>
                <a:gd name="T73" fmla="*/ 144 h 177"/>
                <a:gd name="T74" fmla="*/ 88 w 167"/>
                <a:gd name="T75" fmla="*/ 121 h 177"/>
                <a:gd name="T76" fmla="*/ 104 w 167"/>
                <a:gd name="T77" fmla="*/ 121 h 177"/>
                <a:gd name="T78" fmla="*/ 104 w 167"/>
                <a:gd name="T79" fmla="*/ 144 h 177"/>
                <a:gd name="T80" fmla="*/ 104 w 167"/>
                <a:gd name="T81" fmla="*/ 101 h 177"/>
                <a:gd name="T82" fmla="*/ 88 w 167"/>
                <a:gd name="T83" fmla="*/ 101 h 177"/>
                <a:gd name="T84" fmla="*/ 88 w 167"/>
                <a:gd name="T85" fmla="*/ 79 h 177"/>
                <a:gd name="T86" fmla="*/ 104 w 167"/>
                <a:gd name="T87" fmla="*/ 79 h 177"/>
                <a:gd name="T88" fmla="*/ 104 w 167"/>
                <a:gd name="T89" fmla="*/ 101 h 177"/>
                <a:gd name="T90" fmla="*/ 104 w 167"/>
                <a:gd name="T91" fmla="*/ 63 h 177"/>
                <a:gd name="T92" fmla="*/ 88 w 167"/>
                <a:gd name="T93" fmla="*/ 63 h 177"/>
                <a:gd name="T94" fmla="*/ 88 w 167"/>
                <a:gd name="T95" fmla="*/ 41 h 177"/>
                <a:gd name="T96" fmla="*/ 104 w 167"/>
                <a:gd name="T97" fmla="*/ 41 h 177"/>
                <a:gd name="T98" fmla="*/ 104 w 167"/>
                <a:gd name="T99" fmla="*/ 6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7" h="177">
                  <a:moveTo>
                    <a:pt x="155" y="0"/>
                  </a:moveTo>
                  <a:cubicBezTo>
                    <a:pt x="33" y="0"/>
                    <a:pt x="33" y="0"/>
                    <a:pt x="33" y="0"/>
                  </a:cubicBezTo>
                  <a:cubicBezTo>
                    <a:pt x="36" y="4"/>
                    <a:pt x="38" y="9"/>
                    <a:pt x="38" y="14"/>
                  </a:cubicBezTo>
                  <a:cubicBezTo>
                    <a:pt x="38" y="27"/>
                    <a:pt x="27" y="38"/>
                    <a:pt x="14" y="38"/>
                  </a:cubicBezTo>
                  <a:cubicBezTo>
                    <a:pt x="8" y="38"/>
                    <a:pt x="4" y="36"/>
                    <a:pt x="0" y="33"/>
                  </a:cubicBezTo>
                  <a:cubicBezTo>
                    <a:pt x="0" y="163"/>
                    <a:pt x="0" y="163"/>
                    <a:pt x="0" y="163"/>
                  </a:cubicBezTo>
                  <a:cubicBezTo>
                    <a:pt x="0" y="171"/>
                    <a:pt x="6" y="177"/>
                    <a:pt x="13" y="177"/>
                  </a:cubicBezTo>
                  <a:cubicBezTo>
                    <a:pt x="111" y="177"/>
                    <a:pt x="111" y="177"/>
                    <a:pt x="111" y="177"/>
                  </a:cubicBezTo>
                  <a:cubicBezTo>
                    <a:pt x="111" y="166"/>
                    <a:pt x="111" y="166"/>
                    <a:pt x="111" y="166"/>
                  </a:cubicBezTo>
                  <a:cubicBezTo>
                    <a:pt x="111" y="155"/>
                    <a:pt x="111" y="155"/>
                    <a:pt x="111" y="155"/>
                  </a:cubicBezTo>
                  <a:cubicBezTo>
                    <a:pt x="111" y="155"/>
                    <a:pt x="111" y="155"/>
                    <a:pt x="111" y="155"/>
                  </a:cubicBezTo>
                  <a:cubicBezTo>
                    <a:pt x="111" y="149"/>
                    <a:pt x="111" y="135"/>
                    <a:pt x="121" y="125"/>
                  </a:cubicBezTo>
                  <a:cubicBezTo>
                    <a:pt x="126" y="119"/>
                    <a:pt x="135" y="116"/>
                    <a:pt x="145" y="115"/>
                  </a:cubicBezTo>
                  <a:cubicBezTo>
                    <a:pt x="134" y="111"/>
                    <a:pt x="126" y="102"/>
                    <a:pt x="123" y="91"/>
                  </a:cubicBezTo>
                  <a:cubicBezTo>
                    <a:pt x="118" y="77"/>
                    <a:pt x="118" y="77"/>
                    <a:pt x="118" y="77"/>
                  </a:cubicBezTo>
                  <a:cubicBezTo>
                    <a:pt x="118" y="75"/>
                    <a:pt x="117" y="74"/>
                    <a:pt x="117" y="74"/>
                  </a:cubicBezTo>
                  <a:cubicBezTo>
                    <a:pt x="117" y="73"/>
                    <a:pt x="117" y="73"/>
                    <a:pt x="117" y="73"/>
                  </a:cubicBezTo>
                  <a:cubicBezTo>
                    <a:pt x="115" y="71"/>
                    <a:pt x="115" y="69"/>
                    <a:pt x="115" y="67"/>
                  </a:cubicBezTo>
                  <a:cubicBezTo>
                    <a:pt x="116" y="65"/>
                    <a:pt x="117" y="62"/>
                    <a:pt x="121" y="60"/>
                  </a:cubicBezTo>
                  <a:cubicBezTo>
                    <a:pt x="124" y="59"/>
                    <a:pt x="125" y="58"/>
                    <a:pt x="127" y="57"/>
                  </a:cubicBezTo>
                  <a:cubicBezTo>
                    <a:pt x="129" y="55"/>
                    <a:pt x="129" y="55"/>
                    <a:pt x="129" y="55"/>
                  </a:cubicBezTo>
                  <a:cubicBezTo>
                    <a:pt x="136" y="45"/>
                    <a:pt x="149" y="38"/>
                    <a:pt x="162" y="38"/>
                  </a:cubicBezTo>
                  <a:cubicBezTo>
                    <a:pt x="163" y="38"/>
                    <a:pt x="165" y="38"/>
                    <a:pt x="167" y="39"/>
                  </a:cubicBezTo>
                  <a:cubicBezTo>
                    <a:pt x="167" y="14"/>
                    <a:pt x="167" y="14"/>
                    <a:pt x="167" y="14"/>
                  </a:cubicBezTo>
                  <a:cubicBezTo>
                    <a:pt x="167" y="6"/>
                    <a:pt x="163" y="0"/>
                    <a:pt x="155" y="0"/>
                  </a:cubicBezTo>
                  <a:close/>
                  <a:moveTo>
                    <a:pt x="52" y="144"/>
                  </a:moveTo>
                  <a:cubicBezTo>
                    <a:pt x="35" y="144"/>
                    <a:pt x="35" y="144"/>
                    <a:pt x="35" y="144"/>
                  </a:cubicBezTo>
                  <a:cubicBezTo>
                    <a:pt x="35" y="121"/>
                    <a:pt x="35" y="121"/>
                    <a:pt x="35" y="121"/>
                  </a:cubicBezTo>
                  <a:cubicBezTo>
                    <a:pt x="52" y="121"/>
                    <a:pt x="52" y="121"/>
                    <a:pt x="52" y="121"/>
                  </a:cubicBezTo>
                  <a:lnTo>
                    <a:pt x="52" y="144"/>
                  </a:lnTo>
                  <a:close/>
                  <a:moveTo>
                    <a:pt x="65" y="63"/>
                  </a:moveTo>
                  <a:cubicBezTo>
                    <a:pt x="49" y="63"/>
                    <a:pt x="49" y="63"/>
                    <a:pt x="49" y="63"/>
                  </a:cubicBezTo>
                  <a:cubicBezTo>
                    <a:pt x="49" y="41"/>
                    <a:pt x="49" y="41"/>
                    <a:pt x="49" y="41"/>
                  </a:cubicBezTo>
                  <a:cubicBezTo>
                    <a:pt x="65" y="41"/>
                    <a:pt x="65" y="41"/>
                    <a:pt x="65" y="41"/>
                  </a:cubicBezTo>
                  <a:lnTo>
                    <a:pt x="65" y="63"/>
                  </a:lnTo>
                  <a:close/>
                  <a:moveTo>
                    <a:pt x="104" y="144"/>
                  </a:moveTo>
                  <a:cubicBezTo>
                    <a:pt x="88" y="144"/>
                    <a:pt x="88" y="144"/>
                    <a:pt x="88" y="144"/>
                  </a:cubicBezTo>
                  <a:cubicBezTo>
                    <a:pt x="88" y="121"/>
                    <a:pt x="88" y="121"/>
                    <a:pt x="88" y="121"/>
                  </a:cubicBezTo>
                  <a:cubicBezTo>
                    <a:pt x="104" y="121"/>
                    <a:pt x="104" y="121"/>
                    <a:pt x="104" y="121"/>
                  </a:cubicBezTo>
                  <a:lnTo>
                    <a:pt x="104" y="144"/>
                  </a:lnTo>
                  <a:close/>
                  <a:moveTo>
                    <a:pt x="104" y="101"/>
                  </a:moveTo>
                  <a:cubicBezTo>
                    <a:pt x="88" y="101"/>
                    <a:pt x="88" y="101"/>
                    <a:pt x="88" y="101"/>
                  </a:cubicBezTo>
                  <a:cubicBezTo>
                    <a:pt x="88" y="79"/>
                    <a:pt x="88" y="79"/>
                    <a:pt x="88" y="79"/>
                  </a:cubicBezTo>
                  <a:cubicBezTo>
                    <a:pt x="104" y="79"/>
                    <a:pt x="104" y="79"/>
                    <a:pt x="104" y="79"/>
                  </a:cubicBezTo>
                  <a:lnTo>
                    <a:pt x="104" y="101"/>
                  </a:lnTo>
                  <a:close/>
                  <a:moveTo>
                    <a:pt x="104" y="63"/>
                  </a:moveTo>
                  <a:cubicBezTo>
                    <a:pt x="88" y="63"/>
                    <a:pt x="88" y="63"/>
                    <a:pt x="88" y="63"/>
                  </a:cubicBezTo>
                  <a:cubicBezTo>
                    <a:pt x="88" y="41"/>
                    <a:pt x="88" y="41"/>
                    <a:pt x="88" y="41"/>
                  </a:cubicBezTo>
                  <a:cubicBezTo>
                    <a:pt x="104" y="41"/>
                    <a:pt x="104" y="41"/>
                    <a:pt x="104" y="41"/>
                  </a:cubicBezTo>
                  <a:lnTo>
                    <a:pt x="104" y="63"/>
                  </a:lnTo>
                  <a:close/>
                </a:path>
              </a:pathLst>
            </a:custGeom>
            <a:grpFill/>
            <a:ln>
              <a:noFill/>
            </a:ln>
            <a:extLst>
              <a:ext uri="{91240B29-F687-4f45-9708-019B960494DF}">
                <a14:hiddenLine xmlns="" xmlns:a14="http://schemas.microsoft.com/office/drawing/2010/main" xmlns:c15="http://schemas.microsoft.com/office/drawing/2012/chart" xmlns:c="http://schemas.openxmlformats.org/drawingml/2006/chart"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192">
            <a:extLst>
              <a:ext uri="{FF2B5EF4-FFF2-40B4-BE49-F238E27FC236}">
                <a16:creationId xmlns:a16="http://schemas.microsoft.com/office/drawing/2014/main" id="{1C5CA257-B4FF-2611-0A0E-D7B6A8F45A41}"/>
              </a:ext>
            </a:extLst>
          </p:cNvPr>
          <p:cNvGrpSpPr/>
          <p:nvPr/>
        </p:nvGrpSpPr>
        <p:grpSpPr>
          <a:xfrm>
            <a:off x="4197732" y="332596"/>
            <a:ext cx="447656" cy="425084"/>
            <a:chOff x="1997075" y="3752850"/>
            <a:chExt cx="755650" cy="717551"/>
          </a:xfrm>
          <a:solidFill>
            <a:schemeClr val="bg1"/>
          </a:solidFill>
        </p:grpSpPr>
        <p:sp>
          <p:nvSpPr>
            <p:cNvPr id="64" name="Freeform 14">
              <a:extLst>
                <a:ext uri="{FF2B5EF4-FFF2-40B4-BE49-F238E27FC236}">
                  <a16:creationId xmlns:a16="http://schemas.microsoft.com/office/drawing/2014/main" id="{39DB5CE0-7705-0D54-B9E6-BA08E6B59B07}"/>
                </a:ext>
              </a:extLst>
            </p:cNvPr>
            <p:cNvSpPr>
              <a:spLocks/>
            </p:cNvSpPr>
            <p:nvPr/>
          </p:nvSpPr>
          <p:spPr bwMode="auto">
            <a:xfrm>
              <a:off x="2003425" y="4133850"/>
              <a:ext cx="55563" cy="57150"/>
            </a:xfrm>
            <a:custGeom>
              <a:avLst/>
              <a:gdLst>
                <a:gd name="T0" fmla="*/ 19 w 20"/>
                <a:gd name="T1" fmla="*/ 12 h 20"/>
                <a:gd name="T2" fmla="*/ 12 w 20"/>
                <a:gd name="T3" fmla="*/ 1 h 20"/>
                <a:gd name="T4" fmla="*/ 1 w 20"/>
                <a:gd name="T5" fmla="*/ 8 h 20"/>
                <a:gd name="T6" fmla="*/ 8 w 20"/>
                <a:gd name="T7" fmla="*/ 19 h 20"/>
                <a:gd name="T8" fmla="*/ 19 w 20"/>
                <a:gd name="T9" fmla="*/ 12 h 20"/>
              </a:gdLst>
              <a:ahLst/>
              <a:cxnLst>
                <a:cxn ang="0">
                  <a:pos x="T0" y="T1"/>
                </a:cxn>
                <a:cxn ang="0">
                  <a:pos x="T2" y="T3"/>
                </a:cxn>
                <a:cxn ang="0">
                  <a:pos x="T4" y="T5"/>
                </a:cxn>
                <a:cxn ang="0">
                  <a:pos x="T6" y="T7"/>
                </a:cxn>
                <a:cxn ang="0">
                  <a:pos x="T8" y="T9"/>
                </a:cxn>
              </a:cxnLst>
              <a:rect l="0" t="0" r="r" b="b"/>
              <a:pathLst>
                <a:path w="20" h="20">
                  <a:moveTo>
                    <a:pt x="19" y="12"/>
                  </a:moveTo>
                  <a:cubicBezTo>
                    <a:pt x="20" y="7"/>
                    <a:pt x="17" y="2"/>
                    <a:pt x="12" y="1"/>
                  </a:cubicBezTo>
                  <a:cubicBezTo>
                    <a:pt x="7" y="0"/>
                    <a:pt x="2" y="3"/>
                    <a:pt x="1" y="8"/>
                  </a:cubicBezTo>
                  <a:cubicBezTo>
                    <a:pt x="0" y="13"/>
                    <a:pt x="3" y="18"/>
                    <a:pt x="8" y="19"/>
                  </a:cubicBezTo>
                  <a:cubicBezTo>
                    <a:pt x="13" y="20"/>
                    <a:pt x="18" y="17"/>
                    <a:pt x="19" y="12"/>
                  </a:cubicBezTo>
                  <a:close/>
                </a:path>
              </a:pathLst>
            </a:custGeom>
            <a:grpFill/>
            <a:ln>
              <a:noFill/>
            </a:ln>
            <a:extLst>
              <a:ext uri="{91240B29-F687-4f45-9708-019B960494DF}">
                <a14:hiddenLine xmlns="" xmlns:a14="http://schemas.microsoft.com/office/drawing/2010/main" xmlns:c15="http://schemas.microsoft.com/office/drawing/2012/chart" xmlns:c="http://schemas.openxmlformats.org/drawingml/2006/chart"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15">
              <a:extLst>
                <a:ext uri="{FF2B5EF4-FFF2-40B4-BE49-F238E27FC236}">
                  <a16:creationId xmlns:a16="http://schemas.microsoft.com/office/drawing/2014/main" id="{34AAFFC3-6505-85AB-FF39-D786C58BA534}"/>
                </a:ext>
              </a:extLst>
            </p:cNvPr>
            <p:cNvSpPr>
              <a:spLocks noChangeArrowheads="1"/>
            </p:cNvSpPr>
            <p:nvPr/>
          </p:nvSpPr>
          <p:spPr bwMode="auto">
            <a:xfrm>
              <a:off x="2324100" y="3752850"/>
              <a:ext cx="188913" cy="188913"/>
            </a:xfrm>
            <a:prstGeom prst="ellipse">
              <a:avLst/>
            </a:prstGeom>
            <a:grpFill/>
            <a:ln>
              <a:noFill/>
            </a:ln>
            <a:extLst>
              <a:ext uri="{91240B29-F687-4f45-9708-019B960494DF}">
                <a14:hiddenLine xmlns="" xmlns:a14="http://schemas.microsoft.com/office/drawing/2010/main" xmlns:c15="http://schemas.microsoft.com/office/drawing/2012/chart" xmlns:c="http://schemas.openxmlformats.org/drawingml/2006/chart"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6">
              <a:extLst>
                <a:ext uri="{FF2B5EF4-FFF2-40B4-BE49-F238E27FC236}">
                  <a16:creationId xmlns:a16="http://schemas.microsoft.com/office/drawing/2014/main" id="{3CD4C933-EA47-9E19-017E-BEA344210B42}"/>
                </a:ext>
              </a:extLst>
            </p:cNvPr>
            <p:cNvSpPr>
              <a:spLocks/>
            </p:cNvSpPr>
            <p:nvPr/>
          </p:nvSpPr>
          <p:spPr bwMode="auto">
            <a:xfrm>
              <a:off x="1997075" y="3967163"/>
              <a:ext cx="755650" cy="503238"/>
            </a:xfrm>
            <a:custGeom>
              <a:avLst/>
              <a:gdLst>
                <a:gd name="T0" fmla="*/ 239 w 268"/>
                <a:gd name="T1" fmla="*/ 53 h 178"/>
                <a:gd name="T2" fmla="*/ 172 w 268"/>
                <a:gd name="T3" fmla="*/ 57 h 178"/>
                <a:gd name="T4" fmla="*/ 237 w 268"/>
                <a:gd name="T5" fmla="*/ 68 h 178"/>
                <a:gd name="T6" fmla="*/ 247 w 268"/>
                <a:gd name="T7" fmla="*/ 118 h 178"/>
                <a:gd name="T8" fmla="*/ 230 w 268"/>
                <a:gd name="T9" fmla="*/ 102 h 178"/>
                <a:gd name="T10" fmla="*/ 226 w 268"/>
                <a:gd name="T11" fmla="*/ 101 h 178"/>
                <a:gd name="T12" fmla="*/ 223 w 268"/>
                <a:gd name="T13" fmla="*/ 100 h 178"/>
                <a:gd name="T14" fmla="*/ 194 w 268"/>
                <a:gd name="T15" fmla="*/ 100 h 178"/>
                <a:gd name="T16" fmla="*/ 189 w 268"/>
                <a:gd name="T17" fmla="*/ 100 h 178"/>
                <a:gd name="T18" fmla="*/ 186 w 268"/>
                <a:gd name="T19" fmla="*/ 101 h 178"/>
                <a:gd name="T20" fmla="*/ 182 w 268"/>
                <a:gd name="T21" fmla="*/ 102 h 178"/>
                <a:gd name="T22" fmla="*/ 161 w 268"/>
                <a:gd name="T23" fmla="*/ 132 h 178"/>
                <a:gd name="T24" fmla="*/ 161 w 268"/>
                <a:gd name="T25" fmla="*/ 151 h 178"/>
                <a:gd name="T26" fmla="*/ 81 w 268"/>
                <a:gd name="T27" fmla="*/ 136 h 178"/>
                <a:gd name="T28" fmla="*/ 90 w 268"/>
                <a:gd name="T29" fmla="*/ 90 h 178"/>
                <a:gd name="T30" fmla="*/ 106 w 268"/>
                <a:gd name="T31" fmla="*/ 51 h 178"/>
                <a:gd name="T32" fmla="*/ 106 w 268"/>
                <a:gd name="T33" fmla="*/ 69 h 178"/>
                <a:gd name="T34" fmla="*/ 171 w 268"/>
                <a:gd name="T35" fmla="*/ 78 h 178"/>
                <a:gd name="T36" fmla="*/ 192 w 268"/>
                <a:gd name="T37" fmla="*/ 19 h 178"/>
                <a:gd name="T38" fmla="*/ 175 w 268"/>
                <a:gd name="T39" fmla="*/ 2 h 178"/>
                <a:gd name="T40" fmla="*/ 171 w 268"/>
                <a:gd name="T41" fmla="*/ 1 h 178"/>
                <a:gd name="T42" fmla="*/ 167 w 268"/>
                <a:gd name="T43" fmla="*/ 0 h 178"/>
                <a:gd name="T44" fmla="*/ 138 w 268"/>
                <a:gd name="T45" fmla="*/ 0 h 178"/>
                <a:gd name="T46" fmla="*/ 134 w 268"/>
                <a:gd name="T47" fmla="*/ 0 h 178"/>
                <a:gd name="T48" fmla="*/ 130 w 268"/>
                <a:gd name="T49" fmla="*/ 1 h 178"/>
                <a:gd name="T50" fmla="*/ 126 w 268"/>
                <a:gd name="T51" fmla="*/ 2 h 178"/>
                <a:gd name="T52" fmla="*/ 106 w 268"/>
                <a:gd name="T53" fmla="*/ 32 h 178"/>
                <a:gd name="T54" fmla="*/ 60 w 268"/>
                <a:gd name="T55" fmla="*/ 58 h 178"/>
                <a:gd name="T56" fmla="*/ 33 w 268"/>
                <a:gd name="T57" fmla="*/ 58 h 178"/>
                <a:gd name="T58" fmla="*/ 6 w 268"/>
                <a:gd name="T59" fmla="*/ 94 h 178"/>
                <a:gd name="T60" fmla="*/ 0 w 268"/>
                <a:gd name="T61" fmla="*/ 102 h 178"/>
                <a:gd name="T62" fmla="*/ 12 w 268"/>
                <a:gd name="T63" fmla="*/ 136 h 178"/>
                <a:gd name="T64" fmla="*/ 153 w 268"/>
                <a:gd name="T65" fmla="*/ 165 h 178"/>
                <a:gd name="T66" fmla="*/ 161 w 268"/>
                <a:gd name="T67" fmla="*/ 169 h 178"/>
                <a:gd name="T68" fmla="*/ 173 w 268"/>
                <a:gd name="T69" fmla="*/ 178 h 178"/>
                <a:gd name="T70" fmla="*/ 251 w 268"/>
                <a:gd name="T71" fmla="*/ 169 h 178"/>
                <a:gd name="T72" fmla="*/ 268 w 268"/>
                <a:gd name="T73" fmla="*/ 9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8" h="178">
                  <a:moveTo>
                    <a:pt x="268" y="98"/>
                  </a:moveTo>
                  <a:cubicBezTo>
                    <a:pt x="268" y="81"/>
                    <a:pt x="257" y="65"/>
                    <a:pt x="239" y="53"/>
                  </a:cubicBezTo>
                  <a:cubicBezTo>
                    <a:pt x="236" y="37"/>
                    <a:pt x="222" y="24"/>
                    <a:pt x="205" y="24"/>
                  </a:cubicBezTo>
                  <a:cubicBezTo>
                    <a:pt x="187" y="24"/>
                    <a:pt x="172" y="39"/>
                    <a:pt x="172" y="57"/>
                  </a:cubicBezTo>
                  <a:cubicBezTo>
                    <a:pt x="172" y="76"/>
                    <a:pt x="187" y="91"/>
                    <a:pt x="205" y="91"/>
                  </a:cubicBezTo>
                  <a:cubicBezTo>
                    <a:pt x="220" y="91"/>
                    <a:pt x="232" y="82"/>
                    <a:pt x="237" y="68"/>
                  </a:cubicBezTo>
                  <a:cubicBezTo>
                    <a:pt x="248" y="77"/>
                    <a:pt x="255" y="87"/>
                    <a:pt x="255" y="98"/>
                  </a:cubicBezTo>
                  <a:cubicBezTo>
                    <a:pt x="255" y="105"/>
                    <a:pt x="252" y="112"/>
                    <a:pt x="247" y="118"/>
                  </a:cubicBezTo>
                  <a:cubicBezTo>
                    <a:pt x="244" y="111"/>
                    <a:pt x="238" y="105"/>
                    <a:pt x="231" y="102"/>
                  </a:cubicBezTo>
                  <a:cubicBezTo>
                    <a:pt x="230" y="102"/>
                    <a:pt x="230" y="102"/>
                    <a:pt x="230" y="102"/>
                  </a:cubicBezTo>
                  <a:cubicBezTo>
                    <a:pt x="229" y="102"/>
                    <a:pt x="228" y="102"/>
                    <a:pt x="227" y="101"/>
                  </a:cubicBezTo>
                  <a:cubicBezTo>
                    <a:pt x="227" y="101"/>
                    <a:pt x="227" y="101"/>
                    <a:pt x="226" y="101"/>
                  </a:cubicBezTo>
                  <a:cubicBezTo>
                    <a:pt x="225" y="101"/>
                    <a:pt x="225" y="101"/>
                    <a:pt x="224" y="101"/>
                  </a:cubicBezTo>
                  <a:cubicBezTo>
                    <a:pt x="223" y="101"/>
                    <a:pt x="223" y="100"/>
                    <a:pt x="223" y="100"/>
                  </a:cubicBezTo>
                  <a:cubicBezTo>
                    <a:pt x="221" y="100"/>
                    <a:pt x="220" y="100"/>
                    <a:pt x="219" y="100"/>
                  </a:cubicBezTo>
                  <a:cubicBezTo>
                    <a:pt x="194" y="100"/>
                    <a:pt x="194" y="100"/>
                    <a:pt x="194" y="100"/>
                  </a:cubicBezTo>
                  <a:cubicBezTo>
                    <a:pt x="193" y="100"/>
                    <a:pt x="193" y="100"/>
                    <a:pt x="193" y="100"/>
                  </a:cubicBezTo>
                  <a:cubicBezTo>
                    <a:pt x="192" y="100"/>
                    <a:pt x="190" y="100"/>
                    <a:pt x="189" y="100"/>
                  </a:cubicBezTo>
                  <a:cubicBezTo>
                    <a:pt x="189" y="100"/>
                    <a:pt x="189" y="100"/>
                    <a:pt x="188" y="100"/>
                  </a:cubicBezTo>
                  <a:cubicBezTo>
                    <a:pt x="187" y="101"/>
                    <a:pt x="186" y="101"/>
                    <a:pt x="186" y="101"/>
                  </a:cubicBezTo>
                  <a:cubicBezTo>
                    <a:pt x="185" y="101"/>
                    <a:pt x="185" y="101"/>
                    <a:pt x="185" y="101"/>
                  </a:cubicBezTo>
                  <a:cubicBezTo>
                    <a:pt x="184" y="102"/>
                    <a:pt x="183" y="102"/>
                    <a:pt x="182" y="102"/>
                  </a:cubicBezTo>
                  <a:cubicBezTo>
                    <a:pt x="182" y="102"/>
                    <a:pt x="181" y="102"/>
                    <a:pt x="181" y="102"/>
                  </a:cubicBezTo>
                  <a:cubicBezTo>
                    <a:pt x="170" y="107"/>
                    <a:pt x="161" y="118"/>
                    <a:pt x="161" y="132"/>
                  </a:cubicBezTo>
                  <a:cubicBezTo>
                    <a:pt x="161" y="144"/>
                    <a:pt x="161" y="144"/>
                    <a:pt x="161" y="144"/>
                  </a:cubicBezTo>
                  <a:cubicBezTo>
                    <a:pt x="161" y="151"/>
                    <a:pt x="161" y="151"/>
                    <a:pt x="161" y="151"/>
                  </a:cubicBezTo>
                  <a:cubicBezTo>
                    <a:pt x="158" y="151"/>
                    <a:pt x="155" y="151"/>
                    <a:pt x="153" y="151"/>
                  </a:cubicBezTo>
                  <a:cubicBezTo>
                    <a:pt x="125" y="151"/>
                    <a:pt x="99" y="145"/>
                    <a:pt x="81" y="136"/>
                  </a:cubicBezTo>
                  <a:cubicBezTo>
                    <a:pt x="86" y="135"/>
                    <a:pt x="90" y="131"/>
                    <a:pt x="90" y="126"/>
                  </a:cubicBezTo>
                  <a:cubicBezTo>
                    <a:pt x="90" y="90"/>
                    <a:pt x="90" y="90"/>
                    <a:pt x="90" y="90"/>
                  </a:cubicBezTo>
                  <a:cubicBezTo>
                    <a:pt x="90" y="79"/>
                    <a:pt x="84" y="69"/>
                    <a:pt x="76" y="63"/>
                  </a:cubicBezTo>
                  <a:cubicBezTo>
                    <a:pt x="84" y="58"/>
                    <a:pt x="94" y="54"/>
                    <a:pt x="106" y="51"/>
                  </a:cubicBezTo>
                  <a:cubicBezTo>
                    <a:pt x="106" y="69"/>
                    <a:pt x="106" y="69"/>
                    <a:pt x="106" y="69"/>
                  </a:cubicBezTo>
                  <a:cubicBezTo>
                    <a:pt x="106" y="69"/>
                    <a:pt x="106" y="69"/>
                    <a:pt x="106" y="69"/>
                  </a:cubicBezTo>
                  <a:cubicBezTo>
                    <a:pt x="106" y="74"/>
                    <a:pt x="111" y="78"/>
                    <a:pt x="117" y="78"/>
                  </a:cubicBezTo>
                  <a:cubicBezTo>
                    <a:pt x="171" y="78"/>
                    <a:pt x="171" y="78"/>
                    <a:pt x="171" y="78"/>
                  </a:cubicBezTo>
                  <a:cubicBezTo>
                    <a:pt x="167" y="72"/>
                    <a:pt x="165" y="65"/>
                    <a:pt x="165" y="57"/>
                  </a:cubicBezTo>
                  <a:cubicBezTo>
                    <a:pt x="165" y="40"/>
                    <a:pt x="176" y="25"/>
                    <a:pt x="192" y="19"/>
                  </a:cubicBezTo>
                  <a:cubicBezTo>
                    <a:pt x="189" y="12"/>
                    <a:pt x="183" y="6"/>
                    <a:pt x="175" y="2"/>
                  </a:cubicBezTo>
                  <a:cubicBezTo>
                    <a:pt x="175" y="2"/>
                    <a:pt x="175" y="2"/>
                    <a:pt x="175" y="2"/>
                  </a:cubicBezTo>
                  <a:cubicBezTo>
                    <a:pt x="174" y="2"/>
                    <a:pt x="173" y="2"/>
                    <a:pt x="172" y="1"/>
                  </a:cubicBezTo>
                  <a:cubicBezTo>
                    <a:pt x="171" y="1"/>
                    <a:pt x="171" y="1"/>
                    <a:pt x="171" y="1"/>
                  </a:cubicBezTo>
                  <a:cubicBezTo>
                    <a:pt x="170" y="1"/>
                    <a:pt x="169" y="1"/>
                    <a:pt x="168" y="1"/>
                  </a:cubicBezTo>
                  <a:cubicBezTo>
                    <a:pt x="168" y="1"/>
                    <a:pt x="167" y="0"/>
                    <a:pt x="167" y="0"/>
                  </a:cubicBezTo>
                  <a:cubicBezTo>
                    <a:pt x="166" y="0"/>
                    <a:pt x="165" y="0"/>
                    <a:pt x="163" y="0"/>
                  </a:cubicBezTo>
                  <a:cubicBezTo>
                    <a:pt x="138" y="0"/>
                    <a:pt x="138" y="0"/>
                    <a:pt x="138" y="0"/>
                  </a:cubicBezTo>
                  <a:cubicBezTo>
                    <a:pt x="137" y="0"/>
                    <a:pt x="137" y="0"/>
                    <a:pt x="137" y="0"/>
                  </a:cubicBezTo>
                  <a:cubicBezTo>
                    <a:pt x="136" y="0"/>
                    <a:pt x="135" y="0"/>
                    <a:pt x="134" y="0"/>
                  </a:cubicBezTo>
                  <a:cubicBezTo>
                    <a:pt x="133" y="0"/>
                    <a:pt x="133" y="0"/>
                    <a:pt x="133" y="0"/>
                  </a:cubicBezTo>
                  <a:cubicBezTo>
                    <a:pt x="132" y="1"/>
                    <a:pt x="131" y="1"/>
                    <a:pt x="130" y="1"/>
                  </a:cubicBezTo>
                  <a:cubicBezTo>
                    <a:pt x="130" y="1"/>
                    <a:pt x="129" y="1"/>
                    <a:pt x="129" y="1"/>
                  </a:cubicBezTo>
                  <a:cubicBezTo>
                    <a:pt x="128" y="2"/>
                    <a:pt x="127" y="2"/>
                    <a:pt x="126" y="2"/>
                  </a:cubicBezTo>
                  <a:cubicBezTo>
                    <a:pt x="126" y="2"/>
                    <a:pt x="126" y="2"/>
                    <a:pt x="126" y="2"/>
                  </a:cubicBezTo>
                  <a:cubicBezTo>
                    <a:pt x="114" y="7"/>
                    <a:pt x="106" y="18"/>
                    <a:pt x="106" y="32"/>
                  </a:cubicBezTo>
                  <a:cubicBezTo>
                    <a:pt x="106" y="37"/>
                    <a:pt x="106" y="37"/>
                    <a:pt x="106" y="37"/>
                  </a:cubicBezTo>
                  <a:cubicBezTo>
                    <a:pt x="87" y="42"/>
                    <a:pt x="71" y="49"/>
                    <a:pt x="60" y="58"/>
                  </a:cubicBezTo>
                  <a:cubicBezTo>
                    <a:pt x="59" y="58"/>
                    <a:pt x="59" y="58"/>
                    <a:pt x="58" y="58"/>
                  </a:cubicBezTo>
                  <a:cubicBezTo>
                    <a:pt x="33" y="58"/>
                    <a:pt x="33" y="58"/>
                    <a:pt x="33" y="58"/>
                  </a:cubicBezTo>
                  <a:cubicBezTo>
                    <a:pt x="36" y="63"/>
                    <a:pt x="37" y="70"/>
                    <a:pt x="35" y="76"/>
                  </a:cubicBezTo>
                  <a:cubicBezTo>
                    <a:pt x="32" y="89"/>
                    <a:pt x="19" y="97"/>
                    <a:pt x="6" y="94"/>
                  </a:cubicBezTo>
                  <a:cubicBezTo>
                    <a:pt x="4" y="94"/>
                    <a:pt x="2" y="93"/>
                    <a:pt x="0" y="92"/>
                  </a:cubicBezTo>
                  <a:cubicBezTo>
                    <a:pt x="0" y="102"/>
                    <a:pt x="0" y="102"/>
                    <a:pt x="0" y="102"/>
                  </a:cubicBezTo>
                  <a:cubicBezTo>
                    <a:pt x="0" y="126"/>
                    <a:pt x="0" y="126"/>
                    <a:pt x="0" y="126"/>
                  </a:cubicBezTo>
                  <a:cubicBezTo>
                    <a:pt x="0" y="132"/>
                    <a:pt x="6" y="136"/>
                    <a:pt x="12" y="136"/>
                  </a:cubicBezTo>
                  <a:cubicBezTo>
                    <a:pt x="57" y="136"/>
                    <a:pt x="57" y="136"/>
                    <a:pt x="57" y="136"/>
                  </a:cubicBezTo>
                  <a:cubicBezTo>
                    <a:pt x="77" y="153"/>
                    <a:pt x="112" y="165"/>
                    <a:pt x="153" y="165"/>
                  </a:cubicBezTo>
                  <a:cubicBezTo>
                    <a:pt x="156" y="165"/>
                    <a:pt x="158" y="165"/>
                    <a:pt x="161" y="164"/>
                  </a:cubicBezTo>
                  <a:cubicBezTo>
                    <a:pt x="161" y="169"/>
                    <a:pt x="161" y="169"/>
                    <a:pt x="161" y="169"/>
                  </a:cubicBezTo>
                  <a:cubicBezTo>
                    <a:pt x="161" y="169"/>
                    <a:pt x="161" y="169"/>
                    <a:pt x="161" y="169"/>
                  </a:cubicBezTo>
                  <a:cubicBezTo>
                    <a:pt x="161" y="174"/>
                    <a:pt x="166" y="178"/>
                    <a:pt x="173" y="178"/>
                  </a:cubicBezTo>
                  <a:cubicBezTo>
                    <a:pt x="239" y="178"/>
                    <a:pt x="239" y="178"/>
                    <a:pt x="239" y="178"/>
                  </a:cubicBezTo>
                  <a:cubicBezTo>
                    <a:pt x="246" y="178"/>
                    <a:pt x="251" y="174"/>
                    <a:pt x="251" y="169"/>
                  </a:cubicBezTo>
                  <a:cubicBezTo>
                    <a:pt x="251" y="134"/>
                    <a:pt x="251" y="134"/>
                    <a:pt x="251" y="134"/>
                  </a:cubicBezTo>
                  <a:cubicBezTo>
                    <a:pt x="262" y="123"/>
                    <a:pt x="268" y="111"/>
                    <a:pt x="268" y="98"/>
                  </a:cubicBezTo>
                  <a:close/>
                </a:path>
              </a:pathLst>
            </a:custGeom>
            <a:grpFill/>
            <a:ln>
              <a:noFill/>
            </a:ln>
            <a:extLst>
              <a:ext uri="{91240B29-F687-4f45-9708-019B960494DF}">
                <a14:hiddenLine xmlns="" xmlns:a14="http://schemas.microsoft.com/office/drawing/2010/main" xmlns:c15="http://schemas.microsoft.com/office/drawing/2012/chart" xmlns:c="http://schemas.openxmlformats.org/drawingml/2006/chart"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17">
              <a:extLst>
                <a:ext uri="{FF2B5EF4-FFF2-40B4-BE49-F238E27FC236}">
                  <a16:creationId xmlns:a16="http://schemas.microsoft.com/office/drawing/2014/main" id="{7B5E7917-A30F-9829-DAA4-1823FFAA3DE6}"/>
                </a:ext>
              </a:extLst>
            </p:cNvPr>
            <p:cNvSpPr>
              <a:spLocks noChangeArrowheads="1"/>
            </p:cNvSpPr>
            <p:nvPr/>
          </p:nvSpPr>
          <p:spPr bwMode="auto">
            <a:xfrm>
              <a:off x="2028825" y="3913188"/>
              <a:ext cx="188913" cy="192088"/>
            </a:xfrm>
            <a:prstGeom prst="ellipse">
              <a:avLst/>
            </a:prstGeom>
            <a:grpFill/>
            <a:ln>
              <a:noFill/>
            </a:ln>
            <a:extLst>
              <a:ext uri="{91240B29-F687-4f45-9708-019B960494DF}">
                <a14:hiddenLine xmlns="" xmlns:a14="http://schemas.microsoft.com/office/drawing/2010/main" xmlns:c15="http://schemas.microsoft.com/office/drawing/2012/chart" xmlns:c="http://schemas.openxmlformats.org/drawingml/2006/chart"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67">
            <a:extLst>
              <a:ext uri="{FF2B5EF4-FFF2-40B4-BE49-F238E27FC236}">
                <a16:creationId xmlns:a16="http://schemas.microsoft.com/office/drawing/2014/main" id="{6FD5AEA4-382E-77FB-6541-27EFD0E0065D}"/>
              </a:ext>
            </a:extLst>
          </p:cNvPr>
          <p:cNvGrpSpPr>
            <a:grpSpLocks noChangeAspect="1"/>
          </p:cNvGrpSpPr>
          <p:nvPr/>
        </p:nvGrpSpPr>
        <p:grpSpPr>
          <a:xfrm>
            <a:off x="5010776" y="341216"/>
            <a:ext cx="447656" cy="407844"/>
            <a:chOff x="3887788" y="3311525"/>
            <a:chExt cx="3284537" cy="2992438"/>
          </a:xfrm>
          <a:solidFill>
            <a:schemeClr val="bg1"/>
          </a:solidFill>
        </p:grpSpPr>
        <p:sp>
          <p:nvSpPr>
            <p:cNvPr id="69" name="Freeform 24">
              <a:extLst>
                <a:ext uri="{FF2B5EF4-FFF2-40B4-BE49-F238E27FC236}">
                  <a16:creationId xmlns:a16="http://schemas.microsoft.com/office/drawing/2014/main" id="{61CE844D-CECE-DD7C-8465-2E3E9A34AFE1}"/>
                </a:ext>
              </a:extLst>
            </p:cNvPr>
            <p:cNvSpPr>
              <a:spLocks noChangeArrowheads="1"/>
            </p:cNvSpPr>
            <p:nvPr/>
          </p:nvSpPr>
          <p:spPr bwMode="auto">
            <a:xfrm>
              <a:off x="6238875" y="3525838"/>
              <a:ext cx="304800" cy="495300"/>
            </a:xfrm>
            <a:custGeom>
              <a:avLst/>
              <a:gdLst>
                <a:gd name="T0" fmla="*/ 719 w 845"/>
                <a:gd name="T1" fmla="*/ 62 h 1376"/>
                <a:gd name="T2" fmla="*/ 719 w 845"/>
                <a:gd name="T3" fmla="*/ 62 h 1376"/>
                <a:gd name="T4" fmla="*/ 188 w 845"/>
                <a:gd name="T5" fmla="*/ 594 h 1376"/>
                <a:gd name="T6" fmla="*/ 125 w 845"/>
                <a:gd name="T7" fmla="*/ 1312 h 1376"/>
                <a:gd name="T8" fmla="*/ 656 w 845"/>
                <a:gd name="T9" fmla="*/ 812 h 1376"/>
                <a:gd name="T10" fmla="*/ 719 w 845"/>
                <a:gd name="T11" fmla="*/ 62 h 1376"/>
              </a:gdLst>
              <a:ahLst/>
              <a:cxnLst>
                <a:cxn ang="0">
                  <a:pos x="T0" y="T1"/>
                </a:cxn>
                <a:cxn ang="0">
                  <a:pos x="T2" y="T3"/>
                </a:cxn>
                <a:cxn ang="0">
                  <a:pos x="T4" y="T5"/>
                </a:cxn>
                <a:cxn ang="0">
                  <a:pos x="T6" y="T7"/>
                </a:cxn>
                <a:cxn ang="0">
                  <a:pos x="T8" y="T9"/>
                </a:cxn>
                <a:cxn ang="0">
                  <a:pos x="T10" y="T11"/>
                </a:cxn>
              </a:cxnLst>
              <a:rect l="0" t="0" r="r" b="b"/>
              <a:pathLst>
                <a:path w="845" h="1376">
                  <a:moveTo>
                    <a:pt x="719" y="62"/>
                  </a:moveTo>
                  <a:lnTo>
                    <a:pt x="719" y="62"/>
                  </a:lnTo>
                  <a:cubicBezTo>
                    <a:pt x="594" y="0"/>
                    <a:pt x="375" y="250"/>
                    <a:pt x="188" y="594"/>
                  </a:cubicBezTo>
                  <a:cubicBezTo>
                    <a:pt x="31" y="937"/>
                    <a:pt x="0" y="1250"/>
                    <a:pt x="125" y="1312"/>
                  </a:cubicBezTo>
                  <a:cubicBezTo>
                    <a:pt x="250" y="1375"/>
                    <a:pt x="500" y="1156"/>
                    <a:pt x="656" y="812"/>
                  </a:cubicBezTo>
                  <a:cubicBezTo>
                    <a:pt x="813" y="469"/>
                    <a:pt x="844" y="125"/>
                    <a:pt x="719" y="62"/>
                  </a:cubicBezTo>
                </a:path>
              </a:pathLst>
            </a:custGeom>
            <a:grpFill/>
            <a:ln>
              <a:noFill/>
            </a:ln>
            <a:effectLst/>
            <a:extLst>
              <a:ext uri="{91240B29-F687-4f45-9708-019B960494DF}">
                <a14:hiddenLine xmlns="" xmlns:a14="http://schemas.microsoft.com/office/drawing/2010/main" xmlns:c15="http://schemas.microsoft.com/office/drawing/2012/chart" xmlns:c="http://schemas.openxmlformats.org/drawingml/2006/chart" w="9525" cap="flat">
                  <a:solidFill>
                    <a:srgbClr val="808080"/>
                  </a:solidFill>
                  <a:bevel/>
                  <a:headEnd/>
                  <a:tailEnd/>
                </a14:hiddenLine>
              </a:ext>
              <a:ext uri="{AF507438-7753-43e0-B8FC-AC1667EBCBE1}">
                <a14:hiddenEffects xmlns="" xmlns:a14="http://schemas.microsoft.com/office/drawing/2010/main" xmlns:c15="http://schemas.microsoft.com/office/drawing/2012/chart" xmlns:c="http://schemas.openxmlformats.org/drawingml/2006/chart">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25">
              <a:extLst>
                <a:ext uri="{FF2B5EF4-FFF2-40B4-BE49-F238E27FC236}">
                  <a16:creationId xmlns:a16="http://schemas.microsoft.com/office/drawing/2014/main" id="{DAFC7055-73BF-F25B-7071-1B14081AAF72}"/>
                </a:ext>
              </a:extLst>
            </p:cNvPr>
            <p:cNvSpPr>
              <a:spLocks noChangeArrowheads="1"/>
            </p:cNvSpPr>
            <p:nvPr/>
          </p:nvSpPr>
          <p:spPr bwMode="auto">
            <a:xfrm>
              <a:off x="6396038" y="3311525"/>
              <a:ext cx="776287" cy="1023938"/>
            </a:xfrm>
            <a:custGeom>
              <a:avLst/>
              <a:gdLst>
                <a:gd name="T0" fmla="*/ 2156 w 2157"/>
                <a:gd name="T1" fmla="*/ 1000 h 2845"/>
                <a:gd name="T2" fmla="*/ 2156 w 2157"/>
                <a:gd name="T3" fmla="*/ 1000 h 2845"/>
                <a:gd name="T4" fmla="*/ 1562 w 2157"/>
                <a:gd name="T5" fmla="*/ 125 h 2845"/>
                <a:gd name="T6" fmla="*/ 1125 w 2157"/>
                <a:gd name="T7" fmla="*/ 0 h 2845"/>
                <a:gd name="T8" fmla="*/ 0 w 2157"/>
                <a:gd name="T9" fmla="*/ 875 h 2845"/>
                <a:gd name="T10" fmla="*/ 187 w 2157"/>
                <a:gd name="T11" fmla="*/ 969 h 2845"/>
                <a:gd name="T12" fmla="*/ 187 w 2157"/>
                <a:gd name="T13" fmla="*/ 969 h 2845"/>
                <a:gd name="T14" fmla="*/ 437 w 2157"/>
                <a:gd name="T15" fmla="*/ 594 h 2845"/>
                <a:gd name="T16" fmla="*/ 1125 w 2157"/>
                <a:gd name="T17" fmla="*/ 219 h 2845"/>
                <a:gd name="T18" fmla="*/ 1468 w 2157"/>
                <a:gd name="T19" fmla="*/ 313 h 2845"/>
                <a:gd name="T20" fmla="*/ 1968 w 2157"/>
                <a:gd name="T21" fmla="*/ 1000 h 2845"/>
                <a:gd name="T22" fmla="*/ 1875 w 2157"/>
                <a:gd name="T23" fmla="*/ 1469 h 2845"/>
                <a:gd name="T24" fmla="*/ 1437 w 2157"/>
                <a:gd name="T25" fmla="*/ 1969 h 2845"/>
                <a:gd name="T26" fmla="*/ 1375 w 2157"/>
                <a:gd name="T27" fmla="*/ 2688 h 2845"/>
                <a:gd name="T28" fmla="*/ 1093 w 2157"/>
                <a:gd name="T29" fmla="*/ 2750 h 2845"/>
                <a:gd name="T30" fmla="*/ 625 w 2157"/>
                <a:gd name="T31" fmla="*/ 2656 h 2845"/>
                <a:gd name="T32" fmla="*/ 406 w 2157"/>
                <a:gd name="T33" fmla="*/ 2500 h 2845"/>
                <a:gd name="T34" fmla="*/ 125 w 2157"/>
                <a:gd name="T35" fmla="*/ 2438 h 2845"/>
                <a:gd name="T36" fmla="*/ 343 w 2157"/>
                <a:gd name="T37" fmla="*/ 2656 h 2845"/>
                <a:gd name="T38" fmla="*/ 562 w 2157"/>
                <a:gd name="T39" fmla="*/ 2719 h 2845"/>
                <a:gd name="T40" fmla="*/ 1093 w 2157"/>
                <a:gd name="T41" fmla="*/ 2844 h 2845"/>
                <a:gd name="T42" fmla="*/ 1843 w 2157"/>
                <a:gd name="T43" fmla="*/ 2313 h 2845"/>
                <a:gd name="T44" fmla="*/ 1906 w 2157"/>
                <a:gd name="T45" fmla="*/ 2188 h 2845"/>
                <a:gd name="T46" fmla="*/ 2031 w 2157"/>
                <a:gd name="T47" fmla="*/ 1594 h 2845"/>
                <a:gd name="T48" fmla="*/ 2156 w 2157"/>
                <a:gd name="T49" fmla="*/ 1000 h 2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57" h="2845">
                  <a:moveTo>
                    <a:pt x="2156" y="1000"/>
                  </a:moveTo>
                  <a:lnTo>
                    <a:pt x="2156" y="1000"/>
                  </a:lnTo>
                  <a:cubicBezTo>
                    <a:pt x="2156" y="688"/>
                    <a:pt x="2031" y="313"/>
                    <a:pt x="1562" y="125"/>
                  </a:cubicBezTo>
                  <a:cubicBezTo>
                    <a:pt x="1406" y="31"/>
                    <a:pt x="1250" y="0"/>
                    <a:pt x="1125" y="0"/>
                  </a:cubicBezTo>
                  <a:cubicBezTo>
                    <a:pt x="375" y="31"/>
                    <a:pt x="0" y="875"/>
                    <a:pt x="0" y="875"/>
                  </a:cubicBezTo>
                  <a:cubicBezTo>
                    <a:pt x="187" y="969"/>
                    <a:pt x="187" y="969"/>
                    <a:pt x="187" y="969"/>
                  </a:cubicBezTo>
                  <a:lnTo>
                    <a:pt x="187" y="969"/>
                  </a:lnTo>
                  <a:cubicBezTo>
                    <a:pt x="187" y="969"/>
                    <a:pt x="281" y="781"/>
                    <a:pt x="437" y="594"/>
                  </a:cubicBezTo>
                  <a:cubicBezTo>
                    <a:pt x="593" y="406"/>
                    <a:pt x="843" y="219"/>
                    <a:pt x="1125" y="219"/>
                  </a:cubicBezTo>
                  <a:cubicBezTo>
                    <a:pt x="1218" y="219"/>
                    <a:pt x="1343" y="250"/>
                    <a:pt x="1468" y="313"/>
                  </a:cubicBezTo>
                  <a:cubicBezTo>
                    <a:pt x="1875" y="469"/>
                    <a:pt x="1937" y="750"/>
                    <a:pt x="1968" y="1000"/>
                  </a:cubicBezTo>
                  <a:cubicBezTo>
                    <a:pt x="1968" y="1156"/>
                    <a:pt x="1906" y="1344"/>
                    <a:pt x="1875" y="1469"/>
                  </a:cubicBezTo>
                  <a:cubicBezTo>
                    <a:pt x="1750" y="1500"/>
                    <a:pt x="1562" y="1719"/>
                    <a:pt x="1437" y="1969"/>
                  </a:cubicBezTo>
                  <a:cubicBezTo>
                    <a:pt x="1281" y="2313"/>
                    <a:pt x="1250" y="2625"/>
                    <a:pt x="1375" y="2688"/>
                  </a:cubicBezTo>
                  <a:cubicBezTo>
                    <a:pt x="1281" y="2719"/>
                    <a:pt x="1187" y="2750"/>
                    <a:pt x="1093" y="2750"/>
                  </a:cubicBezTo>
                  <a:cubicBezTo>
                    <a:pt x="968" y="2750"/>
                    <a:pt x="812" y="2719"/>
                    <a:pt x="625" y="2656"/>
                  </a:cubicBezTo>
                  <a:cubicBezTo>
                    <a:pt x="593" y="2594"/>
                    <a:pt x="500" y="2531"/>
                    <a:pt x="406" y="2500"/>
                  </a:cubicBezTo>
                  <a:cubicBezTo>
                    <a:pt x="281" y="2438"/>
                    <a:pt x="125" y="2406"/>
                    <a:pt x="125" y="2438"/>
                  </a:cubicBezTo>
                  <a:cubicBezTo>
                    <a:pt x="93" y="2500"/>
                    <a:pt x="187" y="2594"/>
                    <a:pt x="343" y="2656"/>
                  </a:cubicBezTo>
                  <a:cubicBezTo>
                    <a:pt x="406" y="2688"/>
                    <a:pt x="500" y="2719"/>
                    <a:pt x="562" y="2719"/>
                  </a:cubicBezTo>
                  <a:cubicBezTo>
                    <a:pt x="750" y="2813"/>
                    <a:pt x="937" y="2844"/>
                    <a:pt x="1093" y="2844"/>
                  </a:cubicBezTo>
                  <a:cubicBezTo>
                    <a:pt x="1531" y="2844"/>
                    <a:pt x="1718" y="2563"/>
                    <a:pt x="1843" y="2313"/>
                  </a:cubicBezTo>
                  <a:cubicBezTo>
                    <a:pt x="1843" y="2281"/>
                    <a:pt x="1875" y="2250"/>
                    <a:pt x="1906" y="2188"/>
                  </a:cubicBezTo>
                  <a:cubicBezTo>
                    <a:pt x="2000" y="1969"/>
                    <a:pt x="2062" y="1719"/>
                    <a:pt x="2031" y="1594"/>
                  </a:cubicBezTo>
                  <a:cubicBezTo>
                    <a:pt x="2093" y="1438"/>
                    <a:pt x="2156" y="1250"/>
                    <a:pt x="2156" y="1000"/>
                  </a:cubicBezTo>
                </a:path>
              </a:pathLst>
            </a:custGeom>
            <a:grpFill/>
            <a:ln>
              <a:noFill/>
            </a:ln>
            <a:effectLst/>
            <a:extLst>
              <a:ext uri="{91240B29-F687-4f45-9708-019B960494DF}">
                <a14:hiddenLine xmlns="" xmlns:a14="http://schemas.microsoft.com/office/drawing/2010/main" xmlns:c15="http://schemas.microsoft.com/office/drawing/2012/chart" xmlns:c="http://schemas.openxmlformats.org/drawingml/2006/chart" w="9525" cap="flat">
                  <a:solidFill>
                    <a:srgbClr val="808080"/>
                  </a:solidFill>
                  <a:bevel/>
                  <a:headEnd/>
                  <a:tailEnd/>
                </a14:hiddenLine>
              </a:ext>
              <a:ext uri="{AF507438-7753-43e0-B8FC-AC1667EBCBE1}">
                <a14:hiddenEffects xmlns="" xmlns:a14="http://schemas.microsoft.com/office/drawing/2010/main" xmlns:c15="http://schemas.microsoft.com/office/drawing/2012/chart" xmlns:c="http://schemas.openxmlformats.org/drawingml/2006/chart">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26">
              <a:extLst>
                <a:ext uri="{FF2B5EF4-FFF2-40B4-BE49-F238E27FC236}">
                  <a16:creationId xmlns:a16="http://schemas.microsoft.com/office/drawing/2014/main" id="{304DA69D-0F2E-CEF1-5E70-F04411B37EB9}"/>
                </a:ext>
              </a:extLst>
            </p:cNvPr>
            <p:cNvSpPr>
              <a:spLocks noChangeArrowheads="1"/>
            </p:cNvSpPr>
            <p:nvPr/>
          </p:nvSpPr>
          <p:spPr bwMode="auto">
            <a:xfrm>
              <a:off x="6340475" y="4448175"/>
              <a:ext cx="742950" cy="1687513"/>
            </a:xfrm>
            <a:custGeom>
              <a:avLst/>
              <a:gdLst>
                <a:gd name="T0" fmla="*/ 2063 w 2064"/>
                <a:gd name="T1" fmla="*/ 375 h 4688"/>
                <a:gd name="T2" fmla="*/ 2063 w 2064"/>
                <a:gd name="T3" fmla="*/ 375 h 4688"/>
                <a:gd name="T4" fmla="*/ 2063 w 2064"/>
                <a:gd name="T5" fmla="*/ 4312 h 4688"/>
                <a:gd name="T6" fmla="*/ 1594 w 2064"/>
                <a:gd name="T7" fmla="*/ 4687 h 4688"/>
                <a:gd name="T8" fmla="*/ 469 w 2064"/>
                <a:gd name="T9" fmla="*/ 4687 h 4688"/>
                <a:gd name="T10" fmla="*/ 0 w 2064"/>
                <a:gd name="T11" fmla="*/ 4312 h 4688"/>
                <a:gd name="T12" fmla="*/ 0 w 2064"/>
                <a:gd name="T13" fmla="*/ 375 h 4688"/>
                <a:gd name="T14" fmla="*/ 469 w 2064"/>
                <a:gd name="T15" fmla="*/ 0 h 4688"/>
                <a:gd name="T16" fmla="*/ 1594 w 2064"/>
                <a:gd name="T17" fmla="*/ 0 h 4688"/>
                <a:gd name="T18" fmla="*/ 2063 w 2064"/>
                <a:gd name="T19" fmla="*/ 375 h 4688"/>
                <a:gd name="T20" fmla="*/ 1032 w 2064"/>
                <a:gd name="T21" fmla="*/ 3624 h 4688"/>
                <a:gd name="T22" fmla="*/ 1032 w 2064"/>
                <a:gd name="T23" fmla="*/ 3624 h 4688"/>
                <a:gd name="T24" fmla="*/ 844 w 2064"/>
                <a:gd name="T25" fmla="*/ 3812 h 4688"/>
                <a:gd name="T26" fmla="*/ 1032 w 2064"/>
                <a:gd name="T27" fmla="*/ 4031 h 4688"/>
                <a:gd name="T28" fmla="*/ 1250 w 2064"/>
                <a:gd name="T29" fmla="*/ 3812 h 4688"/>
                <a:gd name="T30" fmla="*/ 1032 w 2064"/>
                <a:gd name="T31" fmla="*/ 3624 h 4688"/>
                <a:gd name="T32" fmla="*/ 375 w 2064"/>
                <a:gd name="T33" fmla="*/ 1249 h 4688"/>
                <a:gd name="T34" fmla="*/ 375 w 2064"/>
                <a:gd name="T35" fmla="*/ 1249 h 4688"/>
                <a:gd name="T36" fmla="*/ 1719 w 2064"/>
                <a:gd name="T37" fmla="*/ 1249 h 4688"/>
                <a:gd name="T38" fmla="*/ 1719 w 2064"/>
                <a:gd name="T39" fmla="*/ 1031 h 4688"/>
                <a:gd name="T40" fmla="*/ 375 w 2064"/>
                <a:gd name="T41" fmla="*/ 1031 h 4688"/>
                <a:gd name="T42" fmla="*/ 375 w 2064"/>
                <a:gd name="T43" fmla="*/ 1249 h 4688"/>
                <a:gd name="T44" fmla="*/ 375 w 2064"/>
                <a:gd name="T45" fmla="*/ 1968 h 4688"/>
                <a:gd name="T46" fmla="*/ 375 w 2064"/>
                <a:gd name="T47" fmla="*/ 1968 h 4688"/>
                <a:gd name="T48" fmla="*/ 1719 w 2064"/>
                <a:gd name="T49" fmla="*/ 1968 h 4688"/>
                <a:gd name="T50" fmla="*/ 1719 w 2064"/>
                <a:gd name="T51" fmla="*/ 1781 h 4688"/>
                <a:gd name="T52" fmla="*/ 375 w 2064"/>
                <a:gd name="T53" fmla="*/ 1781 h 4688"/>
                <a:gd name="T54" fmla="*/ 375 w 2064"/>
                <a:gd name="T55" fmla="*/ 1968 h 4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64" h="4688">
                  <a:moveTo>
                    <a:pt x="2063" y="375"/>
                  </a:moveTo>
                  <a:lnTo>
                    <a:pt x="2063" y="375"/>
                  </a:lnTo>
                  <a:cubicBezTo>
                    <a:pt x="2063" y="4312"/>
                    <a:pt x="2063" y="4312"/>
                    <a:pt x="2063" y="4312"/>
                  </a:cubicBezTo>
                  <a:cubicBezTo>
                    <a:pt x="2063" y="4531"/>
                    <a:pt x="1844" y="4687"/>
                    <a:pt x="1594" y="4687"/>
                  </a:cubicBezTo>
                  <a:cubicBezTo>
                    <a:pt x="469" y="4687"/>
                    <a:pt x="469" y="4687"/>
                    <a:pt x="469" y="4687"/>
                  </a:cubicBezTo>
                  <a:cubicBezTo>
                    <a:pt x="219" y="4687"/>
                    <a:pt x="0" y="4531"/>
                    <a:pt x="0" y="4312"/>
                  </a:cubicBezTo>
                  <a:cubicBezTo>
                    <a:pt x="0" y="375"/>
                    <a:pt x="0" y="375"/>
                    <a:pt x="0" y="375"/>
                  </a:cubicBezTo>
                  <a:cubicBezTo>
                    <a:pt x="0" y="157"/>
                    <a:pt x="219" y="0"/>
                    <a:pt x="469" y="0"/>
                  </a:cubicBezTo>
                  <a:cubicBezTo>
                    <a:pt x="1594" y="0"/>
                    <a:pt x="1594" y="0"/>
                    <a:pt x="1594" y="0"/>
                  </a:cubicBezTo>
                  <a:cubicBezTo>
                    <a:pt x="1844" y="0"/>
                    <a:pt x="2063" y="157"/>
                    <a:pt x="2063" y="375"/>
                  </a:cubicBezTo>
                  <a:close/>
                  <a:moveTo>
                    <a:pt x="1032" y="3624"/>
                  </a:moveTo>
                  <a:lnTo>
                    <a:pt x="1032" y="3624"/>
                  </a:lnTo>
                  <a:cubicBezTo>
                    <a:pt x="938" y="3624"/>
                    <a:pt x="844" y="3718"/>
                    <a:pt x="844" y="3812"/>
                  </a:cubicBezTo>
                  <a:cubicBezTo>
                    <a:pt x="844" y="3937"/>
                    <a:pt x="938" y="4031"/>
                    <a:pt x="1032" y="4031"/>
                  </a:cubicBezTo>
                  <a:cubicBezTo>
                    <a:pt x="1157" y="4031"/>
                    <a:pt x="1250" y="3937"/>
                    <a:pt x="1250" y="3812"/>
                  </a:cubicBezTo>
                  <a:cubicBezTo>
                    <a:pt x="1250" y="3718"/>
                    <a:pt x="1157" y="3624"/>
                    <a:pt x="1032" y="3624"/>
                  </a:cubicBezTo>
                  <a:close/>
                  <a:moveTo>
                    <a:pt x="375" y="1249"/>
                  </a:moveTo>
                  <a:lnTo>
                    <a:pt x="375" y="1249"/>
                  </a:lnTo>
                  <a:cubicBezTo>
                    <a:pt x="1719" y="1249"/>
                    <a:pt x="1719" y="1249"/>
                    <a:pt x="1719" y="1249"/>
                  </a:cubicBezTo>
                  <a:cubicBezTo>
                    <a:pt x="1719" y="1031"/>
                    <a:pt x="1719" y="1031"/>
                    <a:pt x="1719" y="1031"/>
                  </a:cubicBezTo>
                  <a:cubicBezTo>
                    <a:pt x="375" y="1031"/>
                    <a:pt x="375" y="1031"/>
                    <a:pt x="375" y="1031"/>
                  </a:cubicBezTo>
                  <a:cubicBezTo>
                    <a:pt x="375" y="1249"/>
                    <a:pt x="375" y="1249"/>
                    <a:pt x="375" y="1249"/>
                  </a:cubicBezTo>
                  <a:close/>
                  <a:moveTo>
                    <a:pt x="375" y="1968"/>
                  </a:moveTo>
                  <a:lnTo>
                    <a:pt x="375" y="1968"/>
                  </a:lnTo>
                  <a:cubicBezTo>
                    <a:pt x="1719" y="1968"/>
                    <a:pt x="1719" y="1968"/>
                    <a:pt x="1719" y="1968"/>
                  </a:cubicBezTo>
                  <a:cubicBezTo>
                    <a:pt x="1719" y="1781"/>
                    <a:pt x="1719" y="1781"/>
                    <a:pt x="1719" y="1781"/>
                  </a:cubicBezTo>
                  <a:cubicBezTo>
                    <a:pt x="375" y="1781"/>
                    <a:pt x="375" y="1781"/>
                    <a:pt x="375" y="1781"/>
                  </a:cubicBezTo>
                  <a:cubicBezTo>
                    <a:pt x="375" y="1968"/>
                    <a:pt x="375" y="1968"/>
                    <a:pt x="375" y="1968"/>
                  </a:cubicBezTo>
                  <a:close/>
                </a:path>
              </a:pathLst>
            </a:custGeom>
            <a:grpFill/>
            <a:ln>
              <a:noFill/>
            </a:ln>
            <a:effectLst/>
            <a:extLst>
              <a:ext uri="{91240B29-F687-4f45-9708-019B960494DF}">
                <a14:hiddenLine xmlns="" xmlns:a14="http://schemas.microsoft.com/office/drawing/2010/main" xmlns:c15="http://schemas.microsoft.com/office/drawing/2012/chart" xmlns:c="http://schemas.openxmlformats.org/drawingml/2006/chart" w="9525" cap="flat">
                  <a:solidFill>
                    <a:srgbClr val="808080"/>
                  </a:solidFill>
                  <a:bevel/>
                  <a:headEnd/>
                  <a:tailEnd/>
                </a14:hiddenLine>
              </a:ext>
              <a:ext uri="{AF507438-7753-43e0-B8FC-AC1667EBCBE1}">
                <a14:hiddenEffects xmlns="" xmlns:a14="http://schemas.microsoft.com/office/drawing/2010/main" xmlns:c15="http://schemas.microsoft.com/office/drawing/2012/chart" xmlns:c="http://schemas.openxmlformats.org/drawingml/2006/chart">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27">
              <a:extLst>
                <a:ext uri="{FF2B5EF4-FFF2-40B4-BE49-F238E27FC236}">
                  <a16:creationId xmlns:a16="http://schemas.microsoft.com/office/drawing/2014/main" id="{9F0C7485-2A56-6F04-2DA1-26021E99372F}"/>
                </a:ext>
              </a:extLst>
            </p:cNvPr>
            <p:cNvSpPr>
              <a:spLocks noChangeArrowheads="1"/>
            </p:cNvSpPr>
            <p:nvPr/>
          </p:nvSpPr>
          <p:spPr bwMode="auto">
            <a:xfrm>
              <a:off x="3887788" y="3919538"/>
              <a:ext cx="2395537" cy="2384425"/>
            </a:xfrm>
            <a:custGeom>
              <a:avLst/>
              <a:gdLst>
                <a:gd name="T0" fmla="*/ 6530 w 6656"/>
                <a:gd name="T1" fmla="*/ 5905 h 6625"/>
                <a:gd name="T2" fmla="*/ 6530 w 6656"/>
                <a:gd name="T3" fmla="*/ 5905 h 6625"/>
                <a:gd name="T4" fmla="*/ 6218 w 6656"/>
                <a:gd name="T5" fmla="*/ 5499 h 6625"/>
                <a:gd name="T6" fmla="*/ 5655 w 6656"/>
                <a:gd name="T7" fmla="*/ 5061 h 6625"/>
                <a:gd name="T8" fmla="*/ 4219 w 6656"/>
                <a:gd name="T9" fmla="*/ 5061 h 6625"/>
                <a:gd name="T10" fmla="*/ 4219 w 6656"/>
                <a:gd name="T11" fmla="*/ 4717 h 6625"/>
                <a:gd name="T12" fmla="*/ 6061 w 6656"/>
                <a:gd name="T13" fmla="*/ 4717 h 6625"/>
                <a:gd name="T14" fmla="*/ 6436 w 6656"/>
                <a:gd name="T15" fmla="*/ 4249 h 6625"/>
                <a:gd name="T16" fmla="*/ 6436 w 6656"/>
                <a:gd name="T17" fmla="*/ 3561 h 6625"/>
                <a:gd name="T18" fmla="*/ 6436 w 6656"/>
                <a:gd name="T19" fmla="*/ 3561 h 6625"/>
                <a:gd name="T20" fmla="*/ 6436 w 6656"/>
                <a:gd name="T21" fmla="*/ 1343 h 6625"/>
                <a:gd name="T22" fmla="*/ 6436 w 6656"/>
                <a:gd name="T23" fmla="*/ 1343 h 6625"/>
                <a:gd name="T24" fmla="*/ 6436 w 6656"/>
                <a:gd name="T25" fmla="*/ 468 h 6625"/>
                <a:gd name="T26" fmla="*/ 6061 w 6656"/>
                <a:gd name="T27" fmla="*/ 0 h 6625"/>
                <a:gd name="T28" fmla="*/ 625 w 6656"/>
                <a:gd name="T29" fmla="*/ 0 h 6625"/>
                <a:gd name="T30" fmla="*/ 312 w 6656"/>
                <a:gd name="T31" fmla="*/ 218 h 6625"/>
                <a:gd name="T32" fmla="*/ 1062 w 6656"/>
                <a:gd name="T33" fmla="*/ 968 h 6625"/>
                <a:gd name="T34" fmla="*/ 281 w 6656"/>
                <a:gd name="T35" fmla="*/ 1718 h 6625"/>
                <a:gd name="T36" fmla="*/ 219 w 6656"/>
                <a:gd name="T37" fmla="*/ 1718 h 6625"/>
                <a:gd name="T38" fmla="*/ 219 w 6656"/>
                <a:gd name="T39" fmla="*/ 3561 h 6625"/>
                <a:gd name="T40" fmla="*/ 250 w 6656"/>
                <a:gd name="T41" fmla="*/ 3561 h 6625"/>
                <a:gd name="T42" fmla="*/ 250 w 6656"/>
                <a:gd name="T43" fmla="*/ 4249 h 6625"/>
                <a:gd name="T44" fmla="*/ 625 w 6656"/>
                <a:gd name="T45" fmla="*/ 4717 h 6625"/>
                <a:gd name="T46" fmla="*/ 2375 w 6656"/>
                <a:gd name="T47" fmla="*/ 4717 h 6625"/>
                <a:gd name="T48" fmla="*/ 2375 w 6656"/>
                <a:gd name="T49" fmla="*/ 5061 h 6625"/>
                <a:gd name="T50" fmla="*/ 1094 w 6656"/>
                <a:gd name="T51" fmla="*/ 5061 h 6625"/>
                <a:gd name="T52" fmla="*/ 469 w 6656"/>
                <a:gd name="T53" fmla="*/ 5499 h 6625"/>
                <a:gd name="T54" fmla="*/ 156 w 6656"/>
                <a:gd name="T55" fmla="*/ 5905 h 6625"/>
                <a:gd name="T56" fmla="*/ 94 w 6656"/>
                <a:gd name="T57" fmla="*/ 6405 h 6625"/>
                <a:gd name="T58" fmla="*/ 531 w 6656"/>
                <a:gd name="T59" fmla="*/ 6624 h 6625"/>
                <a:gd name="T60" fmla="*/ 6155 w 6656"/>
                <a:gd name="T61" fmla="*/ 6624 h 6625"/>
                <a:gd name="T62" fmla="*/ 6593 w 6656"/>
                <a:gd name="T63" fmla="*/ 6405 h 6625"/>
                <a:gd name="T64" fmla="*/ 6530 w 6656"/>
                <a:gd name="T65" fmla="*/ 5905 h 6625"/>
                <a:gd name="T66" fmla="*/ 281 w 6656"/>
                <a:gd name="T67" fmla="*/ 1250 h 6625"/>
                <a:gd name="T68" fmla="*/ 281 w 6656"/>
                <a:gd name="T69" fmla="*/ 1250 h 6625"/>
                <a:gd name="T70" fmla="*/ 562 w 6656"/>
                <a:gd name="T71" fmla="*/ 968 h 6625"/>
                <a:gd name="T72" fmla="*/ 281 w 6656"/>
                <a:gd name="T73" fmla="*/ 656 h 6625"/>
                <a:gd name="T74" fmla="*/ 0 w 6656"/>
                <a:gd name="T75" fmla="*/ 968 h 6625"/>
                <a:gd name="T76" fmla="*/ 281 w 6656"/>
                <a:gd name="T77" fmla="*/ 1250 h 6625"/>
                <a:gd name="T78" fmla="*/ 5280 w 6656"/>
                <a:gd name="T79" fmla="*/ 3717 h 6625"/>
                <a:gd name="T80" fmla="*/ 5280 w 6656"/>
                <a:gd name="T81" fmla="*/ 3717 h 6625"/>
                <a:gd name="T82" fmla="*/ 3875 w 6656"/>
                <a:gd name="T83" fmla="*/ 3717 h 6625"/>
                <a:gd name="T84" fmla="*/ 3875 w 6656"/>
                <a:gd name="T85" fmla="*/ 1562 h 6625"/>
                <a:gd name="T86" fmla="*/ 5280 w 6656"/>
                <a:gd name="T87" fmla="*/ 1562 h 6625"/>
                <a:gd name="T88" fmla="*/ 5280 w 6656"/>
                <a:gd name="T89" fmla="*/ 3717 h 6625"/>
                <a:gd name="T90" fmla="*/ 3406 w 6656"/>
                <a:gd name="T91" fmla="*/ 3342 h 6625"/>
                <a:gd name="T92" fmla="*/ 3406 w 6656"/>
                <a:gd name="T93" fmla="*/ 3342 h 6625"/>
                <a:gd name="T94" fmla="*/ 1312 w 6656"/>
                <a:gd name="T95" fmla="*/ 3342 h 6625"/>
                <a:gd name="T96" fmla="*/ 1312 w 6656"/>
                <a:gd name="T97" fmla="*/ 1187 h 6625"/>
                <a:gd name="T98" fmla="*/ 3406 w 6656"/>
                <a:gd name="T99" fmla="*/ 1187 h 6625"/>
                <a:gd name="T100" fmla="*/ 3406 w 6656"/>
                <a:gd name="T101" fmla="*/ 3342 h 6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656" h="6625">
                  <a:moveTo>
                    <a:pt x="6530" y="5905"/>
                  </a:moveTo>
                  <a:lnTo>
                    <a:pt x="6530" y="5905"/>
                  </a:lnTo>
                  <a:cubicBezTo>
                    <a:pt x="6218" y="5499"/>
                    <a:pt x="6218" y="5499"/>
                    <a:pt x="6218" y="5499"/>
                  </a:cubicBezTo>
                  <a:cubicBezTo>
                    <a:pt x="6061" y="5249"/>
                    <a:pt x="5936" y="5061"/>
                    <a:pt x="5655" y="5061"/>
                  </a:cubicBezTo>
                  <a:cubicBezTo>
                    <a:pt x="4219" y="5061"/>
                    <a:pt x="4219" y="5061"/>
                    <a:pt x="4219" y="5061"/>
                  </a:cubicBezTo>
                  <a:cubicBezTo>
                    <a:pt x="4219" y="4717"/>
                    <a:pt x="4219" y="4717"/>
                    <a:pt x="4219" y="4717"/>
                  </a:cubicBezTo>
                  <a:cubicBezTo>
                    <a:pt x="6061" y="4717"/>
                    <a:pt x="6061" y="4717"/>
                    <a:pt x="6061" y="4717"/>
                  </a:cubicBezTo>
                  <a:cubicBezTo>
                    <a:pt x="6280" y="4717"/>
                    <a:pt x="6436" y="4530"/>
                    <a:pt x="6436" y="4249"/>
                  </a:cubicBezTo>
                  <a:cubicBezTo>
                    <a:pt x="6436" y="3561"/>
                    <a:pt x="6436" y="3561"/>
                    <a:pt x="6436" y="3561"/>
                  </a:cubicBezTo>
                  <a:lnTo>
                    <a:pt x="6436" y="3561"/>
                  </a:lnTo>
                  <a:cubicBezTo>
                    <a:pt x="6436" y="1343"/>
                    <a:pt x="6436" y="1343"/>
                    <a:pt x="6436" y="1343"/>
                  </a:cubicBezTo>
                  <a:lnTo>
                    <a:pt x="6436" y="1343"/>
                  </a:lnTo>
                  <a:cubicBezTo>
                    <a:pt x="6436" y="468"/>
                    <a:pt x="6436" y="468"/>
                    <a:pt x="6436" y="468"/>
                  </a:cubicBezTo>
                  <a:cubicBezTo>
                    <a:pt x="6436" y="218"/>
                    <a:pt x="6280" y="0"/>
                    <a:pt x="6061" y="0"/>
                  </a:cubicBezTo>
                  <a:cubicBezTo>
                    <a:pt x="625" y="0"/>
                    <a:pt x="625" y="0"/>
                    <a:pt x="625" y="0"/>
                  </a:cubicBezTo>
                  <a:cubicBezTo>
                    <a:pt x="500" y="0"/>
                    <a:pt x="375" y="93"/>
                    <a:pt x="312" y="218"/>
                  </a:cubicBezTo>
                  <a:cubicBezTo>
                    <a:pt x="719" y="218"/>
                    <a:pt x="1062" y="562"/>
                    <a:pt x="1062" y="968"/>
                  </a:cubicBezTo>
                  <a:cubicBezTo>
                    <a:pt x="1062" y="1375"/>
                    <a:pt x="719" y="1718"/>
                    <a:pt x="281" y="1718"/>
                  </a:cubicBezTo>
                  <a:cubicBezTo>
                    <a:pt x="281" y="1718"/>
                    <a:pt x="250" y="1718"/>
                    <a:pt x="219" y="1718"/>
                  </a:cubicBezTo>
                  <a:cubicBezTo>
                    <a:pt x="219" y="3561"/>
                    <a:pt x="219" y="3561"/>
                    <a:pt x="219" y="3561"/>
                  </a:cubicBezTo>
                  <a:cubicBezTo>
                    <a:pt x="250" y="3561"/>
                    <a:pt x="250" y="3561"/>
                    <a:pt x="250" y="3561"/>
                  </a:cubicBezTo>
                  <a:cubicBezTo>
                    <a:pt x="250" y="4249"/>
                    <a:pt x="250" y="4249"/>
                    <a:pt x="250" y="4249"/>
                  </a:cubicBezTo>
                  <a:cubicBezTo>
                    <a:pt x="250" y="4530"/>
                    <a:pt x="406" y="4717"/>
                    <a:pt x="625" y="4717"/>
                  </a:cubicBezTo>
                  <a:cubicBezTo>
                    <a:pt x="2375" y="4717"/>
                    <a:pt x="2375" y="4717"/>
                    <a:pt x="2375" y="4717"/>
                  </a:cubicBezTo>
                  <a:cubicBezTo>
                    <a:pt x="2375" y="5061"/>
                    <a:pt x="2375" y="5061"/>
                    <a:pt x="2375" y="5061"/>
                  </a:cubicBezTo>
                  <a:cubicBezTo>
                    <a:pt x="1094" y="5061"/>
                    <a:pt x="1094" y="5061"/>
                    <a:pt x="1094" y="5061"/>
                  </a:cubicBezTo>
                  <a:cubicBezTo>
                    <a:pt x="812" y="5061"/>
                    <a:pt x="656" y="5249"/>
                    <a:pt x="469" y="5499"/>
                  </a:cubicBezTo>
                  <a:cubicBezTo>
                    <a:pt x="156" y="5905"/>
                    <a:pt x="156" y="5905"/>
                    <a:pt x="156" y="5905"/>
                  </a:cubicBezTo>
                  <a:cubicBezTo>
                    <a:pt x="62" y="6061"/>
                    <a:pt x="31" y="6249"/>
                    <a:pt x="94" y="6405"/>
                  </a:cubicBezTo>
                  <a:cubicBezTo>
                    <a:pt x="187" y="6561"/>
                    <a:pt x="344" y="6624"/>
                    <a:pt x="531" y="6624"/>
                  </a:cubicBezTo>
                  <a:cubicBezTo>
                    <a:pt x="6155" y="6624"/>
                    <a:pt x="6155" y="6624"/>
                    <a:pt x="6155" y="6624"/>
                  </a:cubicBezTo>
                  <a:cubicBezTo>
                    <a:pt x="6343" y="6624"/>
                    <a:pt x="6499" y="6561"/>
                    <a:pt x="6593" y="6405"/>
                  </a:cubicBezTo>
                  <a:cubicBezTo>
                    <a:pt x="6655" y="6249"/>
                    <a:pt x="6624" y="6061"/>
                    <a:pt x="6530" y="5905"/>
                  </a:cubicBezTo>
                  <a:close/>
                  <a:moveTo>
                    <a:pt x="281" y="1250"/>
                  </a:moveTo>
                  <a:lnTo>
                    <a:pt x="281" y="1250"/>
                  </a:lnTo>
                  <a:cubicBezTo>
                    <a:pt x="437" y="1250"/>
                    <a:pt x="562" y="1125"/>
                    <a:pt x="562" y="968"/>
                  </a:cubicBezTo>
                  <a:cubicBezTo>
                    <a:pt x="562" y="812"/>
                    <a:pt x="437" y="656"/>
                    <a:pt x="281" y="656"/>
                  </a:cubicBezTo>
                  <a:cubicBezTo>
                    <a:pt x="125" y="656"/>
                    <a:pt x="0" y="812"/>
                    <a:pt x="0" y="968"/>
                  </a:cubicBezTo>
                  <a:cubicBezTo>
                    <a:pt x="0" y="1125"/>
                    <a:pt x="125" y="1250"/>
                    <a:pt x="281" y="1250"/>
                  </a:cubicBezTo>
                  <a:close/>
                  <a:moveTo>
                    <a:pt x="5280" y="3717"/>
                  </a:moveTo>
                  <a:lnTo>
                    <a:pt x="5280" y="3717"/>
                  </a:lnTo>
                  <a:cubicBezTo>
                    <a:pt x="3875" y="3717"/>
                    <a:pt x="3875" y="3717"/>
                    <a:pt x="3875" y="3717"/>
                  </a:cubicBezTo>
                  <a:cubicBezTo>
                    <a:pt x="3875" y="1562"/>
                    <a:pt x="3875" y="1562"/>
                    <a:pt x="3875" y="1562"/>
                  </a:cubicBezTo>
                  <a:cubicBezTo>
                    <a:pt x="5280" y="1562"/>
                    <a:pt x="5280" y="1562"/>
                    <a:pt x="5280" y="1562"/>
                  </a:cubicBezTo>
                  <a:lnTo>
                    <a:pt x="5280" y="3717"/>
                  </a:lnTo>
                  <a:close/>
                  <a:moveTo>
                    <a:pt x="3406" y="3342"/>
                  </a:moveTo>
                  <a:lnTo>
                    <a:pt x="3406" y="3342"/>
                  </a:lnTo>
                  <a:cubicBezTo>
                    <a:pt x="1312" y="3342"/>
                    <a:pt x="1312" y="3342"/>
                    <a:pt x="1312" y="3342"/>
                  </a:cubicBezTo>
                  <a:cubicBezTo>
                    <a:pt x="1312" y="1187"/>
                    <a:pt x="1312" y="1187"/>
                    <a:pt x="1312" y="1187"/>
                  </a:cubicBezTo>
                  <a:cubicBezTo>
                    <a:pt x="3406" y="1187"/>
                    <a:pt x="3406" y="1187"/>
                    <a:pt x="3406" y="1187"/>
                  </a:cubicBezTo>
                  <a:lnTo>
                    <a:pt x="3406" y="3342"/>
                  </a:lnTo>
                  <a:close/>
                </a:path>
              </a:pathLst>
            </a:custGeom>
            <a:grpFill/>
            <a:ln>
              <a:noFill/>
            </a:ln>
            <a:effectLst/>
            <a:extLst>
              <a:ext uri="{91240B29-F687-4f45-9708-019B960494DF}">
                <a14:hiddenLine xmlns="" xmlns:a14="http://schemas.microsoft.com/office/drawing/2010/main" xmlns:c15="http://schemas.microsoft.com/office/drawing/2012/chart" xmlns:c="http://schemas.openxmlformats.org/drawingml/2006/chart" w="9525" cap="flat">
                  <a:solidFill>
                    <a:srgbClr val="808080"/>
                  </a:solidFill>
                  <a:bevel/>
                  <a:headEnd/>
                  <a:tailEnd/>
                </a14:hiddenLine>
              </a:ext>
              <a:ext uri="{AF507438-7753-43e0-B8FC-AC1667EBCBE1}">
                <a14:hiddenEffects xmlns="" xmlns:a14="http://schemas.microsoft.com/office/drawing/2010/main" xmlns:c15="http://schemas.microsoft.com/office/drawing/2012/chart" xmlns:c="http://schemas.openxmlformats.org/drawingml/2006/chart">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73" name="图片 72">
            <a:extLst>
              <a:ext uri="{FF2B5EF4-FFF2-40B4-BE49-F238E27FC236}">
                <a16:creationId xmlns:a16="http://schemas.microsoft.com/office/drawing/2014/main" id="{8AE9C0BA-E4B2-4B58-BF75-201AF8777491}"/>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5823821" y="425982"/>
            <a:ext cx="568970" cy="238312"/>
          </a:xfrm>
          <a:prstGeom prst="rect">
            <a:avLst/>
          </a:prstGeom>
        </p:spPr>
      </p:pic>
      <p:pic>
        <p:nvPicPr>
          <p:cNvPr id="77" name="图片 76">
            <a:extLst>
              <a:ext uri="{FF2B5EF4-FFF2-40B4-BE49-F238E27FC236}">
                <a16:creationId xmlns:a16="http://schemas.microsoft.com/office/drawing/2014/main" id="{5D997185-DFF0-5DA2-81A3-59F11297A7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6925" y="4203284"/>
            <a:ext cx="1073335" cy="811452"/>
          </a:xfrm>
          <a:prstGeom prst="rect">
            <a:avLst/>
          </a:prstGeom>
        </p:spPr>
      </p:pic>
      <p:sp>
        <p:nvSpPr>
          <p:cNvPr id="86" name="矩形 85">
            <a:extLst>
              <a:ext uri="{FF2B5EF4-FFF2-40B4-BE49-F238E27FC236}">
                <a16:creationId xmlns:a16="http://schemas.microsoft.com/office/drawing/2014/main" id="{53E02C6D-852A-6932-FD92-C86CCD84B4E7}"/>
              </a:ext>
            </a:extLst>
          </p:cNvPr>
          <p:cNvSpPr/>
          <p:nvPr/>
        </p:nvSpPr>
        <p:spPr>
          <a:xfrm>
            <a:off x="6902510" y="111097"/>
            <a:ext cx="1062143" cy="512068"/>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文本框 25">
            <a:extLst>
              <a:ext uri="{FF2B5EF4-FFF2-40B4-BE49-F238E27FC236}">
                <a16:creationId xmlns:a16="http://schemas.microsoft.com/office/drawing/2014/main" id="{68D6109B-FAB1-9EBC-13CF-1E20AD03D223}"/>
              </a:ext>
            </a:extLst>
          </p:cNvPr>
          <p:cNvSpPr txBox="1"/>
          <p:nvPr/>
        </p:nvSpPr>
        <p:spPr>
          <a:xfrm>
            <a:off x="6768113" y="81122"/>
            <a:ext cx="1330935" cy="553998"/>
          </a:xfrm>
          <a:prstGeom prst="rect">
            <a:avLst/>
          </a:prstGeom>
          <a:noFill/>
        </p:spPr>
        <p:txBody>
          <a:bodyPr wrap="square" rtlCol="0">
            <a:spAutoFit/>
          </a:bodyPr>
          <a:lstStyle/>
          <a:p>
            <a:pPr algn="ctr" rtl="0"/>
            <a:r>
              <a:rPr kumimoji="1" lang="de-DE" sz="2000" dirty="0">
                <a:solidFill>
                  <a:schemeClr val="bg1"/>
                </a:solidFill>
                <a:ea typeface="Noto Sans CJK SC Regular" panose="020B0500000000000000" pitchFamily="34" charset="-128"/>
              </a:rPr>
              <a:t>40 </a:t>
            </a:r>
            <a:r>
              <a:rPr kumimoji="1" lang="de-DE" sz="1400" dirty="0">
                <a:solidFill>
                  <a:schemeClr val="bg1"/>
                </a:solidFill>
                <a:ea typeface="Noto Sans CJK SC Regular" panose="020B0500000000000000" pitchFamily="34" charset="-128"/>
              </a:rPr>
              <a:t>ms </a:t>
            </a:r>
          </a:p>
          <a:p>
            <a:pPr algn="ctr" rtl="0"/>
            <a:r>
              <a:rPr kumimoji="1" lang="de-DE" sz="1000" dirty="0">
                <a:solidFill>
                  <a:schemeClr val="bg1"/>
                </a:solidFill>
                <a:ea typeface="Noto Sans CJK SC Regular" panose="020B0500000000000000" pitchFamily="34" charset="-128"/>
              </a:rPr>
              <a:t>Geringe Latenz</a:t>
            </a:r>
          </a:p>
        </p:txBody>
      </p:sp>
      <p:pic>
        <p:nvPicPr>
          <p:cNvPr id="6" name="图片 5">
            <a:extLst>
              <a:ext uri="{FF2B5EF4-FFF2-40B4-BE49-F238E27FC236}">
                <a16:creationId xmlns:a16="http://schemas.microsoft.com/office/drawing/2014/main" id="{27C327ED-B04A-64BE-EBAC-744397CAD8F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21487" y="1383984"/>
            <a:ext cx="1587256" cy="2415113"/>
          </a:xfrm>
          <a:prstGeom prst="rect">
            <a:avLst/>
          </a:prstGeom>
        </p:spPr>
      </p:pic>
      <p:sp>
        <p:nvSpPr>
          <p:cNvPr id="41" name="矩形 40">
            <a:extLst>
              <a:ext uri="{FF2B5EF4-FFF2-40B4-BE49-F238E27FC236}">
                <a16:creationId xmlns:a16="http://schemas.microsoft.com/office/drawing/2014/main" id="{C5C63FB3-F9FB-DBE5-8F93-DE7C92B3FED4}"/>
              </a:ext>
            </a:extLst>
          </p:cNvPr>
          <p:cNvSpPr>
            <a:spLocks/>
          </p:cNvSpPr>
          <p:nvPr/>
        </p:nvSpPr>
        <p:spPr>
          <a:xfrm>
            <a:off x="6890044" y="1347749"/>
            <a:ext cx="2145600" cy="244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 name="图片 4" descr="图片包含 游戏机, 黑暗&#10;&#10;描述已自动生成">
            <a:extLst>
              <a:ext uri="{FF2B5EF4-FFF2-40B4-BE49-F238E27FC236}">
                <a16:creationId xmlns:a16="http://schemas.microsoft.com/office/drawing/2014/main" id="{AC6CEC7F-8FF5-C579-75AC-0CC6BF997A8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202526" y="1621171"/>
            <a:ext cx="1489066" cy="2105347"/>
          </a:xfrm>
          <a:prstGeom prst="rect">
            <a:avLst/>
          </a:prstGeom>
        </p:spPr>
      </p:pic>
      <p:pic>
        <p:nvPicPr>
          <p:cNvPr id="44" name="图片 43">
            <a:extLst>
              <a:ext uri="{FF2B5EF4-FFF2-40B4-BE49-F238E27FC236}">
                <a16:creationId xmlns:a16="http://schemas.microsoft.com/office/drawing/2014/main" id="{AE8B9118-C81C-54EF-773E-103B4FD44F41}"/>
              </a:ext>
            </a:extLst>
          </p:cNvPr>
          <p:cNvPicPr>
            <a:picLocks noChangeAspect="1"/>
          </p:cNvPicPr>
          <p:nvPr/>
        </p:nvPicPr>
        <p:blipFill>
          <a:blip r:embed="rId11"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910588" y="4113803"/>
            <a:ext cx="508420" cy="588697"/>
          </a:xfrm>
          <a:prstGeom prst="rect">
            <a:avLst/>
          </a:prstGeom>
        </p:spPr>
      </p:pic>
      <p:pic>
        <p:nvPicPr>
          <p:cNvPr id="45" name="图片 44">
            <a:extLst>
              <a:ext uri="{FF2B5EF4-FFF2-40B4-BE49-F238E27FC236}">
                <a16:creationId xmlns:a16="http://schemas.microsoft.com/office/drawing/2014/main" id="{8E2C3BCD-6797-EC11-B938-1CBF0B80D2AD}"/>
              </a:ext>
            </a:extLst>
          </p:cNvPr>
          <p:cNvPicPr>
            <a:picLocks noChangeAspect="1"/>
          </p:cNvPicPr>
          <p:nvPr/>
        </p:nvPicPr>
        <p:blipFill>
          <a:blip r:embed="rId1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929489" y="4116059"/>
            <a:ext cx="671475" cy="511464"/>
          </a:xfrm>
          <a:prstGeom prst="rect">
            <a:avLst/>
          </a:prstGeom>
        </p:spPr>
      </p:pic>
      <p:sp>
        <p:nvSpPr>
          <p:cNvPr id="47" name="矩形 46">
            <a:extLst>
              <a:ext uri="{FF2B5EF4-FFF2-40B4-BE49-F238E27FC236}">
                <a16:creationId xmlns:a16="http://schemas.microsoft.com/office/drawing/2014/main" id="{E4DF67AC-F578-9CE6-36AB-8AEA9D9335F2}"/>
              </a:ext>
            </a:extLst>
          </p:cNvPr>
          <p:cNvSpPr/>
          <p:nvPr/>
        </p:nvSpPr>
        <p:spPr>
          <a:xfrm>
            <a:off x="6892782" y="726255"/>
            <a:ext cx="2155328" cy="512068"/>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8" name="矩形 47">
            <a:extLst>
              <a:ext uri="{FF2B5EF4-FFF2-40B4-BE49-F238E27FC236}">
                <a16:creationId xmlns:a16="http://schemas.microsoft.com/office/drawing/2014/main" id="{D855F6FE-A07C-FF2E-8D43-04604A50DCC7}"/>
              </a:ext>
            </a:extLst>
          </p:cNvPr>
          <p:cNvSpPr/>
          <p:nvPr/>
        </p:nvSpPr>
        <p:spPr>
          <a:xfrm>
            <a:off x="8047310" y="111097"/>
            <a:ext cx="1000800" cy="512068"/>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9F960FFB-EA67-6AF1-6157-53685ED0B8F3}"/>
              </a:ext>
            </a:extLst>
          </p:cNvPr>
          <p:cNvSpPr txBox="1"/>
          <p:nvPr/>
        </p:nvSpPr>
        <p:spPr>
          <a:xfrm>
            <a:off x="8069091" y="167076"/>
            <a:ext cx="730695" cy="400110"/>
          </a:xfrm>
          <a:prstGeom prst="rect">
            <a:avLst/>
          </a:prstGeom>
          <a:noFill/>
        </p:spPr>
        <p:txBody>
          <a:bodyPr wrap="square" rtlCol="0">
            <a:spAutoFit/>
          </a:bodyPr>
          <a:lstStyle/>
          <a:p>
            <a:pPr rtl="0"/>
            <a:r>
              <a:rPr kumimoji="1" lang="de-DE" sz="2000" dirty="0">
                <a:solidFill>
                  <a:schemeClr val="bg1"/>
                </a:solidFill>
                <a:ea typeface="Noto Sans CJK SC Regular" panose="020B0500000000000000" pitchFamily="34" charset="-128"/>
              </a:rPr>
              <a:t>75 </a:t>
            </a:r>
            <a:r>
              <a:rPr kumimoji="1" lang="de-DE" sz="1400" dirty="0">
                <a:solidFill>
                  <a:schemeClr val="bg1"/>
                </a:solidFill>
                <a:ea typeface="Noto Sans CJK SC Regular" panose="020B0500000000000000" pitchFamily="34" charset="-128"/>
              </a:rPr>
              <a:t>m</a:t>
            </a:r>
          </a:p>
        </p:txBody>
      </p:sp>
      <p:pic>
        <p:nvPicPr>
          <p:cNvPr id="15" name="图形 14">
            <a:extLst>
              <a:ext uri="{FF2B5EF4-FFF2-40B4-BE49-F238E27FC236}">
                <a16:creationId xmlns:a16="http://schemas.microsoft.com/office/drawing/2014/main" id="{60D21491-AC1F-0721-6537-238E47FC1B9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706245" y="223309"/>
            <a:ext cx="241930" cy="276491"/>
          </a:xfrm>
          <a:prstGeom prst="rect">
            <a:avLst/>
          </a:prstGeom>
        </p:spPr>
      </p:pic>
      <p:sp>
        <p:nvSpPr>
          <p:cNvPr id="29" name="文本框 28">
            <a:extLst>
              <a:ext uri="{FF2B5EF4-FFF2-40B4-BE49-F238E27FC236}">
                <a16:creationId xmlns:a16="http://schemas.microsoft.com/office/drawing/2014/main" id="{6D3A8ABC-4CB0-F9C8-B56E-0DD2871BAE38}"/>
              </a:ext>
            </a:extLst>
          </p:cNvPr>
          <p:cNvSpPr txBox="1"/>
          <p:nvPr/>
        </p:nvSpPr>
        <p:spPr>
          <a:xfrm>
            <a:off x="6892783" y="684325"/>
            <a:ext cx="1621772" cy="553998"/>
          </a:xfrm>
          <a:prstGeom prst="rect">
            <a:avLst/>
          </a:prstGeom>
          <a:noFill/>
        </p:spPr>
        <p:txBody>
          <a:bodyPr wrap="square" rtlCol="0">
            <a:spAutoFit/>
          </a:bodyPr>
          <a:lstStyle/>
          <a:p>
            <a:pPr algn="ctr" rtl="0"/>
            <a:r>
              <a:rPr kumimoji="1" lang="de-DE" sz="1000" dirty="0">
                <a:solidFill>
                  <a:schemeClr val="bg1"/>
                </a:solidFill>
                <a:ea typeface="Noto Sans CJK SC Regular" panose="020B0500000000000000" pitchFamily="34" charset="-128"/>
              </a:rPr>
              <a:t>Bis zu</a:t>
            </a:r>
            <a:r>
              <a:rPr kumimoji="1" lang="de-DE" sz="2000" dirty="0">
                <a:solidFill>
                  <a:schemeClr val="bg1"/>
                </a:solidFill>
                <a:ea typeface="Noto Sans CJK SC Regular" panose="020B0500000000000000" pitchFamily="34" charset="-128"/>
              </a:rPr>
              <a:t> 45 </a:t>
            </a:r>
            <a:r>
              <a:rPr kumimoji="1" lang="de-DE" sz="1400" dirty="0">
                <a:solidFill>
                  <a:schemeClr val="bg1"/>
                </a:solidFill>
                <a:ea typeface="Noto Sans CJK SC Regular" panose="020B0500000000000000" pitchFamily="34" charset="-128"/>
              </a:rPr>
              <a:t>Stunden </a:t>
            </a:r>
          </a:p>
          <a:p>
            <a:pPr algn="ctr" rtl="0"/>
            <a:r>
              <a:rPr kumimoji="1" lang="de-DE" sz="1000" dirty="0">
                <a:solidFill>
                  <a:schemeClr val="bg1"/>
                </a:solidFill>
                <a:ea typeface="Noto Sans CJK SC Regular" panose="020B0500000000000000" pitchFamily="34" charset="-128"/>
              </a:rPr>
              <a:t>Wiedergabedauer</a:t>
            </a:r>
          </a:p>
        </p:txBody>
      </p:sp>
      <p:pic>
        <p:nvPicPr>
          <p:cNvPr id="9" name="图形 8">
            <a:extLst>
              <a:ext uri="{FF2B5EF4-FFF2-40B4-BE49-F238E27FC236}">
                <a16:creationId xmlns:a16="http://schemas.microsoft.com/office/drawing/2014/main" id="{7D043FAC-45AE-4132-A076-A8CD5B618736}"/>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16200000">
            <a:off x="8442770" y="862721"/>
            <a:ext cx="307777" cy="246221"/>
          </a:xfrm>
          <a:prstGeom prst="rect">
            <a:avLst/>
          </a:prstGeom>
        </p:spPr>
      </p:pic>
      <p:sp>
        <p:nvSpPr>
          <p:cNvPr id="50" name="文本框 49">
            <a:extLst>
              <a:ext uri="{FF2B5EF4-FFF2-40B4-BE49-F238E27FC236}">
                <a16:creationId xmlns:a16="http://schemas.microsoft.com/office/drawing/2014/main" id="{98A82010-42ED-7652-0D0C-4DE96FD0DC57}"/>
              </a:ext>
            </a:extLst>
          </p:cNvPr>
          <p:cNvSpPr txBox="1"/>
          <p:nvPr/>
        </p:nvSpPr>
        <p:spPr>
          <a:xfrm>
            <a:off x="2158196" y="4743439"/>
            <a:ext cx="1330935" cy="307777"/>
          </a:xfrm>
          <a:prstGeom prst="rect">
            <a:avLst/>
          </a:prstGeom>
          <a:noFill/>
        </p:spPr>
        <p:txBody>
          <a:bodyPr wrap="square" rtlCol="0">
            <a:spAutoFit/>
          </a:bodyPr>
          <a:lstStyle/>
          <a:p>
            <a:pPr algn="ctr" rtl="0"/>
            <a:r>
              <a:rPr kumimoji="1" lang="de-DE" sz="1400">
                <a:solidFill>
                  <a:schemeClr val="bg1">
                    <a:lumMod val="50000"/>
                  </a:schemeClr>
                </a:solidFill>
                <a:ea typeface="Noto Sans CJK SC Regular" panose="020B0500000000000000" pitchFamily="34" charset="-128"/>
              </a:rPr>
              <a:t>ALE Go</a:t>
            </a:r>
          </a:p>
        </p:txBody>
      </p:sp>
      <p:sp>
        <p:nvSpPr>
          <p:cNvPr id="51" name="文本框 50">
            <a:extLst>
              <a:ext uri="{FF2B5EF4-FFF2-40B4-BE49-F238E27FC236}">
                <a16:creationId xmlns:a16="http://schemas.microsoft.com/office/drawing/2014/main" id="{49D8A1C3-3C40-6512-ACE6-35EE42B7D4E5}"/>
              </a:ext>
            </a:extLst>
          </p:cNvPr>
          <p:cNvSpPr txBox="1"/>
          <p:nvPr/>
        </p:nvSpPr>
        <p:spPr>
          <a:xfrm>
            <a:off x="4489548" y="4745634"/>
            <a:ext cx="1330935" cy="307777"/>
          </a:xfrm>
          <a:prstGeom prst="rect">
            <a:avLst/>
          </a:prstGeom>
          <a:noFill/>
        </p:spPr>
        <p:txBody>
          <a:bodyPr wrap="square" rtlCol="0">
            <a:spAutoFit/>
          </a:bodyPr>
          <a:lstStyle/>
          <a:p>
            <a:pPr algn="ctr" rtl="0"/>
            <a:r>
              <a:rPr kumimoji="1" lang="de-DE" sz="1400">
                <a:solidFill>
                  <a:schemeClr val="bg1">
                    <a:lumMod val="50000"/>
                  </a:schemeClr>
                </a:solidFill>
                <a:ea typeface="Noto Sans CJK SC Regular" panose="020B0500000000000000" pitchFamily="34" charset="-128"/>
              </a:rPr>
              <a:t>AAG</a:t>
            </a:r>
          </a:p>
        </p:txBody>
      </p:sp>
      <p:sp>
        <p:nvSpPr>
          <p:cNvPr id="52" name="文本框 51">
            <a:extLst>
              <a:ext uri="{FF2B5EF4-FFF2-40B4-BE49-F238E27FC236}">
                <a16:creationId xmlns:a16="http://schemas.microsoft.com/office/drawing/2014/main" id="{6434B4DC-5521-41EA-6B5C-5835925298A8}"/>
              </a:ext>
            </a:extLst>
          </p:cNvPr>
          <p:cNvSpPr txBox="1"/>
          <p:nvPr/>
        </p:nvSpPr>
        <p:spPr>
          <a:xfrm>
            <a:off x="5604302" y="4730703"/>
            <a:ext cx="1330935" cy="307777"/>
          </a:xfrm>
          <a:prstGeom prst="rect">
            <a:avLst/>
          </a:prstGeom>
          <a:noFill/>
        </p:spPr>
        <p:txBody>
          <a:bodyPr wrap="square" rtlCol="0">
            <a:spAutoFit/>
          </a:bodyPr>
          <a:lstStyle/>
          <a:p>
            <a:pPr algn="ctr" rtl="0"/>
            <a:r>
              <a:rPr kumimoji="1" lang="de-DE" sz="1400">
                <a:solidFill>
                  <a:schemeClr val="bg1">
                    <a:lumMod val="50000"/>
                  </a:schemeClr>
                </a:solidFill>
                <a:ea typeface="Noto Sans CJK SC Regular" panose="020B0500000000000000" pitchFamily="34" charset="-128"/>
              </a:rPr>
              <a:t>ANC</a:t>
            </a:r>
          </a:p>
        </p:txBody>
      </p:sp>
      <p:sp>
        <p:nvSpPr>
          <p:cNvPr id="53" name="文本框 52">
            <a:extLst>
              <a:ext uri="{FF2B5EF4-FFF2-40B4-BE49-F238E27FC236}">
                <a16:creationId xmlns:a16="http://schemas.microsoft.com/office/drawing/2014/main" id="{B8F63FCB-FEEF-EE08-25F8-E761ECBC8B3F}"/>
              </a:ext>
            </a:extLst>
          </p:cNvPr>
          <p:cNvSpPr txBox="1"/>
          <p:nvPr/>
        </p:nvSpPr>
        <p:spPr>
          <a:xfrm>
            <a:off x="2442492" y="794840"/>
            <a:ext cx="901760" cy="246221"/>
          </a:xfrm>
          <a:prstGeom prst="rect">
            <a:avLst/>
          </a:prstGeom>
          <a:noFill/>
        </p:spPr>
        <p:txBody>
          <a:bodyPr wrap="square" rtlCol="0">
            <a:spAutoFit/>
          </a:bodyPr>
          <a:lstStyle/>
          <a:p>
            <a:pPr algn="ctr" rtl="0"/>
            <a:r>
              <a:rPr kumimoji="1" lang="de-DE" sz="1000">
                <a:solidFill>
                  <a:schemeClr val="bg1"/>
                </a:solidFill>
                <a:ea typeface="Noto Sans CJK SC Regular" panose="020B0500000000000000" pitchFamily="34" charset="-128"/>
              </a:rPr>
              <a:t>Büro</a:t>
            </a:r>
          </a:p>
        </p:txBody>
      </p:sp>
      <p:grpSp>
        <p:nvGrpSpPr>
          <p:cNvPr id="54" name="Group 38">
            <a:extLst>
              <a:ext uri="{FF2B5EF4-FFF2-40B4-BE49-F238E27FC236}">
                <a16:creationId xmlns:a16="http://schemas.microsoft.com/office/drawing/2014/main" id="{8F3CA1AC-7DC2-9A36-97EB-46F413402F08}"/>
              </a:ext>
            </a:extLst>
          </p:cNvPr>
          <p:cNvGrpSpPr/>
          <p:nvPr/>
        </p:nvGrpSpPr>
        <p:grpSpPr>
          <a:xfrm>
            <a:off x="3502107" y="354175"/>
            <a:ext cx="330237" cy="381927"/>
            <a:chOff x="11415713" y="3792538"/>
            <a:chExt cx="547687" cy="633412"/>
          </a:xfrm>
          <a:solidFill>
            <a:schemeClr val="bg1"/>
          </a:solidFill>
        </p:grpSpPr>
        <p:sp>
          <p:nvSpPr>
            <p:cNvPr id="55" name="Freeform 5">
              <a:extLst>
                <a:ext uri="{FF2B5EF4-FFF2-40B4-BE49-F238E27FC236}">
                  <a16:creationId xmlns:a16="http://schemas.microsoft.com/office/drawing/2014/main" id="{64D653A0-D947-6375-74A0-A7D5E7270C2D}"/>
                </a:ext>
              </a:extLst>
            </p:cNvPr>
            <p:cNvSpPr>
              <a:spLocks noEditPoints="1"/>
            </p:cNvSpPr>
            <p:nvPr/>
          </p:nvSpPr>
          <p:spPr bwMode="auto">
            <a:xfrm>
              <a:off x="11415713" y="3810000"/>
              <a:ext cx="547687" cy="615950"/>
            </a:xfrm>
            <a:custGeom>
              <a:avLst/>
              <a:gdLst>
                <a:gd name="T0" fmla="*/ 190 w 194"/>
                <a:gd name="T1" fmla="*/ 30 h 218"/>
                <a:gd name="T2" fmla="*/ 186 w 194"/>
                <a:gd name="T3" fmla="*/ 30 h 218"/>
                <a:gd name="T4" fmla="*/ 154 w 194"/>
                <a:gd name="T5" fmla="*/ 0 h 218"/>
                <a:gd name="T6" fmla="*/ 54 w 194"/>
                <a:gd name="T7" fmla="*/ 0 h 218"/>
                <a:gd name="T8" fmla="*/ 54 w 194"/>
                <a:gd name="T9" fmla="*/ 4 h 218"/>
                <a:gd name="T10" fmla="*/ 30 w 194"/>
                <a:gd name="T11" fmla="*/ 28 h 218"/>
                <a:gd name="T12" fmla="*/ 14 w 194"/>
                <a:gd name="T13" fmla="*/ 21 h 218"/>
                <a:gd name="T14" fmla="*/ 11 w 194"/>
                <a:gd name="T15" fmla="*/ 30 h 218"/>
                <a:gd name="T16" fmla="*/ 4 w 194"/>
                <a:gd name="T17" fmla="*/ 30 h 218"/>
                <a:gd name="T18" fmla="*/ 0 w 194"/>
                <a:gd name="T19" fmla="*/ 34 h 218"/>
                <a:gd name="T20" fmla="*/ 0 w 194"/>
                <a:gd name="T21" fmla="*/ 57 h 218"/>
                <a:gd name="T22" fmla="*/ 0 w 194"/>
                <a:gd name="T23" fmla="*/ 65 h 218"/>
                <a:gd name="T24" fmla="*/ 4 w 194"/>
                <a:gd name="T25" fmla="*/ 70 h 218"/>
                <a:gd name="T26" fmla="*/ 11 w 194"/>
                <a:gd name="T27" fmla="*/ 70 h 218"/>
                <a:gd name="T28" fmla="*/ 13 w 194"/>
                <a:gd name="T29" fmla="*/ 152 h 218"/>
                <a:gd name="T30" fmla="*/ 44 w 194"/>
                <a:gd name="T31" fmla="*/ 190 h 218"/>
                <a:gd name="T32" fmla="*/ 32 w 194"/>
                <a:gd name="T33" fmla="*/ 206 h 218"/>
                <a:gd name="T34" fmla="*/ 34 w 194"/>
                <a:gd name="T35" fmla="*/ 216 h 218"/>
                <a:gd name="T36" fmla="*/ 38 w 194"/>
                <a:gd name="T37" fmla="*/ 218 h 218"/>
                <a:gd name="T38" fmla="*/ 44 w 194"/>
                <a:gd name="T39" fmla="*/ 215 h 218"/>
                <a:gd name="T40" fmla="*/ 63 w 194"/>
                <a:gd name="T41" fmla="*/ 190 h 218"/>
                <a:gd name="T42" fmla="*/ 136 w 194"/>
                <a:gd name="T43" fmla="*/ 190 h 218"/>
                <a:gd name="T44" fmla="*/ 154 w 194"/>
                <a:gd name="T45" fmla="*/ 215 h 218"/>
                <a:gd name="T46" fmla="*/ 160 w 194"/>
                <a:gd name="T47" fmla="*/ 218 h 218"/>
                <a:gd name="T48" fmla="*/ 164 w 194"/>
                <a:gd name="T49" fmla="*/ 216 h 218"/>
                <a:gd name="T50" fmla="*/ 166 w 194"/>
                <a:gd name="T51" fmla="*/ 206 h 218"/>
                <a:gd name="T52" fmla="*/ 154 w 194"/>
                <a:gd name="T53" fmla="*/ 190 h 218"/>
                <a:gd name="T54" fmla="*/ 184 w 194"/>
                <a:gd name="T55" fmla="*/ 152 h 218"/>
                <a:gd name="T56" fmla="*/ 186 w 194"/>
                <a:gd name="T57" fmla="*/ 70 h 218"/>
                <a:gd name="T58" fmla="*/ 190 w 194"/>
                <a:gd name="T59" fmla="*/ 70 h 218"/>
                <a:gd name="T60" fmla="*/ 194 w 194"/>
                <a:gd name="T61" fmla="*/ 65 h 218"/>
                <a:gd name="T62" fmla="*/ 194 w 194"/>
                <a:gd name="T63" fmla="*/ 34 h 218"/>
                <a:gd name="T64" fmla="*/ 190 w 194"/>
                <a:gd name="T65" fmla="*/ 30 h 218"/>
                <a:gd name="T66" fmla="*/ 74 w 194"/>
                <a:gd name="T67" fmla="*/ 13 h 218"/>
                <a:gd name="T68" fmla="*/ 123 w 194"/>
                <a:gd name="T69" fmla="*/ 13 h 218"/>
                <a:gd name="T70" fmla="*/ 128 w 194"/>
                <a:gd name="T71" fmla="*/ 18 h 218"/>
                <a:gd name="T72" fmla="*/ 123 w 194"/>
                <a:gd name="T73" fmla="*/ 23 h 218"/>
                <a:gd name="T74" fmla="*/ 74 w 194"/>
                <a:gd name="T75" fmla="*/ 23 h 218"/>
                <a:gd name="T76" fmla="*/ 69 w 194"/>
                <a:gd name="T77" fmla="*/ 18 h 218"/>
                <a:gd name="T78" fmla="*/ 74 w 194"/>
                <a:gd name="T79" fmla="*/ 13 h 218"/>
                <a:gd name="T80" fmla="*/ 47 w 194"/>
                <a:gd name="T81" fmla="*/ 165 h 218"/>
                <a:gd name="T82" fmla="*/ 37 w 194"/>
                <a:gd name="T83" fmla="*/ 155 h 218"/>
                <a:gd name="T84" fmla="*/ 47 w 194"/>
                <a:gd name="T85" fmla="*/ 145 h 218"/>
                <a:gd name="T86" fmla="*/ 58 w 194"/>
                <a:gd name="T87" fmla="*/ 155 h 218"/>
                <a:gd name="T88" fmla="*/ 47 w 194"/>
                <a:gd name="T89" fmla="*/ 165 h 218"/>
                <a:gd name="T90" fmla="*/ 151 w 194"/>
                <a:gd name="T91" fmla="*/ 165 h 218"/>
                <a:gd name="T92" fmla="*/ 141 w 194"/>
                <a:gd name="T93" fmla="*/ 155 h 218"/>
                <a:gd name="T94" fmla="*/ 151 w 194"/>
                <a:gd name="T95" fmla="*/ 145 h 218"/>
                <a:gd name="T96" fmla="*/ 161 w 194"/>
                <a:gd name="T97" fmla="*/ 155 h 218"/>
                <a:gd name="T98" fmla="*/ 151 w 194"/>
                <a:gd name="T99" fmla="*/ 165 h 218"/>
                <a:gd name="T100" fmla="*/ 171 w 194"/>
                <a:gd name="T101" fmla="*/ 110 h 218"/>
                <a:gd name="T102" fmla="*/ 162 w 194"/>
                <a:gd name="T103" fmla="*/ 120 h 218"/>
                <a:gd name="T104" fmla="*/ 35 w 194"/>
                <a:gd name="T105" fmla="*/ 120 h 218"/>
                <a:gd name="T106" fmla="*/ 25 w 194"/>
                <a:gd name="T107" fmla="*/ 110 h 218"/>
                <a:gd name="T108" fmla="*/ 23 w 194"/>
                <a:gd name="T109" fmla="*/ 47 h 218"/>
                <a:gd name="T110" fmla="*/ 32 w 194"/>
                <a:gd name="T111" fmla="*/ 38 h 218"/>
                <a:gd name="T112" fmla="*/ 164 w 194"/>
                <a:gd name="T113" fmla="*/ 38 h 218"/>
                <a:gd name="T114" fmla="*/ 173 w 194"/>
                <a:gd name="T115" fmla="*/ 47 h 218"/>
                <a:gd name="T116" fmla="*/ 171 w 194"/>
                <a:gd name="T117" fmla="*/ 11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4" h="218">
                  <a:moveTo>
                    <a:pt x="190" y="30"/>
                  </a:moveTo>
                  <a:cubicBezTo>
                    <a:pt x="186" y="30"/>
                    <a:pt x="186" y="30"/>
                    <a:pt x="186" y="30"/>
                  </a:cubicBezTo>
                  <a:cubicBezTo>
                    <a:pt x="183" y="13"/>
                    <a:pt x="170" y="0"/>
                    <a:pt x="154" y="0"/>
                  </a:cubicBezTo>
                  <a:cubicBezTo>
                    <a:pt x="54" y="0"/>
                    <a:pt x="54" y="0"/>
                    <a:pt x="54" y="0"/>
                  </a:cubicBezTo>
                  <a:cubicBezTo>
                    <a:pt x="54" y="1"/>
                    <a:pt x="54" y="3"/>
                    <a:pt x="54" y="4"/>
                  </a:cubicBezTo>
                  <a:cubicBezTo>
                    <a:pt x="54" y="17"/>
                    <a:pt x="43" y="28"/>
                    <a:pt x="30" y="28"/>
                  </a:cubicBezTo>
                  <a:cubicBezTo>
                    <a:pt x="24" y="28"/>
                    <a:pt x="18" y="25"/>
                    <a:pt x="14" y="21"/>
                  </a:cubicBezTo>
                  <a:cubicBezTo>
                    <a:pt x="12" y="24"/>
                    <a:pt x="11" y="27"/>
                    <a:pt x="11" y="30"/>
                  </a:cubicBezTo>
                  <a:cubicBezTo>
                    <a:pt x="4" y="30"/>
                    <a:pt x="4" y="30"/>
                    <a:pt x="4" y="30"/>
                  </a:cubicBezTo>
                  <a:cubicBezTo>
                    <a:pt x="2" y="30"/>
                    <a:pt x="0" y="32"/>
                    <a:pt x="0" y="34"/>
                  </a:cubicBezTo>
                  <a:cubicBezTo>
                    <a:pt x="0" y="57"/>
                    <a:pt x="0" y="57"/>
                    <a:pt x="0" y="57"/>
                  </a:cubicBezTo>
                  <a:cubicBezTo>
                    <a:pt x="0" y="65"/>
                    <a:pt x="0" y="65"/>
                    <a:pt x="0" y="65"/>
                  </a:cubicBezTo>
                  <a:cubicBezTo>
                    <a:pt x="0" y="68"/>
                    <a:pt x="2" y="70"/>
                    <a:pt x="4" y="70"/>
                  </a:cubicBezTo>
                  <a:cubicBezTo>
                    <a:pt x="11" y="70"/>
                    <a:pt x="11" y="70"/>
                    <a:pt x="11" y="70"/>
                  </a:cubicBezTo>
                  <a:cubicBezTo>
                    <a:pt x="13" y="152"/>
                    <a:pt x="13" y="152"/>
                    <a:pt x="13" y="152"/>
                  </a:cubicBezTo>
                  <a:cubicBezTo>
                    <a:pt x="13" y="172"/>
                    <a:pt x="27" y="188"/>
                    <a:pt x="44" y="190"/>
                  </a:cubicBezTo>
                  <a:cubicBezTo>
                    <a:pt x="32" y="206"/>
                    <a:pt x="32" y="206"/>
                    <a:pt x="32" y="206"/>
                  </a:cubicBezTo>
                  <a:cubicBezTo>
                    <a:pt x="30" y="209"/>
                    <a:pt x="31" y="214"/>
                    <a:pt x="34" y="216"/>
                  </a:cubicBezTo>
                  <a:cubicBezTo>
                    <a:pt x="35" y="217"/>
                    <a:pt x="37" y="218"/>
                    <a:pt x="38" y="218"/>
                  </a:cubicBezTo>
                  <a:cubicBezTo>
                    <a:pt x="41" y="218"/>
                    <a:pt x="43" y="217"/>
                    <a:pt x="44" y="215"/>
                  </a:cubicBezTo>
                  <a:cubicBezTo>
                    <a:pt x="63" y="190"/>
                    <a:pt x="63" y="190"/>
                    <a:pt x="63" y="190"/>
                  </a:cubicBezTo>
                  <a:cubicBezTo>
                    <a:pt x="136" y="190"/>
                    <a:pt x="136" y="190"/>
                    <a:pt x="136" y="190"/>
                  </a:cubicBezTo>
                  <a:cubicBezTo>
                    <a:pt x="154" y="215"/>
                    <a:pt x="154" y="215"/>
                    <a:pt x="154" y="215"/>
                  </a:cubicBezTo>
                  <a:cubicBezTo>
                    <a:pt x="155" y="217"/>
                    <a:pt x="158" y="218"/>
                    <a:pt x="160" y="218"/>
                  </a:cubicBezTo>
                  <a:cubicBezTo>
                    <a:pt x="162" y="218"/>
                    <a:pt x="163" y="217"/>
                    <a:pt x="164" y="216"/>
                  </a:cubicBezTo>
                  <a:cubicBezTo>
                    <a:pt x="168" y="214"/>
                    <a:pt x="168" y="209"/>
                    <a:pt x="166" y="206"/>
                  </a:cubicBezTo>
                  <a:cubicBezTo>
                    <a:pt x="154" y="190"/>
                    <a:pt x="154" y="190"/>
                    <a:pt x="154" y="190"/>
                  </a:cubicBezTo>
                  <a:cubicBezTo>
                    <a:pt x="171" y="188"/>
                    <a:pt x="184" y="172"/>
                    <a:pt x="184" y="152"/>
                  </a:cubicBezTo>
                  <a:cubicBezTo>
                    <a:pt x="186" y="70"/>
                    <a:pt x="186" y="70"/>
                    <a:pt x="186" y="70"/>
                  </a:cubicBezTo>
                  <a:cubicBezTo>
                    <a:pt x="190" y="70"/>
                    <a:pt x="190" y="70"/>
                    <a:pt x="190" y="70"/>
                  </a:cubicBezTo>
                  <a:cubicBezTo>
                    <a:pt x="192" y="70"/>
                    <a:pt x="194" y="68"/>
                    <a:pt x="194" y="65"/>
                  </a:cubicBezTo>
                  <a:cubicBezTo>
                    <a:pt x="194" y="34"/>
                    <a:pt x="194" y="34"/>
                    <a:pt x="194" y="34"/>
                  </a:cubicBezTo>
                  <a:cubicBezTo>
                    <a:pt x="194" y="32"/>
                    <a:pt x="192" y="30"/>
                    <a:pt x="190" y="30"/>
                  </a:cubicBezTo>
                  <a:close/>
                  <a:moveTo>
                    <a:pt x="74" y="13"/>
                  </a:moveTo>
                  <a:cubicBezTo>
                    <a:pt x="123" y="13"/>
                    <a:pt x="123" y="13"/>
                    <a:pt x="123" y="13"/>
                  </a:cubicBezTo>
                  <a:cubicBezTo>
                    <a:pt x="126" y="13"/>
                    <a:pt x="128" y="15"/>
                    <a:pt x="128" y="18"/>
                  </a:cubicBezTo>
                  <a:cubicBezTo>
                    <a:pt x="128" y="21"/>
                    <a:pt x="126" y="23"/>
                    <a:pt x="123" y="23"/>
                  </a:cubicBezTo>
                  <a:cubicBezTo>
                    <a:pt x="74" y="23"/>
                    <a:pt x="74" y="23"/>
                    <a:pt x="74" y="23"/>
                  </a:cubicBezTo>
                  <a:cubicBezTo>
                    <a:pt x="72" y="23"/>
                    <a:pt x="69" y="21"/>
                    <a:pt x="69" y="18"/>
                  </a:cubicBezTo>
                  <a:cubicBezTo>
                    <a:pt x="69" y="15"/>
                    <a:pt x="72" y="13"/>
                    <a:pt x="74" y="13"/>
                  </a:cubicBezTo>
                  <a:close/>
                  <a:moveTo>
                    <a:pt x="47" y="165"/>
                  </a:moveTo>
                  <a:cubicBezTo>
                    <a:pt x="42" y="165"/>
                    <a:pt x="37" y="161"/>
                    <a:pt x="37" y="155"/>
                  </a:cubicBezTo>
                  <a:cubicBezTo>
                    <a:pt x="37" y="150"/>
                    <a:pt x="42" y="145"/>
                    <a:pt x="47" y="145"/>
                  </a:cubicBezTo>
                  <a:cubicBezTo>
                    <a:pt x="53" y="145"/>
                    <a:pt x="58" y="150"/>
                    <a:pt x="58" y="155"/>
                  </a:cubicBezTo>
                  <a:cubicBezTo>
                    <a:pt x="58" y="161"/>
                    <a:pt x="53" y="165"/>
                    <a:pt x="47" y="165"/>
                  </a:cubicBezTo>
                  <a:close/>
                  <a:moveTo>
                    <a:pt x="151" y="165"/>
                  </a:moveTo>
                  <a:cubicBezTo>
                    <a:pt x="145" y="165"/>
                    <a:pt x="141" y="161"/>
                    <a:pt x="141" y="155"/>
                  </a:cubicBezTo>
                  <a:cubicBezTo>
                    <a:pt x="141" y="150"/>
                    <a:pt x="145" y="145"/>
                    <a:pt x="151" y="145"/>
                  </a:cubicBezTo>
                  <a:cubicBezTo>
                    <a:pt x="156" y="145"/>
                    <a:pt x="161" y="150"/>
                    <a:pt x="161" y="155"/>
                  </a:cubicBezTo>
                  <a:cubicBezTo>
                    <a:pt x="161" y="161"/>
                    <a:pt x="156" y="165"/>
                    <a:pt x="151" y="165"/>
                  </a:cubicBezTo>
                  <a:close/>
                  <a:moveTo>
                    <a:pt x="171" y="110"/>
                  </a:moveTo>
                  <a:cubicBezTo>
                    <a:pt x="171" y="115"/>
                    <a:pt x="167" y="120"/>
                    <a:pt x="162" y="120"/>
                  </a:cubicBezTo>
                  <a:cubicBezTo>
                    <a:pt x="35" y="120"/>
                    <a:pt x="35" y="120"/>
                    <a:pt x="35" y="120"/>
                  </a:cubicBezTo>
                  <a:cubicBezTo>
                    <a:pt x="30" y="120"/>
                    <a:pt x="25" y="115"/>
                    <a:pt x="25" y="110"/>
                  </a:cubicBezTo>
                  <a:cubicBezTo>
                    <a:pt x="23" y="47"/>
                    <a:pt x="23" y="47"/>
                    <a:pt x="23" y="47"/>
                  </a:cubicBezTo>
                  <a:cubicBezTo>
                    <a:pt x="23" y="42"/>
                    <a:pt x="27" y="38"/>
                    <a:pt x="32" y="38"/>
                  </a:cubicBezTo>
                  <a:cubicBezTo>
                    <a:pt x="164" y="38"/>
                    <a:pt x="164" y="38"/>
                    <a:pt x="164" y="38"/>
                  </a:cubicBezTo>
                  <a:cubicBezTo>
                    <a:pt x="169" y="38"/>
                    <a:pt x="173" y="42"/>
                    <a:pt x="173" y="47"/>
                  </a:cubicBezTo>
                  <a:lnTo>
                    <a:pt x="171" y="110"/>
                  </a:lnTo>
                  <a:close/>
                </a:path>
              </a:pathLst>
            </a:custGeom>
            <a:grpFill/>
            <a:ln>
              <a:noFill/>
            </a:ln>
            <a:extLst>
              <a:ext uri="{91240B29-F687-4f45-9708-019B960494DF}">
                <a14:hiddenLine xmlns="" xmlns:a14="http://schemas.microsoft.com/office/drawing/2010/main" xmlns:c15="http://schemas.microsoft.com/office/drawing/2012/chart" xmlns:c="http://schemas.openxmlformats.org/drawingml/2006/chart"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spcBef>
                  <a:spcPts val="0"/>
                </a:spcBef>
              </a:pPr>
              <a:endParaRPr lang="en-US"/>
            </a:p>
          </p:txBody>
        </p:sp>
        <p:sp>
          <p:nvSpPr>
            <p:cNvPr id="81" name="Freeform 6">
              <a:extLst>
                <a:ext uri="{FF2B5EF4-FFF2-40B4-BE49-F238E27FC236}">
                  <a16:creationId xmlns:a16="http://schemas.microsoft.com/office/drawing/2014/main" id="{D1D234D7-FE3F-6C19-1458-FF64A0A3BD0C}"/>
                </a:ext>
              </a:extLst>
            </p:cNvPr>
            <p:cNvSpPr>
              <a:spLocks/>
            </p:cNvSpPr>
            <p:nvPr/>
          </p:nvSpPr>
          <p:spPr bwMode="auto">
            <a:xfrm>
              <a:off x="11472863" y="3792538"/>
              <a:ext cx="55562" cy="57150"/>
            </a:xfrm>
            <a:custGeom>
              <a:avLst/>
              <a:gdLst>
                <a:gd name="T0" fmla="*/ 9 w 20"/>
                <a:gd name="T1" fmla="*/ 19 h 20"/>
                <a:gd name="T2" fmla="*/ 19 w 20"/>
                <a:gd name="T3" fmla="*/ 12 h 20"/>
                <a:gd name="T4" fmla="*/ 12 w 20"/>
                <a:gd name="T5" fmla="*/ 1 h 20"/>
                <a:gd name="T6" fmla="*/ 1 w 20"/>
                <a:gd name="T7" fmla="*/ 9 h 20"/>
                <a:gd name="T8" fmla="*/ 9 w 20"/>
                <a:gd name="T9" fmla="*/ 19 h 20"/>
              </a:gdLst>
              <a:ahLst/>
              <a:cxnLst>
                <a:cxn ang="0">
                  <a:pos x="T0" y="T1"/>
                </a:cxn>
                <a:cxn ang="0">
                  <a:pos x="T2" y="T3"/>
                </a:cxn>
                <a:cxn ang="0">
                  <a:pos x="T4" y="T5"/>
                </a:cxn>
                <a:cxn ang="0">
                  <a:pos x="T6" y="T7"/>
                </a:cxn>
                <a:cxn ang="0">
                  <a:pos x="T8" y="T9"/>
                </a:cxn>
              </a:cxnLst>
              <a:rect l="0" t="0" r="r" b="b"/>
              <a:pathLst>
                <a:path w="20" h="20">
                  <a:moveTo>
                    <a:pt x="9" y="19"/>
                  </a:moveTo>
                  <a:cubicBezTo>
                    <a:pt x="14" y="20"/>
                    <a:pt x="19" y="17"/>
                    <a:pt x="19" y="12"/>
                  </a:cubicBezTo>
                  <a:cubicBezTo>
                    <a:pt x="20" y="7"/>
                    <a:pt x="17" y="2"/>
                    <a:pt x="12" y="1"/>
                  </a:cubicBezTo>
                  <a:cubicBezTo>
                    <a:pt x="7" y="0"/>
                    <a:pt x="2" y="4"/>
                    <a:pt x="1" y="9"/>
                  </a:cubicBezTo>
                  <a:cubicBezTo>
                    <a:pt x="0" y="14"/>
                    <a:pt x="4" y="18"/>
                    <a:pt x="9" y="19"/>
                  </a:cubicBezTo>
                  <a:close/>
                </a:path>
              </a:pathLst>
            </a:custGeom>
            <a:grpFill/>
            <a:ln>
              <a:noFill/>
            </a:ln>
            <a:extLst>
              <a:ext uri="{91240B29-F687-4f45-9708-019B960494DF}">
                <a14:hiddenLine xmlns="" xmlns:a14="http://schemas.microsoft.com/office/drawing/2010/main" xmlns:c15="http://schemas.microsoft.com/office/drawing/2012/chart" xmlns:c="http://schemas.openxmlformats.org/drawingml/2006/chart"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spcBef>
                  <a:spcPts val="0"/>
                </a:spcBef>
              </a:pPr>
              <a:endParaRPr lang="en-US"/>
            </a:p>
          </p:txBody>
        </p:sp>
      </p:grpSp>
      <p:sp>
        <p:nvSpPr>
          <p:cNvPr id="83" name="文本框 82">
            <a:extLst>
              <a:ext uri="{FF2B5EF4-FFF2-40B4-BE49-F238E27FC236}">
                <a16:creationId xmlns:a16="http://schemas.microsoft.com/office/drawing/2014/main" id="{DDE9B99B-8A0A-4B01-F1B0-CCE5A9E3EF73}"/>
              </a:ext>
            </a:extLst>
          </p:cNvPr>
          <p:cNvSpPr txBox="1"/>
          <p:nvPr/>
        </p:nvSpPr>
        <p:spPr>
          <a:xfrm>
            <a:off x="3136719" y="794840"/>
            <a:ext cx="1014543" cy="246221"/>
          </a:xfrm>
          <a:prstGeom prst="rect">
            <a:avLst/>
          </a:prstGeom>
          <a:noFill/>
        </p:spPr>
        <p:txBody>
          <a:bodyPr wrap="square" rtlCol="0">
            <a:spAutoFit/>
          </a:bodyPr>
          <a:lstStyle/>
          <a:p>
            <a:pPr algn="ctr" rtl="0"/>
            <a:r>
              <a:rPr kumimoji="1" lang="de-DE" sz="1000" dirty="0">
                <a:solidFill>
                  <a:schemeClr val="bg1"/>
                </a:solidFill>
                <a:ea typeface="Noto Sans CJK SC Regular" panose="020B0500000000000000" pitchFamily="34" charset="-128"/>
              </a:rPr>
              <a:t>Unterwegs</a:t>
            </a:r>
          </a:p>
        </p:txBody>
      </p:sp>
      <p:sp>
        <p:nvSpPr>
          <p:cNvPr id="84" name="文本框 83">
            <a:extLst>
              <a:ext uri="{FF2B5EF4-FFF2-40B4-BE49-F238E27FC236}">
                <a16:creationId xmlns:a16="http://schemas.microsoft.com/office/drawing/2014/main" id="{9CE2F50C-45D4-6A6F-3B1B-0349A726A773}"/>
              </a:ext>
            </a:extLst>
          </p:cNvPr>
          <p:cNvSpPr txBox="1"/>
          <p:nvPr/>
        </p:nvSpPr>
        <p:spPr>
          <a:xfrm>
            <a:off x="3839222" y="794840"/>
            <a:ext cx="1150807" cy="246221"/>
          </a:xfrm>
          <a:prstGeom prst="rect">
            <a:avLst/>
          </a:prstGeom>
          <a:noFill/>
        </p:spPr>
        <p:txBody>
          <a:bodyPr wrap="square" rtlCol="0">
            <a:spAutoFit/>
          </a:bodyPr>
          <a:lstStyle/>
          <a:p>
            <a:pPr algn="ctr" rtl="0"/>
            <a:r>
              <a:rPr kumimoji="1" lang="de-DE" sz="1000">
                <a:solidFill>
                  <a:schemeClr val="bg1"/>
                </a:solidFill>
                <a:ea typeface="Noto Sans CJK SC Regular" panose="020B0500000000000000" pitchFamily="34" charset="-128"/>
              </a:rPr>
              <a:t>Konferenz</a:t>
            </a:r>
          </a:p>
        </p:txBody>
      </p:sp>
      <p:sp>
        <p:nvSpPr>
          <p:cNvPr id="88" name="文本框 87">
            <a:extLst>
              <a:ext uri="{FF2B5EF4-FFF2-40B4-BE49-F238E27FC236}">
                <a16:creationId xmlns:a16="http://schemas.microsoft.com/office/drawing/2014/main" id="{10BA7A0E-0B53-00F4-EE41-F89A98E2B018}"/>
              </a:ext>
            </a:extLst>
          </p:cNvPr>
          <p:cNvSpPr txBox="1"/>
          <p:nvPr/>
        </p:nvSpPr>
        <p:spPr>
          <a:xfrm>
            <a:off x="4801020" y="794840"/>
            <a:ext cx="901760" cy="246221"/>
          </a:xfrm>
          <a:prstGeom prst="rect">
            <a:avLst/>
          </a:prstGeom>
          <a:noFill/>
        </p:spPr>
        <p:txBody>
          <a:bodyPr wrap="square" rtlCol="0">
            <a:spAutoFit/>
          </a:bodyPr>
          <a:lstStyle/>
          <a:p>
            <a:pPr algn="ctr" rtl="0"/>
            <a:r>
              <a:rPr kumimoji="1" lang="de-DE" sz="1000">
                <a:solidFill>
                  <a:schemeClr val="bg1"/>
                </a:solidFill>
                <a:ea typeface="Noto Sans CJK SC Regular" panose="020B0500000000000000" pitchFamily="34" charset="-128"/>
              </a:rPr>
              <a:t>Call-Center</a:t>
            </a:r>
          </a:p>
        </p:txBody>
      </p:sp>
      <p:sp>
        <p:nvSpPr>
          <p:cNvPr id="89" name="文本框 88">
            <a:extLst>
              <a:ext uri="{FF2B5EF4-FFF2-40B4-BE49-F238E27FC236}">
                <a16:creationId xmlns:a16="http://schemas.microsoft.com/office/drawing/2014/main" id="{98BC3413-83D1-04EC-FD5B-EBDEA48AF633}"/>
              </a:ext>
            </a:extLst>
          </p:cNvPr>
          <p:cNvSpPr txBox="1"/>
          <p:nvPr/>
        </p:nvSpPr>
        <p:spPr>
          <a:xfrm>
            <a:off x="5551106" y="794840"/>
            <a:ext cx="1114400" cy="246221"/>
          </a:xfrm>
          <a:prstGeom prst="rect">
            <a:avLst/>
          </a:prstGeom>
          <a:noFill/>
        </p:spPr>
        <p:txBody>
          <a:bodyPr wrap="square" rtlCol="0">
            <a:spAutoFit/>
          </a:bodyPr>
          <a:lstStyle/>
          <a:p>
            <a:pPr algn="ctr" rtl="0"/>
            <a:r>
              <a:rPr kumimoji="1" lang="de-DE" sz="1000">
                <a:solidFill>
                  <a:schemeClr val="bg1"/>
                </a:solidFill>
                <a:ea typeface="Noto Sans CJK SC Regular" panose="020B0500000000000000" pitchFamily="34" charset="-128"/>
              </a:rPr>
              <a:t>Filme &amp; Spiele</a:t>
            </a:r>
          </a:p>
        </p:txBody>
      </p:sp>
      <p:sp>
        <p:nvSpPr>
          <p:cNvPr id="90" name="文本框 89">
            <a:extLst>
              <a:ext uri="{FF2B5EF4-FFF2-40B4-BE49-F238E27FC236}">
                <a16:creationId xmlns:a16="http://schemas.microsoft.com/office/drawing/2014/main" id="{9DA8AF07-FE07-8209-01C5-2461A35DB765}"/>
              </a:ext>
            </a:extLst>
          </p:cNvPr>
          <p:cNvSpPr txBox="1"/>
          <p:nvPr/>
        </p:nvSpPr>
        <p:spPr>
          <a:xfrm>
            <a:off x="108356" y="2217191"/>
            <a:ext cx="2126457" cy="307777"/>
          </a:xfrm>
          <a:prstGeom prst="rect">
            <a:avLst/>
          </a:prstGeom>
          <a:noFill/>
        </p:spPr>
        <p:txBody>
          <a:bodyPr wrap="square" rtlCol="0">
            <a:spAutoFit/>
          </a:bodyPr>
          <a:lstStyle/>
          <a:p>
            <a:pPr algn="ctr" rtl="0"/>
            <a:r>
              <a:rPr kumimoji="1" lang="de-DE" sz="1400" dirty="0">
                <a:solidFill>
                  <a:schemeClr val="bg1">
                    <a:lumMod val="50000"/>
                  </a:schemeClr>
                </a:solidFill>
                <a:ea typeface="Noto Sans CJK SC Regular" panose="020B0500000000000000" pitchFamily="34" charset="-128"/>
              </a:rPr>
              <a:t>Für mehrere Geräte</a:t>
            </a:r>
          </a:p>
        </p:txBody>
      </p:sp>
      <p:sp>
        <p:nvSpPr>
          <p:cNvPr id="91" name="文本框 90">
            <a:extLst>
              <a:ext uri="{FF2B5EF4-FFF2-40B4-BE49-F238E27FC236}">
                <a16:creationId xmlns:a16="http://schemas.microsoft.com/office/drawing/2014/main" id="{BF385311-C209-CEB5-81A3-01E2BE697940}"/>
              </a:ext>
            </a:extLst>
          </p:cNvPr>
          <p:cNvSpPr txBox="1"/>
          <p:nvPr/>
        </p:nvSpPr>
        <p:spPr>
          <a:xfrm>
            <a:off x="7150113" y="1424485"/>
            <a:ext cx="1699096" cy="307777"/>
          </a:xfrm>
          <a:prstGeom prst="rect">
            <a:avLst/>
          </a:prstGeom>
          <a:noFill/>
        </p:spPr>
        <p:txBody>
          <a:bodyPr wrap="square" rtlCol="0">
            <a:spAutoFit/>
          </a:bodyPr>
          <a:lstStyle/>
          <a:p>
            <a:pPr algn="ctr" rtl="0"/>
            <a:r>
              <a:rPr kumimoji="1" lang="de-DE" sz="1400">
                <a:solidFill>
                  <a:schemeClr val="bg1">
                    <a:lumMod val="50000"/>
                  </a:schemeClr>
                </a:solidFill>
                <a:ea typeface="Noto Sans CJK SC Regular" panose="020B0500000000000000" pitchFamily="34" charset="-128"/>
              </a:rPr>
              <a:t>Kabelloses Laden</a:t>
            </a:r>
          </a:p>
        </p:txBody>
      </p:sp>
      <p:sp>
        <p:nvSpPr>
          <p:cNvPr id="92" name="文本框 91">
            <a:extLst>
              <a:ext uri="{FF2B5EF4-FFF2-40B4-BE49-F238E27FC236}">
                <a16:creationId xmlns:a16="http://schemas.microsoft.com/office/drawing/2014/main" id="{A9BF5C22-FEB8-CB56-1A99-3C1961F2A0A4}"/>
              </a:ext>
            </a:extLst>
          </p:cNvPr>
          <p:cNvSpPr txBox="1"/>
          <p:nvPr/>
        </p:nvSpPr>
        <p:spPr>
          <a:xfrm>
            <a:off x="74739" y="3909444"/>
            <a:ext cx="2124947" cy="307777"/>
          </a:xfrm>
          <a:prstGeom prst="rect">
            <a:avLst/>
          </a:prstGeom>
          <a:noFill/>
        </p:spPr>
        <p:txBody>
          <a:bodyPr wrap="square" rtlCol="0">
            <a:spAutoFit/>
          </a:bodyPr>
          <a:lstStyle/>
          <a:p>
            <a:pPr algn="ctr" rtl="0"/>
            <a:r>
              <a:rPr kumimoji="1" lang="de-DE" sz="1400" dirty="0">
                <a:solidFill>
                  <a:schemeClr val="bg1">
                    <a:lumMod val="50000"/>
                  </a:schemeClr>
                </a:solidFill>
                <a:ea typeface="Noto Sans CJK SC Regular" panose="020B0500000000000000" pitchFamily="34" charset="-128"/>
              </a:rPr>
              <a:t>Touch-Bedienung</a:t>
            </a:r>
          </a:p>
        </p:txBody>
      </p:sp>
      <p:sp>
        <p:nvSpPr>
          <p:cNvPr id="93" name="矩形 92">
            <a:extLst>
              <a:ext uri="{FF2B5EF4-FFF2-40B4-BE49-F238E27FC236}">
                <a16:creationId xmlns:a16="http://schemas.microsoft.com/office/drawing/2014/main" id="{6A05EAF8-A863-E750-659E-4CB73EDA2CF1}"/>
              </a:ext>
            </a:extLst>
          </p:cNvPr>
          <p:cNvSpPr>
            <a:spLocks/>
          </p:cNvSpPr>
          <p:nvPr/>
        </p:nvSpPr>
        <p:spPr>
          <a:xfrm>
            <a:off x="6890100" y="3898931"/>
            <a:ext cx="2142000" cy="1149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95" name="图片 94" descr="徽标&#10;&#10;中度可信度描述已自动生成">
            <a:extLst>
              <a:ext uri="{FF2B5EF4-FFF2-40B4-BE49-F238E27FC236}">
                <a16:creationId xmlns:a16="http://schemas.microsoft.com/office/drawing/2014/main" id="{3201CE60-0AB3-E7B9-40BD-ADE9C7637F2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754372" y="3695354"/>
            <a:ext cx="1636437" cy="1624894"/>
          </a:xfrm>
          <a:prstGeom prst="rect">
            <a:avLst/>
          </a:prstGeom>
        </p:spPr>
      </p:pic>
      <p:sp>
        <p:nvSpPr>
          <p:cNvPr id="96" name="文本框 95">
            <a:extLst>
              <a:ext uri="{FF2B5EF4-FFF2-40B4-BE49-F238E27FC236}">
                <a16:creationId xmlns:a16="http://schemas.microsoft.com/office/drawing/2014/main" id="{0084F5F3-EF60-4D45-6417-6D3EE4BE428A}"/>
              </a:ext>
            </a:extLst>
          </p:cNvPr>
          <p:cNvSpPr txBox="1"/>
          <p:nvPr/>
        </p:nvSpPr>
        <p:spPr>
          <a:xfrm>
            <a:off x="7792932" y="4358194"/>
            <a:ext cx="1330935" cy="307777"/>
          </a:xfrm>
          <a:prstGeom prst="rect">
            <a:avLst/>
          </a:prstGeom>
          <a:noFill/>
        </p:spPr>
        <p:txBody>
          <a:bodyPr wrap="square" rtlCol="0">
            <a:spAutoFit/>
          </a:bodyPr>
          <a:lstStyle/>
          <a:p>
            <a:pPr algn="ctr" rtl="0"/>
            <a:r>
              <a:rPr kumimoji="1" lang="de-DE" sz="1400" dirty="0">
                <a:solidFill>
                  <a:schemeClr val="bg1">
                    <a:lumMod val="50000"/>
                  </a:schemeClr>
                </a:solidFill>
                <a:ea typeface="Noto Sans CJK SC Regular" panose="020B0500000000000000" pitchFamily="34" charset="-128"/>
              </a:rPr>
              <a:t>Statusleuchte</a:t>
            </a:r>
          </a:p>
        </p:txBody>
      </p:sp>
      <p:sp>
        <p:nvSpPr>
          <p:cNvPr id="8" name="矩形 7">
            <a:extLst>
              <a:ext uri="{FF2B5EF4-FFF2-40B4-BE49-F238E27FC236}">
                <a16:creationId xmlns:a16="http://schemas.microsoft.com/office/drawing/2014/main" id="{B533AD0B-7EB3-6553-24A7-5C8B09FA9FDD}"/>
              </a:ext>
            </a:extLst>
          </p:cNvPr>
          <p:cNvSpPr/>
          <p:nvPr/>
        </p:nvSpPr>
        <p:spPr>
          <a:xfrm>
            <a:off x="84467" y="2668696"/>
            <a:ext cx="2134936" cy="512068"/>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矩形 11">
            <a:extLst>
              <a:ext uri="{FF2B5EF4-FFF2-40B4-BE49-F238E27FC236}">
                <a16:creationId xmlns:a16="http://schemas.microsoft.com/office/drawing/2014/main" id="{64AAA652-3EC3-DC12-541F-83A02A54B7F0}"/>
              </a:ext>
            </a:extLst>
          </p:cNvPr>
          <p:cNvSpPr/>
          <p:nvPr/>
        </p:nvSpPr>
        <p:spPr>
          <a:xfrm>
            <a:off x="74739" y="3283854"/>
            <a:ext cx="2155328" cy="512068"/>
          </a:xfrm>
          <a:prstGeom prst="rect">
            <a:avLst/>
          </a:prstGeom>
          <a:solidFill>
            <a:srgbClr val="6B4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3" name="文本框 12">
            <a:extLst>
              <a:ext uri="{FF2B5EF4-FFF2-40B4-BE49-F238E27FC236}">
                <a16:creationId xmlns:a16="http://schemas.microsoft.com/office/drawing/2014/main" id="{6994C6CD-D514-66CF-8609-E71670F2B452}"/>
              </a:ext>
            </a:extLst>
          </p:cNvPr>
          <p:cNvSpPr txBox="1"/>
          <p:nvPr/>
        </p:nvSpPr>
        <p:spPr>
          <a:xfrm>
            <a:off x="178047" y="2785863"/>
            <a:ext cx="1947662" cy="307777"/>
          </a:xfrm>
          <a:prstGeom prst="rect">
            <a:avLst/>
          </a:prstGeom>
          <a:noFill/>
        </p:spPr>
        <p:txBody>
          <a:bodyPr wrap="square" rtlCol="0">
            <a:spAutoFit/>
          </a:bodyPr>
          <a:lstStyle/>
          <a:p>
            <a:pPr algn="ctr" rtl="0"/>
            <a:r>
              <a:rPr kumimoji="1" lang="de-DE" sz="1400">
                <a:solidFill>
                  <a:schemeClr val="bg1"/>
                </a:solidFill>
                <a:ea typeface="Noto Sans CJK SC Regular" panose="020B0500000000000000" pitchFamily="34" charset="-128"/>
              </a:rPr>
              <a:t>AH80 BT-HEADSET</a:t>
            </a:r>
          </a:p>
        </p:txBody>
      </p:sp>
      <p:pic>
        <p:nvPicPr>
          <p:cNvPr id="16" name="图片 15" descr="徽标&#10;&#10;中度可信度描述已自动生成">
            <a:extLst>
              <a:ext uri="{FF2B5EF4-FFF2-40B4-BE49-F238E27FC236}">
                <a16:creationId xmlns:a16="http://schemas.microsoft.com/office/drawing/2014/main" id="{A8AE6F1A-202A-641E-5906-BC902CD7B47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51860" y="3367402"/>
            <a:ext cx="1200150" cy="321041"/>
          </a:xfrm>
          <a:prstGeom prst="rect">
            <a:avLst/>
          </a:prstGeom>
        </p:spPr>
      </p:pic>
      <p:pic>
        <p:nvPicPr>
          <p:cNvPr id="2" name="图片 1">
            <a:extLst>
              <a:ext uri="{FF2B5EF4-FFF2-40B4-BE49-F238E27FC236}">
                <a16:creationId xmlns:a16="http://schemas.microsoft.com/office/drawing/2014/main" id="{5486A70D-B141-E7F2-ED39-AA525C26FF53}"/>
              </a:ext>
            </a:extLst>
          </p:cNvPr>
          <p:cNvPicPr>
            <a:picLocks noChangeAspect="1"/>
          </p:cNvPicPr>
          <p:nvPr/>
        </p:nvPicPr>
        <p:blipFill>
          <a:blip r:embed="rId19" cstate="screen">
            <a:extLst>
              <a:ext uri="{BEBA8EAE-BF5A-486C-A8C5-ECC9F3942E4B}">
                <a14:imgProps xmlns:a14="http://schemas.microsoft.com/office/drawing/2010/main">
                  <a14:imgLayer r:embed="rId20">
                    <a14:imgEffect>
                      <a14:saturation sat="66000"/>
                    </a14:imgEffect>
                  </a14:imgLayer>
                </a14:imgProps>
              </a:ext>
              <a:ext uri="{28A0092B-C50C-407E-A947-70E740481C1C}">
                <a14:useLocalDpi xmlns:a14="http://schemas.microsoft.com/office/drawing/2010/main"/>
              </a:ext>
            </a:extLst>
          </a:blip>
          <a:stretch>
            <a:fillRect/>
          </a:stretch>
        </p:blipFill>
        <p:spPr>
          <a:xfrm>
            <a:off x="170265" y="302164"/>
            <a:ext cx="2064548" cy="1992785"/>
          </a:xfrm>
          <a:prstGeom prst="rect">
            <a:avLst/>
          </a:prstGeom>
        </p:spPr>
      </p:pic>
      <p:sp>
        <p:nvSpPr>
          <p:cNvPr id="3" name="Rectangle 2">
            <a:extLst>
              <a:ext uri="{FF2B5EF4-FFF2-40B4-BE49-F238E27FC236}">
                <a16:creationId xmlns:a16="http://schemas.microsoft.com/office/drawing/2014/main" id="{49BE2A98-A449-48B0-9F2D-18EEC58CA1B0}"/>
              </a:ext>
            </a:extLst>
          </p:cNvPr>
          <p:cNvSpPr/>
          <p:nvPr/>
        </p:nvSpPr>
        <p:spPr>
          <a:xfrm>
            <a:off x="-55496" y="4988969"/>
            <a:ext cx="5813571" cy="184666"/>
          </a:xfrm>
          <a:prstGeom prst="rect">
            <a:avLst/>
          </a:prstGeom>
        </p:spPr>
        <p:txBody>
          <a:bodyPr wrap="square">
            <a:spAutoFit/>
          </a:bodyPr>
          <a:lstStyle/>
          <a:p>
            <a:pPr rtl="0"/>
            <a:r>
              <a:rPr lang="de-DE" sz="600">
                <a:hlinkClick r:id="rId21"/>
              </a:rPr>
              <a:t>https://www.al-enterprise.com/-/media/assets/internet/documents/ale-ah80-bluetooth-headset-datasheet-en.pdf</a:t>
            </a:r>
            <a:r>
              <a:rPr lang="de-DE" sz="600"/>
              <a:t> </a:t>
            </a:r>
          </a:p>
        </p:txBody>
      </p:sp>
    </p:spTree>
    <p:extLst>
      <p:ext uri="{BB962C8B-B14F-4D97-AF65-F5344CB8AC3E}">
        <p14:creationId xmlns:p14="http://schemas.microsoft.com/office/powerpoint/2010/main" val="23194231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4">
            <a:extLst>
              <a:ext uri="{FF2B5EF4-FFF2-40B4-BE49-F238E27FC236}">
                <a16:creationId xmlns:a16="http://schemas.microsoft.com/office/drawing/2014/main" id="{3539DABA-884C-409E-90EA-0A5BB4A875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9395" y="543395"/>
            <a:ext cx="2374163" cy="4196089"/>
          </a:xfrm>
          <a:prstGeom prst="rect">
            <a:avLst/>
          </a:prstGeom>
        </p:spPr>
      </p:pic>
      <p:sp>
        <p:nvSpPr>
          <p:cNvPr id="3" name="Rectangle 2"/>
          <p:cNvSpPr/>
          <p:nvPr/>
        </p:nvSpPr>
        <p:spPr>
          <a:xfrm>
            <a:off x="380342" y="1"/>
            <a:ext cx="2407308" cy="923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rebuchet MS" panose="020B0603020202020204" pitchFamily="34" charset="0"/>
            </a:endParaRPr>
          </a:p>
        </p:txBody>
      </p:sp>
      <p:sp>
        <p:nvSpPr>
          <p:cNvPr id="2" name="Espace réservé du texte 1"/>
          <p:cNvSpPr>
            <a:spLocks noGrp="1"/>
          </p:cNvSpPr>
          <p:nvPr>
            <p:ph type="body" sz="quarter" idx="69"/>
          </p:nvPr>
        </p:nvSpPr>
        <p:spPr>
          <a:xfrm>
            <a:off x="507950" y="78416"/>
            <a:ext cx="2430840" cy="431938"/>
          </a:xfrm>
          <a:noFill/>
        </p:spPr>
        <p:txBody>
          <a:bodyPr/>
          <a:lstStyle/>
          <a:p>
            <a:pPr rtl="0"/>
            <a:r>
              <a:rPr lang="de-DE" sz="1950" dirty="0" err="1">
                <a:solidFill>
                  <a:schemeClr val="bg1"/>
                </a:solidFill>
                <a:latin typeface="Trebuchet MS" panose="020B0603020202020204" pitchFamily="34" charset="0"/>
              </a:rPr>
              <a:t>Standortunab</a:t>
            </a:r>
            <a:r>
              <a:rPr lang="de-DE" sz="1950" dirty="0">
                <a:solidFill>
                  <a:schemeClr val="bg1"/>
                </a:solidFill>
                <a:latin typeface="Trebuchet MS" panose="020B0603020202020204" pitchFamily="34" charset="0"/>
              </a:rPr>
              <a:t>-hängige Kommunikation</a:t>
            </a:r>
          </a:p>
          <a:p>
            <a:endParaRPr lang="en-GB" dirty="0">
              <a:solidFill>
                <a:schemeClr val="bg1"/>
              </a:solidFill>
              <a:latin typeface="Trebuchet MS" panose="020B0603020202020204" pitchFamily="34" charset="0"/>
            </a:endParaRPr>
          </a:p>
        </p:txBody>
      </p:sp>
      <p:sp>
        <p:nvSpPr>
          <p:cNvPr id="4" name="Rectangle 3"/>
          <p:cNvSpPr/>
          <p:nvPr/>
        </p:nvSpPr>
        <p:spPr>
          <a:xfrm>
            <a:off x="2764791" y="1"/>
            <a:ext cx="45719" cy="473004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rebuchet MS" panose="020B0603020202020204" pitchFamily="34" charset="0"/>
            </a:endParaRPr>
          </a:p>
        </p:txBody>
      </p:sp>
      <p:sp>
        <p:nvSpPr>
          <p:cNvPr id="23" name="ZoneTexte 22"/>
          <p:cNvSpPr txBox="1"/>
          <p:nvPr/>
        </p:nvSpPr>
        <p:spPr>
          <a:xfrm>
            <a:off x="2860212" y="3822703"/>
            <a:ext cx="6098922" cy="854080"/>
          </a:xfrm>
          <a:prstGeom prst="rect">
            <a:avLst/>
          </a:prstGeom>
          <a:solidFill>
            <a:schemeClr val="accent1">
              <a:lumMod val="50000"/>
            </a:schemeClr>
          </a:solidFill>
        </p:spPr>
        <p:txBody>
          <a:bodyPr wrap="square" rtlCol="0">
            <a:spAutoFit/>
          </a:bodyPr>
          <a:lstStyle/>
          <a:p>
            <a:pPr rtl="0"/>
            <a:r>
              <a:rPr lang="de-DE" sz="1650" b="1" dirty="0">
                <a:solidFill>
                  <a:schemeClr val="bg1"/>
                </a:solidFill>
                <a:latin typeface="Trebuchet MS" panose="020B0603020202020204" pitchFamily="34" charset="0"/>
              </a:rPr>
              <a:t>Vorteile der OXO Connect </a:t>
            </a:r>
            <a:br>
              <a:rPr lang="en-GB" sz="1650" dirty="0">
                <a:solidFill>
                  <a:srgbClr val="FF00FF"/>
                </a:solidFill>
                <a:latin typeface="Trebuchet MS" panose="020B0603020202020204" pitchFamily="34" charset="0"/>
              </a:rPr>
            </a:br>
            <a:r>
              <a:rPr lang="de-DE" sz="1650" dirty="0">
                <a:solidFill>
                  <a:schemeClr val="bg1"/>
                </a:solidFill>
                <a:latin typeface="Trebuchet MS" panose="020B0603020202020204" pitchFamily="34" charset="0"/>
              </a:rPr>
              <a:t>Hochwertige mobile Kommunikation, Wahl zwischen App und Mobiltelefon</a:t>
            </a:r>
          </a:p>
        </p:txBody>
      </p:sp>
      <p:pic>
        <p:nvPicPr>
          <p:cNvPr id="25" name="Imag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1043" y="1172306"/>
            <a:ext cx="737004" cy="1398816"/>
          </a:xfrm>
          <a:prstGeom prst="rect">
            <a:avLst/>
          </a:prstGeom>
        </p:spPr>
      </p:pic>
      <p:pic>
        <p:nvPicPr>
          <p:cNvPr id="31" name="Imag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7457" y="1058129"/>
            <a:ext cx="1026308" cy="1539463"/>
          </a:xfrm>
          <a:prstGeom prst="rect">
            <a:avLst/>
          </a:prstGeom>
        </p:spPr>
      </p:pic>
      <p:pic>
        <p:nvPicPr>
          <p:cNvPr id="32" name="Image 3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48678" y="1058129"/>
            <a:ext cx="917661" cy="1593715"/>
          </a:xfrm>
          <a:prstGeom prst="rect">
            <a:avLst/>
          </a:prstGeom>
        </p:spPr>
      </p:pic>
      <p:sp>
        <p:nvSpPr>
          <p:cNvPr id="33" name="Rectangle 32"/>
          <p:cNvSpPr>
            <a:spLocks/>
          </p:cNvSpPr>
          <p:nvPr/>
        </p:nvSpPr>
        <p:spPr>
          <a:xfrm>
            <a:off x="2860212" y="1387602"/>
            <a:ext cx="1735918"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Hervorragende Audioqualität an allen Standorten</a:t>
            </a:r>
          </a:p>
        </p:txBody>
      </p:sp>
      <p:sp>
        <p:nvSpPr>
          <p:cNvPr id="34" name="Rectangle 33"/>
          <p:cNvSpPr>
            <a:spLocks/>
          </p:cNvSpPr>
          <p:nvPr/>
        </p:nvSpPr>
        <p:spPr>
          <a:xfrm>
            <a:off x="5651725" y="325575"/>
            <a:ext cx="1929528"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dirty="0">
                <a:solidFill>
                  <a:schemeClr val="bg1"/>
                </a:solidFill>
                <a:latin typeface="Trebuchet MS" panose="020B0603020202020204" pitchFamily="34" charset="0"/>
              </a:rPr>
              <a:t>Robuste, antibakterielle Geräte</a:t>
            </a:r>
          </a:p>
        </p:txBody>
      </p:sp>
      <p:sp>
        <p:nvSpPr>
          <p:cNvPr id="36" name="Rectangle 35"/>
          <p:cNvSpPr>
            <a:spLocks/>
          </p:cNvSpPr>
          <p:nvPr/>
        </p:nvSpPr>
        <p:spPr>
          <a:xfrm>
            <a:off x="6924912" y="2894887"/>
            <a:ext cx="1929528"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Alarme, Schutz dezentral arbeitender Mitarbeiter</a:t>
            </a:r>
          </a:p>
        </p:txBody>
      </p:sp>
      <p:cxnSp>
        <p:nvCxnSpPr>
          <p:cNvPr id="38" name="Connecteur droit 37"/>
          <p:cNvCxnSpPr>
            <a:cxnSpLocks/>
            <a:stCxn id="36" idx="0"/>
          </p:cNvCxnSpPr>
          <p:nvPr/>
        </p:nvCxnSpPr>
        <p:spPr>
          <a:xfrm flipH="1" flipV="1">
            <a:off x="7384894" y="2179525"/>
            <a:ext cx="504782" cy="715362"/>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9" name="Connecteur droit 38"/>
          <p:cNvCxnSpPr>
            <a:cxnSpLocks/>
            <a:endCxn id="25" idx="0"/>
          </p:cNvCxnSpPr>
          <p:nvPr/>
        </p:nvCxnSpPr>
        <p:spPr>
          <a:xfrm flipH="1">
            <a:off x="6069546" y="701615"/>
            <a:ext cx="437911" cy="470692"/>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2829039" y="1983220"/>
            <a:ext cx="1587214" cy="461665"/>
          </a:xfrm>
          <a:prstGeom prst="rect">
            <a:avLst/>
          </a:prstGeom>
          <a:noFill/>
        </p:spPr>
        <p:txBody>
          <a:bodyPr wrap="square" rtlCol="0">
            <a:spAutoFit/>
          </a:bodyPr>
          <a:lstStyle/>
          <a:p>
            <a:pPr rtl="0"/>
            <a:r>
              <a:rPr lang="de-DE" sz="800">
                <a:solidFill>
                  <a:schemeClr val="accent1"/>
                </a:solidFill>
                <a:latin typeface="Trebuchet MS" panose="020B0603020202020204" pitchFamily="34" charset="0"/>
              </a:rPr>
              <a:t>Ende-zu-Ende-ALE-Qualität über DECT-, IP-DECT- und WLAN-Netzwerke</a:t>
            </a:r>
          </a:p>
        </p:txBody>
      </p:sp>
      <p:sp>
        <p:nvSpPr>
          <p:cNvPr id="40" name="Rectangle 39"/>
          <p:cNvSpPr>
            <a:spLocks/>
          </p:cNvSpPr>
          <p:nvPr/>
        </p:nvSpPr>
        <p:spPr>
          <a:xfrm>
            <a:off x="3765312" y="2894886"/>
            <a:ext cx="1929528"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One-Number-Service mit Bürotelefon</a:t>
            </a:r>
          </a:p>
        </p:txBody>
      </p:sp>
      <p:sp>
        <p:nvSpPr>
          <p:cNvPr id="22" name="Rectangle 21">
            <a:extLst>
              <a:ext uri="{FF2B5EF4-FFF2-40B4-BE49-F238E27FC236}">
                <a16:creationId xmlns:a16="http://schemas.microsoft.com/office/drawing/2014/main" id="{B98619D2-3942-4AA7-92A0-D27BD45C54B5}"/>
              </a:ext>
            </a:extLst>
          </p:cNvPr>
          <p:cNvSpPr>
            <a:spLocks/>
          </p:cNvSpPr>
          <p:nvPr/>
        </p:nvSpPr>
        <p:spPr>
          <a:xfrm>
            <a:off x="3132458" y="311019"/>
            <a:ext cx="1929528"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Geschäftliche Telefonate und Videos auf dem Mobilgerät</a:t>
            </a:r>
          </a:p>
        </p:txBody>
      </p:sp>
      <p:cxnSp>
        <p:nvCxnSpPr>
          <p:cNvPr id="26" name="Connecteur droit 25">
            <a:extLst>
              <a:ext uri="{FF2B5EF4-FFF2-40B4-BE49-F238E27FC236}">
                <a16:creationId xmlns:a16="http://schemas.microsoft.com/office/drawing/2014/main" id="{FB640939-18FD-4C58-8EB2-6FF822C3BA02}"/>
              </a:ext>
            </a:extLst>
          </p:cNvPr>
          <p:cNvCxnSpPr>
            <a:cxnSpLocks/>
          </p:cNvCxnSpPr>
          <p:nvPr/>
        </p:nvCxnSpPr>
        <p:spPr>
          <a:xfrm>
            <a:off x="4542928" y="712051"/>
            <a:ext cx="486199" cy="537467"/>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pic>
        <p:nvPicPr>
          <p:cNvPr id="20" name="Image 31">
            <a:extLst>
              <a:ext uri="{FF2B5EF4-FFF2-40B4-BE49-F238E27FC236}">
                <a16:creationId xmlns:a16="http://schemas.microsoft.com/office/drawing/2014/main" id="{3E080460-E63E-4EDC-AC22-CFE590BA8B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48678" y="1003877"/>
            <a:ext cx="917661" cy="1593715"/>
          </a:xfrm>
          <a:prstGeom prst="rect">
            <a:avLst/>
          </a:prstGeom>
        </p:spPr>
      </p:pic>
    </p:spTree>
    <p:custDataLst>
      <p:tags r:id="rId1"/>
    </p:custDataLst>
    <p:extLst>
      <p:ext uri="{BB962C8B-B14F-4D97-AF65-F5344CB8AC3E}">
        <p14:creationId xmlns:p14="http://schemas.microsoft.com/office/powerpoint/2010/main" val="3475804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622860" y="234815"/>
            <a:ext cx="6368350" cy="729015"/>
          </a:xfrm>
        </p:spPr>
        <p:txBody>
          <a:bodyPr/>
          <a:lstStyle/>
          <a:p>
            <a:pPr rtl="0"/>
            <a:r>
              <a:rPr lang="de-DE">
                <a:latin typeface="Trebuchet MS" panose="020B0603020202020204" pitchFamily="34" charset="0"/>
              </a:rPr>
              <a:t>DECT-Telefone für Mitarbeiter im Büro</a:t>
            </a:r>
          </a:p>
        </p:txBody>
      </p:sp>
      <p:sp>
        <p:nvSpPr>
          <p:cNvPr id="19" name="Rectangle : coins arrondis 27"/>
          <p:cNvSpPr/>
          <p:nvPr/>
        </p:nvSpPr>
        <p:spPr>
          <a:xfrm>
            <a:off x="844660" y="1618325"/>
            <a:ext cx="1209476" cy="3162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50" dirty="0">
                <a:solidFill>
                  <a:schemeClr val="bg1"/>
                </a:solidFill>
                <a:latin typeface="Trebuchet MS" panose="020B0603020202020204" pitchFamily="34" charset="0"/>
              </a:rPr>
              <a:t>Für Büroarbeiter GAP</a:t>
            </a:r>
          </a:p>
        </p:txBody>
      </p:sp>
      <p:sp>
        <p:nvSpPr>
          <p:cNvPr id="20" name="Rectangle : coins arrondis 28"/>
          <p:cNvSpPr/>
          <p:nvPr/>
        </p:nvSpPr>
        <p:spPr>
          <a:xfrm>
            <a:off x="2039969" y="1663265"/>
            <a:ext cx="1885886" cy="3542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50" dirty="0">
                <a:solidFill>
                  <a:schemeClr val="bg1"/>
                </a:solidFill>
                <a:latin typeface="Trebuchet MS" panose="020B0603020202020204" pitchFamily="34" charset="0"/>
              </a:rPr>
              <a:t>Kompaktgerät </a:t>
            </a:r>
          </a:p>
          <a:p>
            <a:pPr rtl="0"/>
            <a:r>
              <a:rPr lang="de-DE" sz="1050" dirty="0">
                <a:solidFill>
                  <a:schemeClr val="bg1"/>
                </a:solidFill>
                <a:latin typeface="Trebuchet MS" panose="020B0603020202020204" pitchFamily="34" charset="0"/>
              </a:rPr>
              <a:t>Alle </a:t>
            </a:r>
            <a:br>
              <a:rPr lang="de-DE" sz="1050" dirty="0">
                <a:solidFill>
                  <a:srgbClr val="FF00FF"/>
                </a:solidFill>
                <a:latin typeface="Trebuchet MS" panose="020B0603020202020204" pitchFamily="34" charset="0"/>
              </a:rPr>
            </a:br>
            <a:r>
              <a:rPr lang="de-DE" sz="1050" dirty="0">
                <a:solidFill>
                  <a:schemeClr val="bg1"/>
                </a:solidFill>
                <a:latin typeface="Trebuchet MS" panose="020B0603020202020204" pitchFamily="34" charset="0"/>
              </a:rPr>
              <a:t>ALE-Kommunikations-dienste</a:t>
            </a:r>
          </a:p>
        </p:txBody>
      </p:sp>
      <p:sp>
        <p:nvSpPr>
          <p:cNvPr id="31" name="TextBox 11"/>
          <p:cNvSpPr txBox="1"/>
          <p:nvPr/>
        </p:nvSpPr>
        <p:spPr>
          <a:xfrm>
            <a:off x="1033020" y="3768332"/>
            <a:ext cx="671979" cy="369332"/>
          </a:xfrm>
          <a:prstGeom prst="rect">
            <a:avLst/>
          </a:prstGeom>
          <a:noFill/>
        </p:spPr>
        <p:txBody>
          <a:bodyPr wrap="none" rtlCol="0">
            <a:spAutoFit/>
          </a:bodyPr>
          <a:lstStyle/>
          <a:p>
            <a:pPr rtl="0"/>
            <a:r>
              <a:rPr lang="de-DE" sz="1800" dirty="0">
                <a:solidFill>
                  <a:schemeClr val="bg1"/>
                </a:solidFill>
                <a:latin typeface="Trebuchet MS" panose="020B0603020202020204" pitchFamily="34" charset="0"/>
              </a:rPr>
              <a:t>8212</a:t>
            </a:r>
          </a:p>
        </p:txBody>
      </p:sp>
      <p:pic>
        <p:nvPicPr>
          <p:cNvPr id="33"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4138" y="2230900"/>
            <a:ext cx="735032" cy="1547738"/>
          </a:xfrm>
          <a:prstGeom prst="rect">
            <a:avLst/>
          </a:prstGeom>
        </p:spPr>
      </p:pic>
      <p:sp>
        <p:nvSpPr>
          <p:cNvPr id="41" name="TextBox 25"/>
          <p:cNvSpPr txBox="1"/>
          <p:nvPr/>
        </p:nvSpPr>
        <p:spPr>
          <a:xfrm>
            <a:off x="2424387" y="3768332"/>
            <a:ext cx="671979" cy="369332"/>
          </a:xfrm>
          <a:prstGeom prst="rect">
            <a:avLst/>
          </a:prstGeom>
          <a:noFill/>
        </p:spPr>
        <p:txBody>
          <a:bodyPr wrap="none" rtlCol="0">
            <a:spAutoFit/>
          </a:bodyPr>
          <a:lstStyle>
            <a:defPPr>
              <a:defRPr lang="it-IT"/>
            </a:defPPr>
            <a:lvl1pPr>
              <a:defRPr>
                <a:solidFill>
                  <a:schemeClr val="accent1"/>
                </a:solidFill>
              </a:defRPr>
            </a:lvl1pPr>
          </a:lstStyle>
          <a:p>
            <a:pPr rtl="0"/>
            <a:r>
              <a:rPr lang="de-DE" sz="1800" dirty="0">
                <a:solidFill>
                  <a:schemeClr val="bg1"/>
                </a:solidFill>
                <a:latin typeface="Trebuchet MS" panose="020B0603020202020204" pitchFamily="34" charset="0"/>
              </a:rPr>
              <a:t>8234</a:t>
            </a:r>
          </a:p>
        </p:txBody>
      </p:sp>
      <p:pic>
        <p:nvPicPr>
          <p:cNvPr id="43"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1211" y="2159505"/>
            <a:ext cx="718637" cy="1608826"/>
          </a:xfrm>
          <a:prstGeom prst="rect">
            <a:avLst/>
          </a:prstGeom>
        </p:spPr>
      </p:pic>
      <p:sp>
        <p:nvSpPr>
          <p:cNvPr id="44" name="TextBox 15"/>
          <p:cNvSpPr txBox="1"/>
          <p:nvPr/>
        </p:nvSpPr>
        <p:spPr>
          <a:xfrm>
            <a:off x="7079764" y="3768332"/>
            <a:ext cx="923651" cy="646331"/>
          </a:xfrm>
          <a:prstGeom prst="rect">
            <a:avLst/>
          </a:prstGeom>
          <a:noFill/>
        </p:spPr>
        <p:txBody>
          <a:bodyPr wrap="none" rtlCol="0">
            <a:spAutoFit/>
          </a:bodyPr>
          <a:lstStyle/>
          <a:p>
            <a:pPr rtl="0"/>
            <a:r>
              <a:rPr lang="de-DE" sz="1800">
                <a:solidFill>
                  <a:schemeClr val="bg1"/>
                </a:solidFill>
                <a:latin typeface="Trebuchet MS" panose="020B0603020202020204" pitchFamily="34" charset="0"/>
              </a:rPr>
              <a:t>8262</a:t>
            </a:r>
            <a:br>
              <a:rPr lang="en-US" sz="1800">
                <a:solidFill>
                  <a:srgbClr val="FF00FF"/>
                </a:solidFill>
                <a:latin typeface="Trebuchet MS" panose="020B0603020202020204" pitchFamily="34" charset="0"/>
              </a:rPr>
            </a:br>
            <a:r>
              <a:rPr lang="de-DE" sz="1800">
                <a:solidFill>
                  <a:schemeClr val="bg1"/>
                </a:solidFill>
                <a:latin typeface="Trebuchet MS" panose="020B0603020202020204" pitchFamily="34" charset="0"/>
              </a:rPr>
              <a:t>8262EX</a:t>
            </a:r>
          </a:p>
        </p:txBody>
      </p:sp>
      <p:sp>
        <p:nvSpPr>
          <p:cNvPr id="45" name="TextBox 12"/>
          <p:cNvSpPr txBox="1"/>
          <p:nvPr/>
        </p:nvSpPr>
        <p:spPr>
          <a:xfrm>
            <a:off x="3805411" y="3768332"/>
            <a:ext cx="671979" cy="369332"/>
          </a:xfrm>
          <a:prstGeom prst="rect">
            <a:avLst/>
          </a:prstGeom>
          <a:noFill/>
        </p:spPr>
        <p:txBody>
          <a:bodyPr wrap="none" rtlCol="0">
            <a:spAutoFit/>
          </a:bodyPr>
          <a:lstStyle>
            <a:defPPr>
              <a:defRPr lang="it-IT"/>
            </a:defPPr>
            <a:lvl1pPr>
              <a:defRPr>
                <a:solidFill>
                  <a:schemeClr val="accent1"/>
                </a:solidFill>
              </a:defRPr>
            </a:lvl1pPr>
          </a:lstStyle>
          <a:p>
            <a:pPr rtl="0"/>
            <a:r>
              <a:rPr lang="de-DE" sz="1800">
                <a:solidFill>
                  <a:schemeClr val="bg1"/>
                </a:solidFill>
                <a:latin typeface="Trebuchet MS" panose="020B0603020202020204" pitchFamily="34" charset="0"/>
              </a:rPr>
              <a:t>8254</a:t>
            </a:r>
          </a:p>
        </p:txBody>
      </p:sp>
      <p:pic>
        <p:nvPicPr>
          <p:cNvPr id="48" name="Picture 2" descr="https://upload.wikimedia.org/wikipedia/commons/thumb/d/da/Bluetooth.svg/512px-Bluetooth.svg.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19069" y="2132530"/>
            <a:ext cx="177567" cy="252056"/>
          </a:xfrm>
          <a:prstGeom prst="rect">
            <a:avLst/>
          </a:prstGeom>
          <a:noFill/>
        </p:spPr>
      </p:pic>
      <p:pic>
        <p:nvPicPr>
          <p:cNvPr id="30" name="Imag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97799" y="2365574"/>
            <a:ext cx="819489" cy="1447408"/>
          </a:xfrm>
          <a:prstGeom prst="rect">
            <a:avLst/>
          </a:prstGeom>
        </p:spPr>
      </p:pic>
      <p:sp>
        <p:nvSpPr>
          <p:cNvPr id="49" name="Rectangle : coins arrondis 41"/>
          <p:cNvSpPr/>
          <p:nvPr/>
        </p:nvSpPr>
        <p:spPr>
          <a:xfrm>
            <a:off x="3638010" y="1505318"/>
            <a:ext cx="1142083" cy="5411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50" dirty="0">
                <a:solidFill>
                  <a:schemeClr val="bg1"/>
                </a:solidFill>
                <a:latin typeface="Trebuchet MS" panose="020B0603020202020204" pitchFamily="34" charset="0"/>
              </a:rPr>
              <a:t>Antibakteriell, robust, IP65</a:t>
            </a:r>
          </a:p>
        </p:txBody>
      </p:sp>
      <p:sp>
        <p:nvSpPr>
          <p:cNvPr id="50" name="Rectangle : coins arrondis 41"/>
          <p:cNvSpPr/>
          <p:nvPr/>
        </p:nvSpPr>
        <p:spPr>
          <a:xfrm>
            <a:off x="6477000" y="1505318"/>
            <a:ext cx="2285104" cy="5411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50" dirty="0">
                <a:solidFill>
                  <a:schemeClr val="bg1"/>
                </a:solidFill>
                <a:latin typeface="Trebuchet MS" panose="020B0603020202020204" pitchFamily="34" charset="0"/>
              </a:rPr>
              <a:t>Stoßfestes, schnurloses Headset, Reißleine, Totmann-Erkennung, BLE-Ortung, IP65, ATEX-Modell</a:t>
            </a:r>
          </a:p>
        </p:txBody>
      </p:sp>
      <p:pic>
        <p:nvPicPr>
          <p:cNvPr id="24" name="Picture 5" descr="A picture containing electronics, black, cellphone&#10;&#10;Description automatically generated">
            <a:extLst>
              <a:ext uri="{FF2B5EF4-FFF2-40B4-BE49-F238E27FC236}">
                <a16:creationId xmlns:a16="http://schemas.microsoft.com/office/drawing/2014/main" id="{BEECDCE0-5565-43B1-A63C-25F8D31D78A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373840" y="2411562"/>
            <a:ext cx="647969" cy="1378255"/>
          </a:xfrm>
          <a:prstGeom prst="rect">
            <a:avLst/>
          </a:prstGeom>
        </p:spPr>
      </p:pic>
      <p:sp>
        <p:nvSpPr>
          <p:cNvPr id="34" name="Rectangle : coins arrondis 41">
            <a:extLst>
              <a:ext uri="{FF2B5EF4-FFF2-40B4-BE49-F238E27FC236}">
                <a16:creationId xmlns:a16="http://schemas.microsoft.com/office/drawing/2014/main" id="{230898D3-39A0-4BCA-AC4C-9FAA1861B341}"/>
              </a:ext>
            </a:extLst>
          </p:cNvPr>
          <p:cNvSpPr/>
          <p:nvPr/>
        </p:nvSpPr>
        <p:spPr>
          <a:xfrm>
            <a:off x="4806147" y="1518960"/>
            <a:ext cx="1788609" cy="5411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50" dirty="0">
                <a:solidFill>
                  <a:schemeClr val="bg1"/>
                </a:solidFill>
                <a:latin typeface="Trebuchet MS" panose="020B0603020202020204" pitchFamily="34" charset="0"/>
              </a:rPr>
              <a:t>Großes Display Schnurloses Headset Alarme und </a:t>
            </a:r>
            <a:r>
              <a:rPr lang="de-DE" sz="1050" dirty="0" err="1">
                <a:solidFill>
                  <a:schemeClr val="bg1"/>
                </a:solidFill>
                <a:latin typeface="Trebuchet MS" panose="020B0603020202020204" pitchFamily="34" charset="0"/>
              </a:rPr>
              <a:t>Benachrich-tigungen</a:t>
            </a:r>
            <a:r>
              <a:rPr lang="de-DE" sz="1050" dirty="0">
                <a:solidFill>
                  <a:schemeClr val="bg1"/>
                </a:solidFill>
                <a:latin typeface="Trebuchet MS" panose="020B0603020202020204" pitchFamily="34" charset="0"/>
              </a:rPr>
              <a:t>, BLE-Ortung </a:t>
            </a:r>
          </a:p>
        </p:txBody>
      </p:sp>
      <p:sp>
        <p:nvSpPr>
          <p:cNvPr id="35" name="TextBox 12">
            <a:extLst>
              <a:ext uri="{FF2B5EF4-FFF2-40B4-BE49-F238E27FC236}">
                <a16:creationId xmlns:a16="http://schemas.microsoft.com/office/drawing/2014/main" id="{C762439B-C74D-43E8-886B-F4FE89411102}"/>
              </a:ext>
            </a:extLst>
          </p:cNvPr>
          <p:cNvSpPr txBox="1"/>
          <p:nvPr/>
        </p:nvSpPr>
        <p:spPr>
          <a:xfrm>
            <a:off x="5174081" y="3768332"/>
            <a:ext cx="671979" cy="369332"/>
          </a:xfrm>
          <a:prstGeom prst="rect">
            <a:avLst/>
          </a:prstGeom>
          <a:noFill/>
        </p:spPr>
        <p:txBody>
          <a:bodyPr wrap="none" rtlCol="0">
            <a:spAutoFit/>
          </a:bodyPr>
          <a:lstStyle>
            <a:defPPr>
              <a:defRPr lang="it-IT"/>
            </a:defPPr>
            <a:lvl1pPr>
              <a:defRPr>
                <a:solidFill>
                  <a:schemeClr val="accent1"/>
                </a:solidFill>
              </a:defRPr>
            </a:lvl1pPr>
          </a:lstStyle>
          <a:p>
            <a:pPr rtl="0"/>
            <a:r>
              <a:rPr lang="de-DE" sz="1800" dirty="0">
                <a:solidFill>
                  <a:schemeClr val="bg1"/>
                </a:solidFill>
                <a:latin typeface="Trebuchet MS" panose="020B0603020202020204" pitchFamily="34" charset="0"/>
              </a:rPr>
              <a:t>8244</a:t>
            </a:r>
          </a:p>
        </p:txBody>
      </p:sp>
      <p:pic>
        <p:nvPicPr>
          <p:cNvPr id="36" name="Picture 2" descr="https://upload.wikimedia.org/wikipedia/commons/thumb/d/da/Bluetooth.svg/512px-Bluetooth.svg.png">
            <a:extLst>
              <a:ext uri="{FF2B5EF4-FFF2-40B4-BE49-F238E27FC236}">
                <a16:creationId xmlns:a16="http://schemas.microsoft.com/office/drawing/2014/main" id="{60DF42DC-A9EF-4906-9F8E-D8F8A1EF144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10064" y="2171986"/>
            <a:ext cx="177567" cy="252056"/>
          </a:xfrm>
          <a:prstGeom prst="rect">
            <a:avLst/>
          </a:prstGeom>
          <a:noFill/>
        </p:spPr>
      </p:pic>
      <p:pic>
        <p:nvPicPr>
          <p:cNvPr id="37" name="Picture 18" descr="A picture containing text, electronics, cellphone&#10;&#10;Description automatically generated">
            <a:extLst>
              <a:ext uri="{FF2B5EF4-FFF2-40B4-BE49-F238E27FC236}">
                <a16:creationId xmlns:a16="http://schemas.microsoft.com/office/drawing/2014/main" id="{4A50DE4D-C32B-4239-AA0D-66F96FFCCDF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119262" y="2145011"/>
            <a:ext cx="740619" cy="1687923"/>
          </a:xfrm>
          <a:prstGeom prst="rect">
            <a:avLst/>
          </a:prstGeom>
        </p:spPr>
      </p:pic>
      <p:pic>
        <p:nvPicPr>
          <p:cNvPr id="21" name="Image 20">
            <a:extLst>
              <a:ext uri="{FF2B5EF4-FFF2-40B4-BE49-F238E27FC236}">
                <a16:creationId xmlns:a16="http://schemas.microsoft.com/office/drawing/2014/main" id="{6578CAAD-DE40-4CE2-80AB-8442FAA6790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61507" y="-4687"/>
            <a:ext cx="1779342" cy="1186228"/>
          </a:xfrm>
          <a:prstGeom prst="rect">
            <a:avLst/>
          </a:prstGeom>
        </p:spPr>
      </p:pic>
    </p:spTree>
    <p:custDataLst>
      <p:tags r:id="rId1"/>
    </p:custDataLst>
    <p:extLst>
      <p:ext uri="{BB962C8B-B14F-4D97-AF65-F5344CB8AC3E}">
        <p14:creationId xmlns:p14="http://schemas.microsoft.com/office/powerpoint/2010/main" val="641855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rtl="0"/>
            <a:r>
              <a:rPr lang="de-DE">
                <a:latin typeface="Trebuchet MS" panose="020B0603020202020204" pitchFamily="34" charset="0"/>
              </a:rPr>
              <a:t>VERBESSERN SIE DAS KUNDENERLEBNIS</a:t>
            </a:r>
            <a:br>
              <a:rPr lang="en-US" dirty="0">
                <a:solidFill>
                  <a:srgbClr val="FF00FF"/>
                </a:solidFill>
                <a:latin typeface="Trebuchet MS" panose="020B0603020202020204" pitchFamily="34" charset="0"/>
              </a:rPr>
            </a:br>
            <a:r>
              <a:rPr lang="de-DE" sz="2000">
                <a:latin typeface="Trebuchet MS" panose="020B0603020202020204" pitchFamily="34" charset="0"/>
              </a:rPr>
              <a:t>WLAN: GESPRÄCHSKONTINUITÄT AN JEDEM ORT</a:t>
            </a:r>
          </a:p>
        </p:txBody>
      </p:sp>
      <p:sp>
        <p:nvSpPr>
          <p:cNvPr id="14" name="ZoneTexte 13"/>
          <p:cNvSpPr txBox="1"/>
          <p:nvPr/>
        </p:nvSpPr>
        <p:spPr>
          <a:xfrm>
            <a:off x="1867016" y="2412601"/>
            <a:ext cx="764953" cy="369332"/>
          </a:xfrm>
          <a:prstGeom prst="rect">
            <a:avLst/>
          </a:prstGeom>
          <a:noFill/>
        </p:spPr>
        <p:txBody>
          <a:bodyPr wrap="none" rtlCol="0">
            <a:spAutoFit/>
          </a:bodyPr>
          <a:lstStyle/>
          <a:p>
            <a:pPr rtl="0"/>
            <a:r>
              <a:rPr lang="de-DE" sz="1800">
                <a:latin typeface="Trebuchet MS" panose="020B0603020202020204" pitchFamily="34" charset="0"/>
              </a:rPr>
              <a:t>8158s</a:t>
            </a:r>
          </a:p>
        </p:txBody>
      </p:sp>
      <p:sp>
        <p:nvSpPr>
          <p:cNvPr id="15" name="ZoneTexte 14"/>
          <p:cNvSpPr txBox="1"/>
          <p:nvPr/>
        </p:nvSpPr>
        <p:spPr>
          <a:xfrm>
            <a:off x="2865537" y="2412601"/>
            <a:ext cx="764953" cy="369332"/>
          </a:xfrm>
          <a:prstGeom prst="rect">
            <a:avLst/>
          </a:prstGeom>
          <a:noFill/>
        </p:spPr>
        <p:txBody>
          <a:bodyPr wrap="none" rtlCol="0">
            <a:spAutoFit/>
          </a:bodyPr>
          <a:lstStyle/>
          <a:p>
            <a:pPr rtl="0"/>
            <a:r>
              <a:rPr lang="de-DE" sz="1800">
                <a:latin typeface="Trebuchet MS" panose="020B0603020202020204" pitchFamily="34" charset="0"/>
              </a:rPr>
              <a:t>8168s</a:t>
            </a:r>
          </a:p>
        </p:txBody>
      </p:sp>
      <p:pic>
        <p:nvPicPr>
          <p:cNvPr id="16" name="Picture 2" descr="https://upload.wikimedia.org/wikipedia/commons/thumb/d/da/Bluetooth.svg/512px-Bluetooth.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25697" y="1003422"/>
            <a:ext cx="142453" cy="217296"/>
          </a:xfrm>
          <a:prstGeom prst="rect">
            <a:avLst/>
          </a:prstGeom>
          <a:noFill/>
        </p:spPr>
      </p:pic>
      <p:sp>
        <p:nvSpPr>
          <p:cNvPr id="21" name="Rectangle 20"/>
          <p:cNvSpPr/>
          <p:nvPr/>
        </p:nvSpPr>
        <p:spPr>
          <a:xfrm>
            <a:off x="3647111" y="1236197"/>
            <a:ext cx="1993854" cy="548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800" dirty="0">
                <a:latin typeface="Trebuchet MS" panose="020B0603020202020204" pitchFamily="34" charset="0"/>
              </a:rPr>
              <a:t>Robuste Geräte</a:t>
            </a:r>
          </a:p>
        </p:txBody>
      </p:sp>
      <p:sp>
        <p:nvSpPr>
          <p:cNvPr id="22" name="Rectangle 21"/>
          <p:cNvSpPr/>
          <p:nvPr/>
        </p:nvSpPr>
        <p:spPr>
          <a:xfrm>
            <a:off x="3647289" y="1838431"/>
            <a:ext cx="1990318" cy="548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800">
                <a:latin typeface="Trebuchet MS" panose="020B0603020202020204" pitchFamily="34" charset="0"/>
              </a:rPr>
              <a:t>ALE-Funktionen und Navigation</a:t>
            </a:r>
          </a:p>
        </p:txBody>
      </p:sp>
      <p:sp>
        <p:nvSpPr>
          <p:cNvPr id="25" name="Rectangle 24"/>
          <p:cNvSpPr/>
          <p:nvPr/>
        </p:nvSpPr>
        <p:spPr>
          <a:xfrm>
            <a:off x="1562719" y="2728728"/>
            <a:ext cx="1405707" cy="51387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buFont typeface="Wingdings" panose="05000000000000000000" pitchFamily="2" charset="2"/>
              <a:buChar char="§"/>
            </a:pPr>
            <a:r>
              <a:rPr lang="de-DE" sz="1000">
                <a:solidFill>
                  <a:schemeClr val="tx1"/>
                </a:solidFill>
                <a:latin typeface="Trebuchet MS" panose="020B0603020202020204" pitchFamily="34" charset="0"/>
              </a:rPr>
              <a:t>Modernes Design</a:t>
            </a:r>
          </a:p>
          <a:p>
            <a:pPr marL="171446" indent="-171446">
              <a:buFont typeface="Wingdings" panose="05000000000000000000" pitchFamily="2" charset="2"/>
              <a:buChar char="§"/>
            </a:pPr>
            <a:r>
              <a:rPr lang="de-DE" sz="1000">
                <a:solidFill>
                  <a:schemeClr val="tx1"/>
                </a:solidFill>
                <a:latin typeface="Trebuchet MS" panose="020B0603020202020204" pitchFamily="34" charset="0"/>
              </a:rPr>
              <a:t>Alarmtaste</a:t>
            </a:r>
          </a:p>
          <a:p>
            <a:pPr marL="171446" indent="-171446">
              <a:buFont typeface="Wingdings" panose="05000000000000000000" pitchFamily="2" charset="2"/>
              <a:buChar char="§"/>
            </a:pPr>
            <a:r>
              <a:rPr lang="de-DE" sz="1000">
                <a:solidFill>
                  <a:schemeClr val="tx1"/>
                </a:solidFill>
                <a:latin typeface="Trebuchet MS" panose="020B0603020202020204" pitchFamily="34" charset="0"/>
              </a:rPr>
              <a:t>NOE</a:t>
            </a:r>
          </a:p>
        </p:txBody>
      </p:sp>
      <p:sp>
        <p:nvSpPr>
          <p:cNvPr id="36" name="Rectangle 35"/>
          <p:cNvSpPr/>
          <p:nvPr/>
        </p:nvSpPr>
        <p:spPr>
          <a:xfrm>
            <a:off x="6371540" y="0"/>
            <a:ext cx="277246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Trebuchet MS" panose="020B0603020202020204" pitchFamily="34" charset="0"/>
            </a:endParaRPr>
          </a:p>
        </p:txBody>
      </p:sp>
      <p:sp>
        <p:nvSpPr>
          <p:cNvPr id="38" name="Rectangle 37"/>
          <p:cNvSpPr/>
          <p:nvPr/>
        </p:nvSpPr>
        <p:spPr>
          <a:xfrm>
            <a:off x="2730823" y="2959316"/>
            <a:ext cx="1405707" cy="513875"/>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buFont typeface="Wingdings" panose="05000000000000000000" pitchFamily="2" charset="2"/>
              <a:buChar char="§"/>
            </a:pPr>
            <a:r>
              <a:rPr lang="de-DE" sz="1000" dirty="0">
                <a:solidFill>
                  <a:schemeClr val="tx1"/>
                </a:solidFill>
                <a:latin typeface="Trebuchet MS" panose="020B0603020202020204" pitchFamily="34" charset="0"/>
              </a:rPr>
              <a:t>Modernes Design</a:t>
            </a:r>
          </a:p>
          <a:p>
            <a:pPr marL="171446" indent="-171446">
              <a:buFont typeface="Wingdings" panose="05000000000000000000" pitchFamily="2" charset="2"/>
              <a:buChar char="§"/>
            </a:pPr>
            <a:r>
              <a:rPr lang="de-DE" sz="1000" dirty="0">
                <a:solidFill>
                  <a:schemeClr val="tx1"/>
                </a:solidFill>
                <a:latin typeface="Trebuchet MS" panose="020B0603020202020204" pitchFamily="34" charset="0"/>
              </a:rPr>
              <a:t>Alarmtaste</a:t>
            </a:r>
          </a:p>
          <a:p>
            <a:pPr marL="171446" indent="-171446">
              <a:buFont typeface="Wingdings" panose="05000000000000000000" pitchFamily="2" charset="2"/>
              <a:buChar char="§"/>
            </a:pPr>
            <a:r>
              <a:rPr lang="de-DE" sz="1000" dirty="0">
                <a:solidFill>
                  <a:schemeClr val="tx1"/>
                </a:solidFill>
                <a:latin typeface="Trebuchet MS" panose="020B0603020202020204" pitchFamily="34" charset="0"/>
              </a:rPr>
              <a:t>NOE </a:t>
            </a:r>
          </a:p>
          <a:p>
            <a:pPr marL="171446" indent="-171446">
              <a:buFont typeface="Wingdings" panose="05000000000000000000" pitchFamily="2" charset="2"/>
              <a:buChar char="§"/>
            </a:pPr>
            <a:r>
              <a:rPr lang="de-DE" sz="1000" dirty="0" err="1">
                <a:solidFill>
                  <a:schemeClr val="tx1"/>
                </a:solidFill>
                <a:latin typeface="Trebuchet MS" panose="020B0603020202020204" pitchFamily="34" charset="0"/>
              </a:rPr>
              <a:t>Wideband</a:t>
            </a:r>
            <a:r>
              <a:rPr lang="de-DE" sz="1000" dirty="0">
                <a:solidFill>
                  <a:schemeClr val="tx1"/>
                </a:solidFill>
                <a:latin typeface="Trebuchet MS" panose="020B0603020202020204" pitchFamily="34" charset="0"/>
              </a:rPr>
              <a:t>-Audio</a:t>
            </a:r>
          </a:p>
          <a:p>
            <a:pPr marL="171446" indent="-171446">
              <a:buFont typeface="Wingdings" panose="05000000000000000000" pitchFamily="2" charset="2"/>
              <a:buChar char="§"/>
            </a:pPr>
            <a:r>
              <a:rPr lang="de-DE" sz="1000" dirty="0">
                <a:solidFill>
                  <a:schemeClr val="tx1"/>
                </a:solidFill>
                <a:latin typeface="Trebuchet MS" panose="020B0603020202020204" pitchFamily="34" charset="0"/>
              </a:rPr>
              <a:t>Bluetooth</a:t>
            </a:r>
          </a:p>
          <a:p>
            <a:pPr marL="171446" indent="-171446">
              <a:buFont typeface="Wingdings" panose="05000000000000000000" pitchFamily="2" charset="2"/>
              <a:buChar char="§"/>
            </a:pPr>
            <a:endParaRPr lang="en-US" sz="1000" dirty="0">
              <a:solidFill>
                <a:schemeClr val="tx1"/>
              </a:solidFill>
              <a:latin typeface="Trebuchet MS" panose="020B0603020202020204" pitchFamily="34" charset="0"/>
            </a:endParaRPr>
          </a:p>
        </p:txBody>
      </p:sp>
      <p:grpSp>
        <p:nvGrpSpPr>
          <p:cNvPr id="20" name="Groupe 19"/>
          <p:cNvGrpSpPr/>
          <p:nvPr/>
        </p:nvGrpSpPr>
        <p:grpSpPr>
          <a:xfrm>
            <a:off x="1408406" y="3379222"/>
            <a:ext cx="4223814" cy="1730842"/>
            <a:chOff x="1845977" y="3321690"/>
            <a:chExt cx="4223814" cy="1730842"/>
          </a:xfrm>
        </p:grpSpPr>
        <p:sp>
          <p:nvSpPr>
            <p:cNvPr id="5" name="TextBox 12"/>
            <p:cNvSpPr txBox="1"/>
            <p:nvPr/>
          </p:nvSpPr>
          <p:spPr>
            <a:xfrm>
              <a:off x="2009062" y="4683200"/>
              <a:ext cx="1595309" cy="369332"/>
            </a:xfrm>
            <a:prstGeom prst="rect">
              <a:avLst/>
            </a:prstGeom>
            <a:noFill/>
          </p:spPr>
          <p:txBody>
            <a:bodyPr wrap="none" rtlCol="0">
              <a:spAutoFit/>
            </a:bodyPr>
            <a:lstStyle>
              <a:defPPr>
                <a:defRPr lang="it-IT"/>
              </a:defPPr>
              <a:lvl1pPr>
                <a:defRPr>
                  <a:solidFill>
                    <a:schemeClr val="accent1"/>
                  </a:solidFill>
                </a:defRPr>
              </a:lvl1pPr>
            </a:lstStyle>
            <a:p>
              <a:pPr rtl="0"/>
              <a:r>
                <a:rPr lang="de-DE" sz="1800">
                  <a:latin typeface="Trebuchet MS" panose="020B0603020202020204" pitchFamily="34" charset="0"/>
                </a:rPr>
                <a:t>Stellar WLAN </a:t>
              </a:r>
            </a:p>
          </p:txBody>
        </p:sp>
        <p:sp>
          <p:nvSpPr>
            <p:cNvPr id="46" name="Rectangle 45"/>
            <p:cNvSpPr/>
            <p:nvPr>
              <p:custDataLst>
                <p:tags r:id="rId2"/>
              </p:custDataLst>
            </p:nvPr>
          </p:nvSpPr>
          <p:spPr>
            <a:xfrm>
              <a:off x="4079473" y="4027542"/>
              <a:ext cx="1990318" cy="521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800">
                  <a:latin typeface="Trebuchet MS" panose="020B0603020202020204" pitchFamily="34" charset="0"/>
                </a:rPr>
                <a:t>100% ALE-Lösung</a:t>
              </a:r>
            </a:p>
          </p:txBody>
        </p:sp>
        <p:pic>
          <p:nvPicPr>
            <p:cNvPr id="19" name="Imag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5977" y="3321690"/>
              <a:ext cx="1514538" cy="1514538"/>
            </a:xfrm>
            <a:prstGeom prst="rect">
              <a:avLst/>
            </a:prstGeom>
          </p:spPr>
        </p:pic>
      </p:grpSp>
      <p:pic>
        <p:nvPicPr>
          <p:cNvPr id="24" name="Immagin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30" name="TextBox 12"/>
          <p:cNvSpPr txBox="1"/>
          <p:nvPr/>
        </p:nvSpPr>
        <p:spPr>
          <a:xfrm>
            <a:off x="7733752" y="3198945"/>
            <a:ext cx="1350050" cy="430887"/>
          </a:xfrm>
          <a:prstGeom prst="rect">
            <a:avLst/>
          </a:prstGeom>
          <a:solidFill>
            <a:srgbClr val="002060"/>
          </a:solidFill>
        </p:spPr>
        <p:txBody>
          <a:bodyPr wrap="square" rtlCol="0">
            <a:spAutoFit/>
          </a:bodyPr>
          <a:lstStyle>
            <a:defPPr>
              <a:defRPr lang="it-IT"/>
            </a:defPPr>
            <a:lvl1pPr>
              <a:defRPr>
                <a:solidFill>
                  <a:schemeClr val="accent1"/>
                </a:solidFill>
              </a:defRPr>
            </a:lvl1pPr>
          </a:lstStyle>
          <a:p>
            <a:pPr algn="ctr" rtl="0"/>
            <a:r>
              <a:rPr lang="de-DE" sz="1100" dirty="0">
                <a:solidFill>
                  <a:schemeClr val="bg1"/>
                </a:solidFill>
                <a:latin typeface="Trebuchet MS" panose="020B0603020202020204" pitchFamily="34" charset="0"/>
              </a:rPr>
              <a:t>8168s: Bluetooth-</a:t>
            </a:r>
            <a:r>
              <a:rPr lang="de-DE" sz="1100" dirty="0" err="1">
                <a:solidFill>
                  <a:schemeClr val="bg1"/>
                </a:solidFill>
                <a:latin typeface="Trebuchet MS" panose="020B0603020202020204" pitchFamily="34" charset="0"/>
              </a:rPr>
              <a:t>Wideband</a:t>
            </a:r>
            <a:r>
              <a:rPr lang="de-DE" sz="1100" dirty="0">
                <a:solidFill>
                  <a:schemeClr val="bg1"/>
                </a:solidFill>
                <a:latin typeface="Trebuchet MS" panose="020B0603020202020204" pitchFamily="34" charset="0"/>
              </a:rPr>
              <a:t>-Audio</a:t>
            </a:r>
          </a:p>
        </p:txBody>
      </p:sp>
      <p:sp>
        <p:nvSpPr>
          <p:cNvPr id="32" name="TextBox 12"/>
          <p:cNvSpPr txBox="1"/>
          <p:nvPr/>
        </p:nvSpPr>
        <p:spPr>
          <a:xfrm>
            <a:off x="7738806" y="3885216"/>
            <a:ext cx="1350050" cy="430887"/>
          </a:xfrm>
          <a:prstGeom prst="rect">
            <a:avLst/>
          </a:prstGeom>
          <a:solidFill>
            <a:srgbClr val="002060"/>
          </a:solidFill>
        </p:spPr>
        <p:txBody>
          <a:bodyPr wrap="square" rtlCol="0">
            <a:spAutoFit/>
          </a:bodyPr>
          <a:lstStyle>
            <a:defPPr>
              <a:defRPr lang="it-IT"/>
            </a:defPPr>
            <a:lvl1pPr>
              <a:defRPr>
                <a:solidFill>
                  <a:schemeClr val="accent1"/>
                </a:solidFill>
              </a:defRPr>
            </a:lvl1pPr>
          </a:lstStyle>
          <a:p>
            <a:pPr algn="ctr" rtl="0"/>
            <a:r>
              <a:rPr lang="de-DE" sz="1100">
                <a:solidFill>
                  <a:schemeClr val="bg1"/>
                </a:solidFill>
                <a:latin typeface="Trebuchet MS" panose="020B0603020202020204" pitchFamily="34" charset="0"/>
              </a:rPr>
              <a:t>8168s: Push-to-talk-Taste</a:t>
            </a:r>
          </a:p>
        </p:txBody>
      </p:sp>
      <p:grpSp>
        <p:nvGrpSpPr>
          <p:cNvPr id="2" name="Groupe 1"/>
          <p:cNvGrpSpPr/>
          <p:nvPr/>
        </p:nvGrpSpPr>
        <p:grpSpPr>
          <a:xfrm>
            <a:off x="6452554" y="71251"/>
            <a:ext cx="2429678" cy="4249664"/>
            <a:chOff x="6452554" y="71250"/>
            <a:chExt cx="2429678" cy="4249664"/>
          </a:xfrm>
        </p:grpSpPr>
        <p:sp>
          <p:nvSpPr>
            <p:cNvPr id="29" name="TextBox 12"/>
            <p:cNvSpPr txBox="1"/>
            <p:nvPr/>
          </p:nvSpPr>
          <p:spPr>
            <a:xfrm>
              <a:off x="6452554" y="3198944"/>
              <a:ext cx="1196161" cy="600164"/>
            </a:xfrm>
            <a:prstGeom prst="rect">
              <a:avLst/>
            </a:prstGeom>
            <a:solidFill>
              <a:srgbClr val="002060"/>
            </a:solidFill>
          </p:spPr>
          <p:txBody>
            <a:bodyPr wrap="square" rtlCol="0">
              <a:spAutoFit/>
            </a:bodyPr>
            <a:lstStyle>
              <a:defPPr>
                <a:defRPr lang="it-IT"/>
              </a:defPPr>
              <a:lvl1pPr>
                <a:defRPr>
                  <a:solidFill>
                    <a:schemeClr val="accent1"/>
                  </a:solidFill>
                </a:defRPr>
              </a:lvl1pPr>
            </a:lstStyle>
            <a:p>
              <a:pPr algn="ctr" rtl="0"/>
              <a:r>
                <a:rPr lang="de-DE" sz="1100" dirty="0">
                  <a:solidFill>
                    <a:schemeClr val="bg1"/>
                  </a:solidFill>
                  <a:latin typeface="Trebuchet MS" panose="020B0603020202020204" pitchFamily="34" charset="0"/>
                </a:rPr>
                <a:t>Kompaktes, modernes Design</a:t>
              </a:r>
            </a:p>
          </p:txBody>
        </p:sp>
        <p:sp>
          <p:nvSpPr>
            <p:cNvPr id="31" name="TextBox 12"/>
            <p:cNvSpPr txBox="1"/>
            <p:nvPr/>
          </p:nvSpPr>
          <p:spPr>
            <a:xfrm>
              <a:off x="6461320" y="3890027"/>
              <a:ext cx="1187395" cy="430887"/>
            </a:xfrm>
            <a:prstGeom prst="rect">
              <a:avLst/>
            </a:prstGeom>
            <a:solidFill>
              <a:srgbClr val="002060"/>
            </a:solidFill>
          </p:spPr>
          <p:txBody>
            <a:bodyPr wrap="square" rtlCol="0">
              <a:spAutoFit/>
            </a:bodyPr>
            <a:lstStyle>
              <a:defPPr>
                <a:defRPr lang="it-IT"/>
              </a:defPPr>
              <a:lvl1pPr>
                <a:defRPr>
                  <a:solidFill>
                    <a:schemeClr val="accent1"/>
                  </a:solidFill>
                </a:defRPr>
              </a:lvl1pPr>
            </a:lstStyle>
            <a:p>
              <a:pPr algn="ctr" rtl="0"/>
              <a:r>
                <a:rPr lang="de-DE" sz="1100">
                  <a:solidFill>
                    <a:schemeClr val="bg1"/>
                  </a:solidFill>
                  <a:latin typeface="Trebuchet MS" panose="020B0603020202020204" pitchFamily="34" charset="0"/>
                </a:rPr>
                <a:t>Alarmtaste auf der Oberseite</a:t>
              </a:r>
            </a:p>
          </p:txBody>
        </p:sp>
        <p:sp>
          <p:nvSpPr>
            <p:cNvPr id="33" name="ZoneTexte 32"/>
            <p:cNvSpPr txBox="1"/>
            <p:nvPr/>
          </p:nvSpPr>
          <p:spPr>
            <a:xfrm>
              <a:off x="8117279" y="2744491"/>
              <a:ext cx="764953" cy="369332"/>
            </a:xfrm>
            <a:prstGeom prst="rect">
              <a:avLst/>
            </a:prstGeom>
            <a:noFill/>
          </p:spPr>
          <p:txBody>
            <a:bodyPr wrap="none" rtlCol="0">
              <a:spAutoFit/>
            </a:bodyPr>
            <a:lstStyle/>
            <a:p>
              <a:pPr rtl="0"/>
              <a:r>
                <a:rPr lang="de-DE" sz="1800">
                  <a:solidFill>
                    <a:schemeClr val="bg1"/>
                  </a:solidFill>
                  <a:latin typeface="Trebuchet MS" panose="020B0603020202020204" pitchFamily="34" charset="0"/>
                </a:rPr>
                <a:t>8168s</a:t>
              </a:r>
            </a:p>
          </p:txBody>
        </p:sp>
        <p:pic>
          <p:nvPicPr>
            <p:cNvPr id="34" name="Picture 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03327" y="71250"/>
              <a:ext cx="1586439" cy="3172878"/>
            </a:xfrm>
            <a:prstGeom prst="rect">
              <a:avLst/>
            </a:prstGeom>
          </p:spPr>
        </p:pic>
      </p:grpSp>
      <p:pic>
        <p:nvPicPr>
          <p:cNvPr id="35" name="Picture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50945" y="1063794"/>
            <a:ext cx="710018" cy="1420036"/>
          </a:xfrm>
          <a:prstGeom prst="rect">
            <a:avLst/>
          </a:prstGeom>
        </p:spPr>
      </p:pic>
      <p:pic>
        <p:nvPicPr>
          <p:cNvPr id="37" name="Picture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92142" y="1066854"/>
            <a:ext cx="710018" cy="1420036"/>
          </a:xfrm>
          <a:prstGeom prst="rect">
            <a:avLst/>
          </a:prstGeom>
        </p:spPr>
      </p:pic>
    </p:spTree>
    <p:custDataLst>
      <p:tags r:id="rId1"/>
    </p:custDataLst>
    <p:extLst>
      <p:ext uri="{BB962C8B-B14F-4D97-AF65-F5344CB8AC3E}">
        <p14:creationId xmlns:p14="http://schemas.microsoft.com/office/powerpoint/2010/main" val="1384895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71825" y="0"/>
            <a:ext cx="838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Espace réservé du texte 4"/>
          <p:cNvSpPr>
            <a:spLocks noGrp="1"/>
          </p:cNvSpPr>
          <p:nvPr>
            <p:ph type="body" sz="quarter" idx="11"/>
          </p:nvPr>
        </p:nvSpPr>
        <p:spPr>
          <a:xfrm>
            <a:off x="888741" y="228522"/>
            <a:ext cx="6014319" cy="743028"/>
          </a:xfrm>
        </p:spPr>
        <p:txBody>
          <a:bodyPr/>
          <a:lstStyle/>
          <a:p>
            <a:pPr rtl="0"/>
            <a:r>
              <a:rPr lang="de-DE" spc="75">
                <a:latin typeface="Trebuchet MS" panose="020B0603020202020204" pitchFamily="34" charset="0"/>
              </a:rPr>
              <a:t>OXO Connect: </a:t>
            </a:r>
            <a:r>
              <a:rPr lang="de-DE">
                <a:solidFill>
                  <a:schemeClr val="accent1"/>
                </a:solidFill>
                <a:latin typeface="Trebuchet MS" panose="020B0603020202020204" pitchFamily="34" charset="0"/>
              </a:rPr>
              <a:t>zuverlässig und sicher</a:t>
            </a:r>
          </a:p>
        </p:txBody>
      </p:sp>
      <p:sp>
        <p:nvSpPr>
          <p:cNvPr id="63" name="Rectangle 62"/>
          <p:cNvSpPr/>
          <p:nvPr/>
        </p:nvSpPr>
        <p:spPr>
          <a:xfrm>
            <a:off x="1555275" y="4102663"/>
            <a:ext cx="1325489" cy="600164"/>
          </a:xfrm>
          <a:prstGeom prst="rect">
            <a:avLst/>
          </a:prstGeom>
          <a:solidFill>
            <a:schemeClr val="accent2"/>
          </a:solidFill>
        </p:spPr>
        <p:txBody>
          <a:bodyPr wrap="square">
            <a:spAutoFit/>
          </a:bodyPr>
          <a:lstStyle/>
          <a:p>
            <a:pPr rtl="0"/>
            <a:r>
              <a:rPr lang="de-DE" sz="1100">
                <a:solidFill>
                  <a:schemeClr val="bg1"/>
                </a:solidFill>
                <a:latin typeface="Trebuchet MS" panose="020B0603020202020204" pitchFamily="34" charset="0"/>
              </a:rPr>
              <a:t>300 Nutzer + Rainbow-Optionen</a:t>
            </a:r>
          </a:p>
        </p:txBody>
      </p:sp>
      <p:sp>
        <p:nvSpPr>
          <p:cNvPr id="54" name="Rectangle 53"/>
          <p:cNvSpPr/>
          <p:nvPr/>
        </p:nvSpPr>
        <p:spPr>
          <a:xfrm>
            <a:off x="412880" y="2610093"/>
            <a:ext cx="1508760" cy="461665"/>
          </a:xfrm>
          <a:prstGeom prst="rect">
            <a:avLst/>
          </a:prstGeom>
          <a:solidFill>
            <a:schemeClr val="accent1">
              <a:lumMod val="50000"/>
            </a:schemeClr>
          </a:solidFill>
        </p:spPr>
        <p:txBody>
          <a:bodyPr wrap="square">
            <a:spAutoFit/>
          </a:bodyPr>
          <a:lstStyle/>
          <a:p>
            <a:pPr rtl="0"/>
            <a:r>
              <a:rPr lang="de-DE" sz="1200" spc="-15">
                <a:solidFill>
                  <a:schemeClr val="bg1"/>
                </a:solidFill>
                <a:latin typeface="Trebuchet MS" panose="020B0603020202020204" pitchFamily="34" charset="0"/>
              </a:rPr>
              <a:t>Alles aus einer Hand</a:t>
            </a:r>
          </a:p>
        </p:txBody>
      </p:sp>
      <p:sp>
        <p:nvSpPr>
          <p:cNvPr id="8" name="ZoneTexte 7"/>
          <p:cNvSpPr txBox="1"/>
          <p:nvPr/>
        </p:nvSpPr>
        <p:spPr>
          <a:xfrm>
            <a:off x="1245802" y="3134814"/>
            <a:ext cx="1868309" cy="461665"/>
          </a:xfrm>
          <a:prstGeom prst="rect">
            <a:avLst/>
          </a:prstGeom>
          <a:noFill/>
        </p:spPr>
        <p:txBody>
          <a:bodyPr wrap="square" rtlCol="0">
            <a:spAutoFit/>
          </a:bodyPr>
          <a:lstStyle/>
          <a:p>
            <a:pPr rtl="0"/>
            <a:r>
              <a:rPr lang="de-DE" sz="1200" dirty="0">
                <a:solidFill>
                  <a:schemeClr val="bg2"/>
                </a:solidFill>
                <a:latin typeface="Trebuchet MS" panose="020B0603020202020204" pitchFamily="34" charset="0"/>
              </a:rPr>
              <a:t>Eine Lizenz </a:t>
            </a:r>
            <a:br>
              <a:rPr lang="de-DE" sz="1200" dirty="0">
                <a:solidFill>
                  <a:srgbClr val="FF00FF"/>
                </a:solidFill>
                <a:latin typeface="Trebuchet MS" panose="020B0603020202020204" pitchFamily="34" charset="0"/>
              </a:rPr>
            </a:br>
            <a:r>
              <a:rPr lang="de-DE" sz="1200" dirty="0">
                <a:solidFill>
                  <a:schemeClr val="bg2"/>
                </a:solidFill>
                <a:latin typeface="Trebuchet MS" panose="020B0603020202020204" pitchFamily="34" charset="0"/>
              </a:rPr>
              <a:t>pro Benutzer (UTL)</a:t>
            </a:r>
          </a:p>
        </p:txBody>
      </p:sp>
      <p:sp>
        <p:nvSpPr>
          <p:cNvPr id="55" name="Rectangle 54"/>
          <p:cNvSpPr/>
          <p:nvPr/>
        </p:nvSpPr>
        <p:spPr>
          <a:xfrm>
            <a:off x="492369" y="4102663"/>
            <a:ext cx="977203" cy="276999"/>
          </a:xfrm>
          <a:prstGeom prst="rect">
            <a:avLst/>
          </a:prstGeom>
          <a:solidFill>
            <a:schemeClr val="accent1">
              <a:lumMod val="50000"/>
            </a:schemeClr>
          </a:solidFill>
        </p:spPr>
        <p:txBody>
          <a:bodyPr wrap="square">
            <a:spAutoFit/>
          </a:bodyPr>
          <a:lstStyle/>
          <a:p>
            <a:pPr rtl="0"/>
            <a:r>
              <a:rPr lang="de-DE" sz="1200" dirty="0">
                <a:solidFill>
                  <a:schemeClr val="bg1"/>
                </a:solidFill>
                <a:latin typeface="Trebuchet MS" panose="020B0603020202020204" pitchFamily="34" charset="0"/>
              </a:rPr>
              <a:t>Skalierbar</a:t>
            </a:r>
          </a:p>
        </p:txBody>
      </p:sp>
      <p:sp>
        <p:nvSpPr>
          <p:cNvPr id="120" name="Rectangle 119"/>
          <p:cNvSpPr/>
          <p:nvPr/>
        </p:nvSpPr>
        <p:spPr>
          <a:xfrm>
            <a:off x="622858" y="1100909"/>
            <a:ext cx="932417" cy="276999"/>
          </a:xfrm>
          <a:prstGeom prst="rect">
            <a:avLst/>
          </a:prstGeom>
          <a:solidFill>
            <a:schemeClr val="accent1">
              <a:lumMod val="50000"/>
            </a:schemeClr>
          </a:solidFill>
        </p:spPr>
        <p:txBody>
          <a:bodyPr wrap="square">
            <a:spAutoFit/>
          </a:bodyPr>
          <a:lstStyle/>
          <a:p>
            <a:pPr rtl="0"/>
            <a:r>
              <a:rPr lang="de-DE" sz="1200">
                <a:solidFill>
                  <a:schemeClr val="bg1"/>
                </a:solidFill>
                <a:latin typeface="Trebuchet MS" panose="020B0603020202020204" pitchFamily="34" charset="0"/>
              </a:rPr>
              <a:t>Zuverlässig</a:t>
            </a:r>
          </a:p>
        </p:txBody>
      </p:sp>
      <p:pic>
        <p:nvPicPr>
          <p:cNvPr id="60" name="Graphique 59" descr="Centre d’appels"/>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17151" y="2519662"/>
            <a:ext cx="470432" cy="470432"/>
          </a:xfrm>
          <a:prstGeom prst="rect">
            <a:avLst/>
          </a:prstGeom>
        </p:spPr>
      </p:pic>
      <p:sp>
        <p:nvSpPr>
          <p:cNvPr id="62" name="ZoneTexte 61"/>
          <p:cNvSpPr txBox="1"/>
          <p:nvPr/>
        </p:nvSpPr>
        <p:spPr>
          <a:xfrm>
            <a:off x="3512443" y="1100909"/>
            <a:ext cx="1977032" cy="461665"/>
          </a:xfrm>
          <a:prstGeom prst="rect">
            <a:avLst/>
          </a:prstGeom>
          <a:solidFill>
            <a:schemeClr val="accent1">
              <a:lumMod val="50000"/>
            </a:schemeClr>
          </a:solidFill>
        </p:spPr>
        <p:txBody>
          <a:bodyPr wrap="square">
            <a:spAutoFit/>
          </a:bodyPr>
          <a:lstStyle>
            <a:defPPr>
              <a:defRPr lang="it-IT"/>
            </a:defPPr>
            <a:lvl1pPr>
              <a:defRPr sz="1200">
                <a:solidFill>
                  <a:schemeClr val="bg1"/>
                </a:solidFill>
              </a:defRPr>
            </a:lvl1pPr>
          </a:lstStyle>
          <a:p>
            <a:pPr rtl="0"/>
            <a:r>
              <a:rPr lang="de-DE">
                <a:latin typeface="Trebuchet MS" panose="020B0603020202020204" pitchFamily="34" charset="0"/>
              </a:rPr>
              <a:t>Zertifiziert nach ISO 27001</a:t>
            </a:r>
          </a:p>
        </p:txBody>
      </p:sp>
      <p:sp>
        <p:nvSpPr>
          <p:cNvPr id="64" name="ZoneTexte 63"/>
          <p:cNvSpPr txBox="1"/>
          <p:nvPr/>
        </p:nvSpPr>
        <p:spPr>
          <a:xfrm>
            <a:off x="6385918" y="1097726"/>
            <a:ext cx="2135225" cy="646331"/>
          </a:xfrm>
          <a:prstGeom prst="rect">
            <a:avLst/>
          </a:prstGeom>
          <a:solidFill>
            <a:schemeClr val="accent1">
              <a:lumMod val="50000"/>
            </a:schemeClr>
          </a:solidFill>
        </p:spPr>
        <p:txBody>
          <a:bodyPr wrap="square">
            <a:spAutoFit/>
          </a:bodyPr>
          <a:lstStyle>
            <a:defPPr>
              <a:defRPr lang="it-IT"/>
            </a:defPPr>
            <a:lvl1pPr>
              <a:defRPr sz="1200">
                <a:solidFill>
                  <a:schemeClr val="bg1"/>
                </a:solidFill>
              </a:defRPr>
            </a:lvl1pPr>
          </a:lstStyle>
          <a:p>
            <a:pPr rtl="0"/>
            <a:r>
              <a:rPr lang="de-DE" dirty="0">
                <a:latin typeface="Trebuchet MS" panose="020B0603020202020204" pitchFamily="34" charset="0"/>
              </a:rPr>
              <a:t>Software-Update aus der Cloud, geeignet für die Fernverwaltung</a:t>
            </a:r>
          </a:p>
        </p:txBody>
      </p:sp>
      <p:pic>
        <p:nvPicPr>
          <p:cNvPr id="67" name="Image 6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08241" y="1439031"/>
            <a:ext cx="814736" cy="814736"/>
          </a:xfrm>
          <a:prstGeom prst="ellipse">
            <a:avLst/>
          </a:prstGeom>
        </p:spPr>
      </p:pic>
      <p:sp>
        <p:nvSpPr>
          <p:cNvPr id="15" name="ZoneTexte 14"/>
          <p:cNvSpPr txBox="1"/>
          <p:nvPr/>
        </p:nvSpPr>
        <p:spPr>
          <a:xfrm>
            <a:off x="3366656" y="3857160"/>
            <a:ext cx="5708190" cy="646330"/>
          </a:xfrm>
          <a:prstGeom prst="rect">
            <a:avLst/>
          </a:prstGeom>
          <a:solidFill>
            <a:schemeClr val="accent1">
              <a:lumMod val="50000"/>
            </a:schemeClr>
          </a:solidFill>
        </p:spPr>
        <p:txBody>
          <a:bodyPr wrap="square" rtlCol="0" anchor="ctr">
            <a:noAutofit/>
          </a:bodyPr>
          <a:lstStyle/>
          <a:p>
            <a:pPr algn="ctr" rtl="0"/>
            <a:r>
              <a:rPr lang="de-DE" sz="1800" dirty="0">
                <a:solidFill>
                  <a:schemeClr val="bg2"/>
                </a:solidFill>
                <a:latin typeface="Trebuchet MS" panose="020B0603020202020204" pitchFamily="34" charset="0"/>
              </a:rPr>
              <a:t>20 Millionen Nutzer weltweit</a:t>
            </a:r>
          </a:p>
        </p:txBody>
      </p:sp>
      <p:pic>
        <p:nvPicPr>
          <p:cNvPr id="26" name="Graphique 25" descr="Nuage">
            <a:extLst>
              <a:ext uri="{FF2B5EF4-FFF2-40B4-BE49-F238E27FC236}">
                <a16:creationId xmlns:a16="http://schemas.microsoft.com/office/drawing/2014/main" id="{07009A96-C20D-4F4F-AFA2-0BF969B6DC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9742" y="1657226"/>
            <a:ext cx="1306447" cy="1306447"/>
          </a:xfrm>
          <a:prstGeom prst="rect">
            <a:avLst/>
          </a:prstGeom>
        </p:spPr>
      </p:pic>
      <p:pic>
        <p:nvPicPr>
          <p:cNvPr id="27" name="Image 26">
            <a:extLst>
              <a:ext uri="{FF2B5EF4-FFF2-40B4-BE49-F238E27FC236}">
                <a16:creationId xmlns:a16="http://schemas.microsoft.com/office/drawing/2014/main" id="{1B1BB496-5C5D-419C-AA9D-31CF636DF04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79062" y="3047576"/>
            <a:ext cx="1017338" cy="377775"/>
          </a:xfrm>
          <a:prstGeom prst="rect">
            <a:avLst/>
          </a:prstGeom>
        </p:spPr>
      </p:pic>
      <p:sp>
        <p:nvSpPr>
          <p:cNvPr id="2" name="Flèche : bas 1">
            <a:extLst>
              <a:ext uri="{FF2B5EF4-FFF2-40B4-BE49-F238E27FC236}">
                <a16:creationId xmlns:a16="http://schemas.microsoft.com/office/drawing/2014/main" id="{2D2EEF21-9D45-41B6-B57D-97D140137CF5}"/>
              </a:ext>
            </a:extLst>
          </p:cNvPr>
          <p:cNvSpPr/>
          <p:nvPr/>
        </p:nvSpPr>
        <p:spPr>
          <a:xfrm>
            <a:off x="6510073" y="2685631"/>
            <a:ext cx="345782" cy="393752"/>
          </a:xfrm>
          <a:prstGeom prst="downArrow">
            <a:avLst/>
          </a:prstGeom>
          <a:solidFill>
            <a:schemeClr val="accent1"/>
          </a:solidFill>
          <a:ln w="1359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rebuchet MS" panose="020B0603020202020204" pitchFamily="34" charset="0"/>
            </a:endParaRPr>
          </a:p>
        </p:txBody>
      </p:sp>
      <p:sp>
        <p:nvSpPr>
          <p:cNvPr id="29" name="Rectangle 28">
            <a:extLst>
              <a:ext uri="{FF2B5EF4-FFF2-40B4-BE49-F238E27FC236}">
                <a16:creationId xmlns:a16="http://schemas.microsoft.com/office/drawing/2014/main" id="{78CA4AD3-F15D-4743-B9DA-174DD8558525}"/>
              </a:ext>
            </a:extLst>
          </p:cNvPr>
          <p:cNvSpPr>
            <a:spLocks/>
          </p:cNvSpPr>
          <p:nvPr/>
        </p:nvSpPr>
        <p:spPr>
          <a:xfrm>
            <a:off x="7403870" y="3145779"/>
            <a:ext cx="1681121" cy="4001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000" dirty="0">
                <a:solidFill>
                  <a:schemeClr val="bg1"/>
                </a:solidFill>
                <a:latin typeface="Trebuchet MS" panose="020B0603020202020204" pitchFamily="34" charset="0"/>
              </a:rPr>
              <a:t>VPN-Client für die Fernwartung</a:t>
            </a:r>
          </a:p>
        </p:txBody>
      </p:sp>
      <p:cxnSp>
        <p:nvCxnSpPr>
          <p:cNvPr id="30" name="Connecteur droit 29">
            <a:extLst>
              <a:ext uri="{FF2B5EF4-FFF2-40B4-BE49-F238E27FC236}">
                <a16:creationId xmlns:a16="http://schemas.microsoft.com/office/drawing/2014/main" id="{BF7BF110-486D-44CB-ADC5-CE31B5D3A7FA}"/>
              </a:ext>
            </a:extLst>
          </p:cNvPr>
          <p:cNvCxnSpPr>
            <a:cxnSpLocks/>
            <a:endCxn id="27" idx="3"/>
          </p:cNvCxnSpPr>
          <p:nvPr/>
        </p:nvCxnSpPr>
        <p:spPr>
          <a:xfrm flipH="1" flipV="1">
            <a:off x="7196401" y="3236464"/>
            <a:ext cx="207469" cy="24786"/>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55291F5D-869D-4327-9A60-5404A8FC224C}"/>
              </a:ext>
            </a:extLst>
          </p:cNvPr>
          <p:cNvCxnSpPr>
            <a:cxnSpLocks/>
            <a:stCxn id="36" idx="1"/>
          </p:cNvCxnSpPr>
          <p:nvPr/>
        </p:nvCxnSpPr>
        <p:spPr>
          <a:xfrm flipH="1">
            <a:off x="6855858" y="2741048"/>
            <a:ext cx="537866" cy="38699"/>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035E081-06C8-4510-9805-C9E17D3B6E96}"/>
              </a:ext>
            </a:extLst>
          </p:cNvPr>
          <p:cNvSpPr>
            <a:spLocks/>
          </p:cNvSpPr>
          <p:nvPr/>
        </p:nvSpPr>
        <p:spPr>
          <a:xfrm>
            <a:off x="7393724" y="2540993"/>
            <a:ext cx="1681121" cy="4001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000" dirty="0">
                <a:solidFill>
                  <a:schemeClr val="bg1"/>
                </a:solidFill>
                <a:latin typeface="Trebuchet MS" panose="020B0603020202020204" pitchFamily="34" charset="0"/>
              </a:rPr>
              <a:t>Update über </a:t>
            </a:r>
            <a:r>
              <a:rPr lang="de-DE" sz="1000" dirty="0" err="1">
                <a:solidFill>
                  <a:schemeClr val="bg1"/>
                </a:solidFill>
                <a:latin typeface="Trebuchet MS" panose="020B0603020202020204" pitchFamily="34" charset="0"/>
              </a:rPr>
              <a:t>ALE's</a:t>
            </a:r>
            <a:r>
              <a:rPr lang="de-DE" sz="1000" dirty="0">
                <a:solidFill>
                  <a:schemeClr val="bg1"/>
                </a:solidFill>
                <a:latin typeface="Trebuchet MS" panose="020B0603020202020204" pitchFamily="34" charset="0"/>
              </a:rPr>
              <a:t> „Cloud Connect“</a:t>
            </a:r>
          </a:p>
        </p:txBody>
      </p:sp>
      <p:sp>
        <p:nvSpPr>
          <p:cNvPr id="37" name="Rectangle 36">
            <a:extLst>
              <a:ext uri="{FF2B5EF4-FFF2-40B4-BE49-F238E27FC236}">
                <a16:creationId xmlns:a16="http://schemas.microsoft.com/office/drawing/2014/main" id="{856E78FA-7830-48AF-B26B-3D9090EA4C59}"/>
              </a:ext>
            </a:extLst>
          </p:cNvPr>
          <p:cNvSpPr>
            <a:spLocks/>
          </p:cNvSpPr>
          <p:nvPr/>
        </p:nvSpPr>
        <p:spPr>
          <a:xfrm>
            <a:off x="7403870" y="1937907"/>
            <a:ext cx="1670975" cy="4001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000">
                <a:solidFill>
                  <a:schemeClr val="bg1"/>
                </a:solidFill>
                <a:latin typeface="Trebuchet MS" panose="020B0603020202020204" pitchFamily="34" charset="0"/>
              </a:rPr>
              <a:t>Software Assurance Einschließlich Updates</a:t>
            </a:r>
          </a:p>
        </p:txBody>
      </p:sp>
      <p:pic>
        <p:nvPicPr>
          <p:cNvPr id="40" name="Image 39">
            <a:extLst>
              <a:ext uri="{FF2B5EF4-FFF2-40B4-BE49-F238E27FC236}">
                <a16:creationId xmlns:a16="http://schemas.microsoft.com/office/drawing/2014/main" id="{89268CD6-8E54-4BEB-9DA5-F127995721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11082" y="1394800"/>
            <a:ext cx="1017338" cy="377775"/>
          </a:xfrm>
          <a:prstGeom prst="rect">
            <a:avLst/>
          </a:prstGeom>
        </p:spPr>
      </p:pic>
      <p:pic>
        <p:nvPicPr>
          <p:cNvPr id="16" name="Image 15" descr="Une image contenant texte&#10;&#10;Description générée automatiquement">
            <a:extLst>
              <a:ext uri="{FF2B5EF4-FFF2-40B4-BE49-F238E27FC236}">
                <a16:creationId xmlns:a16="http://schemas.microsoft.com/office/drawing/2014/main" id="{25A17DFD-5295-414D-80BF-CE94BD15B8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55207" y="908150"/>
            <a:ext cx="1158903" cy="428021"/>
          </a:xfrm>
          <a:prstGeom prst="rect">
            <a:avLst/>
          </a:prstGeom>
        </p:spPr>
      </p:pic>
      <p:sp>
        <p:nvSpPr>
          <p:cNvPr id="43" name="ZoneTexte 42">
            <a:extLst>
              <a:ext uri="{FF2B5EF4-FFF2-40B4-BE49-F238E27FC236}">
                <a16:creationId xmlns:a16="http://schemas.microsoft.com/office/drawing/2014/main" id="{4695342A-A86F-4D9C-A8E5-2BDE1DE9923F}"/>
              </a:ext>
            </a:extLst>
          </p:cNvPr>
          <p:cNvSpPr txBox="1"/>
          <p:nvPr/>
        </p:nvSpPr>
        <p:spPr>
          <a:xfrm>
            <a:off x="2152367" y="1391251"/>
            <a:ext cx="1613083" cy="276999"/>
          </a:xfrm>
          <a:prstGeom prst="rect">
            <a:avLst/>
          </a:prstGeom>
          <a:noFill/>
        </p:spPr>
        <p:txBody>
          <a:bodyPr wrap="square" rtlCol="0">
            <a:spAutoFit/>
          </a:bodyPr>
          <a:lstStyle/>
          <a:p>
            <a:pPr rtl="0"/>
            <a:r>
              <a:rPr lang="de-DE" sz="1200" i="1" dirty="0" err="1">
                <a:solidFill>
                  <a:schemeClr val="bg2"/>
                </a:solidFill>
                <a:latin typeface="Trebuchet MS" panose="020B0603020202020204" pitchFamily="34" charset="0"/>
              </a:rPr>
              <a:t>Full</a:t>
            </a:r>
            <a:r>
              <a:rPr lang="de-DE" sz="1200" i="1" dirty="0">
                <a:solidFill>
                  <a:schemeClr val="bg2"/>
                </a:solidFill>
                <a:latin typeface="Trebuchet MS" panose="020B0603020202020204" pitchFamily="34" charset="0"/>
              </a:rPr>
              <a:t> IP</a:t>
            </a:r>
          </a:p>
        </p:txBody>
      </p:sp>
      <p:sp>
        <p:nvSpPr>
          <p:cNvPr id="44" name="ZoneTexte 43">
            <a:extLst>
              <a:ext uri="{FF2B5EF4-FFF2-40B4-BE49-F238E27FC236}">
                <a16:creationId xmlns:a16="http://schemas.microsoft.com/office/drawing/2014/main" id="{91F0658E-BCE7-4721-8BF1-E4671BBD7725}"/>
              </a:ext>
            </a:extLst>
          </p:cNvPr>
          <p:cNvSpPr txBox="1"/>
          <p:nvPr/>
        </p:nvSpPr>
        <p:spPr>
          <a:xfrm>
            <a:off x="1289129" y="716034"/>
            <a:ext cx="1613083" cy="461665"/>
          </a:xfrm>
          <a:prstGeom prst="rect">
            <a:avLst/>
          </a:prstGeom>
          <a:noFill/>
        </p:spPr>
        <p:txBody>
          <a:bodyPr wrap="square" rtlCol="0">
            <a:spAutoFit/>
          </a:bodyPr>
          <a:lstStyle/>
          <a:p>
            <a:pPr rtl="0"/>
            <a:r>
              <a:rPr lang="de-DE" sz="1200" i="1">
                <a:solidFill>
                  <a:schemeClr val="bg2"/>
                </a:solidFill>
                <a:latin typeface="Trebuchet MS" panose="020B0603020202020204" pitchFamily="34" charset="0"/>
              </a:rPr>
              <a:t>Hybrid</a:t>
            </a:r>
            <a:br>
              <a:rPr lang="en-GB" sz="1200" i="1" dirty="0">
                <a:solidFill>
                  <a:srgbClr val="FF00FF"/>
                </a:solidFill>
                <a:latin typeface="Trebuchet MS" panose="020B0603020202020204" pitchFamily="34" charset="0"/>
              </a:rPr>
            </a:br>
            <a:r>
              <a:rPr lang="de-DE" sz="1200" i="1">
                <a:solidFill>
                  <a:schemeClr val="bg2"/>
                </a:solidFill>
                <a:latin typeface="Trebuchet MS" panose="020B0603020202020204" pitchFamily="34" charset="0"/>
              </a:rPr>
              <a:t>TDM/IP</a:t>
            </a:r>
          </a:p>
        </p:txBody>
      </p:sp>
      <p:pic>
        <p:nvPicPr>
          <p:cNvPr id="28" name="Image 27" descr="Une image contenant texte&#10;&#10;Description générée automatiquement">
            <a:extLst>
              <a:ext uri="{FF2B5EF4-FFF2-40B4-BE49-F238E27FC236}">
                <a16:creationId xmlns:a16="http://schemas.microsoft.com/office/drawing/2014/main" id="{120925D7-D98C-4E9B-B439-CD78A7CA6F4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60328" y="2931768"/>
            <a:ext cx="1158903" cy="428021"/>
          </a:xfrm>
          <a:prstGeom prst="rect">
            <a:avLst/>
          </a:prstGeom>
        </p:spPr>
      </p:pic>
      <p:pic>
        <p:nvPicPr>
          <p:cNvPr id="31" name="Graphique 30" descr="Nuage">
            <a:extLst>
              <a:ext uri="{FF2B5EF4-FFF2-40B4-BE49-F238E27FC236}">
                <a16:creationId xmlns:a16="http://schemas.microsoft.com/office/drawing/2014/main" id="{83023CC5-3661-4FFE-9ED1-8EDDA9FF7C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34665" y="1306476"/>
            <a:ext cx="1210228" cy="1210228"/>
          </a:xfrm>
          <a:prstGeom prst="rect">
            <a:avLst/>
          </a:prstGeom>
        </p:spPr>
      </p:pic>
      <p:pic>
        <p:nvPicPr>
          <p:cNvPr id="32" name="Image 31">
            <a:extLst>
              <a:ext uri="{FF2B5EF4-FFF2-40B4-BE49-F238E27FC236}">
                <a16:creationId xmlns:a16="http://schemas.microsoft.com/office/drawing/2014/main" id="{A7451071-70D1-4ED0-900E-7CBD39C454EA}"/>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616796" y="1741415"/>
            <a:ext cx="406357" cy="406357"/>
          </a:xfrm>
          <a:prstGeom prst="rect">
            <a:avLst/>
          </a:prstGeom>
        </p:spPr>
      </p:pic>
      <p:cxnSp>
        <p:nvCxnSpPr>
          <p:cNvPr id="4" name="Connecteur droit avec flèche 3">
            <a:extLst>
              <a:ext uri="{FF2B5EF4-FFF2-40B4-BE49-F238E27FC236}">
                <a16:creationId xmlns:a16="http://schemas.microsoft.com/office/drawing/2014/main" id="{2A637E2B-D444-42C0-A202-4999F521F6A1}"/>
              </a:ext>
            </a:extLst>
          </p:cNvPr>
          <p:cNvCxnSpPr>
            <a:stCxn id="28" idx="0"/>
          </p:cNvCxnSpPr>
          <p:nvPr/>
        </p:nvCxnSpPr>
        <p:spPr>
          <a:xfrm flipV="1">
            <a:off x="4839779" y="2253767"/>
            <a:ext cx="0" cy="678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Image 32">
            <a:extLst>
              <a:ext uri="{FF2B5EF4-FFF2-40B4-BE49-F238E27FC236}">
                <a16:creationId xmlns:a16="http://schemas.microsoft.com/office/drawing/2014/main" id="{5E4691FC-4E6F-4C5A-ADA2-87FFE1B36B78}"/>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473964" y="1579880"/>
            <a:ext cx="970793" cy="546071"/>
          </a:xfrm>
          <a:prstGeom prst="rect">
            <a:avLst/>
          </a:prstGeom>
        </p:spPr>
      </p:pic>
      <p:pic>
        <p:nvPicPr>
          <p:cNvPr id="35" name="Image 34" descr="Une image contenant texte, équipement électronique, téléphone mobile&#10;&#10;Description générée automatiquement">
            <a:extLst>
              <a:ext uri="{FF2B5EF4-FFF2-40B4-BE49-F238E27FC236}">
                <a16:creationId xmlns:a16="http://schemas.microsoft.com/office/drawing/2014/main" id="{FC0BFCF1-12E1-488B-B572-7B8A3E21340E}"/>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3938633" y="2728375"/>
            <a:ext cx="410163" cy="625814"/>
          </a:xfrm>
          <a:prstGeom prst="rect">
            <a:avLst/>
          </a:prstGeom>
        </p:spPr>
      </p:pic>
      <p:pic>
        <p:nvPicPr>
          <p:cNvPr id="38" name="Image 37">
            <a:extLst>
              <a:ext uri="{FF2B5EF4-FFF2-40B4-BE49-F238E27FC236}">
                <a16:creationId xmlns:a16="http://schemas.microsoft.com/office/drawing/2014/main" id="{806004F2-21CF-4FBC-B559-AC49086DEA0F}"/>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3279005" y="2484328"/>
            <a:ext cx="738047" cy="1000178"/>
          </a:xfrm>
          <a:prstGeom prst="rect">
            <a:avLst/>
          </a:prstGeom>
        </p:spPr>
      </p:pic>
      <p:pic>
        <p:nvPicPr>
          <p:cNvPr id="41" name="Image 40">
            <a:extLst>
              <a:ext uri="{FF2B5EF4-FFF2-40B4-BE49-F238E27FC236}">
                <a16:creationId xmlns:a16="http://schemas.microsoft.com/office/drawing/2014/main" id="{FC230A73-E87C-45DF-B360-C3605407D4D4}"/>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3399573" y="1700837"/>
            <a:ext cx="698174" cy="783491"/>
          </a:xfrm>
          <a:prstGeom prst="rect">
            <a:avLst/>
          </a:prstGeom>
        </p:spPr>
      </p:pic>
    </p:spTree>
    <p:custDataLst>
      <p:tags r:id="rId1"/>
    </p:custDataLst>
    <p:extLst>
      <p:ext uri="{BB962C8B-B14F-4D97-AF65-F5344CB8AC3E}">
        <p14:creationId xmlns:p14="http://schemas.microsoft.com/office/powerpoint/2010/main" val="3690667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F10858-2004-488C-AA32-4E9040CA6F6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2861" y="1337760"/>
            <a:ext cx="1323128" cy="1318227"/>
          </a:xfrm>
          <a:prstGeom prst="ellipse">
            <a:avLst/>
          </a:prstGeom>
        </p:spPr>
      </p:pic>
      <p:sp>
        <p:nvSpPr>
          <p:cNvPr id="14" name="Rectangle 13">
            <a:extLst>
              <a:ext uri="{FF2B5EF4-FFF2-40B4-BE49-F238E27FC236}">
                <a16:creationId xmlns:a16="http://schemas.microsoft.com/office/drawing/2014/main" id="{5EE3DD9D-2F52-4571-B9BF-639C9A475C8E}"/>
              </a:ext>
            </a:extLst>
          </p:cNvPr>
          <p:cNvSpPr/>
          <p:nvPr/>
        </p:nvSpPr>
        <p:spPr>
          <a:xfrm>
            <a:off x="2132299" y="2210111"/>
            <a:ext cx="3510000" cy="4953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500">
                <a:solidFill>
                  <a:schemeClr val="bg1"/>
                </a:solidFill>
                <a:latin typeface="Trebuchet MS" panose="020B0603020202020204" pitchFamily="34" charset="0"/>
              </a:rPr>
              <a:t>Systematisches Risikomanagement</a:t>
            </a:r>
          </a:p>
        </p:txBody>
      </p:sp>
      <p:sp>
        <p:nvSpPr>
          <p:cNvPr id="15" name="Rectangle 14">
            <a:extLst>
              <a:ext uri="{FF2B5EF4-FFF2-40B4-BE49-F238E27FC236}">
                <a16:creationId xmlns:a16="http://schemas.microsoft.com/office/drawing/2014/main" id="{3C13F049-D79F-412C-A9AA-DB518CED6A5B}"/>
              </a:ext>
            </a:extLst>
          </p:cNvPr>
          <p:cNvSpPr/>
          <p:nvPr/>
        </p:nvSpPr>
        <p:spPr>
          <a:xfrm>
            <a:off x="2132299" y="2872985"/>
            <a:ext cx="3510000" cy="4953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500">
                <a:solidFill>
                  <a:schemeClr val="bg1"/>
                </a:solidFill>
                <a:latin typeface="Trebuchet MS" panose="020B0603020202020204" pitchFamily="34" charset="0"/>
              </a:rPr>
              <a:t>Konzept/Implementierung von Sicherheitskontrollen</a:t>
            </a:r>
          </a:p>
        </p:txBody>
      </p:sp>
      <p:sp>
        <p:nvSpPr>
          <p:cNvPr id="16" name="Rectangle 15">
            <a:extLst>
              <a:ext uri="{FF2B5EF4-FFF2-40B4-BE49-F238E27FC236}">
                <a16:creationId xmlns:a16="http://schemas.microsoft.com/office/drawing/2014/main" id="{5ACF0E9F-14E9-4A3C-A105-BAEE2A7263DE}"/>
              </a:ext>
            </a:extLst>
          </p:cNvPr>
          <p:cNvSpPr/>
          <p:nvPr/>
        </p:nvSpPr>
        <p:spPr>
          <a:xfrm>
            <a:off x="2132299" y="3535860"/>
            <a:ext cx="3510000" cy="4953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500">
                <a:solidFill>
                  <a:schemeClr val="bg1"/>
                </a:solidFill>
                <a:latin typeface="Trebuchet MS" panose="020B0603020202020204" pitchFamily="34" charset="0"/>
              </a:rPr>
              <a:t>Laufende Sicherheitskontrollen</a:t>
            </a:r>
          </a:p>
        </p:txBody>
      </p:sp>
      <p:grpSp>
        <p:nvGrpSpPr>
          <p:cNvPr id="23" name="Group 22">
            <a:extLst>
              <a:ext uri="{FF2B5EF4-FFF2-40B4-BE49-F238E27FC236}">
                <a16:creationId xmlns:a16="http://schemas.microsoft.com/office/drawing/2014/main" id="{91EED30A-97DF-445D-A57B-E4BCE6F5CB5A}"/>
              </a:ext>
            </a:extLst>
          </p:cNvPr>
          <p:cNvGrpSpPr/>
          <p:nvPr/>
        </p:nvGrpSpPr>
        <p:grpSpPr>
          <a:xfrm>
            <a:off x="2132295" y="962536"/>
            <a:ext cx="3510001" cy="1080000"/>
            <a:chOff x="2132296" y="1660486"/>
            <a:chExt cx="2893483" cy="1080000"/>
          </a:xfrm>
        </p:grpSpPr>
        <p:sp>
          <p:nvSpPr>
            <p:cNvPr id="22" name="Rectangle 21">
              <a:extLst>
                <a:ext uri="{FF2B5EF4-FFF2-40B4-BE49-F238E27FC236}">
                  <a16:creationId xmlns:a16="http://schemas.microsoft.com/office/drawing/2014/main" id="{17EDCEA4-42E8-481A-9705-2FB7C419761F}"/>
                </a:ext>
              </a:extLst>
            </p:cNvPr>
            <p:cNvSpPr/>
            <p:nvPr>
              <p:custDataLst>
                <p:tags r:id="rId2"/>
              </p:custDataLst>
            </p:nvPr>
          </p:nvSpPr>
          <p:spPr>
            <a:xfrm>
              <a:off x="2132296" y="1660486"/>
              <a:ext cx="2893483" cy="10800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rtl="0"/>
              <a:r>
                <a:rPr lang="de-DE" sz="1500">
                  <a:solidFill>
                    <a:schemeClr val="bg1"/>
                  </a:solidFill>
                  <a:latin typeface="Trebuchet MS" panose="020B0603020202020204" pitchFamily="34" charset="0"/>
                </a:rPr>
                <a:t>Geprüft und zertifiziert von einer staatlich anerkannten Stelle</a:t>
              </a:r>
            </a:p>
          </p:txBody>
        </p:sp>
        <p:grpSp>
          <p:nvGrpSpPr>
            <p:cNvPr id="19" name="Group 18">
              <a:extLst>
                <a:ext uri="{FF2B5EF4-FFF2-40B4-BE49-F238E27FC236}">
                  <a16:creationId xmlns:a16="http://schemas.microsoft.com/office/drawing/2014/main" id="{A71EB087-01E7-4D3C-AFF4-B52064C296F9}"/>
                </a:ext>
              </a:extLst>
            </p:cNvPr>
            <p:cNvGrpSpPr/>
            <p:nvPr/>
          </p:nvGrpSpPr>
          <p:grpSpPr>
            <a:xfrm>
              <a:off x="2290586" y="1917580"/>
              <a:ext cx="429067" cy="523875"/>
              <a:chOff x="4733925" y="6040438"/>
              <a:chExt cx="429067" cy="523875"/>
            </a:xfrm>
            <a:solidFill>
              <a:schemeClr val="bg1"/>
            </a:solidFill>
          </p:grpSpPr>
          <p:sp>
            <p:nvSpPr>
              <p:cNvPr id="20" name="Freeform 20">
                <a:extLst>
                  <a:ext uri="{FF2B5EF4-FFF2-40B4-BE49-F238E27FC236}">
                    <a16:creationId xmlns:a16="http://schemas.microsoft.com/office/drawing/2014/main" id="{3AE59A67-B3A9-49BD-A18E-1D3EF8F4940E}"/>
                  </a:ext>
                </a:extLst>
              </p:cNvPr>
              <p:cNvSpPr>
                <a:spLocks noEditPoints="1"/>
              </p:cNvSpPr>
              <p:nvPr/>
            </p:nvSpPr>
            <p:spPr bwMode="auto">
              <a:xfrm>
                <a:off x="4733925" y="6040438"/>
                <a:ext cx="429067" cy="523875"/>
              </a:xfrm>
              <a:custGeom>
                <a:avLst/>
                <a:gdLst>
                  <a:gd name="T0" fmla="*/ 193 w 194"/>
                  <a:gd name="T1" fmla="*/ 53 h 185"/>
                  <a:gd name="T2" fmla="*/ 104 w 194"/>
                  <a:gd name="T3" fmla="*/ 4 h 185"/>
                  <a:gd name="T4" fmla="*/ 91 w 194"/>
                  <a:gd name="T5" fmla="*/ 4 h 185"/>
                  <a:gd name="T6" fmla="*/ 63 w 194"/>
                  <a:gd name="T7" fmla="*/ 19 h 185"/>
                  <a:gd name="T8" fmla="*/ 63 w 194"/>
                  <a:gd name="T9" fmla="*/ 33 h 185"/>
                  <a:gd name="T10" fmla="*/ 34 w 194"/>
                  <a:gd name="T11" fmla="*/ 50 h 185"/>
                  <a:gd name="T12" fmla="*/ 21 w 194"/>
                  <a:gd name="T13" fmla="*/ 42 h 185"/>
                  <a:gd name="T14" fmla="*/ 1 w 194"/>
                  <a:gd name="T15" fmla="*/ 53 h 185"/>
                  <a:gd name="T16" fmla="*/ 0 w 194"/>
                  <a:gd name="T17" fmla="*/ 56 h 185"/>
                  <a:gd name="T18" fmla="*/ 2 w 194"/>
                  <a:gd name="T19" fmla="*/ 57 h 185"/>
                  <a:gd name="T20" fmla="*/ 11 w 194"/>
                  <a:gd name="T21" fmla="*/ 57 h 185"/>
                  <a:gd name="T22" fmla="*/ 10 w 194"/>
                  <a:gd name="T23" fmla="*/ 61 h 185"/>
                  <a:gd name="T24" fmla="*/ 10 w 194"/>
                  <a:gd name="T25" fmla="*/ 163 h 185"/>
                  <a:gd name="T26" fmla="*/ 1 w 194"/>
                  <a:gd name="T27" fmla="*/ 173 h 185"/>
                  <a:gd name="T28" fmla="*/ 1 w 194"/>
                  <a:gd name="T29" fmla="*/ 175 h 185"/>
                  <a:gd name="T30" fmla="*/ 12 w 194"/>
                  <a:gd name="T31" fmla="*/ 185 h 185"/>
                  <a:gd name="T32" fmla="*/ 181 w 194"/>
                  <a:gd name="T33" fmla="*/ 185 h 185"/>
                  <a:gd name="T34" fmla="*/ 193 w 194"/>
                  <a:gd name="T35" fmla="*/ 175 h 185"/>
                  <a:gd name="T36" fmla="*/ 193 w 194"/>
                  <a:gd name="T37" fmla="*/ 173 h 185"/>
                  <a:gd name="T38" fmla="*/ 183 w 194"/>
                  <a:gd name="T39" fmla="*/ 163 h 185"/>
                  <a:gd name="T40" fmla="*/ 183 w 194"/>
                  <a:gd name="T41" fmla="*/ 60 h 185"/>
                  <a:gd name="T42" fmla="*/ 183 w 194"/>
                  <a:gd name="T43" fmla="*/ 57 h 185"/>
                  <a:gd name="T44" fmla="*/ 192 w 194"/>
                  <a:gd name="T45" fmla="*/ 57 h 185"/>
                  <a:gd name="T46" fmla="*/ 194 w 194"/>
                  <a:gd name="T47" fmla="*/ 56 h 185"/>
                  <a:gd name="T48" fmla="*/ 193 w 194"/>
                  <a:gd name="T49" fmla="*/ 53 h 185"/>
                  <a:gd name="T50" fmla="*/ 53 w 194"/>
                  <a:gd name="T51" fmla="*/ 146 h 185"/>
                  <a:gd name="T52" fmla="*/ 46 w 194"/>
                  <a:gd name="T53" fmla="*/ 153 h 185"/>
                  <a:gd name="T54" fmla="*/ 38 w 194"/>
                  <a:gd name="T55" fmla="*/ 146 h 185"/>
                  <a:gd name="T56" fmla="*/ 38 w 194"/>
                  <a:gd name="T57" fmla="*/ 81 h 185"/>
                  <a:gd name="T58" fmla="*/ 46 w 194"/>
                  <a:gd name="T59" fmla="*/ 74 h 185"/>
                  <a:gd name="T60" fmla="*/ 53 w 194"/>
                  <a:gd name="T61" fmla="*/ 81 h 185"/>
                  <a:gd name="T62" fmla="*/ 53 w 194"/>
                  <a:gd name="T63" fmla="*/ 146 h 185"/>
                  <a:gd name="T64" fmla="*/ 87 w 194"/>
                  <a:gd name="T65" fmla="*/ 146 h 185"/>
                  <a:gd name="T66" fmla="*/ 80 w 194"/>
                  <a:gd name="T67" fmla="*/ 153 h 185"/>
                  <a:gd name="T68" fmla="*/ 72 w 194"/>
                  <a:gd name="T69" fmla="*/ 146 h 185"/>
                  <a:gd name="T70" fmla="*/ 72 w 194"/>
                  <a:gd name="T71" fmla="*/ 81 h 185"/>
                  <a:gd name="T72" fmla="*/ 80 w 194"/>
                  <a:gd name="T73" fmla="*/ 74 h 185"/>
                  <a:gd name="T74" fmla="*/ 87 w 194"/>
                  <a:gd name="T75" fmla="*/ 81 h 185"/>
                  <a:gd name="T76" fmla="*/ 87 w 194"/>
                  <a:gd name="T77" fmla="*/ 146 h 185"/>
                  <a:gd name="T78" fmla="*/ 90 w 194"/>
                  <a:gd name="T79" fmla="*/ 45 h 185"/>
                  <a:gd name="T80" fmla="*/ 90 w 194"/>
                  <a:gd name="T81" fmla="*/ 31 h 185"/>
                  <a:gd name="T82" fmla="*/ 104 w 194"/>
                  <a:gd name="T83" fmla="*/ 31 h 185"/>
                  <a:gd name="T84" fmla="*/ 104 w 194"/>
                  <a:gd name="T85" fmla="*/ 45 h 185"/>
                  <a:gd name="T86" fmla="*/ 90 w 194"/>
                  <a:gd name="T87" fmla="*/ 45 h 185"/>
                  <a:gd name="T88" fmla="*/ 121 w 194"/>
                  <a:gd name="T89" fmla="*/ 146 h 185"/>
                  <a:gd name="T90" fmla="*/ 114 w 194"/>
                  <a:gd name="T91" fmla="*/ 153 h 185"/>
                  <a:gd name="T92" fmla="*/ 107 w 194"/>
                  <a:gd name="T93" fmla="*/ 146 h 185"/>
                  <a:gd name="T94" fmla="*/ 107 w 194"/>
                  <a:gd name="T95" fmla="*/ 81 h 185"/>
                  <a:gd name="T96" fmla="*/ 114 w 194"/>
                  <a:gd name="T97" fmla="*/ 74 h 185"/>
                  <a:gd name="T98" fmla="*/ 121 w 194"/>
                  <a:gd name="T99" fmla="*/ 81 h 185"/>
                  <a:gd name="T100" fmla="*/ 121 w 194"/>
                  <a:gd name="T101" fmla="*/ 146 h 185"/>
                  <a:gd name="T102" fmla="*/ 155 w 194"/>
                  <a:gd name="T103" fmla="*/ 146 h 185"/>
                  <a:gd name="T104" fmla="*/ 148 w 194"/>
                  <a:gd name="T105" fmla="*/ 153 h 185"/>
                  <a:gd name="T106" fmla="*/ 141 w 194"/>
                  <a:gd name="T107" fmla="*/ 146 h 185"/>
                  <a:gd name="T108" fmla="*/ 141 w 194"/>
                  <a:gd name="T109" fmla="*/ 81 h 185"/>
                  <a:gd name="T110" fmla="*/ 148 w 194"/>
                  <a:gd name="T111" fmla="*/ 74 h 185"/>
                  <a:gd name="T112" fmla="*/ 155 w 194"/>
                  <a:gd name="T113" fmla="*/ 81 h 185"/>
                  <a:gd name="T114" fmla="*/ 155 w 194"/>
                  <a:gd name="T115" fmla="*/ 14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 h="185">
                    <a:moveTo>
                      <a:pt x="193" y="53"/>
                    </a:moveTo>
                    <a:cubicBezTo>
                      <a:pt x="104" y="4"/>
                      <a:pt x="104" y="4"/>
                      <a:pt x="104" y="4"/>
                    </a:cubicBezTo>
                    <a:cubicBezTo>
                      <a:pt x="97" y="0"/>
                      <a:pt x="91" y="4"/>
                      <a:pt x="91" y="4"/>
                    </a:cubicBezTo>
                    <a:cubicBezTo>
                      <a:pt x="63" y="19"/>
                      <a:pt x="63" y="19"/>
                      <a:pt x="63" y="19"/>
                    </a:cubicBezTo>
                    <a:cubicBezTo>
                      <a:pt x="64" y="24"/>
                      <a:pt x="65" y="29"/>
                      <a:pt x="63" y="33"/>
                    </a:cubicBezTo>
                    <a:cubicBezTo>
                      <a:pt x="60" y="46"/>
                      <a:pt x="46" y="53"/>
                      <a:pt x="34" y="50"/>
                    </a:cubicBezTo>
                    <a:cubicBezTo>
                      <a:pt x="29" y="48"/>
                      <a:pt x="25" y="45"/>
                      <a:pt x="21" y="42"/>
                    </a:cubicBezTo>
                    <a:cubicBezTo>
                      <a:pt x="1" y="53"/>
                      <a:pt x="1" y="53"/>
                      <a:pt x="1" y="53"/>
                    </a:cubicBezTo>
                    <a:cubicBezTo>
                      <a:pt x="0" y="54"/>
                      <a:pt x="0" y="55"/>
                      <a:pt x="0" y="56"/>
                    </a:cubicBezTo>
                    <a:cubicBezTo>
                      <a:pt x="1" y="57"/>
                      <a:pt x="2" y="57"/>
                      <a:pt x="2" y="57"/>
                    </a:cubicBezTo>
                    <a:cubicBezTo>
                      <a:pt x="11" y="57"/>
                      <a:pt x="11" y="57"/>
                      <a:pt x="11" y="57"/>
                    </a:cubicBezTo>
                    <a:cubicBezTo>
                      <a:pt x="10" y="59"/>
                      <a:pt x="10" y="60"/>
                      <a:pt x="10" y="61"/>
                    </a:cubicBezTo>
                    <a:cubicBezTo>
                      <a:pt x="10" y="163"/>
                      <a:pt x="10" y="163"/>
                      <a:pt x="10" y="163"/>
                    </a:cubicBezTo>
                    <a:cubicBezTo>
                      <a:pt x="5" y="164"/>
                      <a:pt x="1" y="168"/>
                      <a:pt x="1" y="173"/>
                    </a:cubicBezTo>
                    <a:cubicBezTo>
                      <a:pt x="1" y="175"/>
                      <a:pt x="1" y="175"/>
                      <a:pt x="1" y="175"/>
                    </a:cubicBezTo>
                    <a:cubicBezTo>
                      <a:pt x="1" y="175"/>
                      <a:pt x="0" y="185"/>
                      <a:pt x="12" y="185"/>
                    </a:cubicBezTo>
                    <a:cubicBezTo>
                      <a:pt x="181" y="185"/>
                      <a:pt x="181" y="185"/>
                      <a:pt x="181" y="185"/>
                    </a:cubicBezTo>
                    <a:cubicBezTo>
                      <a:pt x="187" y="185"/>
                      <a:pt x="193" y="180"/>
                      <a:pt x="193" y="175"/>
                    </a:cubicBezTo>
                    <a:cubicBezTo>
                      <a:pt x="193" y="173"/>
                      <a:pt x="193" y="173"/>
                      <a:pt x="193" y="173"/>
                    </a:cubicBezTo>
                    <a:cubicBezTo>
                      <a:pt x="193" y="168"/>
                      <a:pt x="189" y="164"/>
                      <a:pt x="183" y="163"/>
                    </a:cubicBezTo>
                    <a:cubicBezTo>
                      <a:pt x="183" y="60"/>
                      <a:pt x="183" y="60"/>
                      <a:pt x="183" y="60"/>
                    </a:cubicBezTo>
                    <a:cubicBezTo>
                      <a:pt x="183" y="59"/>
                      <a:pt x="183" y="58"/>
                      <a:pt x="183" y="57"/>
                    </a:cubicBezTo>
                    <a:cubicBezTo>
                      <a:pt x="192" y="57"/>
                      <a:pt x="192" y="57"/>
                      <a:pt x="192" y="57"/>
                    </a:cubicBezTo>
                    <a:cubicBezTo>
                      <a:pt x="193" y="57"/>
                      <a:pt x="194" y="56"/>
                      <a:pt x="194" y="56"/>
                    </a:cubicBezTo>
                    <a:cubicBezTo>
                      <a:pt x="194" y="54"/>
                      <a:pt x="193" y="53"/>
                      <a:pt x="193" y="53"/>
                    </a:cubicBezTo>
                    <a:close/>
                    <a:moveTo>
                      <a:pt x="53" y="146"/>
                    </a:moveTo>
                    <a:cubicBezTo>
                      <a:pt x="53" y="150"/>
                      <a:pt x="50" y="153"/>
                      <a:pt x="46" y="153"/>
                    </a:cubicBezTo>
                    <a:cubicBezTo>
                      <a:pt x="42" y="153"/>
                      <a:pt x="38" y="150"/>
                      <a:pt x="38" y="146"/>
                    </a:cubicBezTo>
                    <a:cubicBezTo>
                      <a:pt x="38" y="81"/>
                      <a:pt x="38" y="81"/>
                      <a:pt x="38" y="81"/>
                    </a:cubicBezTo>
                    <a:cubicBezTo>
                      <a:pt x="38" y="77"/>
                      <a:pt x="42" y="74"/>
                      <a:pt x="46" y="74"/>
                    </a:cubicBezTo>
                    <a:cubicBezTo>
                      <a:pt x="50" y="74"/>
                      <a:pt x="53" y="77"/>
                      <a:pt x="53" y="81"/>
                    </a:cubicBezTo>
                    <a:lnTo>
                      <a:pt x="53" y="146"/>
                    </a:lnTo>
                    <a:close/>
                    <a:moveTo>
                      <a:pt x="87" y="146"/>
                    </a:moveTo>
                    <a:cubicBezTo>
                      <a:pt x="87" y="150"/>
                      <a:pt x="84" y="153"/>
                      <a:pt x="80" y="153"/>
                    </a:cubicBezTo>
                    <a:cubicBezTo>
                      <a:pt x="76" y="153"/>
                      <a:pt x="72" y="150"/>
                      <a:pt x="72" y="146"/>
                    </a:cubicBezTo>
                    <a:cubicBezTo>
                      <a:pt x="72" y="81"/>
                      <a:pt x="72" y="81"/>
                      <a:pt x="72" y="81"/>
                    </a:cubicBezTo>
                    <a:cubicBezTo>
                      <a:pt x="72" y="77"/>
                      <a:pt x="76" y="74"/>
                      <a:pt x="80" y="74"/>
                    </a:cubicBezTo>
                    <a:cubicBezTo>
                      <a:pt x="84" y="74"/>
                      <a:pt x="87" y="77"/>
                      <a:pt x="87" y="81"/>
                    </a:cubicBezTo>
                    <a:lnTo>
                      <a:pt x="87" y="146"/>
                    </a:lnTo>
                    <a:close/>
                    <a:moveTo>
                      <a:pt x="90" y="45"/>
                    </a:moveTo>
                    <a:cubicBezTo>
                      <a:pt x="86" y="41"/>
                      <a:pt x="86" y="35"/>
                      <a:pt x="90" y="31"/>
                    </a:cubicBezTo>
                    <a:cubicBezTo>
                      <a:pt x="94" y="27"/>
                      <a:pt x="100" y="27"/>
                      <a:pt x="104" y="31"/>
                    </a:cubicBezTo>
                    <a:cubicBezTo>
                      <a:pt x="108" y="35"/>
                      <a:pt x="108" y="41"/>
                      <a:pt x="104" y="45"/>
                    </a:cubicBezTo>
                    <a:cubicBezTo>
                      <a:pt x="100" y="49"/>
                      <a:pt x="94" y="49"/>
                      <a:pt x="90" y="45"/>
                    </a:cubicBezTo>
                    <a:close/>
                    <a:moveTo>
                      <a:pt x="121" y="146"/>
                    </a:moveTo>
                    <a:cubicBezTo>
                      <a:pt x="121" y="150"/>
                      <a:pt x="118" y="153"/>
                      <a:pt x="114" y="153"/>
                    </a:cubicBezTo>
                    <a:cubicBezTo>
                      <a:pt x="110" y="153"/>
                      <a:pt x="107" y="150"/>
                      <a:pt x="107" y="146"/>
                    </a:cubicBezTo>
                    <a:cubicBezTo>
                      <a:pt x="107" y="81"/>
                      <a:pt x="107" y="81"/>
                      <a:pt x="107" y="81"/>
                    </a:cubicBezTo>
                    <a:cubicBezTo>
                      <a:pt x="107" y="77"/>
                      <a:pt x="110" y="74"/>
                      <a:pt x="114" y="74"/>
                    </a:cubicBezTo>
                    <a:cubicBezTo>
                      <a:pt x="118" y="74"/>
                      <a:pt x="121" y="77"/>
                      <a:pt x="121" y="81"/>
                    </a:cubicBezTo>
                    <a:lnTo>
                      <a:pt x="121" y="146"/>
                    </a:lnTo>
                    <a:close/>
                    <a:moveTo>
                      <a:pt x="155" y="146"/>
                    </a:moveTo>
                    <a:cubicBezTo>
                      <a:pt x="155" y="150"/>
                      <a:pt x="152" y="153"/>
                      <a:pt x="148" y="153"/>
                    </a:cubicBezTo>
                    <a:cubicBezTo>
                      <a:pt x="144" y="153"/>
                      <a:pt x="141" y="150"/>
                      <a:pt x="141" y="146"/>
                    </a:cubicBezTo>
                    <a:cubicBezTo>
                      <a:pt x="141" y="81"/>
                      <a:pt x="141" y="81"/>
                      <a:pt x="141" y="81"/>
                    </a:cubicBezTo>
                    <a:cubicBezTo>
                      <a:pt x="141" y="77"/>
                      <a:pt x="144" y="74"/>
                      <a:pt x="148" y="74"/>
                    </a:cubicBezTo>
                    <a:cubicBezTo>
                      <a:pt x="152" y="74"/>
                      <a:pt x="155" y="77"/>
                      <a:pt x="155" y="81"/>
                    </a:cubicBezTo>
                    <a:lnTo>
                      <a:pt x="15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latin typeface="Trebuchet MS" panose="020B0603020202020204" pitchFamily="34" charset="0"/>
                </a:endParaRPr>
              </a:p>
            </p:txBody>
          </p:sp>
          <p:sp>
            <p:nvSpPr>
              <p:cNvPr id="21" name="Freeform 21">
                <a:extLst>
                  <a:ext uri="{FF2B5EF4-FFF2-40B4-BE49-F238E27FC236}">
                    <a16:creationId xmlns:a16="http://schemas.microsoft.com/office/drawing/2014/main" id="{0AEC2A71-FFF3-46FA-8F87-07D1D323FFE6}"/>
                  </a:ext>
                </a:extLst>
              </p:cNvPr>
              <p:cNvSpPr>
                <a:spLocks/>
              </p:cNvSpPr>
              <p:nvPr/>
            </p:nvSpPr>
            <p:spPr bwMode="auto">
              <a:xfrm>
                <a:off x="4794603" y="6087512"/>
                <a:ext cx="61148" cy="74371"/>
              </a:xfrm>
              <a:custGeom>
                <a:avLst/>
                <a:gdLst>
                  <a:gd name="T0" fmla="*/ 8 w 21"/>
                  <a:gd name="T1" fmla="*/ 19 h 20"/>
                  <a:gd name="T2" fmla="*/ 19 w 21"/>
                  <a:gd name="T3" fmla="*/ 12 h 20"/>
                  <a:gd name="T4" fmla="*/ 13 w 21"/>
                  <a:gd name="T5" fmla="*/ 1 h 20"/>
                  <a:gd name="T6" fmla="*/ 2 w 21"/>
                  <a:gd name="T7" fmla="*/ 7 h 20"/>
                  <a:gd name="T8" fmla="*/ 8 w 21"/>
                  <a:gd name="T9" fmla="*/ 19 h 20"/>
                </a:gdLst>
                <a:ahLst/>
                <a:cxnLst>
                  <a:cxn ang="0">
                    <a:pos x="T0" y="T1"/>
                  </a:cxn>
                  <a:cxn ang="0">
                    <a:pos x="T2" y="T3"/>
                  </a:cxn>
                  <a:cxn ang="0">
                    <a:pos x="T4" y="T5"/>
                  </a:cxn>
                  <a:cxn ang="0">
                    <a:pos x="T6" y="T7"/>
                  </a:cxn>
                  <a:cxn ang="0">
                    <a:pos x="T8" y="T9"/>
                  </a:cxn>
                </a:cxnLst>
                <a:rect l="0" t="0" r="r" b="b"/>
                <a:pathLst>
                  <a:path w="21" h="20">
                    <a:moveTo>
                      <a:pt x="8" y="19"/>
                    </a:moveTo>
                    <a:cubicBezTo>
                      <a:pt x="13" y="20"/>
                      <a:pt x="18" y="17"/>
                      <a:pt x="19" y="12"/>
                    </a:cubicBezTo>
                    <a:cubicBezTo>
                      <a:pt x="21" y="8"/>
                      <a:pt x="18" y="2"/>
                      <a:pt x="13" y="1"/>
                    </a:cubicBezTo>
                    <a:cubicBezTo>
                      <a:pt x="8" y="0"/>
                      <a:pt x="3" y="3"/>
                      <a:pt x="2" y="7"/>
                    </a:cubicBezTo>
                    <a:cubicBezTo>
                      <a:pt x="0" y="12"/>
                      <a:pt x="3" y="17"/>
                      <a:pt x="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latin typeface="Trebuchet MS" panose="020B0603020202020204" pitchFamily="34" charset="0"/>
                </a:endParaRPr>
              </a:p>
            </p:txBody>
          </p:sp>
        </p:grpSp>
      </p:grpSp>
      <p:pic>
        <p:nvPicPr>
          <p:cNvPr id="26" name="Picture 25">
            <a:extLst>
              <a:ext uri="{FF2B5EF4-FFF2-40B4-BE49-F238E27FC236}">
                <a16:creationId xmlns:a16="http://schemas.microsoft.com/office/drawing/2014/main" id="{B47B766D-96D7-4AF1-A546-BE792BF1FDD9}"/>
              </a:ext>
            </a:extLst>
          </p:cNvPr>
          <p:cNvPicPr>
            <a:picLocks noChangeAspect="1"/>
          </p:cNvPicPr>
          <p:nvPr/>
        </p:nvPicPr>
        <p:blipFill>
          <a:blip r:embed="rId6"/>
          <a:stretch>
            <a:fillRect/>
          </a:stretch>
        </p:blipFill>
        <p:spPr>
          <a:xfrm>
            <a:off x="5917816" y="973412"/>
            <a:ext cx="2662478" cy="3649504"/>
          </a:xfrm>
          <a:prstGeom prst="rect">
            <a:avLst/>
          </a:prstGeom>
          <a:ln>
            <a:solidFill>
              <a:schemeClr val="accent1"/>
            </a:solidFill>
          </a:ln>
        </p:spPr>
      </p:pic>
      <p:sp>
        <p:nvSpPr>
          <p:cNvPr id="24" name="Rectangle 23">
            <a:extLst>
              <a:ext uri="{FF2B5EF4-FFF2-40B4-BE49-F238E27FC236}">
                <a16:creationId xmlns:a16="http://schemas.microsoft.com/office/drawing/2014/main" id="{E5427868-A7F0-406A-8803-FCD2AFB94C2C}"/>
              </a:ext>
            </a:extLst>
          </p:cNvPr>
          <p:cNvSpPr/>
          <p:nvPr/>
        </p:nvSpPr>
        <p:spPr>
          <a:xfrm>
            <a:off x="1407910" y="4293021"/>
            <a:ext cx="4958771" cy="4868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800">
                <a:latin typeface="Trebuchet MS" panose="020B0603020202020204" pitchFamily="34" charset="0"/>
              </a:rPr>
              <a:t>ALE schützt die Daten Ihrer Kunden</a:t>
            </a:r>
          </a:p>
        </p:txBody>
      </p:sp>
      <p:sp>
        <p:nvSpPr>
          <p:cNvPr id="5" name="ZoneTexte 4"/>
          <p:cNvSpPr txBox="1"/>
          <p:nvPr/>
        </p:nvSpPr>
        <p:spPr>
          <a:xfrm>
            <a:off x="414349" y="2900707"/>
            <a:ext cx="2218989" cy="646331"/>
          </a:xfrm>
          <a:prstGeom prst="rect">
            <a:avLst/>
          </a:prstGeom>
          <a:noFill/>
        </p:spPr>
        <p:txBody>
          <a:bodyPr wrap="square" rtlCol="0">
            <a:spAutoFit/>
          </a:bodyPr>
          <a:lstStyle/>
          <a:p>
            <a:pPr rtl="0"/>
            <a:r>
              <a:rPr lang="de-DE" sz="1400">
                <a:solidFill>
                  <a:schemeClr val="bg1"/>
                </a:solidFill>
                <a:latin typeface="Trebuchet MS" panose="020B0603020202020204" pitchFamily="34" charset="0"/>
              </a:rPr>
              <a:t>ISO 27018</a:t>
            </a:r>
            <a:br>
              <a:rPr lang="en-US" sz="1100" dirty="0">
                <a:solidFill>
                  <a:srgbClr val="FF00FF"/>
                </a:solidFill>
                <a:latin typeface="Trebuchet MS" panose="020B0603020202020204" pitchFamily="34" charset="0"/>
              </a:rPr>
            </a:br>
            <a:r>
              <a:rPr lang="de-DE" sz="1100">
                <a:solidFill>
                  <a:schemeClr val="bg1"/>
                </a:solidFill>
                <a:latin typeface="Trebuchet MS" panose="020B0603020202020204" pitchFamily="34" charset="0"/>
              </a:rPr>
              <a:t>Einhaltung des </a:t>
            </a:r>
            <a:br>
              <a:rPr lang="de-DE" sz="1100" dirty="0">
                <a:solidFill>
                  <a:srgbClr val="FF00FF"/>
                </a:solidFill>
                <a:latin typeface="Trebuchet MS" panose="020B0603020202020204" pitchFamily="34" charset="0"/>
              </a:rPr>
            </a:br>
            <a:r>
              <a:rPr lang="de-DE" sz="1100">
                <a:solidFill>
                  <a:schemeClr val="bg1"/>
                </a:solidFill>
                <a:latin typeface="Trebuchet MS" panose="020B0603020202020204" pitchFamily="34" charset="0"/>
              </a:rPr>
              <a:t>Datenschutzes</a:t>
            </a:r>
          </a:p>
        </p:txBody>
      </p:sp>
      <p:sp>
        <p:nvSpPr>
          <p:cNvPr id="3" name="Titre 2">
            <a:extLst>
              <a:ext uri="{FF2B5EF4-FFF2-40B4-BE49-F238E27FC236}">
                <a16:creationId xmlns:a16="http://schemas.microsoft.com/office/drawing/2014/main" id="{5EBE6F1D-7EAB-439D-95E6-287A4AD14758}"/>
              </a:ext>
            </a:extLst>
          </p:cNvPr>
          <p:cNvSpPr>
            <a:spLocks noGrp="1"/>
          </p:cNvSpPr>
          <p:nvPr>
            <p:ph type="title"/>
          </p:nvPr>
        </p:nvSpPr>
        <p:spPr/>
        <p:txBody>
          <a:bodyPr/>
          <a:lstStyle/>
          <a:p>
            <a:pPr rtl="0"/>
            <a:r>
              <a:rPr lang="de-DE">
                <a:latin typeface="Trebuchet MS" panose="020B0603020202020204" pitchFamily="34" charset="0"/>
              </a:rPr>
              <a:t>Cloud Connect und Rainbow sind nach ISO 27001 zertifiziert</a:t>
            </a:r>
          </a:p>
        </p:txBody>
      </p:sp>
    </p:spTree>
    <p:custDataLst>
      <p:tags r:id="rId1"/>
    </p:custDataLst>
    <p:extLst>
      <p:ext uri="{BB962C8B-B14F-4D97-AF65-F5344CB8AC3E}">
        <p14:creationId xmlns:p14="http://schemas.microsoft.com/office/powerpoint/2010/main" val="114152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a:xfrm>
            <a:off x="499576" y="589893"/>
            <a:ext cx="3199137" cy="743028"/>
          </a:xfrm>
        </p:spPr>
        <p:txBody>
          <a:bodyPr/>
          <a:lstStyle/>
          <a:p>
            <a:pPr rtl="0"/>
            <a:r>
              <a:rPr lang="de-DE">
                <a:latin typeface="Trebuchet MS" panose="020B0603020202020204" pitchFamily="34" charset="0"/>
              </a:rPr>
              <a:t>Kommunikation ist geschäftskritisch </a:t>
            </a:r>
            <a:br>
              <a:rPr lang="en-US" dirty="0">
                <a:solidFill>
                  <a:srgbClr val="FF00FF"/>
                </a:solidFill>
                <a:latin typeface="Trebuchet MS" panose="020B0603020202020204" pitchFamily="34" charset="0"/>
              </a:rPr>
            </a:br>
            <a:endParaRPr lang="en-US" dirty="0">
              <a:solidFill>
                <a:srgbClr val="FF00FF"/>
              </a:solidFill>
              <a:latin typeface="Trebuchet MS" panose="020B0603020202020204" pitchFamily="34" charset="0"/>
            </a:endParaRPr>
          </a:p>
        </p:txBody>
      </p:sp>
      <p:grpSp>
        <p:nvGrpSpPr>
          <p:cNvPr id="3" name="Groupe 2">
            <a:extLst>
              <a:ext uri="{FF2B5EF4-FFF2-40B4-BE49-F238E27FC236}">
                <a16:creationId xmlns:a16="http://schemas.microsoft.com/office/drawing/2014/main" id="{D96AD61F-FF37-4880-BE4C-3D13A8A26E02}"/>
              </a:ext>
            </a:extLst>
          </p:cNvPr>
          <p:cNvGrpSpPr/>
          <p:nvPr/>
        </p:nvGrpSpPr>
        <p:grpSpPr>
          <a:xfrm>
            <a:off x="4147040" y="1672012"/>
            <a:ext cx="4862562" cy="553998"/>
            <a:chOff x="5529387" y="2229349"/>
            <a:chExt cx="6483416" cy="738663"/>
          </a:xfrm>
        </p:grpSpPr>
        <p:sp>
          <p:nvSpPr>
            <p:cNvPr id="4" name="ZoneTexte 3"/>
            <p:cNvSpPr txBox="1"/>
            <p:nvPr/>
          </p:nvSpPr>
          <p:spPr>
            <a:xfrm>
              <a:off x="5529387" y="2229349"/>
              <a:ext cx="2988964" cy="738663"/>
            </a:xfrm>
            <a:prstGeom prst="rect">
              <a:avLst/>
            </a:prstGeom>
            <a:solidFill>
              <a:schemeClr val="accent1"/>
            </a:solidFill>
          </p:spPr>
          <p:txBody>
            <a:bodyPr wrap="square" rtlCol="0">
              <a:spAutoFit/>
            </a:bodyPr>
            <a:lstStyle/>
            <a:p>
              <a:pPr rtl="0"/>
              <a:r>
                <a:rPr lang="de-DE" sz="1500" dirty="0">
                  <a:solidFill>
                    <a:schemeClr val="bg1"/>
                  </a:solidFill>
                </a:rPr>
                <a:t>Vernetzung aller Mitarbeiter</a:t>
              </a:r>
            </a:p>
          </p:txBody>
        </p:sp>
        <p:sp>
          <p:nvSpPr>
            <p:cNvPr id="19" name="ZoneTexte 18"/>
            <p:cNvSpPr txBox="1"/>
            <p:nvPr/>
          </p:nvSpPr>
          <p:spPr>
            <a:xfrm>
              <a:off x="8488010" y="2419145"/>
              <a:ext cx="806204" cy="328294"/>
            </a:xfrm>
            <a:prstGeom prst="rect">
              <a:avLst/>
            </a:prstGeom>
            <a:noFill/>
          </p:spPr>
          <p:txBody>
            <a:bodyPr wrap="none" rtlCol="0" anchor="ctr">
              <a:spAutoFit/>
            </a:bodyPr>
            <a:lstStyle/>
            <a:p>
              <a:pPr rtl="0"/>
              <a:r>
                <a:rPr lang="de-DE" sz="1000">
                  <a:solidFill>
                    <a:schemeClr val="accent1"/>
                  </a:solidFill>
                  <a:latin typeface="Trebuchet MS" panose="020B0603020202020204" pitchFamily="34" charset="0"/>
                </a:rPr>
                <a:t>Überall</a:t>
              </a:r>
            </a:p>
          </p:txBody>
        </p:sp>
        <p:sp>
          <p:nvSpPr>
            <p:cNvPr id="37" name="ZoneTexte 36"/>
            <p:cNvSpPr txBox="1"/>
            <p:nvPr/>
          </p:nvSpPr>
          <p:spPr>
            <a:xfrm>
              <a:off x="10164220" y="2316553"/>
              <a:ext cx="1848583" cy="533479"/>
            </a:xfrm>
            <a:prstGeom prst="rect">
              <a:avLst/>
            </a:prstGeom>
            <a:noFill/>
          </p:spPr>
          <p:txBody>
            <a:bodyPr wrap="square" rtlCol="0" anchor="ctr">
              <a:spAutoFit/>
            </a:bodyPr>
            <a:lstStyle/>
            <a:p>
              <a:pPr rtl="0"/>
              <a:r>
                <a:rPr lang="de-DE" sz="1000" dirty="0">
                  <a:solidFill>
                    <a:schemeClr val="accent1"/>
                  </a:solidFill>
                  <a:latin typeface="Trebuchet MS" panose="020B0603020202020204" pitchFamily="34" charset="0"/>
                </a:rPr>
                <a:t>Mit Teammitgliedern und Externen</a:t>
              </a:r>
            </a:p>
          </p:txBody>
        </p:sp>
      </p:grpSp>
      <p:grpSp>
        <p:nvGrpSpPr>
          <p:cNvPr id="5" name="Groupe 4">
            <a:extLst>
              <a:ext uri="{FF2B5EF4-FFF2-40B4-BE49-F238E27FC236}">
                <a16:creationId xmlns:a16="http://schemas.microsoft.com/office/drawing/2014/main" id="{29B18A18-F050-4F1A-BC2E-050D6D23326B}"/>
              </a:ext>
            </a:extLst>
          </p:cNvPr>
          <p:cNvGrpSpPr/>
          <p:nvPr/>
        </p:nvGrpSpPr>
        <p:grpSpPr>
          <a:xfrm>
            <a:off x="4138937" y="2527411"/>
            <a:ext cx="4877598" cy="1015663"/>
            <a:chOff x="5518582" y="3369881"/>
            <a:chExt cx="6503464" cy="1354218"/>
          </a:xfrm>
        </p:grpSpPr>
        <p:sp>
          <p:nvSpPr>
            <p:cNvPr id="31" name="ZoneTexte 30"/>
            <p:cNvSpPr txBox="1"/>
            <p:nvPr/>
          </p:nvSpPr>
          <p:spPr>
            <a:xfrm>
              <a:off x="5518582" y="3369881"/>
              <a:ext cx="2999769" cy="1354218"/>
            </a:xfrm>
            <a:prstGeom prst="rect">
              <a:avLst/>
            </a:prstGeom>
            <a:solidFill>
              <a:schemeClr val="accent1"/>
            </a:solidFill>
          </p:spPr>
          <p:txBody>
            <a:bodyPr wrap="square" rtlCol="0">
              <a:spAutoFit/>
            </a:bodyPr>
            <a:lstStyle/>
            <a:p>
              <a:pPr rtl="0"/>
              <a:r>
                <a:rPr lang="de-DE" sz="1500" dirty="0">
                  <a:solidFill>
                    <a:schemeClr val="bg1"/>
                  </a:solidFill>
                </a:rPr>
                <a:t>Verbesserung der Zusammenarbeit und Interaktion mit den Kunden</a:t>
              </a:r>
            </a:p>
          </p:txBody>
        </p:sp>
        <p:sp>
          <p:nvSpPr>
            <p:cNvPr id="38" name="ZoneTexte 37"/>
            <p:cNvSpPr txBox="1"/>
            <p:nvPr/>
          </p:nvSpPr>
          <p:spPr>
            <a:xfrm>
              <a:off x="8488009" y="3764860"/>
              <a:ext cx="1645868" cy="533480"/>
            </a:xfrm>
            <a:prstGeom prst="rect">
              <a:avLst/>
            </a:prstGeom>
            <a:noFill/>
          </p:spPr>
          <p:txBody>
            <a:bodyPr wrap="square" rtlCol="0" anchor="ctr">
              <a:spAutoFit/>
            </a:bodyPr>
            <a:lstStyle/>
            <a:p>
              <a:pPr rtl="0"/>
              <a:r>
                <a:rPr lang="de-DE" sz="1000" dirty="0">
                  <a:solidFill>
                    <a:schemeClr val="accent1"/>
                  </a:solidFill>
                  <a:latin typeface="Trebuchet MS" panose="020B0603020202020204" pitchFamily="34" charset="0"/>
                </a:rPr>
                <a:t>Automatisierte Kundenbegrüßung</a:t>
              </a:r>
            </a:p>
          </p:txBody>
        </p:sp>
        <p:sp>
          <p:nvSpPr>
            <p:cNvPr id="42" name="ZoneTexte 41"/>
            <p:cNvSpPr txBox="1"/>
            <p:nvPr/>
          </p:nvSpPr>
          <p:spPr>
            <a:xfrm>
              <a:off x="10164219" y="3662269"/>
              <a:ext cx="1857827" cy="738664"/>
            </a:xfrm>
            <a:prstGeom prst="rect">
              <a:avLst/>
            </a:prstGeom>
            <a:noFill/>
          </p:spPr>
          <p:txBody>
            <a:bodyPr wrap="square" rtlCol="0" anchor="ctr">
              <a:spAutoFit/>
            </a:bodyPr>
            <a:lstStyle/>
            <a:p>
              <a:pPr rtl="0"/>
              <a:r>
                <a:rPr lang="de-DE" sz="1000" dirty="0">
                  <a:solidFill>
                    <a:schemeClr val="accent1"/>
                  </a:solidFill>
                  <a:latin typeface="Trebuchet MS" panose="020B0603020202020204" pitchFamily="34" charset="0"/>
                </a:rPr>
                <a:t>Nutzung der Zusammenarbeit per Sprache und Video</a:t>
              </a:r>
            </a:p>
          </p:txBody>
        </p:sp>
      </p:grpSp>
      <p:grpSp>
        <p:nvGrpSpPr>
          <p:cNvPr id="6" name="Groupe 5">
            <a:extLst>
              <a:ext uri="{FF2B5EF4-FFF2-40B4-BE49-F238E27FC236}">
                <a16:creationId xmlns:a16="http://schemas.microsoft.com/office/drawing/2014/main" id="{BF003A4D-353B-4237-BDB2-5F640C672333}"/>
              </a:ext>
            </a:extLst>
          </p:cNvPr>
          <p:cNvGrpSpPr/>
          <p:nvPr/>
        </p:nvGrpSpPr>
        <p:grpSpPr>
          <a:xfrm>
            <a:off x="4147041" y="3852298"/>
            <a:ext cx="4996959" cy="784830"/>
            <a:chOff x="5529388" y="5136397"/>
            <a:chExt cx="6662612" cy="1046439"/>
          </a:xfrm>
        </p:grpSpPr>
        <p:sp>
          <p:nvSpPr>
            <p:cNvPr id="43" name="ZoneTexte 42"/>
            <p:cNvSpPr txBox="1"/>
            <p:nvPr/>
          </p:nvSpPr>
          <p:spPr>
            <a:xfrm>
              <a:off x="5529388" y="5136397"/>
              <a:ext cx="2999769" cy="1046439"/>
            </a:xfrm>
            <a:prstGeom prst="rect">
              <a:avLst/>
            </a:prstGeom>
            <a:solidFill>
              <a:schemeClr val="accent1"/>
            </a:solidFill>
          </p:spPr>
          <p:txBody>
            <a:bodyPr wrap="square" rtlCol="0">
              <a:spAutoFit/>
            </a:bodyPr>
            <a:lstStyle/>
            <a:p>
              <a:pPr rtl="0"/>
              <a:r>
                <a:rPr lang="de-DE" sz="1500" spc="-15">
                  <a:solidFill>
                    <a:schemeClr val="bg1"/>
                  </a:solidFill>
                </a:rPr>
                <a:t>Vereinfachung und Schutz der gesamten Kommunikation </a:t>
              </a:r>
            </a:p>
          </p:txBody>
        </p:sp>
        <p:sp>
          <p:nvSpPr>
            <p:cNvPr id="44" name="ZoneTexte 43"/>
            <p:cNvSpPr txBox="1"/>
            <p:nvPr/>
          </p:nvSpPr>
          <p:spPr>
            <a:xfrm>
              <a:off x="8488009" y="5274897"/>
              <a:ext cx="1784155" cy="738663"/>
            </a:xfrm>
            <a:prstGeom prst="rect">
              <a:avLst/>
            </a:prstGeom>
            <a:noFill/>
          </p:spPr>
          <p:txBody>
            <a:bodyPr wrap="square" rtlCol="0" anchor="ctr">
              <a:spAutoFit/>
            </a:bodyPr>
            <a:lstStyle/>
            <a:p>
              <a:pPr rtl="0"/>
              <a:r>
                <a:rPr lang="de-DE" sz="1000" dirty="0">
                  <a:solidFill>
                    <a:schemeClr val="accent1"/>
                  </a:solidFill>
                  <a:latin typeface="Trebuchet MS" panose="020B0603020202020204" pitchFamily="34" charset="0"/>
                </a:rPr>
                <a:t>Hohe Verfügbarkeit, Ausfallsicherheit</a:t>
              </a:r>
            </a:p>
          </p:txBody>
        </p:sp>
        <p:sp>
          <p:nvSpPr>
            <p:cNvPr id="45" name="ZoneTexte 44"/>
            <p:cNvSpPr txBox="1"/>
            <p:nvPr/>
          </p:nvSpPr>
          <p:spPr>
            <a:xfrm>
              <a:off x="10228648" y="5274897"/>
              <a:ext cx="1963352" cy="738663"/>
            </a:xfrm>
            <a:prstGeom prst="rect">
              <a:avLst/>
            </a:prstGeom>
            <a:noFill/>
          </p:spPr>
          <p:txBody>
            <a:bodyPr wrap="square" rtlCol="0" anchor="ctr">
              <a:spAutoFit/>
            </a:bodyPr>
            <a:lstStyle/>
            <a:p>
              <a:pPr rtl="0"/>
              <a:r>
                <a:rPr lang="de-DE" sz="1000" dirty="0">
                  <a:solidFill>
                    <a:schemeClr val="accent1"/>
                  </a:solidFill>
                  <a:latin typeface="Trebuchet MS" panose="020B0603020202020204" pitchFamily="34" charset="0"/>
                </a:rPr>
                <a:t>ISO 27001-zertifiziert, Sichere Verbindung </a:t>
              </a:r>
              <a:br>
                <a:rPr lang="de-DE" sz="1000" dirty="0">
                  <a:solidFill>
                    <a:schemeClr val="accent1"/>
                  </a:solidFill>
                  <a:latin typeface="Trebuchet MS" panose="020B0603020202020204" pitchFamily="34" charset="0"/>
                </a:rPr>
              </a:br>
              <a:r>
                <a:rPr lang="de-DE" sz="1000" dirty="0">
                  <a:solidFill>
                    <a:schemeClr val="accent1"/>
                  </a:solidFill>
                  <a:latin typeface="Trebuchet MS" panose="020B0603020202020204" pitchFamily="34" charset="0"/>
                </a:rPr>
                <a:t>zur Cloud</a:t>
              </a:r>
            </a:p>
          </p:txBody>
        </p:sp>
      </p:grpSp>
      <p:pic>
        <p:nvPicPr>
          <p:cNvPr id="18" name="Imag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59192" y="687822"/>
            <a:ext cx="600086" cy="547170"/>
          </a:xfrm>
          <a:prstGeom prst="rect">
            <a:avLst/>
          </a:prstGeom>
        </p:spPr>
      </p:pic>
      <p:pic>
        <p:nvPicPr>
          <p:cNvPr id="21" name="Graphique 34" descr="Nuage">
            <a:extLst>
              <a:ext uri="{FF2B5EF4-FFF2-40B4-BE49-F238E27FC236}">
                <a16:creationId xmlns:a16="http://schemas.microsoft.com/office/drawing/2014/main" id="{408DFFB9-2E27-4FDA-A1C1-4DD7563F08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6013" y="153317"/>
            <a:ext cx="1306447" cy="1306447"/>
          </a:xfrm>
          <a:prstGeom prst="rect">
            <a:avLst/>
          </a:prstGeom>
        </p:spPr>
      </p:pic>
      <p:sp>
        <p:nvSpPr>
          <p:cNvPr id="22" name="ZoneTexte 19">
            <a:extLst>
              <a:ext uri="{FF2B5EF4-FFF2-40B4-BE49-F238E27FC236}">
                <a16:creationId xmlns:a16="http://schemas.microsoft.com/office/drawing/2014/main" id="{65AF9316-BCCC-4C77-901D-22CC631D84F0}"/>
              </a:ext>
            </a:extLst>
          </p:cNvPr>
          <p:cNvSpPr txBox="1"/>
          <p:nvPr/>
        </p:nvSpPr>
        <p:spPr>
          <a:xfrm>
            <a:off x="5029634" y="567212"/>
            <a:ext cx="1449436" cy="738664"/>
          </a:xfrm>
          <a:prstGeom prst="rect">
            <a:avLst/>
          </a:prstGeom>
          <a:noFill/>
        </p:spPr>
        <p:txBody>
          <a:bodyPr wrap="none" rtlCol="0">
            <a:spAutoFit/>
          </a:bodyPr>
          <a:lstStyle/>
          <a:p>
            <a:pPr rtl="0"/>
            <a:r>
              <a:rPr lang="de-DE" sz="1000" b="1">
                <a:solidFill>
                  <a:schemeClr val="accent1"/>
                </a:solidFill>
                <a:latin typeface="Trebuchet MS" panose="020B0603020202020204" pitchFamily="34" charset="0"/>
              </a:rPr>
              <a:t>Alcatel-Lucent</a:t>
            </a:r>
            <a:br>
              <a:rPr lang="fr-FR" sz="1600" b="1" dirty="0">
                <a:solidFill>
                  <a:srgbClr val="FF00FF"/>
                </a:solidFill>
                <a:latin typeface="Trebuchet MS" panose="020B0603020202020204" pitchFamily="34" charset="0"/>
              </a:rPr>
            </a:br>
            <a:r>
              <a:rPr lang="de-DE" sz="1600" b="1">
                <a:solidFill>
                  <a:schemeClr val="accent1"/>
                </a:solidFill>
                <a:latin typeface="Trebuchet MS" panose="020B0603020202020204" pitchFamily="34" charset="0"/>
              </a:rPr>
              <a:t>OXO Connect</a:t>
            </a:r>
            <a:br>
              <a:rPr lang="fr-FR" sz="1600" b="1" dirty="0">
                <a:solidFill>
                  <a:srgbClr val="FF00FF"/>
                </a:solidFill>
                <a:latin typeface="Trebuchet MS" panose="020B0603020202020204" pitchFamily="34" charset="0"/>
              </a:rPr>
            </a:br>
            <a:endParaRPr lang="fr-FR" sz="1600" b="1" dirty="0">
              <a:solidFill>
                <a:srgbClr val="FF00FF"/>
              </a:solidFill>
              <a:latin typeface="Trebuchet MS" panose="020B0603020202020204" pitchFamily="34" charset="0"/>
            </a:endParaRPr>
          </a:p>
        </p:txBody>
      </p:sp>
      <p:pic>
        <p:nvPicPr>
          <p:cNvPr id="20" name="Image 19">
            <a:extLst>
              <a:ext uri="{FF2B5EF4-FFF2-40B4-BE49-F238E27FC236}">
                <a16:creationId xmlns:a16="http://schemas.microsoft.com/office/drawing/2014/main" id="{1D1DB6E5-3A77-4ECD-B9E7-B5CFFA5E5A4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32112" y="1588101"/>
            <a:ext cx="2625333" cy="1476750"/>
          </a:xfrm>
          <a:prstGeom prst="rect">
            <a:avLst/>
          </a:prstGeom>
        </p:spPr>
      </p:pic>
      <p:pic>
        <p:nvPicPr>
          <p:cNvPr id="23" name="Image 22" descr="Une image contenant texte, équipement électronique, téléphone mobile&#10;&#10;Description générée automatiquement">
            <a:extLst>
              <a:ext uri="{FF2B5EF4-FFF2-40B4-BE49-F238E27FC236}">
                <a16:creationId xmlns:a16="http://schemas.microsoft.com/office/drawing/2014/main" id="{EBEAD208-437D-4138-881C-03713EF9394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943838" y="2829814"/>
            <a:ext cx="757876" cy="1156345"/>
          </a:xfrm>
          <a:prstGeom prst="rect">
            <a:avLst/>
          </a:prstGeom>
        </p:spPr>
      </p:pic>
      <p:pic>
        <p:nvPicPr>
          <p:cNvPr id="24" name="Image 23">
            <a:extLst>
              <a:ext uri="{FF2B5EF4-FFF2-40B4-BE49-F238E27FC236}">
                <a16:creationId xmlns:a16="http://schemas.microsoft.com/office/drawing/2014/main" id="{7C020C52-4EFC-4FD1-9830-4F88586E3A5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99575" y="2398179"/>
            <a:ext cx="1360500" cy="1843706"/>
          </a:xfrm>
          <a:prstGeom prst="rect">
            <a:avLst/>
          </a:prstGeom>
        </p:spPr>
      </p:pic>
      <p:pic>
        <p:nvPicPr>
          <p:cNvPr id="25" name="Image 24">
            <a:extLst>
              <a:ext uri="{FF2B5EF4-FFF2-40B4-BE49-F238E27FC236}">
                <a16:creationId xmlns:a16="http://schemas.microsoft.com/office/drawing/2014/main" id="{E7FC9B97-4E2B-4F31-9E3A-405E6AA6272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352862" y="2401643"/>
            <a:ext cx="1658622" cy="1861306"/>
          </a:xfrm>
          <a:prstGeom prst="rect">
            <a:avLst/>
          </a:prstGeom>
        </p:spPr>
      </p:pic>
    </p:spTree>
    <p:custDataLst>
      <p:tags r:id="rId1"/>
    </p:custDataLst>
    <p:extLst>
      <p:ext uri="{BB962C8B-B14F-4D97-AF65-F5344CB8AC3E}">
        <p14:creationId xmlns:p14="http://schemas.microsoft.com/office/powerpoint/2010/main" val="207606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2944">
            <a:extLst>
              <a:ext uri="{FF2B5EF4-FFF2-40B4-BE49-F238E27FC236}">
                <a16:creationId xmlns:a16="http://schemas.microsoft.com/office/drawing/2014/main" id="{40A8904B-850A-4147-AC27-93EEEDDD1B65}"/>
              </a:ext>
            </a:extLst>
          </p:cNvPr>
          <p:cNvSpPr/>
          <p:nvPr/>
        </p:nvSpPr>
        <p:spPr>
          <a:xfrm>
            <a:off x="4374953" y="1631000"/>
            <a:ext cx="197049" cy="197644"/>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4"/>
          </a:solidFill>
          <a:ln w="12700">
            <a:miter lim="400000"/>
          </a:ln>
        </p:spPr>
        <p:txBody>
          <a:bodyPr lIns="14284" tIns="14284" rIns="14284" bIns="14284" anchor="ctr"/>
          <a:lstStyle/>
          <a:p>
            <a:pPr defTabSz="17139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solidFill>
                <a:srgbClr val="FFFFFF"/>
              </a:solidFill>
              <a:effectLst>
                <a:outerShdw blurRad="38100" dist="12700" dir="5400000" rotWithShape="0">
                  <a:srgbClr val="000000">
                    <a:alpha val="50000"/>
                  </a:srgbClr>
                </a:outerShdw>
              </a:effectLst>
              <a:latin typeface="Trebuchet MS" panose="020B0703020202090204" pitchFamily="34" charset="0"/>
              <a:ea typeface="Open Sans Semibold" charset="0"/>
              <a:cs typeface="Open Sans Semibold" charset="0"/>
              <a:sym typeface="Gill Sans"/>
            </a:endParaRPr>
          </a:p>
        </p:txBody>
      </p:sp>
      <p:sp>
        <p:nvSpPr>
          <p:cNvPr id="78859" name="Rectangle 15">
            <a:extLst>
              <a:ext uri="{FF2B5EF4-FFF2-40B4-BE49-F238E27FC236}">
                <a16:creationId xmlns:a16="http://schemas.microsoft.com/office/drawing/2014/main" id="{6EA8C5BA-6DB6-49A1-8E48-E10C71B3E9CC}"/>
              </a:ext>
            </a:extLst>
          </p:cNvPr>
          <p:cNvSpPr>
            <a:spLocks noChangeArrowheads="1"/>
          </p:cNvSpPr>
          <p:nvPr/>
        </p:nvSpPr>
        <p:spPr bwMode="auto">
          <a:xfrm>
            <a:off x="3535052" y="1932823"/>
            <a:ext cx="1887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defRPr/>
            </a:pPr>
            <a:r>
              <a:rPr lang="en-US" altLang="en-US" sz="2000" dirty="0">
                <a:solidFill>
                  <a:schemeClr val="tx2"/>
                </a:solidFill>
                <a:latin typeface="+mj-lt"/>
                <a:ea typeface="Open Sans Semibold"/>
                <a:cs typeface="Open Sans Semibold"/>
              </a:rPr>
              <a:t>WEBSEITE</a:t>
            </a:r>
          </a:p>
        </p:txBody>
      </p:sp>
      <p:sp>
        <p:nvSpPr>
          <p:cNvPr id="78860" name="TextBox 16">
            <a:extLst>
              <a:ext uri="{FF2B5EF4-FFF2-40B4-BE49-F238E27FC236}">
                <a16:creationId xmlns:a16="http://schemas.microsoft.com/office/drawing/2014/main" id="{E7051F6B-E629-4C3E-A682-572E25D39AE7}"/>
              </a:ext>
            </a:extLst>
          </p:cNvPr>
          <p:cNvSpPr txBox="1">
            <a:spLocks noChangeArrowheads="1"/>
          </p:cNvSpPr>
          <p:nvPr/>
        </p:nvSpPr>
        <p:spPr bwMode="auto">
          <a:xfrm>
            <a:off x="3440503" y="2270783"/>
            <a:ext cx="21225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a:lnSpc>
                <a:spcPts val="1214"/>
              </a:lnSpc>
              <a:defRPr/>
            </a:pPr>
            <a:r>
              <a:rPr lang="en-US" altLang="en-US" sz="1200" dirty="0">
                <a:solidFill>
                  <a:srgbClr val="7030A0"/>
                </a:solidFill>
                <a:latin typeface="+mn-lt"/>
                <a:ea typeface="Open Sans Semibold"/>
                <a:cs typeface="Open Sans Semibold"/>
                <a:hlinkClick r:id="rId3"/>
              </a:rPr>
              <a:t>www.al-enterprise.com</a:t>
            </a:r>
            <a:endParaRPr lang="en-US" altLang="en-US" sz="1200" dirty="0">
              <a:solidFill>
                <a:srgbClr val="7030A0"/>
              </a:solidFill>
              <a:latin typeface="+mn-lt"/>
              <a:ea typeface="Open Sans Semibold"/>
              <a:cs typeface="Open Sans Semibold"/>
            </a:endParaRPr>
          </a:p>
          <a:p>
            <a:pPr algn="ctr">
              <a:lnSpc>
                <a:spcPts val="1214"/>
              </a:lnSpc>
              <a:defRPr/>
            </a:pPr>
            <a:endParaRPr lang="en-US" altLang="en-US" sz="1200" dirty="0">
              <a:solidFill>
                <a:srgbClr val="604187"/>
              </a:solidFill>
              <a:latin typeface="+mn-lt"/>
              <a:ea typeface="Open Sans Semibold"/>
              <a:cs typeface="Open Sans Semibold"/>
            </a:endParaRPr>
          </a:p>
        </p:txBody>
      </p:sp>
      <p:sp>
        <p:nvSpPr>
          <p:cNvPr id="16" name="TextBox 6">
            <a:extLst>
              <a:ext uri="{FF2B5EF4-FFF2-40B4-BE49-F238E27FC236}">
                <a16:creationId xmlns:a16="http://schemas.microsoft.com/office/drawing/2014/main" id="{EFF0D5DC-2C63-2E47-B5D0-0E4047C0C2E8}"/>
              </a:ext>
            </a:extLst>
          </p:cNvPr>
          <p:cNvSpPr txBox="1">
            <a:spLocks noChangeArrowheads="1"/>
          </p:cNvSpPr>
          <p:nvPr/>
        </p:nvSpPr>
        <p:spPr bwMode="auto">
          <a:xfrm>
            <a:off x="3124200" y="2670894"/>
            <a:ext cx="927640" cy="180275"/>
          </a:xfrm>
          <a:prstGeom prst="rect">
            <a:avLst/>
          </a:prstGeom>
          <a:noFill/>
          <a:ln w="9525">
            <a:noFill/>
            <a:miter lim="800000"/>
            <a:headEnd/>
            <a:tailEnd/>
          </a:ln>
        </p:spPr>
        <p:txBody>
          <a:bodyPr wrap="square" lIns="26132" tIns="13066" rIns="26132" bIns="13066">
            <a:spAutoFit/>
          </a:bodyPr>
          <a:lstStyle/>
          <a:p>
            <a:pPr>
              <a:spcBef>
                <a:spcPct val="50000"/>
              </a:spcBef>
            </a:pPr>
            <a:r>
              <a:rPr lang="en-US" sz="1000" dirty="0">
                <a:latin typeface="Trebuchet MS" charset="0"/>
              </a:rPr>
              <a:t>Suivez-nous :</a:t>
            </a:r>
          </a:p>
        </p:txBody>
      </p:sp>
      <p:pic>
        <p:nvPicPr>
          <p:cNvPr id="19" name="Picture 35" descr="TwitterBird_icon.png">
            <a:hlinkClick r:id="rId4"/>
            <a:extLst>
              <a:ext uri="{FF2B5EF4-FFF2-40B4-BE49-F238E27FC236}">
                <a16:creationId xmlns:a16="http://schemas.microsoft.com/office/drawing/2014/main" id="{643F1EF1-5DE6-A341-B048-C81ABC0C841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8242" y="2652679"/>
            <a:ext cx="274911" cy="268038"/>
          </a:xfrm>
          <a:prstGeom prst="rect">
            <a:avLst/>
          </a:prstGeom>
          <a:noFill/>
          <a:ln w="9525">
            <a:noFill/>
            <a:miter lim="800000"/>
            <a:headEnd/>
            <a:tailEnd/>
          </a:ln>
        </p:spPr>
      </p:pic>
      <p:pic>
        <p:nvPicPr>
          <p:cNvPr id="20" name="Picture 36" descr="Facebook_icon.png">
            <a:hlinkClick r:id="rId6"/>
            <a:extLst>
              <a:ext uri="{FF2B5EF4-FFF2-40B4-BE49-F238E27FC236}">
                <a16:creationId xmlns:a16="http://schemas.microsoft.com/office/drawing/2014/main" id="{A09CFB16-E572-9F4C-8A7C-338665298C5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01253" y="2648653"/>
            <a:ext cx="279965" cy="271980"/>
          </a:xfrm>
          <a:prstGeom prst="rect">
            <a:avLst/>
          </a:prstGeom>
          <a:noFill/>
          <a:ln w="9525">
            <a:noFill/>
            <a:miter lim="800000"/>
            <a:headEnd/>
            <a:tailEnd/>
          </a:ln>
        </p:spPr>
      </p:pic>
      <p:pic>
        <p:nvPicPr>
          <p:cNvPr id="21" name="Picture 37" descr="LinkinIn_icon.png">
            <a:hlinkClick r:id="rId8"/>
            <a:extLst>
              <a:ext uri="{FF2B5EF4-FFF2-40B4-BE49-F238E27FC236}">
                <a16:creationId xmlns:a16="http://schemas.microsoft.com/office/drawing/2014/main" id="{8B4821DC-576F-4949-A194-5D0C3429D9D0}"/>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59552" y="2648653"/>
            <a:ext cx="279965" cy="271980"/>
          </a:xfrm>
          <a:prstGeom prst="rect">
            <a:avLst/>
          </a:prstGeom>
          <a:noFill/>
          <a:ln w="9525">
            <a:noFill/>
            <a:miter lim="800000"/>
            <a:headEnd/>
            <a:tailEnd/>
          </a:ln>
        </p:spPr>
      </p:pic>
      <p:pic>
        <p:nvPicPr>
          <p:cNvPr id="22" name="Picture 38" descr="YouTube_icon.png">
            <a:hlinkClick r:id="rId10"/>
            <a:extLst>
              <a:ext uri="{FF2B5EF4-FFF2-40B4-BE49-F238E27FC236}">
                <a16:creationId xmlns:a16="http://schemas.microsoft.com/office/drawing/2014/main" id="{E016C8DC-D6D3-8145-BA05-69DAFDB5C3E0}"/>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42953" y="2648654"/>
            <a:ext cx="279965" cy="272964"/>
          </a:xfrm>
          <a:prstGeom prst="rect">
            <a:avLst/>
          </a:prstGeom>
          <a:noFill/>
          <a:ln w="9525">
            <a:noFill/>
            <a:miter lim="800000"/>
            <a:headEnd/>
            <a:tailEnd/>
          </a:ln>
        </p:spPr>
      </p:pic>
      <p:sp>
        <p:nvSpPr>
          <p:cNvPr id="13" name="CasellaDiTesto 12">
            <a:extLst>
              <a:ext uri="{FF2B5EF4-FFF2-40B4-BE49-F238E27FC236}">
                <a16:creationId xmlns:a16="http://schemas.microsoft.com/office/drawing/2014/main" id="{04FC1F64-9742-C844-B25F-9393598319CF}"/>
              </a:ext>
            </a:extLst>
          </p:cNvPr>
          <p:cNvSpPr txBox="1"/>
          <p:nvPr/>
        </p:nvSpPr>
        <p:spPr>
          <a:xfrm>
            <a:off x="507715" y="4857750"/>
            <a:ext cx="5651422" cy="215444"/>
          </a:xfrm>
          <a:prstGeom prst="rect">
            <a:avLst/>
          </a:prstGeom>
          <a:noFill/>
        </p:spPr>
        <p:txBody>
          <a:bodyPr wrap="square" rtlCol="0">
            <a:spAutoFit/>
          </a:bodyPr>
          <a:lstStyle/>
          <a:p>
            <a:r>
              <a:rPr lang="en-US" sz="800" b="1" dirty="0">
                <a:solidFill>
                  <a:srgbClr val="604187"/>
                </a:solidFill>
              </a:rPr>
              <a:t>Der Name und das Logo Alcatel-Lucent sind Handelsmarken von Nokia, die unter Lizenz von ALE verwendet werden.</a:t>
            </a:r>
            <a:endParaRPr lang="en-US" sz="800" dirty="0">
              <a:solidFill>
                <a:srgbClr val="604187"/>
              </a:solidFill>
            </a:endParaRPr>
          </a:p>
        </p:txBody>
      </p:sp>
      <p:sp>
        <p:nvSpPr>
          <p:cNvPr id="12" name="Rectangle 6">
            <a:extLst>
              <a:ext uri="{FF2B5EF4-FFF2-40B4-BE49-F238E27FC236}">
                <a16:creationId xmlns:a16="http://schemas.microsoft.com/office/drawing/2014/main" id="{95F11EE4-EDDC-408C-AF22-3995B81611F6}"/>
              </a:ext>
            </a:extLst>
          </p:cNvPr>
          <p:cNvSpPr>
            <a:spLocks/>
          </p:cNvSpPr>
          <p:nvPr/>
        </p:nvSpPr>
        <p:spPr bwMode="auto">
          <a:xfrm>
            <a:off x="963162" y="1019573"/>
            <a:ext cx="7217681" cy="430887"/>
          </a:xfrm>
          <a:prstGeom prst="rect">
            <a:avLst/>
          </a:prstGeom>
          <a:noFill/>
          <a:ln>
            <a:noFill/>
          </a:ln>
          <a:extLst>
            <a:ext uri="{909E8E84-426E-40dd-AFC4-6F175D3DCCD1}"/>
            <a:ext uri="{91240B29-F687-4f45-9708-019B960494DF}"/>
          </a:extLst>
        </p:spPr>
        <p:txBody>
          <a:bodyPr wrap="none" lIns="0" tIns="0" rIns="0" bIns="0" anchor="ctr">
            <a:spAutoFit/>
          </a:bodyPr>
          <a:lstStyle/>
          <a:p>
            <a:pPr algn="ctr" defTabSz="1714500" eaLnBrk="1" fontAlgn="auto" hangingPunct="1">
              <a:spcBef>
                <a:spcPts val="0"/>
              </a:spcBef>
              <a:spcAft>
                <a:spcPts val="0"/>
              </a:spcAft>
              <a:defRPr/>
            </a:pPr>
            <a:r>
              <a:rPr lang="en-US" sz="2800" b="1" spc="1313" dirty="0">
                <a:solidFill>
                  <a:schemeClr val="accent1"/>
                </a:solidFill>
                <a:latin typeface="+mj-lt"/>
                <a:ea typeface="Open Sans" charset="0"/>
                <a:cs typeface="Open Sans" charset="0"/>
                <a:sym typeface="Bebas Neue" charset="0"/>
              </a:rPr>
              <a:t>KONTAKTIEREN</a:t>
            </a:r>
            <a:r>
              <a:rPr lang="en-US" sz="2800" spc="1313" dirty="0">
                <a:solidFill>
                  <a:schemeClr val="accent1"/>
                </a:solidFill>
                <a:latin typeface="+mj-lt"/>
                <a:ea typeface="Open Sans" charset="0"/>
                <a:cs typeface="Open Sans" charset="0"/>
                <a:sym typeface="Bebas Neue" charset="0"/>
              </a:rPr>
              <a:t> SIE UNS</a:t>
            </a:r>
          </a:p>
        </p:txBody>
      </p:sp>
    </p:spTree>
    <p:extLst>
      <p:ext uri="{BB962C8B-B14F-4D97-AF65-F5344CB8AC3E}">
        <p14:creationId xmlns:p14="http://schemas.microsoft.com/office/powerpoint/2010/main" val="29973895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a:xfrm>
            <a:off x="523069" y="589893"/>
            <a:ext cx="3186000" cy="743028"/>
          </a:xfrm>
        </p:spPr>
        <p:txBody>
          <a:bodyPr/>
          <a:lstStyle/>
          <a:p>
            <a:pPr rtl="0"/>
            <a:r>
              <a:rPr lang="de-DE" dirty="0">
                <a:latin typeface="+mn-lt"/>
              </a:rPr>
              <a:t>Kommunikation ist geschäftskritisch </a:t>
            </a:r>
            <a:br>
              <a:rPr lang="en-US" dirty="0">
                <a:solidFill>
                  <a:srgbClr val="FF00FF"/>
                </a:solidFill>
                <a:latin typeface="+mn-lt"/>
              </a:rPr>
            </a:br>
            <a:endParaRPr lang="en-US" dirty="0">
              <a:solidFill>
                <a:srgbClr val="FF00FF"/>
              </a:solidFill>
              <a:latin typeface="+mn-lt"/>
            </a:endParaRPr>
          </a:p>
        </p:txBody>
      </p:sp>
      <p:grpSp>
        <p:nvGrpSpPr>
          <p:cNvPr id="3" name="Groupe 2">
            <a:extLst>
              <a:ext uri="{FF2B5EF4-FFF2-40B4-BE49-F238E27FC236}">
                <a16:creationId xmlns:a16="http://schemas.microsoft.com/office/drawing/2014/main" id="{FDCD9C98-9344-4C7C-ADC6-A946832F93CE}"/>
              </a:ext>
            </a:extLst>
          </p:cNvPr>
          <p:cNvGrpSpPr/>
          <p:nvPr/>
        </p:nvGrpSpPr>
        <p:grpSpPr>
          <a:xfrm>
            <a:off x="4147040" y="1672012"/>
            <a:ext cx="4862562" cy="553998"/>
            <a:chOff x="5529387" y="2229349"/>
            <a:chExt cx="6483416" cy="738664"/>
          </a:xfrm>
        </p:grpSpPr>
        <p:sp>
          <p:nvSpPr>
            <p:cNvPr id="4" name="ZoneTexte 3"/>
            <p:cNvSpPr txBox="1"/>
            <p:nvPr/>
          </p:nvSpPr>
          <p:spPr>
            <a:xfrm>
              <a:off x="5529387" y="2229349"/>
              <a:ext cx="2988964" cy="738664"/>
            </a:xfrm>
            <a:prstGeom prst="rect">
              <a:avLst/>
            </a:prstGeom>
            <a:solidFill>
              <a:schemeClr val="accent1"/>
            </a:solidFill>
          </p:spPr>
          <p:txBody>
            <a:bodyPr wrap="square" rtlCol="0">
              <a:spAutoFit/>
            </a:bodyPr>
            <a:lstStyle/>
            <a:p>
              <a:pPr rtl="0"/>
              <a:r>
                <a:rPr lang="de-DE" sz="1500" dirty="0">
                  <a:solidFill>
                    <a:schemeClr val="bg1"/>
                  </a:solidFill>
                </a:rPr>
                <a:t>Vernetzung aller Mitarbeiter</a:t>
              </a:r>
            </a:p>
          </p:txBody>
        </p:sp>
        <p:sp>
          <p:nvSpPr>
            <p:cNvPr id="19" name="ZoneTexte 18"/>
            <p:cNvSpPr txBox="1"/>
            <p:nvPr>
              <p:custDataLst>
                <p:tags r:id="rId4"/>
              </p:custDataLst>
            </p:nvPr>
          </p:nvSpPr>
          <p:spPr>
            <a:xfrm>
              <a:off x="8488010" y="2401089"/>
              <a:ext cx="806204" cy="328295"/>
            </a:xfrm>
            <a:prstGeom prst="rect">
              <a:avLst/>
            </a:prstGeom>
            <a:noFill/>
          </p:spPr>
          <p:txBody>
            <a:bodyPr wrap="none" rtlCol="0" anchor="ctr">
              <a:spAutoFit/>
            </a:bodyPr>
            <a:lstStyle/>
            <a:p>
              <a:pPr rtl="0"/>
              <a:r>
                <a:rPr lang="de-DE" sz="1000">
                  <a:solidFill>
                    <a:schemeClr val="accent1"/>
                  </a:solidFill>
                </a:rPr>
                <a:t>Überall</a:t>
              </a:r>
            </a:p>
          </p:txBody>
        </p:sp>
        <p:sp>
          <p:nvSpPr>
            <p:cNvPr id="37" name="ZoneTexte 36"/>
            <p:cNvSpPr txBox="1"/>
            <p:nvPr/>
          </p:nvSpPr>
          <p:spPr>
            <a:xfrm>
              <a:off x="10164220" y="2280836"/>
              <a:ext cx="1848583" cy="533480"/>
            </a:xfrm>
            <a:prstGeom prst="rect">
              <a:avLst/>
            </a:prstGeom>
            <a:noFill/>
          </p:spPr>
          <p:txBody>
            <a:bodyPr wrap="square" rtlCol="0" anchor="ctr">
              <a:spAutoFit/>
            </a:bodyPr>
            <a:lstStyle/>
            <a:p>
              <a:pPr rtl="0"/>
              <a:r>
                <a:rPr lang="de-DE" sz="1000">
                  <a:solidFill>
                    <a:schemeClr val="accent1"/>
                  </a:solidFill>
                </a:rPr>
                <a:t>Mit Teammitgliedern und Externen</a:t>
              </a:r>
            </a:p>
          </p:txBody>
        </p:sp>
      </p:grpSp>
      <p:grpSp>
        <p:nvGrpSpPr>
          <p:cNvPr id="6" name="Groupe 5">
            <a:extLst>
              <a:ext uri="{FF2B5EF4-FFF2-40B4-BE49-F238E27FC236}">
                <a16:creationId xmlns:a16="http://schemas.microsoft.com/office/drawing/2014/main" id="{7539CF28-44ED-445E-B8B9-DDD2AA325A9E}"/>
              </a:ext>
            </a:extLst>
          </p:cNvPr>
          <p:cNvGrpSpPr/>
          <p:nvPr/>
        </p:nvGrpSpPr>
        <p:grpSpPr>
          <a:xfrm>
            <a:off x="4138937" y="2537903"/>
            <a:ext cx="4877598" cy="1015663"/>
            <a:chOff x="5518582" y="3489149"/>
            <a:chExt cx="6503464" cy="1354218"/>
          </a:xfrm>
        </p:grpSpPr>
        <p:sp>
          <p:nvSpPr>
            <p:cNvPr id="31" name="ZoneTexte 30"/>
            <p:cNvSpPr txBox="1"/>
            <p:nvPr/>
          </p:nvSpPr>
          <p:spPr>
            <a:xfrm>
              <a:off x="5518582" y="3489149"/>
              <a:ext cx="2999769" cy="1354218"/>
            </a:xfrm>
            <a:prstGeom prst="rect">
              <a:avLst/>
            </a:prstGeom>
            <a:solidFill>
              <a:schemeClr val="accent1"/>
            </a:solidFill>
          </p:spPr>
          <p:txBody>
            <a:bodyPr wrap="square" rtlCol="0">
              <a:spAutoFit/>
            </a:bodyPr>
            <a:lstStyle/>
            <a:p>
              <a:pPr rtl="0"/>
              <a:r>
                <a:rPr lang="de-DE" sz="1500" dirty="0">
                  <a:solidFill>
                    <a:schemeClr val="bg1"/>
                  </a:solidFill>
                </a:rPr>
                <a:t>Verbesserung der Zusammenarbeit und Interaktion mit den Kunden</a:t>
              </a:r>
            </a:p>
          </p:txBody>
        </p:sp>
        <p:sp>
          <p:nvSpPr>
            <p:cNvPr id="38" name="ZoneTexte 37"/>
            <p:cNvSpPr txBox="1"/>
            <p:nvPr>
              <p:custDataLst>
                <p:tags r:id="rId3"/>
              </p:custDataLst>
            </p:nvPr>
          </p:nvSpPr>
          <p:spPr>
            <a:xfrm>
              <a:off x="8518351" y="3788049"/>
              <a:ext cx="1645869" cy="738664"/>
            </a:xfrm>
            <a:prstGeom prst="rect">
              <a:avLst/>
            </a:prstGeom>
            <a:noFill/>
          </p:spPr>
          <p:txBody>
            <a:bodyPr wrap="square" rtlCol="0" anchor="ctr">
              <a:spAutoFit/>
            </a:bodyPr>
            <a:lstStyle/>
            <a:p>
              <a:pPr rtl="0"/>
              <a:r>
                <a:rPr lang="de-DE" sz="1000">
                  <a:solidFill>
                    <a:schemeClr val="accent1"/>
                  </a:solidFill>
                </a:rPr>
                <a:t>Automatisierte Kundenbegrüßung</a:t>
              </a:r>
              <a:br>
                <a:rPr lang="en-US" sz="1000" dirty="0">
                  <a:solidFill>
                    <a:srgbClr val="FF00FF"/>
                  </a:solidFill>
                </a:rPr>
              </a:br>
              <a:endParaRPr lang="en-US" sz="1000" dirty="0">
                <a:solidFill>
                  <a:srgbClr val="FF00FF"/>
                </a:solidFill>
              </a:endParaRPr>
            </a:p>
          </p:txBody>
        </p:sp>
        <p:sp>
          <p:nvSpPr>
            <p:cNvPr id="42" name="ZoneTexte 41"/>
            <p:cNvSpPr txBox="1"/>
            <p:nvPr/>
          </p:nvSpPr>
          <p:spPr>
            <a:xfrm>
              <a:off x="10164219" y="3698369"/>
              <a:ext cx="1857827" cy="738664"/>
            </a:xfrm>
            <a:prstGeom prst="rect">
              <a:avLst/>
            </a:prstGeom>
            <a:noFill/>
          </p:spPr>
          <p:txBody>
            <a:bodyPr wrap="square" rtlCol="0" anchor="ctr">
              <a:spAutoFit/>
            </a:bodyPr>
            <a:lstStyle/>
            <a:p>
              <a:pPr rtl="0"/>
              <a:r>
                <a:rPr lang="de-DE" sz="1000" dirty="0">
                  <a:solidFill>
                    <a:schemeClr val="accent1"/>
                  </a:solidFill>
                </a:rPr>
                <a:t>Nutzung der Zusammenarbeit per Sprache und Video</a:t>
              </a:r>
            </a:p>
          </p:txBody>
        </p:sp>
      </p:grpSp>
      <p:grpSp>
        <p:nvGrpSpPr>
          <p:cNvPr id="8" name="Groupe 7">
            <a:extLst>
              <a:ext uri="{FF2B5EF4-FFF2-40B4-BE49-F238E27FC236}">
                <a16:creationId xmlns:a16="http://schemas.microsoft.com/office/drawing/2014/main" id="{C8BFADE7-4357-463D-8549-179CD7EC63AA}"/>
              </a:ext>
            </a:extLst>
          </p:cNvPr>
          <p:cNvGrpSpPr/>
          <p:nvPr/>
        </p:nvGrpSpPr>
        <p:grpSpPr>
          <a:xfrm>
            <a:off x="4147041" y="3852304"/>
            <a:ext cx="4996959" cy="784830"/>
            <a:chOff x="5529388" y="4748947"/>
            <a:chExt cx="6662612" cy="1046439"/>
          </a:xfrm>
        </p:grpSpPr>
        <p:sp>
          <p:nvSpPr>
            <p:cNvPr id="43" name="ZoneTexte 42"/>
            <p:cNvSpPr txBox="1"/>
            <p:nvPr/>
          </p:nvSpPr>
          <p:spPr>
            <a:xfrm>
              <a:off x="5529388" y="4748947"/>
              <a:ext cx="2999769" cy="1046439"/>
            </a:xfrm>
            <a:prstGeom prst="rect">
              <a:avLst/>
            </a:prstGeom>
            <a:solidFill>
              <a:schemeClr val="accent1"/>
            </a:solidFill>
          </p:spPr>
          <p:txBody>
            <a:bodyPr wrap="square" rtlCol="0">
              <a:spAutoFit/>
            </a:bodyPr>
            <a:lstStyle/>
            <a:p>
              <a:pPr rtl="0"/>
              <a:r>
                <a:rPr lang="de-DE" sz="1500" dirty="0">
                  <a:solidFill>
                    <a:schemeClr val="bg1"/>
                  </a:solidFill>
                </a:rPr>
                <a:t>Vereinfachung und Schutz der gesamten Kommunikation </a:t>
              </a:r>
            </a:p>
          </p:txBody>
        </p:sp>
        <p:sp>
          <p:nvSpPr>
            <p:cNvPr id="44" name="ZoneTexte 43"/>
            <p:cNvSpPr txBox="1"/>
            <p:nvPr/>
          </p:nvSpPr>
          <p:spPr>
            <a:xfrm>
              <a:off x="8525547" y="4869548"/>
              <a:ext cx="1857827" cy="533479"/>
            </a:xfrm>
            <a:prstGeom prst="rect">
              <a:avLst/>
            </a:prstGeom>
            <a:noFill/>
          </p:spPr>
          <p:txBody>
            <a:bodyPr wrap="square" rtlCol="0" anchor="ctr">
              <a:spAutoFit/>
            </a:bodyPr>
            <a:lstStyle/>
            <a:p>
              <a:pPr rtl="0"/>
              <a:r>
                <a:rPr lang="de-DE" sz="1000" dirty="0">
                  <a:solidFill>
                    <a:schemeClr val="accent1"/>
                  </a:solidFill>
                </a:rPr>
                <a:t>Hohe Verfügbarkeit, Ausfallsicherheit</a:t>
              </a:r>
            </a:p>
          </p:txBody>
        </p:sp>
        <p:sp>
          <p:nvSpPr>
            <p:cNvPr id="45" name="ZoneTexte 44"/>
            <p:cNvSpPr txBox="1"/>
            <p:nvPr>
              <p:custDataLst>
                <p:tags r:id="rId2"/>
              </p:custDataLst>
            </p:nvPr>
          </p:nvSpPr>
          <p:spPr>
            <a:xfrm>
              <a:off x="10228648" y="4766955"/>
              <a:ext cx="1963352" cy="738663"/>
            </a:xfrm>
            <a:prstGeom prst="rect">
              <a:avLst/>
            </a:prstGeom>
            <a:noFill/>
          </p:spPr>
          <p:txBody>
            <a:bodyPr wrap="square" rtlCol="0" anchor="ctr">
              <a:spAutoFit/>
            </a:bodyPr>
            <a:lstStyle/>
            <a:p>
              <a:pPr rtl="0"/>
              <a:r>
                <a:rPr lang="de-DE" sz="1000" dirty="0">
                  <a:solidFill>
                    <a:schemeClr val="accent1"/>
                  </a:solidFill>
                </a:rPr>
                <a:t>ISO 27001-zertifiziert, Sichere Verbindung </a:t>
              </a:r>
              <a:br>
                <a:rPr lang="de-DE" sz="1000" dirty="0">
                  <a:solidFill>
                    <a:schemeClr val="accent1"/>
                  </a:solidFill>
                </a:rPr>
              </a:br>
              <a:r>
                <a:rPr lang="de-DE" sz="1000" dirty="0">
                  <a:solidFill>
                    <a:schemeClr val="accent1"/>
                  </a:solidFill>
                </a:rPr>
                <a:t>zur Cloud</a:t>
              </a:r>
            </a:p>
          </p:txBody>
        </p:sp>
      </p:grpSp>
      <p:pic>
        <p:nvPicPr>
          <p:cNvPr id="18" name="Imag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59192" y="687822"/>
            <a:ext cx="600086" cy="547170"/>
          </a:xfrm>
          <a:prstGeom prst="rect">
            <a:avLst/>
          </a:prstGeom>
        </p:spPr>
      </p:pic>
      <p:pic>
        <p:nvPicPr>
          <p:cNvPr id="21" name="Graphique 34" descr="Nuage">
            <a:extLst>
              <a:ext uri="{FF2B5EF4-FFF2-40B4-BE49-F238E27FC236}">
                <a16:creationId xmlns:a16="http://schemas.microsoft.com/office/drawing/2014/main" id="{408DFFB9-2E27-4FDA-A1C1-4DD7563F08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06013" y="153317"/>
            <a:ext cx="1306447" cy="1306447"/>
          </a:xfrm>
          <a:prstGeom prst="rect">
            <a:avLst/>
          </a:prstGeom>
        </p:spPr>
      </p:pic>
      <p:sp>
        <p:nvSpPr>
          <p:cNvPr id="22" name="ZoneTexte 19">
            <a:extLst>
              <a:ext uri="{FF2B5EF4-FFF2-40B4-BE49-F238E27FC236}">
                <a16:creationId xmlns:a16="http://schemas.microsoft.com/office/drawing/2014/main" id="{65AF9316-BCCC-4C77-901D-22CC631D84F0}"/>
              </a:ext>
            </a:extLst>
          </p:cNvPr>
          <p:cNvSpPr txBox="1"/>
          <p:nvPr/>
        </p:nvSpPr>
        <p:spPr>
          <a:xfrm>
            <a:off x="5029633" y="567212"/>
            <a:ext cx="1600118" cy="738664"/>
          </a:xfrm>
          <a:prstGeom prst="rect">
            <a:avLst/>
          </a:prstGeom>
          <a:noFill/>
        </p:spPr>
        <p:txBody>
          <a:bodyPr wrap="none" rtlCol="0">
            <a:spAutoFit/>
          </a:bodyPr>
          <a:lstStyle/>
          <a:p>
            <a:pPr rtl="0"/>
            <a:r>
              <a:rPr lang="de-DE" sz="1000" b="1">
                <a:solidFill>
                  <a:schemeClr val="accent1"/>
                </a:solidFill>
              </a:rPr>
              <a:t>Mit Alcatel-Lucent</a:t>
            </a:r>
            <a:br>
              <a:rPr lang="fr-FR" sz="1600" b="1" dirty="0">
                <a:solidFill>
                  <a:srgbClr val="FF00FF"/>
                </a:solidFill>
              </a:rPr>
            </a:br>
            <a:r>
              <a:rPr lang="de-DE" sz="1600" b="1">
                <a:solidFill>
                  <a:schemeClr val="accent1"/>
                </a:solidFill>
              </a:rPr>
              <a:t>OXO Connect…</a:t>
            </a:r>
            <a:br>
              <a:rPr lang="fr-FR" sz="1600" b="1" dirty="0">
                <a:solidFill>
                  <a:srgbClr val="FF00FF"/>
                </a:solidFill>
              </a:rPr>
            </a:br>
            <a:endParaRPr lang="fr-FR" sz="1600" b="1" dirty="0">
              <a:solidFill>
                <a:srgbClr val="FF00FF"/>
              </a:solidFill>
            </a:endParaRPr>
          </a:p>
        </p:txBody>
      </p:sp>
      <p:pic>
        <p:nvPicPr>
          <p:cNvPr id="7" name="Image 6">
            <a:extLst>
              <a:ext uri="{FF2B5EF4-FFF2-40B4-BE49-F238E27FC236}">
                <a16:creationId xmlns:a16="http://schemas.microsoft.com/office/drawing/2014/main" id="{7C519BDB-6ABC-4128-8CB2-CD64C7E86A9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135589" y="150819"/>
            <a:ext cx="1586759" cy="892552"/>
          </a:xfrm>
          <a:prstGeom prst="rect">
            <a:avLst/>
          </a:prstGeom>
        </p:spPr>
      </p:pic>
      <p:pic>
        <p:nvPicPr>
          <p:cNvPr id="9" name="Image 8" descr="Une image contenant texte, équipement électronique, téléphone mobile&#10;&#10;Description générée automatiquement">
            <a:extLst>
              <a:ext uri="{FF2B5EF4-FFF2-40B4-BE49-F238E27FC236}">
                <a16:creationId xmlns:a16="http://schemas.microsoft.com/office/drawing/2014/main" id="{8B186318-B375-4833-A5FE-84874A8CFFF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928969" y="861070"/>
            <a:ext cx="458062" cy="698898"/>
          </a:xfrm>
          <a:prstGeom prst="rect">
            <a:avLst/>
          </a:prstGeom>
        </p:spPr>
      </p:pic>
      <p:pic>
        <p:nvPicPr>
          <p:cNvPr id="5" name="Image 4">
            <a:extLst>
              <a:ext uri="{FF2B5EF4-FFF2-40B4-BE49-F238E27FC236}">
                <a16:creationId xmlns:a16="http://schemas.microsoft.com/office/drawing/2014/main" id="{09861921-259A-4E06-9671-44C72BD8BDB1}"/>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7047226" y="586559"/>
            <a:ext cx="822290" cy="1114341"/>
          </a:xfrm>
          <a:prstGeom prst="rect">
            <a:avLst/>
          </a:prstGeom>
        </p:spPr>
      </p:pic>
      <p:pic>
        <p:nvPicPr>
          <p:cNvPr id="11" name="Image 10">
            <a:extLst>
              <a:ext uri="{FF2B5EF4-FFF2-40B4-BE49-F238E27FC236}">
                <a16:creationId xmlns:a16="http://schemas.microsoft.com/office/drawing/2014/main" id="{56D761DA-F63D-4633-893A-F6462375EBEB}"/>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109430" y="527029"/>
            <a:ext cx="1092780" cy="1226318"/>
          </a:xfrm>
          <a:prstGeom prst="rect">
            <a:avLst/>
          </a:prstGeom>
        </p:spPr>
      </p:pic>
      <p:pic>
        <p:nvPicPr>
          <p:cNvPr id="23" name="Image 21">
            <a:extLst>
              <a:ext uri="{FF2B5EF4-FFF2-40B4-BE49-F238E27FC236}">
                <a16:creationId xmlns:a16="http://schemas.microsoft.com/office/drawing/2014/main" id="{548B5E31-958A-45B7-A2AC-AA7B28F67CB6}"/>
              </a:ext>
            </a:extLst>
          </p:cNvPr>
          <p:cNvPicPr>
            <a:picLocks noChangeAspect="1"/>
          </p:cNvPicPr>
          <p:nvPr/>
        </p:nvPicPr>
        <p:blipFill rotWithShape="1">
          <a:blip r:embed="rId14"/>
          <a:srcRect/>
          <a:stretch/>
        </p:blipFill>
        <p:spPr>
          <a:xfrm>
            <a:off x="796777" y="1851958"/>
            <a:ext cx="3043448" cy="2037636"/>
          </a:xfrm>
          <a:prstGeom prst="rect">
            <a:avLst/>
          </a:prstGeom>
        </p:spPr>
      </p:pic>
    </p:spTree>
    <p:custDataLst>
      <p:tags r:id="rId1"/>
    </p:custDataLst>
    <p:extLst>
      <p:ext uri="{BB962C8B-B14F-4D97-AF65-F5344CB8AC3E}">
        <p14:creationId xmlns:p14="http://schemas.microsoft.com/office/powerpoint/2010/main" val="296838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Image 70"/>
          <p:cNvPicPr>
            <a:picLocks noChangeAspect="1"/>
          </p:cNvPicPr>
          <p:nvPr/>
        </p:nvPicPr>
        <p:blipFill rotWithShape="1">
          <a:blip r:embed="rId4" cstate="hqprint">
            <a:extLst>
              <a:ext uri="{28A0092B-C50C-407E-A947-70E740481C1C}">
                <a14:useLocalDpi xmlns:a14="http://schemas.microsoft.com/office/drawing/2010/main"/>
              </a:ext>
            </a:extLst>
          </a:blip>
          <a:srcRect t="-902"/>
          <a:stretch/>
        </p:blipFill>
        <p:spPr>
          <a:xfrm flipH="1">
            <a:off x="371019" y="135532"/>
            <a:ext cx="2394782" cy="4610100"/>
          </a:xfrm>
          <a:prstGeom prst="rect">
            <a:avLst/>
          </a:prstGeom>
        </p:spPr>
      </p:pic>
      <p:sp>
        <p:nvSpPr>
          <p:cNvPr id="3" name="Rectangle 2"/>
          <p:cNvSpPr/>
          <p:nvPr/>
        </p:nvSpPr>
        <p:spPr>
          <a:xfrm>
            <a:off x="380342" y="1"/>
            <a:ext cx="2407308" cy="923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rebuchet MS" panose="020B0603020202020204" pitchFamily="34" charset="0"/>
            </a:endParaRPr>
          </a:p>
        </p:txBody>
      </p:sp>
      <p:sp>
        <p:nvSpPr>
          <p:cNvPr id="2" name="Espace réservé du texte 1"/>
          <p:cNvSpPr>
            <a:spLocks noGrp="1"/>
          </p:cNvSpPr>
          <p:nvPr>
            <p:ph type="body" sz="quarter" idx="69"/>
          </p:nvPr>
        </p:nvSpPr>
        <p:spPr>
          <a:xfrm>
            <a:off x="391771" y="197485"/>
            <a:ext cx="2544905" cy="431938"/>
          </a:xfrm>
          <a:noFill/>
        </p:spPr>
        <p:txBody>
          <a:bodyPr/>
          <a:lstStyle/>
          <a:p>
            <a:pPr rtl="0"/>
            <a:r>
              <a:rPr lang="de-DE" sz="1950" dirty="0">
                <a:solidFill>
                  <a:schemeClr val="bg1"/>
                </a:solidFill>
                <a:latin typeface="Trebuchet MS" panose="020B0603020202020204" pitchFamily="34" charset="0"/>
              </a:rPr>
              <a:t>STANDORTUNAB-HÄNGIGES ARBEITEN</a:t>
            </a:r>
          </a:p>
          <a:p>
            <a:endParaRPr lang="en-GB" sz="2000" dirty="0">
              <a:solidFill>
                <a:schemeClr val="bg1"/>
              </a:solidFill>
              <a:latin typeface="Trebuchet MS" panose="020B0603020202020204" pitchFamily="34" charset="0"/>
            </a:endParaRPr>
          </a:p>
        </p:txBody>
      </p:sp>
      <p:grpSp>
        <p:nvGrpSpPr>
          <p:cNvPr id="58" name="Group 63"/>
          <p:cNvGrpSpPr/>
          <p:nvPr/>
        </p:nvGrpSpPr>
        <p:grpSpPr>
          <a:xfrm>
            <a:off x="4574160" y="1102523"/>
            <a:ext cx="3322766" cy="1748963"/>
            <a:chOff x="235916" y="1283158"/>
            <a:chExt cx="4234447" cy="1904521"/>
          </a:xfrm>
        </p:grpSpPr>
        <p:pic>
          <p:nvPicPr>
            <p:cNvPr id="61" name="Picture 6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5916" y="1283158"/>
              <a:ext cx="4234447" cy="1904521"/>
            </a:xfrm>
            <a:prstGeom prst="rect">
              <a:avLst/>
            </a:prstGeom>
          </p:spPr>
        </p:pic>
        <p:pic>
          <p:nvPicPr>
            <p:cNvPr id="62" name="Picture 6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5528" y="1465253"/>
              <a:ext cx="2681628" cy="1553045"/>
            </a:xfrm>
            <a:prstGeom prst="rect">
              <a:avLst/>
            </a:prstGeom>
          </p:spPr>
        </p:pic>
      </p:grpSp>
      <p:sp>
        <p:nvSpPr>
          <p:cNvPr id="67" name="Rectangle 66"/>
          <p:cNvSpPr>
            <a:spLocks/>
          </p:cNvSpPr>
          <p:nvPr/>
        </p:nvSpPr>
        <p:spPr>
          <a:xfrm>
            <a:off x="3052857" y="1580873"/>
            <a:ext cx="1629490"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Softphone auf dem Handy, PC, MAC oder Webbrowser</a:t>
            </a:r>
          </a:p>
        </p:txBody>
      </p:sp>
      <p:sp>
        <p:nvSpPr>
          <p:cNvPr id="68" name="Rectangle 67"/>
          <p:cNvSpPr>
            <a:spLocks/>
          </p:cNvSpPr>
          <p:nvPr/>
        </p:nvSpPr>
        <p:spPr>
          <a:xfrm>
            <a:off x="5085932" y="424449"/>
            <a:ext cx="2104270"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Schnelle Kontaktaufnahme durch ein vereinheitlichtes Verzeichnis </a:t>
            </a:r>
          </a:p>
        </p:txBody>
      </p:sp>
      <p:sp>
        <p:nvSpPr>
          <p:cNvPr id="69" name="Rectangle 68"/>
          <p:cNvSpPr>
            <a:spLocks/>
          </p:cNvSpPr>
          <p:nvPr/>
        </p:nvSpPr>
        <p:spPr>
          <a:xfrm>
            <a:off x="5277745" y="2964745"/>
            <a:ext cx="1641440"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Videokontakt mit Teammitgliedern </a:t>
            </a:r>
            <a:br>
              <a:rPr lang="de-DE" sz="1200" dirty="0">
                <a:solidFill>
                  <a:srgbClr val="FF00FF"/>
                </a:solidFill>
                <a:latin typeface="Trebuchet MS" panose="020B0603020202020204" pitchFamily="34" charset="0"/>
              </a:rPr>
            </a:br>
            <a:r>
              <a:rPr lang="de-DE" sz="1200">
                <a:solidFill>
                  <a:schemeClr val="bg1"/>
                </a:solidFill>
                <a:latin typeface="Trebuchet MS" panose="020B0603020202020204" pitchFamily="34" charset="0"/>
              </a:rPr>
              <a:t>und Externen</a:t>
            </a:r>
          </a:p>
        </p:txBody>
      </p:sp>
      <p:pic>
        <p:nvPicPr>
          <p:cNvPr id="5" name="Imag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18399" y="1441916"/>
            <a:ext cx="1833843" cy="1031537"/>
          </a:xfrm>
          <a:prstGeom prst="rect">
            <a:avLst/>
          </a:prstGeom>
        </p:spPr>
      </p:pic>
      <p:pic>
        <p:nvPicPr>
          <p:cNvPr id="20" name="Imag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34785" y="2350081"/>
            <a:ext cx="666981" cy="1158356"/>
          </a:xfrm>
          <a:prstGeom prst="rect">
            <a:avLst/>
          </a:prstGeom>
        </p:spPr>
      </p:pic>
      <p:sp>
        <p:nvSpPr>
          <p:cNvPr id="21" name="Rectangle 20"/>
          <p:cNvSpPr>
            <a:spLocks/>
          </p:cNvSpPr>
          <p:nvPr/>
        </p:nvSpPr>
        <p:spPr>
          <a:xfrm>
            <a:off x="7376920" y="1654332"/>
            <a:ext cx="1604384"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Verschlüsselte WebRTC-Kommunikation </a:t>
            </a:r>
          </a:p>
        </p:txBody>
      </p:sp>
      <p:sp>
        <p:nvSpPr>
          <p:cNvPr id="4" name="Rectangle 3"/>
          <p:cNvSpPr/>
          <p:nvPr/>
        </p:nvSpPr>
        <p:spPr>
          <a:xfrm>
            <a:off x="2764791" y="1"/>
            <a:ext cx="45719" cy="473004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rebuchet MS" panose="020B0603020202020204" pitchFamily="34" charset="0"/>
            </a:endParaRPr>
          </a:p>
        </p:txBody>
      </p:sp>
      <p:cxnSp>
        <p:nvCxnSpPr>
          <p:cNvPr id="7" name="Connecteur droit 6"/>
          <p:cNvCxnSpPr/>
          <p:nvPr/>
        </p:nvCxnSpPr>
        <p:spPr>
          <a:xfrm flipH="1" flipV="1">
            <a:off x="4952436" y="3016508"/>
            <a:ext cx="350278" cy="255479"/>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5209946" y="975881"/>
            <a:ext cx="185539" cy="491883"/>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4382803" y="2227815"/>
            <a:ext cx="191357" cy="245638"/>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8" name="Connecteur droit 27"/>
          <p:cNvCxnSpPr>
            <a:cxnSpLocks/>
            <a:stCxn id="67" idx="3"/>
            <a:endCxn id="5" idx="1"/>
          </p:cNvCxnSpPr>
          <p:nvPr/>
        </p:nvCxnSpPr>
        <p:spPr>
          <a:xfrm>
            <a:off x="4682347" y="1904039"/>
            <a:ext cx="336052" cy="53646"/>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5" name="ZoneTexte 22">
            <a:extLst>
              <a:ext uri="{FF2B5EF4-FFF2-40B4-BE49-F238E27FC236}">
                <a16:creationId xmlns:a16="http://schemas.microsoft.com/office/drawing/2014/main" id="{A1DB49FC-FBFA-495D-A650-9CC6208AA39D}"/>
              </a:ext>
            </a:extLst>
          </p:cNvPr>
          <p:cNvSpPr txBox="1"/>
          <p:nvPr/>
        </p:nvSpPr>
        <p:spPr>
          <a:xfrm>
            <a:off x="2960370" y="4098437"/>
            <a:ext cx="6137911" cy="600164"/>
          </a:xfrm>
          <a:prstGeom prst="rect">
            <a:avLst/>
          </a:prstGeom>
          <a:solidFill>
            <a:schemeClr val="accent1">
              <a:lumMod val="50000"/>
            </a:schemeClr>
          </a:solidFill>
        </p:spPr>
        <p:txBody>
          <a:bodyPr wrap="square" rtlCol="0">
            <a:spAutoFit/>
          </a:bodyPr>
          <a:lstStyle/>
          <a:p>
            <a:pPr rtl="0"/>
            <a:r>
              <a:rPr lang="de-DE" sz="1650" b="1" dirty="0">
                <a:solidFill>
                  <a:schemeClr val="bg1"/>
                </a:solidFill>
                <a:latin typeface="Trebuchet MS" panose="020B0603020202020204" pitchFamily="34" charset="0"/>
              </a:rPr>
              <a:t>Vorteile der OXO Connect </a:t>
            </a:r>
            <a:br>
              <a:rPr lang="en-GB" sz="1650" dirty="0">
                <a:solidFill>
                  <a:srgbClr val="FF00FF"/>
                </a:solidFill>
                <a:latin typeface="Trebuchet MS" panose="020B0603020202020204" pitchFamily="34" charset="0"/>
              </a:rPr>
            </a:br>
            <a:r>
              <a:rPr lang="de-DE" sz="1650" dirty="0">
                <a:solidFill>
                  <a:schemeClr val="bg1"/>
                </a:solidFill>
                <a:latin typeface="Trebuchet MS" panose="020B0603020202020204" pitchFamily="34" charset="0"/>
              </a:rPr>
              <a:t>Eine Nummer für die Rainbow-Anwendung und Ihr Bürotelefon</a:t>
            </a:r>
          </a:p>
        </p:txBody>
      </p:sp>
      <p:pic>
        <p:nvPicPr>
          <p:cNvPr id="23" name="Picture 7" descr="Icon&#10;&#10;Description automatically generated">
            <a:extLst>
              <a:ext uri="{FF2B5EF4-FFF2-40B4-BE49-F238E27FC236}">
                <a16:creationId xmlns:a16="http://schemas.microsoft.com/office/drawing/2014/main" id="{E75F875B-8543-4605-957D-CE61E8E302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69003" y="2821081"/>
            <a:ext cx="646331" cy="646331"/>
          </a:xfrm>
          <a:prstGeom prst="rect">
            <a:avLst/>
          </a:prstGeom>
        </p:spPr>
      </p:pic>
    </p:spTree>
    <p:custDataLst>
      <p:tags r:id="rId1"/>
    </p:custDataLst>
    <p:extLst>
      <p:ext uri="{BB962C8B-B14F-4D97-AF65-F5344CB8AC3E}">
        <p14:creationId xmlns:p14="http://schemas.microsoft.com/office/powerpoint/2010/main" val="1325344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8912" y="1"/>
            <a:ext cx="2407308" cy="923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rebuchet MS" panose="020B0603020202020204" pitchFamily="34" charset="0"/>
            </a:endParaRPr>
          </a:p>
        </p:txBody>
      </p:sp>
      <p:sp>
        <p:nvSpPr>
          <p:cNvPr id="2" name="Espace réservé du texte 1"/>
          <p:cNvSpPr>
            <a:spLocks noGrp="1"/>
          </p:cNvSpPr>
          <p:nvPr>
            <p:ph type="body" sz="quarter" idx="69"/>
          </p:nvPr>
        </p:nvSpPr>
        <p:spPr>
          <a:xfrm>
            <a:off x="507952" y="92273"/>
            <a:ext cx="2279699" cy="431938"/>
          </a:xfrm>
          <a:noFill/>
        </p:spPr>
        <p:txBody>
          <a:bodyPr/>
          <a:lstStyle/>
          <a:p>
            <a:pPr rtl="0"/>
            <a:r>
              <a:rPr lang="de-DE" sz="1950" dirty="0">
                <a:solidFill>
                  <a:schemeClr val="bg1"/>
                </a:solidFill>
                <a:latin typeface="Trebuchet MS" panose="020B0603020202020204" pitchFamily="34" charset="0"/>
              </a:rPr>
              <a:t>EINFACH ZU HANDHABENDE KOMMUNIKATION IM HOMEOFFICE</a:t>
            </a:r>
          </a:p>
          <a:p>
            <a:endParaRPr lang="en-GB" dirty="0">
              <a:solidFill>
                <a:schemeClr val="bg1"/>
              </a:solidFill>
              <a:latin typeface="Trebuchet MS" panose="020B0603020202020204" pitchFamily="34" charset="0"/>
            </a:endParaRPr>
          </a:p>
        </p:txBody>
      </p:sp>
      <p:grpSp>
        <p:nvGrpSpPr>
          <p:cNvPr id="58" name="Group 63"/>
          <p:cNvGrpSpPr/>
          <p:nvPr/>
        </p:nvGrpSpPr>
        <p:grpSpPr>
          <a:xfrm>
            <a:off x="4574160" y="1178723"/>
            <a:ext cx="3322766" cy="1748963"/>
            <a:chOff x="235916" y="1283158"/>
            <a:chExt cx="4234447" cy="1904521"/>
          </a:xfrm>
        </p:grpSpPr>
        <p:pic>
          <p:nvPicPr>
            <p:cNvPr id="61" name="Picture 64"/>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35916" y="1283158"/>
              <a:ext cx="4234447" cy="1904521"/>
            </a:xfrm>
            <a:prstGeom prst="rect">
              <a:avLst/>
            </a:prstGeom>
          </p:spPr>
        </p:pic>
        <p:pic>
          <p:nvPicPr>
            <p:cNvPr id="62" name="Picture 6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5528" y="1465253"/>
              <a:ext cx="2681628" cy="1553045"/>
            </a:xfrm>
            <a:prstGeom prst="rect">
              <a:avLst/>
            </a:prstGeom>
          </p:spPr>
        </p:pic>
      </p:grpSp>
      <p:sp>
        <p:nvSpPr>
          <p:cNvPr id="68" name="Rectangle 67"/>
          <p:cNvSpPr>
            <a:spLocks/>
          </p:cNvSpPr>
          <p:nvPr/>
        </p:nvSpPr>
        <p:spPr>
          <a:xfrm>
            <a:off x="6212383" y="431831"/>
            <a:ext cx="2283140"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Video- und Bildschirmfreigabe mit Kollegen und externen Kontakten </a:t>
            </a:r>
          </a:p>
        </p:txBody>
      </p:sp>
      <p:sp>
        <p:nvSpPr>
          <p:cNvPr id="69" name="Rectangle 68"/>
          <p:cNvSpPr>
            <a:spLocks/>
          </p:cNvSpPr>
          <p:nvPr/>
        </p:nvSpPr>
        <p:spPr>
          <a:xfrm>
            <a:off x="7205506" y="1749405"/>
            <a:ext cx="1641440"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dirty="0">
                <a:solidFill>
                  <a:schemeClr val="bg1"/>
                </a:solidFill>
                <a:latin typeface="Trebuchet MS" panose="020B0603020202020204" pitchFamily="34" charset="0"/>
              </a:rPr>
              <a:t>Aufzeichnung und Remote-Steuerung</a:t>
            </a:r>
          </a:p>
        </p:txBody>
      </p:sp>
      <p:sp>
        <p:nvSpPr>
          <p:cNvPr id="4" name="Rectangle 3"/>
          <p:cNvSpPr/>
          <p:nvPr/>
        </p:nvSpPr>
        <p:spPr>
          <a:xfrm>
            <a:off x="2764791" y="1"/>
            <a:ext cx="45719" cy="473004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rebuchet MS" panose="020B0603020202020204" pitchFamily="34" charset="0"/>
            </a:endParaRPr>
          </a:p>
        </p:txBody>
      </p:sp>
      <p:sp>
        <p:nvSpPr>
          <p:cNvPr id="23" name="ZoneTexte 22"/>
          <p:cNvSpPr txBox="1"/>
          <p:nvPr/>
        </p:nvSpPr>
        <p:spPr>
          <a:xfrm>
            <a:off x="2938791" y="3855892"/>
            <a:ext cx="6118376" cy="854080"/>
          </a:xfrm>
          <a:prstGeom prst="rect">
            <a:avLst/>
          </a:prstGeom>
          <a:solidFill>
            <a:schemeClr val="accent1">
              <a:lumMod val="50000"/>
            </a:schemeClr>
          </a:solidFill>
        </p:spPr>
        <p:txBody>
          <a:bodyPr wrap="square" rtlCol="0">
            <a:spAutoFit/>
          </a:bodyPr>
          <a:lstStyle/>
          <a:p>
            <a:pPr rtl="0"/>
            <a:r>
              <a:rPr lang="de-DE" sz="1650" b="1" dirty="0">
                <a:solidFill>
                  <a:schemeClr val="bg1"/>
                </a:solidFill>
                <a:latin typeface="Trebuchet MS" panose="020B0603020202020204" pitchFamily="34" charset="0"/>
              </a:rPr>
              <a:t>Vorteile der OXO Connect </a:t>
            </a:r>
            <a:br>
              <a:rPr lang="en-GB" sz="1650" dirty="0">
                <a:solidFill>
                  <a:srgbClr val="FF00FF"/>
                </a:solidFill>
                <a:latin typeface="Trebuchet MS" panose="020B0603020202020204" pitchFamily="34" charset="0"/>
              </a:rPr>
            </a:br>
            <a:r>
              <a:rPr lang="de-DE" sz="1650" spc="-15" dirty="0">
                <a:solidFill>
                  <a:schemeClr val="bg1"/>
                </a:solidFill>
                <a:latin typeface="Trebuchet MS" panose="020B0603020202020204" pitchFamily="34" charset="0"/>
              </a:rPr>
              <a:t>Eine einzige Rainbow-Anwendung für Geschäftsgespräche + Video + sicheres Messaging</a:t>
            </a:r>
          </a:p>
        </p:txBody>
      </p:sp>
      <p:pic>
        <p:nvPicPr>
          <p:cNvPr id="26" name="Image 2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80342" y="923698"/>
            <a:ext cx="2384448" cy="3815789"/>
          </a:xfrm>
          <a:prstGeom prst="rect">
            <a:avLst/>
          </a:prstGeom>
        </p:spPr>
      </p:pic>
      <p:pic>
        <p:nvPicPr>
          <p:cNvPr id="27" name="Image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00507" y="1525418"/>
            <a:ext cx="1807881" cy="1016933"/>
          </a:xfrm>
          <a:prstGeom prst="rect">
            <a:avLst/>
          </a:prstGeom>
        </p:spPr>
      </p:pic>
      <p:cxnSp>
        <p:nvCxnSpPr>
          <p:cNvPr id="22" name="Connecteur droit 21"/>
          <p:cNvCxnSpPr/>
          <p:nvPr/>
        </p:nvCxnSpPr>
        <p:spPr>
          <a:xfrm>
            <a:off x="5502385" y="1077958"/>
            <a:ext cx="149021" cy="393332"/>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9" name="Rectangle 28"/>
          <p:cNvSpPr>
            <a:spLocks/>
          </p:cNvSpPr>
          <p:nvPr/>
        </p:nvSpPr>
        <p:spPr>
          <a:xfrm>
            <a:off x="2938791" y="1536967"/>
            <a:ext cx="1767547" cy="1015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spc="-15">
                <a:solidFill>
                  <a:schemeClr val="bg1"/>
                </a:solidFill>
                <a:latin typeface="Trebuchet MS" panose="020B0603020202020204" pitchFamily="34" charset="0"/>
              </a:rPr>
              <a:t>Anzeigen des Status von anderen Benutzern: verbunden, online, im Gespräch, </a:t>
            </a:r>
            <a:br>
              <a:rPr lang="de-DE" sz="1200" spc="-15" dirty="0">
                <a:solidFill>
                  <a:srgbClr val="FF00FF"/>
                </a:solidFill>
                <a:latin typeface="Trebuchet MS" panose="020B0603020202020204" pitchFamily="34" charset="0"/>
              </a:rPr>
            </a:br>
            <a:r>
              <a:rPr lang="de-DE" sz="1200" spc="-15">
                <a:solidFill>
                  <a:schemeClr val="bg1"/>
                </a:solidFill>
                <a:latin typeface="Trebuchet MS" panose="020B0603020202020204" pitchFamily="34" charset="0"/>
              </a:rPr>
              <a:t>in einer Besprechung</a:t>
            </a:r>
          </a:p>
        </p:txBody>
      </p:sp>
      <p:cxnSp>
        <p:nvCxnSpPr>
          <p:cNvPr id="28" name="Connecteur droit 27"/>
          <p:cNvCxnSpPr/>
          <p:nvPr/>
        </p:nvCxnSpPr>
        <p:spPr>
          <a:xfrm flipV="1">
            <a:off x="4682346" y="1821925"/>
            <a:ext cx="385002" cy="158312"/>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0" name="Connecteur droit 29"/>
          <p:cNvCxnSpPr>
            <a:cxnSpLocks/>
            <a:stCxn id="69" idx="1"/>
          </p:cNvCxnSpPr>
          <p:nvPr/>
        </p:nvCxnSpPr>
        <p:spPr>
          <a:xfrm flipH="1">
            <a:off x="6634558" y="1980238"/>
            <a:ext cx="570948" cy="109820"/>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5" name="Rectangle 34"/>
          <p:cNvSpPr>
            <a:spLocks/>
          </p:cNvSpPr>
          <p:nvPr/>
        </p:nvSpPr>
        <p:spPr>
          <a:xfrm>
            <a:off x="3325767" y="430864"/>
            <a:ext cx="2252827"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„Bubbles“ sind sichere Gruppen: Dateiaustausch, Nachrichtenübermittlung usw.</a:t>
            </a:r>
          </a:p>
        </p:txBody>
      </p:sp>
      <p:cxnSp>
        <p:nvCxnSpPr>
          <p:cNvPr id="16" name="Connecteur droit avec flèche 15"/>
          <p:cNvCxnSpPr>
            <a:cxnSpLocks/>
            <a:stCxn id="35" idx="3"/>
            <a:endCxn id="68" idx="1"/>
          </p:cNvCxnSpPr>
          <p:nvPr/>
        </p:nvCxnSpPr>
        <p:spPr>
          <a:xfrm>
            <a:off x="5578594" y="754030"/>
            <a:ext cx="633789" cy="96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5576894" y="461849"/>
            <a:ext cx="641522" cy="276999"/>
          </a:xfrm>
          <a:prstGeom prst="rect">
            <a:avLst/>
          </a:prstGeom>
          <a:noFill/>
        </p:spPr>
        <p:txBody>
          <a:bodyPr wrap="none" rtlCol="0">
            <a:spAutoFit/>
          </a:bodyPr>
          <a:lstStyle/>
          <a:p>
            <a:pPr rtl="0"/>
            <a:r>
              <a:rPr lang="de-DE" sz="1200">
                <a:solidFill>
                  <a:schemeClr val="accent1"/>
                </a:solidFill>
                <a:latin typeface="Trebuchet MS" panose="020B0603020202020204" pitchFamily="34" charset="0"/>
              </a:rPr>
              <a:t>1 Klick</a:t>
            </a:r>
          </a:p>
        </p:txBody>
      </p:sp>
      <p:sp>
        <p:nvSpPr>
          <p:cNvPr id="33" name="Rectangle 32"/>
          <p:cNvSpPr>
            <a:spLocks/>
          </p:cNvSpPr>
          <p:nvPr/>
        </p:nvSpPr>
        <p:spPr>
          <a:xfrm>
            <a:off x="7205507" y="2984291"/>
            <a:ext cx="1851660" cy="830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Geschäftliche Anrufe einschließlich automatischer Vermittlungsfunktionen</a:t>
            </a:r>
          </a:p>
        </p:txBody>
      </p:sp>
      <p:pic>
        <p:nvPicPr>
          <p:cNvPr id="8" name="Picture 7" descr="Icon&#10;&#10;Description automatically generated">
            <a:extLst>
              <a:ext uri="{FF2B5EF4-FFF2-40B4-BE49-F238E27FC236}">
                <a16:creationId xmlns:a16="http://schemas.microsoft.com/office/drawing/2014/main" id="{441D75EE-A58D-4534-A8DF-CAF2E1AD3B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23512" y="2927686"/>
            <a:ext cx="646331" cy="646331"/>
          </a:xfrm>
          <a:prstGeom prst="rect">
            <a:avLst/>
          </a:prstGeom>
        </p:spPr>
      </p:pic>
    </p:spTree>
    <p:custDataLst>
      <p:tags r:id="rId1"/>
    </p:custDataLst>
    <p:extLst>
      <p:ext uri="{BB962C8B-B14F-4D97-AF65-F5344CB8AC3E}">
        <p14:creationId xmlns:p14="http://schemas.microsoft.com/office/powerpoint/2010/main" val="501955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5E9FAF2F-5508-4D80-BE9A-027E293095E5}"/>
              </a:ext>
            </a:extLst>
          </p:cNvPr>
          <p:cNvPicPr>
            <a:picLocks noChangeAspect="1"/>
          </p:cNvPicPr>
          <p:nvPr/>
        </p:nvPicPr>
        <p:blipFill rotWithShape="1">
          <a:blip r:embed="rId4" cstate="hqprint">
            <a:grayscl/>
            <a:extLst>
              <a:ext uri="{28A0092B-C50C-407E-A947-70E740481C1C}">
                <a14:useLocalDpi xmlns:a14="http://schemas.microsoft.com/office/drawing/2010/main"/>
              </a:ext>
            </a:extLst>
          </a:blip>
          <a:srcRect/>
          <a:stretch/>
        </p:blipFill>
        <p:spPr>
          <a:xfrm flipH="1">
            <a:off x="375588" y="1014450"/>
            <a:ext cx="2400409" cy="3724648"/>
          </a:xfrm>
          <a:prstGeom prst="rect">
            <a:avLst/>
          </a:prstGeom>
        </p:spPr>
      </p:pic>
      <p:sp>
        <p:nvSpPr>
          <p:cNvPr id="31" name="Rectangle 30"/>
          <p:cNvSpPr/>
          <p:nvPr/>
        </p:nvSpPr>
        <p:spPr>
          <a:xfrm>
            <a:off x="3077084" y="3934055"/>
            <a:ext cx="743355" cy="5078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p:cNvSpPr/>
          <p:nvPr/>
        </p:nvSpPr>
        <p:spPr>
          <a:xfrm>
            <a:off x="368912" y="0"/>
            <a:ext cx="2407308" cy="10420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8" name="Group 63"/>
          <p:cNvGrpSpPr/>
          <p:nvPr/>
        </p:nvGrpSpPr>
        <p:grpSpPr>
          <a:xfrm>
            <a:off x="4574160" y="1049515"/>
            <a:ext cx="3322766" cy="1748963"/>
            <a:chOff x="235916" y="1283158"/>
            <a:chExt cx="4234447" cy="1904521"/>
          </a:xfrm>
        </p:grpSpPr>
        <p:pic>
          <p:nvPicPr>
            <p:cNvPr id="61" name="Picture 6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5916" y="1283158"/>
              <a:ext cx="4234447" cy="1904521"/>
            </a:xfrm>
            <a:prstGeom prst="rect">
              <a:avLst/>
            </a:prstGeom>
          </p:spPr>
        </p:pic>
        <p:pic>
          <p:nvPicPr>
            <p:cNvPr id="62" name="Picture 6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5528" y="1465253"/>
              <a:ext cx="2681628" cy="1553045"/>
            </a:xfrm>
            <a:prstGeom prst="rect">
              <a:avLst/>
            </a:prstGeom>
          </p:spPr>
        </p:pic>
      </p:grpSp>
      <p:sp>
        <p:nvSpPr>
          <p:cNvPr id="21" name="Rectangle 20"/>
          <p:cNvSpPr>
            <a:spLocks/>
          </p:cNvSpPr>
          <p:nvPr/>
        </p:nvSpPr>
        <p:spPr>
          <a:xfrm>
            <a:off x="2939887" y="2610050"/>
            <a:ext cx="1766451" cy="10156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dirty="0">
                <a:solidFill>
                  <a:schemeClr val="bg1"/>
                </a:solidFill>
              </a:rPr>
              <a:t>Über die bestehende Telefonanlage des Unternehmens nach außen telefonieren und angerufen werden</a:t>
            </a:r>
          </a:p>
        </p:txBody>
      </p:sp>
      <p:sp>
        <p:nvSpPr>
          <p:cNvPr id="4" name="Rectangle 3"/>
          <p:cNvSpPr/>
          <p:nvPr/>
        </p:nvSpPr>
        <p:spPr>
          <a:xfrm>
            <a:off x="2764791" y="1"/>
            <a:ext cx="45719" cy="473004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ZoneTexte 22"/>
          <p:cNvSpPr txBox="1"/>
          <p:nvPr/>
        </p:nvSpPr>
        <p:spPr>
          <a:xfrm>
            <a:off x="2912654" y="3883748"/>
            <a:ext cx="6204114" cy="854080"/>
          </a:xfrm>
          <a:prstGeom prst="rect">
            <a:avLst/>
          </a:prstGeom>
          <a:solidFill>
            <a:schemeClr val="accent1">
              <a:lumMod val="50000"/>
            </a:schemeClr>
          </a:solidFill>
        </p:spPr>
        <p:txBody>
          <a:bodyPr wrap="square" rtlCol="0">
            <a:spAutoFit/>
          </a:bodyPr>
          <a:lstStyle/>
          <a:p>
            <a:pPr rtl="0"/>
            <a:r>
              <a:rPr lang="de-DE" sz="1650" b="1" dirty="0">
                <a:solidFill>
                  <a:schemeClr val="bg1"/>
                </a:solidFill>
                <a:latin typeface="+mj-lt"/>
              </a:rPr>
              <a:t>Vorteile der OXO Connect</a:t>
            </a:r>
          </a:p>
          <a:p>
            <a:pPr rtl="0"/>
            <a:r>
              <a:rPr lang="de-DE" sz="1650" dirty="0">
                <a:solidFill>
                  <a:schemeClr val="bg1"/>
                </a:solidFill>
                <a:latin typeface="+mj-lt"/>
              </a:rPr>
              <a:t>Holen Sie sich das Beste aus den beiden Welten:  Umfangreiche Geschäftstelefonie unter Ihrer Kontrolle in Microsoft Teams</a:t>
            </a:r>
          </a:p>
        </p:txBody>
      </p:sp>
      <p:sp>
        <p:nvSpPr>
          <p:cNvPr id="29" name="Rectangle 28"/>
          <p:cNvSpPr>
            <a:spLocks/>
          </p:cNvSpPr>
          <p:nvPr/>
        </p:nvSpPr>
        <p:spPr>
          <a:xfrm>
            <a:off x="2981232" y="490623"/>
            <a:ext cx="1767547"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dirty="0">
                <a:solidFill>
                  <a:schemeClr val="bg1"/>
                </a:solidFill>
              </a:rPr>
              <a:t>Rainbow </a:t>
            </a:r>
            <a:r>
              <a:rPr lang="de-DE" sz="1200" dirty="0" err="1">
                <a:solidFill>
                  <a:schemeClr val="bg1"/>
                </a:solidFill>
              </a:rPr>
              <a:t>PowerApp</a:t>
            </a:r>
            <a:r>
              <a:rPr lang="de-DE" sz="1200" dirty="0">
                <a:solidFill>
                  <a:schemeClr val="bg1"/>
                </a:solidFill>
              </a:rPr>
              <a:t> </a:t>
            </a:r>
            <a:br>
              <a:rPr lang="de-DE" sz="1200" dirty="0">
                <a:solidFill>
                  <a:schemeClr val="bg1"/>
                </a:solidFill>
              </a:rPr>
            </a:br>
            <a:r>
              <a:rPr lang="de-DE" sz="1200" dirty="0">
                <a:solidFill>
                  <a:schemeClr val="bg1"/>
                </a:solidFill>
              </a:rPr>
              <a:t>in Microsoft Teams</a:t>
            </a:r>
          </a:p>
        </p:txBody>
      </p:sp>
      <p:pic>
        <p:nvPicPr>
          <p:cNvPr id="5" name="Image 4"/>
          <p:cNvPicPr>
            <a:picLocks noChangeAspect="1"/>
          </p:cNvPicPr>
          <p:nvPr/>
        </p:nvPicPr>
        <p:blipFill>
          <a:blip r:embed="rId7"/>
          <a:stretch>
            <a:fillRect/>
          </a:stretch>
        </p:blipFill>
        <p:spPr>
          <a:xfrm>
            <a:off x="2931353" y="2330362"/>
            <a:ext cx="694361" cy="210059"/>
          </a:xfrm>
          <a:prstGeom prst="rect">
            <a:avLst/>
          </a:prstGeom>
        </p:spPr>
      </p:pic>
      <p:sp>
        <p:nvSpPr>
          <p:cNvPr id="33" name="Rectangle 32"/>
          <p:cNvSpPr>
            <a:spLocks/>
          </p:cNvSpPr>
          <p:nvPr/>
        </p:nvSpPr>
        <p:spPr>
          <a:xfrm>
            <a:off x="7205506" y="2762365"/>
            <a:ext cx="1847054" cy="830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dirty="0">
                <a:solidFill>
                  <a:schemeClr val="bg1"/>
                </a:solidFill>
              </a:rPr>
              <a:t>Eindeutige Nummer, über die ein Mitarbeiter am Telefon oder in MS Teams erreichbar ist</a:t>
            </a:r>
          </a:p>
        </p:txBody>
      </p:sp>
      <p:grpSp>
        <p:nvGrpSpPr>
          <p:cNvPr id="34" name="Group 3">
            <a:extLst>
              <a:ext uri="{FF2B5EF4-FFF2-40B4-BE49-F238E27FC236}">
                <a16:creationId xmlns:a16="http://schemas.microsoft.com/office/drawing/2014/main" id="{44D33063-5B0D-4FFC-AC24-76A666AF5B91}"/>
              </a:ext>
            </a:extLst>
          </p:cNvPr>
          <p:cNvGrpSpPr/>
          <p:nvPr/>
        </p:nvGrpSpPr>
        <p:grpSpPr>
          <a:xfrm>
            <a:off x="1321603" y="3537903"/>
            <a:ext cx="668489" cy="369342"/>
            <a:chOff x="784413" y="3550576"/>
            <a:chExt cx="668489" cy="369342"/>
          </a:xfrm>
        </p:grpSpPr>
        <p:pic>
          <p:nvPicPr>
            <p:cNvPr id="36" name="Image 70" descr="256256.png">
              <a:extLst>
                <a:ext uri="{FF2B5EF4-FFF2-40B4-BE49-F238E27FC236}">
                  <a16:creationId xmlns:a16="http://schemas.microsoft.com/office/drawing/2014/main" id="{87267ECF-9475-44D0-A88C-7DEA01B78EB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13043" y="3624733"/>
              <a:ext cx="239859" cy="233862"/>
            </a:xfrm>
            <a:prstGeom prst="rect">
              <a:avLst/>
            </a:prstGeom>
          </p:spPr>
        </p:pic>
        <p:pic>
          <p:nvPicPr>
            <p:cNvPr id="38" name="Picture 2" descr="RÃ©sultat de recherche d'images pour &quot;MS Teams&quot;">
              <a:extLst>
                <a:ext uri="{FF2B5EF4-FFF2-40B4-BE49-F238E27FC236}">
                  <a16:creationId xmlns:a16="http://schemas.microsoft.com/office/drawing/2014/main" id="{45DAF0E4-7D3C-483A-87A9-0BD1EBA1AE7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4413" y="3550576"/>
              <a:ext cx="369342" cy="369342"/>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Image 3" descr="Une image contenant capture d’écran, moniteur, écran, ordinateur&#10;&#10;Description générée automatiquement">
            <a:extLst>
              <a:ext uri="{FF2B5EF4-FFF2-40B4-BE49-F238E27FC236}">
                <a16:creationId xmlns:a16="http://schemas.microsoft.com/office/drawing/2014/main" id="{F3107E77-9638-4C61-8F58-0D7D2B580D1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871293" y="1259753"/>
            <a:ext cx="2033880" cy="1202920"/>
          </a:xfrm>
          <a:prstGeom prst="rect">
            <a:avLst/>
          </a:prstGeom>
        </p:spPr>
      </p:pic>
      <p:cxnSp>
        <p:nvCxnSpPr>
          <p:cNvPr id="28" name="Connecteur droit 27"/>
          <p:cNvCxnSpPr>
            <a:cxnSpLocks/>
          </p:cNvCxnSpPr>
          <p:nvPr/>
        </p:nvCxnSpPr>
        <p:spPr>
          <a:xfrm>
            <a:off x="4490774" y="912835"/>
            <a:ext cx="428727" cy="591493"/>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0" name="Connecteur droit 29"/>
          <p:cNvCxnSpPr>
            <a:cxnSpLocks/>
          </p:cNvCxnSpPr>
          <p:nvPr/>
        </p:nvCxnSpPr>
        <p:spPr>
          <a:xfrm flipH="1">
            <a:off x="6536612" y="1283908"/>
            <a:ext cx="744406" cy="359696"/>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7D407BA9-8379-4781-9717-DC35798A8C5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988525" y="2319781"/>
            <a:ext cx="2499169" cy="1666113"/>
          </a:xfrm>
          <a:prstGeom prst="rect">
            <a:avLst/>
          </a:prstGeom>
        </p:spPr>
      </p:pic>
      <p:pic>
        <p:nvPicPr>
          <p:cNvPr id="40" name="Picture 2" descr="RÃ©sultat de recherche d'images pour &quot;MS Teams&quot;">
            <a:extLst>
              <a:ext uri="{FF2B5EF4-FFF2-40B4-BE49-F238E27FC236}">
                <a16:creationId xmlns:a16="http://schemas.microsoft.com/office/drawing/2014/main" id="{46BEDF9C-645A-4601-BFD2-13DB233CCC7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64138" y="2235815"/>
            <a:ext cx="369342" cy="369342"/>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FF5BC92B-1533-4946-B0F6-04E5EDA815BB}"/>
              </a:ext>
            </a:extLst>
          </p:cNvPr>
          <p:cNvSpPr>
            <a:spLocks/>
          </p:cNvSpPr>
          <p:nvPr/>
        </p:nvSpPr>
        <p:spPr>
          <a:xfrm>
            <a:off x="3022671" y="1505499"/>
            <a:ext cx="1547171"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dirty="0">
                <a:solidFill>
                  <a:schemeClr val="bg1"/>
                </a:solidFill>
              </a:rPr>
              <a:t>Verwaltung der Anrufweiterleitung</a:t>
            </a:r>
          </a:p>
        </p:txBody>
      </p:sp>
      <p:cxnSp>
        <p:nvCxnSpPr>
          <p:cNvPr id="42" name="Connecteur droit 41">
            <a:extLst>
              <a:ext uri="{FF2B5EF4-FFF2-40B4-BE49-F238E27FC236}">
                <a16:creationId xmlns:a16="http://schemas.microsoft.com/office/drawing/2014/main" id="{3D657EEB-69A1-411F-9CA6-F12DAED5DF40}"/>
              </a:ext>
            </a:extLst>
          </p:cNvPr>
          <p:cNvCxnSpPr>
            <a:cxnSpLocks/>
          </p:cNvCxnSpPr>
          <p:nvPr/>
        </p:nvCxnSpPr>
        <p:spPr>
          <a:xfrm>
            <a:off x="4490774" y="1923997"/>
            <a:ext cx="497750" cy="310419"/>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69" name="Rectangle 68"/>
          <p:cNvSpPr>
            <a:spLocks/>
          </p:cNvSpPr>
          <p:nvPr/>
        </p:nvSpPr>
        <p:spPr>
          <a:xfrm>
            <a:off x="7159591" y="1153603"/>
            <a:ext cx="1786745" cy="2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rPr>
              <a:t>Verlauf des Telefonats</a:t>
            </a:r>
          </a:p>
        </p:txBody>
      </p:sp>
      <p:pic>
        <p:nvPicPr>
          <p:cNvPr id="43" name="Image 42">
            <a:extLst>
              <a:ext uri="{FF2B5EF4-FFF2-40B4-BE49-F238E27FC236}">
                <a16:creationId xmlns:a16="http://schemas.microsoft.com/office/drawing/2014/main" id="{AE3256E8-E044-4F21-B092-58A1B905682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41189" y="2811457"/>
            <a:ext cx="418403" cy="794119"/>
          </a:xfrm>
          <a:prstGeom prst="rect">
            <a:avLst/>
          </a:prstGeom>
        </p:spPr>
      </p:pic>
      <p:sp>
        <p:nvSpPr>
          <p:cNvPr id="44" name="Rectangle 43">
            <a:extLst>
              <a:ext uri="{FF2B5EF4-FFF2-40B4-BE49-F238E27FC236}">
                <a16:creationId xmlns:a16="http://schemas.microsoft.com/office/drawing/2014/main" id="{46F2D95D-FE97-4310-9180-385AC2B01BC5}"/>
              </a:ext>
            </a:extLst>
          </p:cNvPr>
          <p:cNvSpPr>
            <a:spLocks/>
          </p:cNvSpPr>
          <p:nvPr/>
        </p:nvSpPr>
        <p:spPr>
          <a:xfrm>
            <a:off x="7185925" y="2186357"/>
            <a:ext cx="1641440"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dirty="0">
                <a:solidFill>
                  <a:schemeClr val="bg1"/>
                </a:solidFill>
              </a:rPr>
              <a:t>Sprachfunktion am PC oder am Telefon</a:t>
            </a:r>
          </a:p>
        </p:txBody>
      </p:sp>
      <p:cxnSp>
        <p:nvCxnSpPr>
          <p:cNvPr id="45" name="Connecteur droit 44">
            <a:extLst>
              <a:ext uri="{FF2B5EF4-FFF2-40B4-BE49-F238E27FC236}">
                <a16:creationId xmlns:a16="http://schemas.microsoft.com/office/drawing/2014/main" id="{237A8668-ADD0-42FC-92BF-754DB406D9E2}"/>
              </a:ext>
            </a:extLst>
          </p:cNvPr>
          <p:cNvCxnSpPr>
            <a:cxnSpLocks/>
          </p:cNvCxnSpPr>
          <p:nvPr/>
        </p:nvCxnSpPr>
        <p:spPr>
          <a:xfrm flipH="1" flipV="1">
            <a:off x="6878286" y="2192010"/>
            <a:ext cx="353554" cy="181033"/>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5" name="Espace réservé du texte 1">
            <a:extLst>
              <a:ext uri="{FF2B5EF4-FFF2-40B4-BE49-F238E27FC236}">
                <a16:creationId xmlns:a16="http://schemas.microsoft.com/office/drawing/2014/main" id="{8F3409B6-59F0-48FB-BFC1-6B62863C3F89}"/>
              </a:ext>
            </a:extLst>
          </p:cNvPr>
          <p:cNvSpPr>
            <a:spLocks noGrp="1"/>
          </p:cNvSpPr>
          <p:nvPr>
            <p:ph type="body" sz="quarter" idx="69"/>
          </p:nvPr>
        </p:nvSpPr>
        <p:spPr>
          <a:xfrm>
            <a:off x="467025" y="197487"/>
            <a:ext cx="2445629" cy="619478"/>
          </a:xfrm>
          <a:noFill/>
        </p:spPr>
        <p:txBody>
          <a:bodyPr/>
          <a:lstStyle/>
          <a:p>
            <a:pPr rtl="0"/>
            <a:r>
              <a:rPr lang="de-DE" sz="1950" dirty="0">
                <a:solidFill>
                  <a:schemeClr val="bg1"/>
                </a:solidFill>
                <a:latin typeface="+mn-lt"/>
              </a:rPr>
              <a:t>Microsoft Teams-Integration</a:t>
            </a:r>
          </a:p>
        </p:txBody>
      </p:sp>
    </p:spTree>
    <p:custDataLst>
      <p:tags r:id="rId1"/>
    </p:custDataLst>
    <p:extLst>
      <p:ext uri="{BB962C8B-B14F-4D97-AF65-F5344CB8AC3E}">
        <p14:creationId xmlns:p14="http://schemas.microsoft.com/office/powerpoint/2010/main" val="2492042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6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48949" y="1296487"/>
            <a:ext cx="2241546" cy="1389359"/>
          </a:xfrm>
          <a:prstGeom prst="rect">
            <a:avLst/>
          </a:prstGeom>
        </p:spPr>
      </p:pic>
      <p:pic>
        <p:nvPicPr>
          <p:cNvPr id="31" name="Picture 6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072398" y="1114952"/>
            <a:ext cx="3478656" cy="1719943"/>
          </a:xfrm>
          <a:prstGeom prst="rect">
            <a:avLst/>
          </a:prstGeom>
        </p:spPr>
      </p:pic>
      <p:pic>
        <p:nvPicPr>
          <p:cNvPr id="13" name="Image 12">
            <a:extLst>
              <a:ext uri="{FF2B5EF4-FFF2-40B4-BE49-F238E27FC236}">
                <a16:creationId xmlns:a16="http://schemas.microsoft.com/office/drawing/2014/main" id="{7C56C079-ED68-41CE-A11A-133C90029C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05770" y="1424424"/>
            <a:ext cx="1776722" cy="999406"/>
          </a:xfrm>
          <a:prstGeom prst="rect">
            <a:avLst/>
          </a:prstGeom>
        </p:spPr>
      </p:pic>
      <p:sp>
        <p:nvSpPr>
          <p:cNvPr id="3" name="Rectangle 2"/>
          <p:cNvSpPr/>
          <p:nvPr/>
        </p:nvSpPr>
        <p:spPr>
          <a:xfrm>
            <a:off x="6769900" y="1"/>
            <a:ext cx="2407308" cy="923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rebuchet MS" panose="020B0603020202020204" pitchFamily="34" charset="0"/>
            </a:endParaRPr>
          </a:p>
        </p:txBody>
      </p:sp>
      <p:sp>
        <p:nvSpPr>
          <p:cNvPr id="2" name="Espace réservé du texte 1"/>
          <p:cNvSpPr>
            <a:spLocks noGrp="1"/>
          </p:cNvSpPr>
          <p:nvPr>
            <p:ph type="body" sz="quarter" idx="69"/>
          </p:nvPr>
        </p:nvSpPr>
        <p:spPr>
          <a:xfrm>
            <a:off x="6897510" y="161166"/>
            <a:ext cx="2279699" cy="431938"/>
          </a:xfrm>
          <a:noFill/>
        </p:spPr>
        <p:txBody>
          <a:bodyPr/>
          <a:lstStyle/>
          <a:p>
            <a:pPr rtl="0"/>
            <a:r>
              <a:rPr lang="de-DE" sz="1950" dirty="0">
                <a:solidFill>
                  <a:schemeClr val="bg1"/>
                </a:solidFill>
                <a:latin typeface="Trebuchet MS" panose="020B0603020202020204" pitchFamily="34" charset="0"/>
              </a:rPr>
              <a:t>Herausragender Kundenservice</a:t>
            </a:r>
          </a:p>
          <a:p>
            <a:endParaRPr lang="en-GB" sz="1950" dirty="0">
              <a:solidFill>
                <a:schemeClr val="bg1"/>
              </a:solidFill>
              <a:latin typeface="Trebuchet MS" panose="020B0603020202020204" pitchFamily="34" charset="0"/>
            </a:endParaRPr>
          </a:p>
        </p:txBody>
      </p:sp>
      <p:sp>
        <p:nvSpPr>
          <p:cNvPr id="4" name="Rectangle 3"/>
          <p:cNvSpPr/>
          <p:nvPr/>
        </p:nvSpPr>
        <p:spPr>
          <a:xfrm>
            <a:off x="6731081" y="1"/>
            <a:ext cx="45719" cy="473004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rebuchet MS" panose="020B0603020202020204" pitchFamily="34" charset="0"/>
            </a:endParaRPr>
          </a:p>
        </p:txBody>
      </p:sp>
      <p:sp>
        <p:nvSpPr>
          <p:cNvPr id="23" name="ZoneTexte 22"/>
          <p:cNvSpPr txBox="1"/>
          <p:nvPr/>
        </p:nvSpPr>
        <p:spPr>
          <a:xfrm>
            <a:off x="419600" y="3971152"/>
            <a:ext cx="6242904" cy="854080"/>
          </a:xfrm>
          <a:prstGeom prst="rect">
            <a:avLst/>
          </a:prstGeom>
          <a:solidFill>
            <a:schemeClr val="accent1">
              <a:lumMod val="50000"/>
            </a:schemeClr>
          </a:solidFill>
        </p:spPr>
        <p:txBody>
          <a:bodyPr wrap="square" rtlCol="0">
            <a:spAutoFit/>
          </a:bodyPr>
          <a:lstStyle/>
          <a:p>
            <a:pPr rtl="0"/>
            <a:r>
              <a:rPr lang="de-DE" sz="1650" b="1" dirty="0">
                <a:solidFill>
                  <a:schemeClr val="bg1"/>
                </a:solidFill>
                <a:latin typeface="Trebuchet MS" panose="020B0603020202020204" pitchFamily="34" charset="0"/>
              </a:rPr>
              <a:t>Vorteile der OXO Connect </a:t>
            </a:r>
            <a:br>
              <a:rPr lang="en-GB" sz="1650" dirty="0">
                <a:solidFill>
                  <a:srgbClr val="FF00FF"/>
                </a:solidFill>
                <a:latin typeface="Trebuchet MS" panose="020B0603020202020204" pitchFamily="34" charset="0"/>
              </a:rPr>
            </a:br>
            <a:r>
              <a:rPr lang="de-DE" sz="1650" dirty="0">
                <a:solidFill>
                  <a:schemeClr val="bg1"/>
                </a:solidFill>
                <a:latin typeface="Trebuchet MS" panose="020B0603020202020204" pitchFamily="34" charset="0"/>
              </a:rPr>
              <a:t>Anrufgruppierung, Anruffilterung und Überwachung in der Benutzerlizenz enthalten</a:t>
            </a:r>
          </a:p>
        </p:txBody>
      </p:sp>
      <p:pic>
        <p:nvPicPr>
          <p:cNvPr id="25" name="Image 24"/>
          <p:cNvPicPr>
            <a:picLocks noChangeAspect="1"/>
          </p:cNvPicPr>
          <p:nvPr/>
        </p:nvPicPr>
        <p:blipFill rotWithShape="1">
          <a:blip r:embed="rId7" cstate="hqprint">
            <a:extLst>
              <a:ext uri="{28A0092B-C50C-407E-A947-70E740481C1C}">
                <a14:useLocalDpi xmlns:a14="http://schemas.microsoft.com/office/drawing/2010/main"/>
              </a:ext>
            </a:extLst>
          </a:blip>
          <a:srcRect t="-220"/>
          <a:stretch/>
        </p:blipFill>
        <p:spPr>
          <a:xfrm>
            <a:off x="6776800" y="903680"/>
            <a:ext cx="2377550" cy="3814742"/>
          </a:xfrm>
          <a:prstGeom prst="rect">
            <a:avLst/>
          </a:prstGeom>
        </p:spPr>
      </p:pic>
      <p:sp>
        <p:nvSpPr>
          <p:cNvPr id="36" name="Rectangle 35"/>
          <p:cNvSpPr>
            <a:spLocks/>
          </p:cNvSpPr>
          <p:nvPr/>
        </p:nvSpPr>
        <p:spPr>
          <a:xfrm>
            <a:off x="2264307" y="326146"/>
            <a:ext cx="1980752"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Mehrsprachige Ansagen und Anrufverteilung nach Benutzergruppen</a:t>
            </a:r>
          </a:p>
        </p:txBody>
      </p:sp>
      <p:sp>
        <p:nvSpPr>
          <p:cNvPr id="39" name="Rectangle 38"/>
          <p:cNvSpPr>
            <a:spLocks/>
          </p:cNvSpPr>
          <p:nvPr/>
        </p:nvSpPr>
        <p:spPr>
          <a:xfrm>
            <a:off x="419599" y="2837919"/>
            <a:ext cx="1692240"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rtl="0"/>
            <a:r>
              <a:rPr lang="de-DE" sz="1200">
                <a:solidFill>
                  <a:schemeClr val="bg1"/>
                </a:solidFill>
                <a:latin typeface="Trebuchet MS" panose="020B0603020202020204" pitchFamily="34" charset="0"/>
              </a:rPr>
              <a:t>„Symphonic HD“-Audioqualität</a:t>
            </a:r>
          </a:p>
        </p:txBody>
      </p:sp>
      <p:sp>
        <p:nvSpPr>
          <p:cNvPr id="46" name="Rectangle 45"/>
          <p:cNvSpPr>
            <a:spLocks/>
          </p:cNvSpPr>
          <p:nvPr/>
        </p:nvSpPr>
        <p:spPr>
          <a:xfrm>
            <a:off x="4046676" y="3123925"/>
            <a:ext cx="2112598"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rtl="0"/>
            <a:r>
              <a:rPr lang="de-DE" sz="1200">
                <a:solidFill>
                  <a:schemeClr val="bg1"/>
                </a:solidFill>
                <a:latin typeface="Trebuchet MS" panose="020B0603020202020204" pitchFamily="34" charset="0"/>
              </a:rPr>
              <a:t>Nachrichtenübermittlung und Anrufaufzeichnung zur besseren Nachverfolgung </a:t>
            </a:r>
          </a:p>
        </p:txBody>
      </p:sp>
      <p:sp>
        <p:nvSpPr>
          <p:cNvPr id="57" name="Rectangle 56"/>
          <p:cNvSpPr>
            <a:spLocks/>
          </p:cNvSpPr>
          <p:nvPr/>
        </p:nvSpPr>
        <p:spPr>
          <a:xfrm>
            <a:off x="4675933" y="535883"/>
            <a:ext cx="1433285"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Anrufverlauf und Click-to-Call</a:t>
            </a:r>
          </a:p>
        </p:txBody>
      </p:sp>
      <p:sp>
        <p:nvSpPr>
          <p:cNvPr id="51" name="Rectangle 50"/>
          <p:cNvSpPr>
            <a:spLocks/>
          </p:cNvSpPr>
          <p:nvPr/>
        </p:nvSpPr>
        <p:spPr>
          <a:xfrm>
            <a:off x="673176" y="1123122"/>
            <a:ext cx="1789192"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rtl="0"/>
            <a:r>
              <a:rPr lang="de-DE" sz="1200">
                <a:solidFill>
                  <a:schemeClr val="bg1"/>
                </a:solidFill>
                <a:latin typeface="Trebuchet MS" panose="020B0603020202020204" pitchFamily="34" charset="0"/>
              </a:rPr>
              <a:t>Großes Display für einfache Anrufverwaltung</a:t>
            </a:r>
          </a:p>
        </p:txBody>
      </p:sp>
      <p:cxnSp>
        <p:nvCxnSpPr>
          <p:cNvPr id="54" name="Connecteur droit 53"/>
          <p:cNvCxnSpPr>
            <a:cxnSpLocks/>
            <a:stCxn id="57" idx="1"/>
          </p:cNvCxnSpPr>
          <p:nvPr/>
        </p:nvCxnSpPr>
        <p:spPr>
          <a:xfrm flipH="1">
            <a:off x="4171872" y="766716"/>
            <a:ext cx="504061" cy="932485"/>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1" name="Connecteur droit 40"/>
          <p:cNvCxnSpPr>
            <a:cxnSpLocks/>
          </p:cNvCxnSpPr>
          <p:nvPr/>
        </p:nvCxnSpPr>
        <p:spPr>
          <a:xfrm>
            <a:off x="2449035" y="1336821"/>
            <a:ext cx="659608" cy="587306"/>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8" name="Connecteur droit 37"/>
          <p:cNvCxnSpPr>
            <a:cxnSpLocks/>
          </p:cNvCxnSpPr>
          <p:nvPr/>
        </p:nvCxnSpPr>
        <p:spPr>
          <a:xfrm>
            <a:off x="2818602" y="923698"/>
            <a:ext cx="450820" cy="939207"/>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pic>
        <p:nvPicPr>
          <p:cNvPr id="20" name="Image 19" descr="Une image contenant texte, intérieur, équipement électronique, téléphone mobile&#10;&#10;Description générée automatiquement">
            <a:extLst>
              <a:ext uri="{FF2B5EF4-FFF2-40B4-BE49-F238E27FC236}">
                <a16:creationId xmlns:a16="http://schemas.microsoft.com/office/drawing/2014/main" id="{D33156E8-53E1-4119-BB99-54D017D648F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45322" y="1464838"/>
            <a:ext cx="3478656" cy="2053166"/>
          </a:xfrm>
          <a:prstGeom prst="rect">
            <a:avLst/>
          </a:prstGeom>
        </p:spPr>
      </p:pic>
      <p:sp>
        <p:nvSpPr>
          <p:cNvPr id="21" name="Rectangle 20">
            <a:extLst>
              <a:ext uri="{FF2B5EF4-FFF2-40B4-BE49-F238E27FC236}">
                <a16:creationId xmlns:a16="http://schemas.microsoft.com/office/drawing/2014/main" id="{6F849AB5-ABC4-4F2F-9DDC-16F12955D524}"/>
              </a:ext>
            </a:extLst>
          </p:cNvPr>
          <p:cNvSpPr>
            <a:spLocks/>
          </p:cNvSpPr>
          <p:nvPr/>
        </p:nvSpPr>
        <p:spPr>
          <a:xfrm>
            <a:off x="4404066" y="2615529"/>
            <a:ext cx="2112597"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dirty="0">
                <a:solidFill>
                  <a:schemeClr val="bg1"/>
                </a:solidFill>
                <a:latin typeface="Trebuchet MS" panose="020B0603020202020204" pitchFamily="34" charset="0"/>
              </a:rPr>
              <a:t>Gruppenüberwachung und Heranholen von Anrufen</a:t>
            </a:r>
          </a:p>
        </p:txBody>
      </p:sp>
      <p:cxnSp>
        <p:nvCxnSpPr>
          <p:cNvPr id="22" name="Connecteur droit 21">
            <a:extLst>
              <a:ext uri="{FF2B5EF4-FFF2-40B4-BE49-F238E27FC236}">
                <a16:creationId xmlns:a16="http://schemas.microsoft.com/office/drawing/2014/main" id="{309B8CA4-1D2B-40BC-9631-305ACD95A987}"/>
              </a:ext>
            </a:extLst>
          </p:cNvPr>
          <p:cNvCxnSpPr>
            <a:cxnSpLocks/>
            <a:stCxn id="21" idx="1"/>
          </p:cNvCxnSpPr>
          <p:nvPr/>
        </p:nvCxnSpPr>
        <p:spPr>
          <a:xfrm flipH="1" flipV="1">
            <a:off x="4162738" y="2420299"/>
            <a:ext cx="241328" cy="426063"/>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13135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6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27707" y="1287441"/>
            <a:ext cx="2590412" cy="1605594"/>
          </a:xfrm>
          <a:prstGeom prst="rect">
            <a:avLst/>
          </a:prstGeom>
        </p:spPr>
      </p:pic>
      <p:sp>
        <p:nvSpPr>
          <p:cNvPr id="8" name="Rectangle 7"/>
          <p:cNvSpPr/>
          <p:nvPr/>
        </p:nvSpPr>
        <p:spPr>
          <a:xfrm>
            <a:off x="425789" y="802748"/>
            <a:ext cx="2069768" cy="126324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r>
              <a:rPr lang="de-DE" sz="1200" dirty="0">
                <a:latin typeface="Trebuchet MS" panose="020B0603020202020204" pitchFamily="34" charset="0"/>
              </a:rPr>
              <a:t>Zahlreiche SaaS-Integrationen</a:t>
            </a:r>
          </a:p>
        </p:txBody>
      </p:sp>
      <p:sp>
        <p:nvSpPr>
          <p:cNvPr id="3" name="Rectangle 2"/>
          <p:cNvSpPr/>
          <p:nvPr/>
        </p:nvSpPr>
        <p:spPr>
          <a:xfrm>
            <a:off x="6769900" y="1"/>
            <a:ext cx="2407308" cy="923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Trebuchet MS" panose="020B0603020202020204" pitchFamily="34" charset="0"/>
            </a:endParaRPr>
          </a:p>
        </p:txBody>
      </p:sp>
      <p:sp>
        <p:nvSpPr>
          <p:cNvPr id="2" name="Espace réservé du texte 1"/>
          <p:cNvSpPr>
            <a:spLocks noGrp="1"/>
          </p:cNvSpPr>
          <p:nvPr>
            <p:ph type="body" sz="quarter" idx="69"/>
          </p:nvPr>
        </p:nvSpPr>
        <p:spPr>
          <a:xfrm>
            <a:off x="6815620" y="62896"/>
            <a:ext cx="2691165" cy="431938"/>
          </a:xfrm>
          <a:noFill/>
        </p:spPr>
        <p:txBody>
          <a:bodyPr/>
          <a:lstStyle/>
          <a:p>
            <a:pPr rtl="0"/>
            <a:r>
              <a:rPr lang="de-DE" sz="1950" dirty="0">
                <a:solidFill>
                  <a:schemeClr val="bg1"/>
                </a:solidFill>
                <a:latin typeface="Trebuchet MS" panose="020B0603020202020204" pitchFamily="34" charset="0"/>
              </a:rPr>
              <a:t>Personalisierte Interaktionen </a:t>
            </a:r>
            <a:br>
              <a:rPr lang="de-DE" sz="1950" dirty="0">
                <a:solidFill>
                  <a:srgbClr val="FF00FF"/>
                </a:solidFill>
                <a:latin typeface="Trebuchet MS" panose="020B0603020202020204" pitchFamily="34" charset="0"/>
              </a:rPr>
            </a:br>
            <a:r>
              <a:rPr lang="de-DE" sz="1950" dirty="0">
                <a:solidFill>
                  <a:schemeClr val="bg1"/>
                </a:solidFill>
                <a:latin typeface="Trebuchet MS" panose="020B0603020202020204" pitchFamily="34" charset="0"/>
              </a:rPr>
              <a:t>mit Kunden</a:t>
            </a:r>
          </a:p>
        </p:txBody>
      </p:sp>
      <p:sp>
        <p:nvSpPr>
          <p:cNvPr id="4" name="Rectangle 3"/>
          <p:cNvSpPr/>
          <p:nvPr/>
        </p:nvSpPr>
        <p:spPr>
          <a:xfrm>
            <a:off x="6731081" y="1"/>
            <a:ext cx="45719" cy="473004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Trebuchet MS" panose="020B0603020202020204" pitchFamily="34" charset="0"/>
            </a:endParaRPr>
          </a:p>
        </p:txBody>
      </p:sp>
      <p:sp>
        <p:nvSpPr>
          <p:cNvPr id="23" name="ZoneTexte 22"/>
          <p:cNvSpPr txBox="1"/>
          <p:nvPr/>
        </p:nvSpPr>
        <p:spPr>
          <a:xfrm>
            <a:off x="425790" y="4018064"/>
            <a:ext cx="6220354" cy="854080"/>
          </a:xfrm>
          <a:prstGeom prst="rect">
            <a:avLst/>
          </a:prstGeom>
          <a:solidFill>
            <a:schemeClr val="accent1">
              <a:lumMod val="50000"/>
            </a:schemeClr>
          </a:solidFill>
        </p:spPr>
        <p:txBody>
          <a:bodyPr wrap="square" rtlCol="0">
            <a:spAutoFit/>
          </a:bodyPr>
          <a:lstStyle/>
          <a:p>
            <a:pPr rtl="0"/>
            <a:r>
              <a:rPr lang="de-DE" sz="1650" b="1" dirty="0">
                <a:solidFill>
                  <a:schemeClr val="bg1"/>
                </a:solidFill>
                <a:latin typeface="Trebuchet MS" panose="020B0603020202020204" pitchFamily="34" charset="0"/>
              </a:rPr>
              <a:t>Vorteile der OXO Connect </a:t>
            </a:r>
            <a:br>
              <a:rPr lang="en-GB" sz="1650" dirty="0">
                <a:solidFill>
                  <a:srgbClr val="FF00FF"/>
                </a:solidFill>
                <a:latin typeface="Trebuchet MS" panose="020B0603020202020204" pitchFamily="34" charset="0"/>
              </a:rPr>
            </a:br>
            <a:r>
              <a:rPr lang="de-DE" sz="1650" dirty="0">
                <a:solidFill>
                  <a:schemeClr val="bg1"/>
                </a:solidFill>
                <a:latin typeface="Trebuchet MS" panose="020B0603020202020204" pitchFamily="34" charset="0"/>
              </a:rPr>
              <a:t>Hochwertige Kommunikation aus Ihrer bevorzugten </a:t>
            </a:r>
            <a:br>
              <a:rPr lang="de-DE" sz="1650" dirty="0">
                <a:solidFill>
                  <a:srgbClr val="FF00FF"/>
                </a:solidFill>
                <a:latin typeface="Trebuchet MS" panose="020B0603020202020204" pitchFamily="34" charset="0"/>
              </a:rPr>
            </a:br>
            <a:r>
              <a:rPr lang="de-DE" sz="1650" dirty="0">
                <a:solidFill>
                  <a:schemeClr val="bg1"/>
                </a:solidFill>
                <a:latin typeface="Trebuchet MS" panose="020B0603020202020204" pitchFamily="34" charset="0"/>
              </a:rPr>
              <a:t>SaaS-Anwendung heraus</a:t>
            </a:r>
          </a:p>
        </p:txBody>
      </p:sp>
      <p:pic>
        <p:nvPicPr>
          <p:cNvPr id="31" name="Picture 6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07415" y="1078997"/>
            <a:ext cx="3988037" cy="1971795"/>
          </a:xfrm>
          <a:prstGeom prst="rect">
            <a:avLst/>
          </a:prstGeom>
        </p:spPr>
      </p:pic>
      <p:sp>
        <p:nvSpPr>
          <p:cNvPr id="36" name="Rectangle 35"/>
          <p:cNvSpPr>
            <a:spLocks/>
          </p:cNvSpPr>
          <p:nvPr/>
        </p:nvSpPr>
        <p:spPr>
          <a:xfrm>
            <a:off x="1006191" y="293646"/>
            <a:ext cx="1980752"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CRM-Pop-up-Fenster bei eingehendem Anruf</a:t>
            </a:r>
          </a:p>
        </p:txBody>
      </p:sp>
      <p:sp>
        <p:nvSpPr>
          <p:cNvPr id="40" name="Rectangle 39"/>
          <p:cNvSpPr>
            <a:spLocks/>
          </p:cNvSpPr>
          <p:nvPr/>
        </p:nvSpPr>
        <p:spPr>
          <a:xfrm>
            <a:off x="4655400" y="3144889"/>
            <a:ext cx="1756098"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Videokonferenzen mit externen Kontakten </a:t>
            </a:r>
          </a:p>
        </p:txBody>
      </p:sp>
      <p:pic>
        <p:nvPicPr>
          <p:cNvPr id="21" name="Image 2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776797" y="923698"/>
            <a:ext cx="2367203" cy="3784239"/>
          </a:xfrm>
          <a:prstGeom prst="rect">
            <a:avLst/>
          </a:prstGeom>
        </p:spPr>
      </p:pic>
      <p:sp>
        <p:nvSpPr>
          <p:cNvPr id="22" name="Rectangle 21"/>
          <p:cNvSpPr>
            <a:spLocks/>
          </p:cNvSpPr>
          <p:nvPr/>
        </p:nvSpPr>
        <p:spPr>
          <a:xfrm>
            <a:off x="5319583" y="1178664"/>
            <a:ext cx="1372281"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Click-to-Call über Telefon oder PC</a:t>
            </a:r>
          </a:p>
        </p:txBody>
      </p:sp>
      <p:pic>
        <p:nvPicPr>
          <p:cNvPr id="26" name="Image 3"/>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520446" y="1595396"/>
            <a:ext cx="835762" cy="417881"/>
          </a:xfrm>
          <a:prstGeom prst="rect">
            <a:avLst/>
          </a:prstGeom>
          <a:noFill/>
        </p:spPr>
      </p:pic>
      <p:pic>
        <p:nvPicPr>
          <p:cNvPr id="27" name="Picture 4" descr="Afficher l'image d'origin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08137" y="1566493"/>
            <a:ext cx="1104248" cy="448601"/>
          </a:xfrm>
          <a:prstGeom prst="rect">
            <a:avLst/>
          </a:prstGeom>
          <a:noFill/>
        </p:spPr>
      </p:pic>
      <p:pic>
        <p:nvPicPr>
          <p:cNvPr id="28" name="Image 11"/>
          <p:cNvPicPr>
            <a:picLocks noChangeAspect="1"/>
          </p:cNvPicPr>
          <p:nvPr/>
        </p:nvPicPr>
        <p:blipFill>
          <a:blip r:embed="rId9" cstate="screen">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tretch>
            <a:fillRect/>
          </a:stretch>
        </p:blipFill>
        <p:spPr>
          <a:xfrm>
            <a:off x="1449243" y="1259150"/>
            <a:ext cx="755884" cy="251962"/>
          </a:xfrm>
          <a:prstGeom prst="rect">
            <a:avLst/>
          </a:prstGeom>
          <a:noFill/>
        </p:spPr>
      </p:pic>
      <p:pic>
        <p:nvPicPr>
          <p:cNvPr id="29" name="Picture 2" descr="RÃ©sultat de recherche d'images pour &quot;MS Teams&quot;"/>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78359" y="1238177"/>
            <a:ext cx="304506" cy="30450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7" descr="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2702" y="1256533"/>
            <a:ext cx="453590" cy="300503"/>
          </a:xfrm>
          <a:prstGeom prst="rect">
            <a:avLst/>
          </a:prstGeom>
          <a:ln w="12700">
            <a:miter lim="400000"/>
          </a:ln>
        </p:spPr>
      </p:pic>
      <p:sp>
        <p:nvSpPr>
          <p:cNvPr id="37" name="Rectangle 36"/>
          <p:cNvSpPr>
            <a:spLocks/>
          </p:cNvSpPr>
          <p:nvPr/>
        </p:nvSpPr>
        <p:spPr>
          <a:xfrm>
            <a:off x="3058892" y="294506"/>
            <a:ext cx="2518481" cy="461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rtl="0"/>
            <a:r>
              <a:rPr lang="de-DE" sz="1200">
                <a:solidFill>
                  <a:schemeClr val="bg1"/>
                </a:solidFill>
                <a:latin typeface="Trebuchet MS" panose="020B0603020202020204" pitchFamily="34" charset="0"/>
              </a:rPr>
              <a:t>Kundennummer wird automatisch in CRM hinzugefügt</a:t>
            </a:r>
          </a:p>
        </p:txBody>
      </p:sp>
      <p:pic>
        <p:nvPicPr>
          <p:cNvPr id="12" name="Image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13604" y="1420614"/>
            <a:ext cx="2437695" cy="1199218"/>
          </a:xfrm>
          <a:prstGeom prst="rect">
            <a:avLst/>
          </a:prstGeom>
        </p:spPr>
      </p:pic>
      <p:sp>
        <p:nvSpPr>
          <p:cNvPr id="46" name="Rectangle 45"/>
          <p:cNvSpPr>
            <a:spLocks/>
          </p:cNvSpPr>
          <p:nvPr/>
        </p:nvSpPr>
        <p:spPr>
          <a:xfrm>
            <a:off x="5327737" y="1894504"/>
            <a:ext cx="1364127" cy="830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rtl="0"/>
            <a:r>
              <a:rPr lang="de-DE" sz="1200">
                <a:solidFill>
                  <a:schemeClr val="bg1"/>
                </a:solidFill>
                <a:latin typeface="Trebuchet MS" panose="020B0603020202020204" pitchFamily="34" charset="0"/>
              </a:rPr>
              <a:t>Zusammenarbeit zwischen Agenten und Experten</a:t>
            </a:r>
          </a:p>
        </p:txBody>
      </p:sp>
      <p:cxnSp>
        <p:nvCxnSpPr>
          <p:cNvPr id="38" name="Connecteur droit 37"/>
          <p:cNvCxnSpPr/>
          <p:nvPr/>
        </p:nvCxnSpPr>
        <p:spPr>
          <a:xfrm>
            <a:off x="2683812" y="737020"/>
            <a:ext cx="670670" cy="879894"/>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4" name="Connecteur droit 43"/>
          <p:cNvCxnSpPr>
            <a:cxnSpLocks/>
            <a:stCxn id="46" idx="1"/>
          </p:cNvCxnSpPr>
          <p:nvPr/>
        </p:nvCxnSpPr>
        <p:spPr>
          <a:xfrm flipH="1">
            <a:off x="4924427" y="2310003"/>
            <a:ext cx="403310" cy="66382"/>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45" name="Connecteur droit 44"/>
          <p:cNvCxnSpPr>
            <a:cxnSpLocks/>
            <a:stCxn id="22" idx="1"/>
          </p:cNvCxnSpPr>
          <p:nvPr/>
        </p:nvCxnSpPr>
        <p:spPr>
          <a:xfrm flipH="1">
            <a:off x="4965803" y="1501830"/>
            <a:ext cx="353780" cy="475160"/>
          </a:xfrm>
          <a:prstGeom prst="line">
            <a:avLst/>
          </a:prstGeom>
          <a:ln w="38100">
            <a:solidFill>
              <a:schemeClr val="accent1"/>
            </a:solidFill>
            <a:tailEnd type="oval"/>
          </a:ln>
        </p:spPr>
        <p:style>
          <a:lnRef idx="1">
            <a:schemeClr val="accent1"/>
          </a:lnRef>
          <a:fillRef idx="0">
            <a:schemeClr val="accent1"/>
          </a:fillRef>
          <a:effectRef idx="0">
            <a:schemeClr val="accent1"/>
          </a:effectRef>
          <a:fontRef idx="minor">
            <a:schemeClr val="tx1"/>
          </a:fontRef>
        </p:style>
      </p:cxnSp>
      <p:pic>
        <p:nvPicPr>
          <p:cNvPr id="6" name="Image 5" descr="Une image contenant équipement électronique&#10;&#10;Description générée automatiquement">
            <a:extLst>
              <a:ext uri="{FF2B5EF4-FFF2-40B4-BE49-F238E27FC236}">
                <a16:creationId xmlns:a16="http://schemas.microsoft.com/office/drawing/2014/main" id="{29D9215D-DBD1-420B-90EE-88275B070F74}"/>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208136" y="1595395"/>
            <a:ext cx="2278495" cy="2309929"/>
          </a:xfrm>
          <a:prstGeom prst="rect">
            <a:avLst/>
          </a:prstGeom>
        </p:spPr>
      </p:pic>
    </p:spTree>
    <p:custDataLst>
      <p:tags r:id="rId1"/>
    </p:custDataLst>
    <p:extLst>
      <p:ext uri="{BB962C8B-B14F-4D97-AF65-F5344CB8AC3E}">
        <p14:creationId xmlns:p14="http://schemas.microsoft.com/office/powerpoint/2010/main" val="2590461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D760000-1D98-4152-98C5-BDE93D7376D4}"/>
              </a:ext>
            </a:extLst>
          </p:cNvPr>
          <p:cNvSpPr>
            <a:spLocks noGrp="1"/>
          </p:cNvSpPr>
          <p:nvPr>
            <p:ph type="body" sz="quarter" idx="69"/>
          </p:nvPr>
        </p:nvSpPr>
        <p:spPr>
          <a:xfrm>
            <a:off x="622860" y="234813"/>
            <a:ext cx="8521140" cy="431938"/>
          </a:xfrm>
        </p:spPr>
        <p:txBody>
          <a:bodyPr/>
          <a:lstStyle/>
          <a:p>
            <a:pPr rtl="0"/>
            <a:r>
              <a:rPr lang="de-DE">
                <a:latin typeface="Trebuchet MS" panose="020B0603020202020204" pitchFamily="34" charset="0"/>
              </a:rPr>
              <a:t>ALE DeskPhones für den Digital Workplace!</a:t>
            </a:r>
          </a:p>
        </p:txBody>
      </p:sp>
      <p:sp>
        <p:nvSpPr>
          <p:cNvPr id="3" name="Rectangle 2">
            <a:extLst>
              <a:ext uri="{FF2B5EF4-FFF2-40B4-BE49-F238E27FC236}">
                <a16:creationId xmlns:a16="http://schemas.microsoft.com/office/drawing/2014/main" id="{02D83D05-7165-498B-97B7-81B77DBA766C}"/>
              </a:ext>
            </a:extLst>
          </p:cNvPr>
          <p:cNvSpPr/>
          <p:nvPr/>
        </p:nvSpPr>
        <p:spPr>
          <a:xfrm>
            <a:off x="373380" y="606885"/>
            <a:ext cx="8770621" cy="40601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Trebuchet MS" panose="020B0603020202020204" pitchFamily="34" charset="0"/>
            </a:endParaRPr>
          </a:p>
        </p:txBody>
      </p:sp>
      <p:pic>
        <p:nvPicPr>
          <p:cNvPr id="12" name="Image 11">
            <a:extLst>
              <a:ext uri="{FF2B5EF4-FFF2-40B4-BE49-F238E27FC236}">
                <a16:creationId xmlns:a16="http://schemas.microsoft.com/office/drawing/2014/main" id="{EF8B17A1-59EA-43C8-9D6B-B6895904B97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284826" y="908022"/>
            <a:ext cx="3214950" cy="3460048"/>
          </a:xfrm>
          <a:prstGeom prst="rect">
            <a:avLst/>
          </a:prstGeom>
        </p:spPr>
      </p:pic>
      <p:sp>
        <p:nvSpPr>
          <p:cNvPr id="20" name="ZoneTexte 19">
            <a:extLst>
              <a:ext uri="{FF2B5EF4-FFF2-40B4-BE49-F238E27FC236}">
                <a16:creationId xmlns:a16="http://schemas.microsoft.com/office/drawing/2014/main" id="{F755B5B0-5092-4DC5-A765-A72A879A757E}"/>
              </a:ext>
            </a:extLst>
          </p:cNvPr>
          <p:cNvSpPr txBox="1"/>
          <p:nvPr/>
        </p:nvSpPr>
        <p:spPr>
          <a:xfrm>
            <a:off x="500445" y="728044"/>
            <a:ext cx="1816178" cy="276999"/>
          </a:xfrm>
          <a:prstGeom prst="rect">
            <a:avLst/>
          </a:prstGeom>
          <a:solidFill>
            <a:schemeClr val="accent1">
              <a:lumMod val="50000"/>
            </a:schemeClr>
          </a:solidFill>
        </p:spPr>
        <p:txBody>
          <a:bodyPr wrap="square" rtlCol="0">
            <a:spAutoFit/>
          </a:bodyPr>
          <a:lstStyle/>
          <a:p>
            <a:pPr rtl="0"/>
            <a:r>
              <a:rPr lang="de-DE" sz="1200">
                <a:solidFill>
                  <a:schemeClr val="bg1"/>
                </a:solidFill>
                <a:latin typeface="Trebuchet MS" panose="020B0603020202020204" pitchFamily="34" charset="0"/>
              </a:rPr>
              <a:t>Das ALE-Erlebnis!</a:t>
            </a:r>
          </a:p>
        </p:txBody>
      </p:sp>
      <p:sp>
        <p:nvSpPr>
          <p:cNvPr id="21" name="ZoneTexte 20">
            <a:extLst>
              <a:ext uri="{FF2B5EF4-FFF2-40B4-BE49-F238E27FC236}">
                <a16:creationId xmlns:a16="http://schemas.microsoft.com/office/drawing/2014/main" id="{79EBB487-0192-4314-95A1-C709734DB2E5}"/>
              </a:ext>
            </a:extLst>
          </p:cNvPr>
          <p:cNvSpPr txBox="1"/>
          <p:nvPr/>
        </p:nvSpPr>
        <p:spPr>
          <a:xfrm>
            <a:off x="607500" y="1340650"/>
            <a:ext cx="1252266" cy="230832"/>
          </a:xfrm>
          <a:prstGeom prst="rect">
            <a:avLst/>
          </a:prstGeom>
          <a:solidFill>
            <a:schemeClr val="accent3"/>
          </a:solidFill>
        </p:spPr>
        <p:txBody>
          <a:bodyPr wrap="none" rtlCol="0">
            <a:spAutoFit/>
          </a:bodyPr>
          <a:lstStyle/>
          <a:p>
            <a:pPr rtl="0"/>
            <a:r>
              <a:rPr lang="de-DE" sz="900">
                <a:solidFill>
                  <a:schemeClr val="bg1"/>
                </a:solidFill>
                <a:latin typeface="Trebuchet MS" panose="020B0603020202020204" pitchFamily="34" charset="0"/>
              </a:rPr>
              <a:t>Hochwertiges Design</a:t>
            </a:r>
          </a:p>
        </p:txBody>
      </p:sp>
      <p:sp>
        <p:nvSpPr>
          <p:cNvPr id="23" name="ZoneTexte 22">
            <a:extLst>
              <a:ext uri="{FF2B5EF4-FFF2-40B4-BE49-F238E27FC236}">
                <a16:creationId xmlns:a16="http://schemas.microsoft.com/office/drawing/2014/main" id="{F5E79D80-0E01-4BE6-A697-4CC0AE2E39AE}"/>
              </a:ext>
            </a:extLst>
          </p:cNvPr>
          <p:cNvSpPr txBox="1"/>
          <p:nvPr/>
        </p:nvSpPr>
        <p:spPr>
          <a:xfrm>
            <a:off x="607500" y="1611389"/>
            <a:ext cx="1651414" cy="230832"/>
          </a:xfrm>
          <a:prstGeom prst="rect">
            <a:avLst/>
          </a:prstGeom>
          <a:solidFill>
            <a:schemeClr val="accent3"/>
          </a:solidFill>
        </p:spPr>
        <p:txBody>
          <a:bodyPr wrap="none" rtlCol="0">
            <a:spAutoFit/>
          </a:bodyPr>
          <a:lstStyle/>
          <a:p>
            <a:pPr rtl="0"/>
            <a:r>
              <a:rPr lang="de-DE" sz="900">
                <a:solidFill>
                  <a:schemeClr val="bg1"/>
                </a:solidFill>
                <a:latin typeface="Trebuchet MS" panose="020B0603020202020204" pitchFamily="34" charset="0"/>
              </a:rPr>
              <a:t>+ Personalisierung: 4 Farben</a:t>
            </a:r>
          </a:p>
        </p:txBody>
      </p:sp>
      <p:sp>
        <p:nvSpPr>
          <p:cNvPr id="26" name="ZoneTexte 25">
            <a:extLst>
              <a:ext uri="{FF2B5EF4-FFF2-40B4-BE49-F238E27FC236}">
                <a16:creationId xmlns:a16="http://schemas.microsoft.com/office/drawing/2014/main" id="{8E67CAF9-86C9-496C-A7EE-599FCFFAE73C}"/>
              </a:ext>
            </a:extLst>
          </p:cNvPr>
          <p:cNvSpPr txBox="1"/>
          <p:nvPr/>
        </p:nvSpPr>
        <p:spPr>
          <a:xfrm>
            <a:off x="622860" y="2196218"/>
            <a:ext cx="1236236" cy="230832"/>
          </a:xfrm>
          <a:prstGeom prst="rect">
            <a:avLst/>
          </a:prstGeom>
          <a:solidFill>
            <a:schemeClr val="accent3"/>
          </a:solidFill>
        </p:spPr>
        <p:txBody>
          <a:bodyPr wrap="none" rtlCol="0">
            <a:spAutoFit/>
          </a:bodyPr>
          <a:lstStyle/>
          <a:p>
            <a:pPr rtl="0"/>
            <a:r>
              <a:rPr lang="de-DE" sz="900">
                <a:solidFill>
                  <a:schemeClr val="bg1"/>
                </a:solidFill>
                <a:latin typeface="Trebuchet MS" panose="020B0603020202020204" pitchFamily="34" charset="0"/>
              </a:rPr>
              <a:t>Symphonic 3D-Audio</a:t>
            </a:r>
          </a:p>
        </p:txBody>
      </p:sp>
      <p:grpSp>
        <p:nvGrpSpPr>
          <p:cNvPr id="4" name="Groupe 3">
            <a:extLst>
              <a:ext uri="{FF2B5EF4-FFF2-40B4-BE49-F238E27FC236}">
                <a16:creationId xmlns:a16="http://schemas.microsoft.com/office/drawing/2014/main" id="{7F717C56-F388-49AA-9A03-1026F996AAA5}"/>
              </a:ext>
            </a:extLst>
          </p:cNvPr>
          <p:cNvGrpSpPr/>
          <p:nvPr/>
        </p:nvGrpSpPr>
        <p:grpSpPr>
          <a:xfrm>
            <a:off x="607501" y="2617369"/>
            <a:ext cx="1677326" cy="790471"/>
            <a:chOff x="607501" y="2617368"/>
            <a:chExt cx="1677325" cy="790471"/>
          </a:xfrm>
        </p:grpSpPr>
        <p:sp>
          <p:nvSpPr>
            <p:cNvPr id="22" name="ZoneTexte 21">
              <a:extLst>
                <a:ext uri="{FF2B5EF4-FFF2-40B4-BE49-F238E27FC236}">
                  <a16:creationId xmlns:a16="http://schemas.microsoft.com/office/drawing/2014/main" id="{17434891-DC34-4D77-A187-7D761887914B}"/>
                </a:ext>
              </a:extLst>
            </p:cNvPr>
            <p:cNvSpPr txBox="1"/>
            <p:nvPr>
              <p:custDataLst>
                <p:tags r:id="rId5"/>
              </p:custDataLst>
            </p:nvPr>
          </p:nvSpPr>
          <p:spPr>
            <a:xfrm>
              <a:off x="607501" y="3038507"/>
              <a:ext cx="1677325" cy="369332"/>
            </a:xfrm>
            <a:prstGeom prst="rect">
              <a:avLst/>
            </a:prstGeom>
            <a:solidFill>
              <a:schemeClr val="accent3"/>
            </a:solidFill>
          </p:spPr>
          <p:txBody>
            <a:bodyPr wrap="square" rtlCol="0">
              <a:spAutoFit/>
            </a:bodyPr>
            <a:lstStyle/>
            <a:p>
              <a:pPr rtl="0"/>
              <a:r>
                <a:rPr lang="de-DE" sz="900">
                  <a:solidFill>
                    <a:schemeClr val="bg1"/>
                  </a:solidFill>
                  <a:latin typeface="Trebuchet MS" panose="020B0603020202020204" pitchFamily="34" charset="0"/>
                </a:rPr>
                <a:t>Touchscreen oder großes Display + Tasten mit LED</a:t>
              </a:r>
            </a:p>
          </p:txBody>
        </p:sp>
        <p:sp>
          <p:nvSpPr>
            <p:cNvPr id="27" name="ZoneTexte 26">
              <a:extLst>
                <a:ext uri="{FF2B5EF4-FFF2-40B4-BE49-F238E27FC236}">
                  <a16:creationId xmlns:a16="http://schemas.microsoft.com/office/drawing/2014/main" id="{7C8C3932-6BFC-4A1C-8711-BCCE49FB6548}"/>
                </a:ext>
              </a:extLst>
            </p:cNvPr>
            <p:cNvSpPr txBox="1"/>
            <p:nvPr/>
          </p:nvSpPr>
          <p:spPr>
            <a:xfrm>
              <a:off x="612573" y="2617368"/>
              <a:ext cx="1342033" cy="369332"/>
            </a:xfrm>
            <a:prstGeom prst="rect">
              <a:avLst/>
            </a:prstGeom>
            <a:solidFill>
              <a:schemeClr val="accent3"/>
            </a:solidFill>
          </p:spPr>
          <p:txBody>
            <a:bodyPr wrap="none" rtlCol="0">
              <a:spAutoFit/>
            </a:bodyPr>
            <a:lstStyle/>
            <a:p>
              <a:pPr rtl="0"/>
              <a:r>
                <a:rPr lang="de-DE" sz="900">
                  <a:solidFill>
                    <a:schemeClr val="bg1"/>
                  </a:solidFill>
                  <a:latin typeface="Trebuchet MS" panose="020B0603020202020204" pitchFamily="34" charset="0"/>
                </a:rPr>
                <a:t>Zugang zu allen </a:t>
              </a:r>
              <a:br>
                <a:rPr lang="de-DE" sz="900" dirty="0">
                  <a:solidFill>
                    <a:srgbClr val="FF00FF"/>
                  </a:solidFill>
                  <a:latin typeface="Trebuchet MS" panose="020B0603020202020204" pitchFamily="34" charset="0"/>
                </a:rPr>
              </a:br>
              <a:r>
                <a:rPr lang="de-DE" sz="900">
                  <a:solidFill>
                    <a:schemeClr val="bg1"/>
                  </a:solidFill>
                  <a:latin typeface="Trebuchet MS" panose="020B0603020202020204" pitchFamily="34" charset="0"/>
                </a:rPr>
                <a:t>ALE-Kommunikationen</a:t>
              </a:r>
            </a:p>
          </p:txBody>
        </p:sp>
      </p:grpSp>
      <p:grpSp>
        <p:nvGrpSpPr>
          <p:cNvPr id="33" name="Groupe 32">
            <a:extLst>
              <a:ext uri="{FF2B5EF4-FFF2-40B4-BE49-F238E27FC236}">
                <a16:creationId xmlns:a16="http://schemas.microsoft.com/office/drawing/2014/main" id="{C2B2B538-7664-4568-A321-A8E1CB71161C}"/>
              </a:ext>
            </a:extLst>
          </p:cNvPr>
          <p:cNvGrpSpPr/>
          <p:nvPr/>
        </p:nvGrpSpPr>
        <p:grpSpPr>
          <a:xfrm>
            <a:off x="5586763" y="2281830"/>
            <a:ext cx="3268523" cy="1071491"/>
            <a:chOff x="5586764" y="2281831"/>
            <a:chExt cx="3268523" cy="1071491"/>
          </a:xfrm>
        </p:grpSpPr>
        <p:pic>
          <p:nvPicPr>
            <p:cNvPr id="6" name="Image 5" descr="Une image contenant personne, intérieur&#10;&#10;Description générée automatiquement">
              <a:extLst>
                <a:ext uri="{FF2B5EF4-FFF2-40B4-BE49-F238E27FC236}">
                  <a16:creationId xmlns:a16="http://schemas.microsoft.com/office/drawing/2014/main" id="{6486DA27-48E6-4DCA-A42E-40473A17385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060459" y="2281831"/>
              <a:ext cx="1606428" cy="1071491"/>
            </a:xfrm>
            <a:prstGeom prst="rect">
              <a:avLst/>
            </a:prstGeom>
          </p:spPr>
        </p:pic>
        <p:sp>
          <p:nvSpPr>
            <p:cNvPr id="9" name="ZoneTexte 8">
              <a:extLst>
                <a:ext uri="{FF2B5EF4-FFF2-40B4-BE49-F238E27FC236}">
                  <a16:creationId xmlns:a16="http://schemas.microsoft.com/office/drawing/2014/main" id="{E989C14C-D3B4-419B-BEEA-52A3B3189E9E}"/>
                </a:ext>
              </a:extLst>
            </p:cNvPr>
            <p:cNvSpPr txBox="1"/>
            <p:nvPr>
              <p:custDataLst>
                <p:tags r:id="rId4"/>
              </p:custDataLst>
            </p:nvPr>
          </p:nvSpPr>
          <p:spPr>
            <a:xfrm>
              <a:off x="7733738" y="3044738"/>
              <a:ext cx="1121549" cy="253916"/>
            </a:xfrm>
            <a:prstGeom prst="rect">
              <a:avLst/>
            </a:prstGeom>
            <a:solidFill>
              <a:schemeClr val="accent1">
                <a:lumMod val="50000"/>
              </a:schemeClr>
            </a:solidFill>
          </p:spPr>
          <p:txBody>
            <a:bodyPr wrap="square" rtlCol="0">
              <a:spAutoFit/>
            </a:bodyPr>
            <a:lstStyle/>
            <a:p>
              <a:pPr algn="r" rtl="0"/>
              <a:r>
                <a:rPr lang="de-DE" sz="1050" dirty="0">
                  <a:solidFill>
                    <a:schemeClr val="bg1"/>
                  </a:solidFill>
                  <a:latin typeface="Trebuchet MS" panose="020B0603020202020204" pitchFamily="34" charset="0"/>
                </a:rPr>
                <a:t>Meeting-Räume</a:t>
              </a:r>
            </a:p>
          </p:txBody>
        </p:sp>
        <p:sp>
          <p:nvSpPr>
            <p:cNvPr id="14" name="ZoneTexte 13">
              <a:extLst>
                <a:ext uri="{FF2B5EF4-FFF2-40B4-BE49-F238E27FC236}">
                  <a16:creationId xmlns:a16="http://schemas.microsoft.com/office/drawing/2014/main" id="{AA1F8B5E-D68C-4F39-B3AC-93F471176906}"/>
                </a:ext>
              </a:extLst>
            </p:cNvPr>
            <p:cNvSpPr txBox="1"/>
            <p:nvPr/>
          </p:nvSpPr>
          <p:spPr>
            <a:xfrm>
              <a:off x="6023100" y="2360483"/>
              <a:ext cx="1125629" cy="230832"/>
            </a:xfrm>
            <a:prstGeom prst="rect">
              <a:avLst/>
            </a:prstGeom>
            <a:solidFill>
              <a:schemeClr val="accent3"/>
            </a:solidFill>
          </p:spPr>
          <p:txBody>
            <a:bodyPr wrap="none" rtlCol="0">
              <a:spAutoFit/>
            </a:bodyPr>
            <a:lstStyle/>
            <a:p>
              <a:pPr algn="r" rtl="0"/>
              <a:r>
                <a:rPr lang="de-DE" sz="900">
                  <a:solidFill>
                    <a:schemeClr val="bg1"/>
                  </a:solidFill>
                  <a:latin typeface="Trebuchet MS" panose="020B0603020202020204" pitchFamily="34" charset="0"/>
                </a:rPr>
                <a:t>Bis zu 3 Mikrofone</a:t>
              </a:r>
            </a:p>
          </p:txBody>
        </p:sp>
        <p:sp>
          <p:nvSpPr>
            <p:cNvPr id="16" name="ZoneTexte 15">
              <a:extLst>
                <a:ext uri="{FF2B5EF4-FFF2-40B4-BE49-F238E27FC236}">
                  <a16:creationId xmlns:a16="http://schemas.microsoft.com/office/drawing/2014/main" id="{F6AB36E3-D749-4A33-AEB4-B360FAFB5BEC}"/>
                </a:ext>
              </a:extLst>
            </p:cNvPr>
            <p:cNvSpPr txBox="1"/>
            <p:nvPr/>
          </p:nvSpPr>
          <p:spPr>
            <a:xfrm>
              <a:off x="6313243" y="2648493"/>
              <a:ext cx="835486" cy="230832"/>
            </a:xfrm>
            <a:prstGeom prst="rect">
              <a:avLst/>
            </a:prstGeom>
            <a:solidFill>
              <a:schemeClr val="accent3"/>
            </a:solidFill>
          </p:spPr>
          <p:txBody>
            <a:bodyPr wrap="none" rtlCol="0">
              <a:spAutoFit/>
            </a:bodyPr>
            <a:lstStyle/>
            <a:p>
              <a:pPr algn="r" rtl="0"/>
              <a:r>
                <a:rPr lang="de-DE" sz="900">
                  <a:solidFill>
                    <a:schemeClr val="bg1"/>
                  </a:solidFill>
                  <a:latin typeface="Trebuchet MS" panose="020B0603020202020204" pitchFamily="34" charset="0"/>
                </a:rPr>
                <a:t>3D-Soundbar</a:t>
              </a:r>
            </a:p>
          </p:txBody>
        </p:sp>
        <p:sp>
          <p:nvSpPr>
            <p:cNvPr id="29" name="ZoneTexte 28">
              <a:extLst>
                <a:ext uri="{FF2B5EF4-FFF2-40B4-BE49-F238E27FC236}">
                  <a16:creationId xmlns:a16="http://schemas.microsoft.com/office/drawing/2014/main" id="{64631C65-1B11-478E-A2EC-F38F14884E03}"/>
                </a:ext>
              </a:extLst>
            </p:cNvPr>
            <p:cNvSpPr txBox="1"/>
            <p:nvPr/>
          </p:nvSpPr>
          <p:spPr>
            <a:xfrm>
              <a:off x="5586764" y="2934448"/>
              <a:ext cx="1561966" cy="369332"/>
            </a:xfrm>
            <a:prstGeom prst="rect">
              <a:avLst/>
            </a:prstGeom>
            <a:solidFill>
              <a:schemeClr val="accent3"/>
            </a:solidFill>
          </p:spPr>
          <p:txBody>
            <a:bodyPr wrap="square" rtlCol="0">
              <a:spAutoFit/>
            </a:bodyPr>
            <a:lstStyle/>
            <a:p>
              <a:pPr algn="r" rtl="0"/>
              <a:r>
                <a:rPr lang="de-DE" sz="900">
                  <a:solidFill>
                    <a:schemeClr val="bg1"/>
                  </a:solidFill>
                  <a:latin typeface="Trebuchet MS" panose="020B0603020202020204" pitchFamily="34" charset="0"/>
                </a:rPr>
                <a:t>Verbindung von Smartphone und Computer</a:t>
              </a:r>
            </a:p>
          </p:txBody>
        </p:sp>
      </p:grpSp>
      <p:grpSp>
        <p:nvGrpSpPr>
          <p:cNvPr id="34" name="Groupe 33">
            <a:extLst>
              <a:ext uri="{FF2B5EF4-FFF2-40B4-BE49-F238E27FC236}">
                <a16:creationId xmlns:a16="http://schemas.microsoft.com/office/drawing/2014/main" id="{A4BD5868-9CA1-4408-8D4D-3405BCF51E78}"/>
              </a:ext>
            </a:extLst>
          </p:cNvPr>
          <p:cNvGrpSpPr/>
          <p:nvPr/>
        </p:nvGrpSpPr>
        <p:grpSpPr>
          <a:xfrm>
            <a:off x="5356252" y="3464706"/>
            <a:ext cx="3472385" cy="1071911"/>
            <a:chOff x="5356251" y="3464705"/>
            <a:chExt cx="3472385" cy="1071911"/>
          </a:xfrm>
        </p:grpSpPr>
        <p:pic>
          <p:nvPicPr>
            <p:cNvPr id="7" name="Image 6" descr="Une image contenant intérieur, personne, mur, table&#10;&#10;Description générée automatiquement">
              <a:extLst>
                <a:ext uri="{FF2B5EF4-FFF2-40B4-BE49-F238E27FC236}">
                  <a16:creationId xmlns:a16="http://schemas.microsoft.com/office/drawing/2014/main" id="{645B7440-8BA9-4C22-A094-DED185F1136B}"/>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067484" y="3464705"/>
              <a:ext cx="1607867" cy="1071911"/>
            </a:xfrm>
            <a:prstGeom prst="rect">
              <a:avLst/>
            </a:prstGeom>
          </p:spPr>
        </p:pic>
        <p:sp>
          <p:nvSpPr>
            <p:cNvPr id="10" name="ZoneTexte 9">
              <a:extLst>
                <a:ext uri="{FF2B5EF4-FFF2-40B4-BE49-F238E27FC236}">
                  <a16:creationId xmlns:a16="http://schemas.microsoft.com/office/drawing/2014/main" id="{B315B228-4A35-4FCF-B15A-FC38F051FB45}"/>
                </a:ext>
              </a:extLst>
            </p:cNvPr>
            <p:cNvSpPr txBox="1"/>
            <p:nvPr/>
          </p:nvSpPr>
          <p:spPr>
            <a:xfrm>
              <a:off x="7733736" y="4241111"/>
              <a:ext cx="1094900" cy="253916"/>
            </a:xfrm>
            <a:prstGeom prst="rect">
              <a:avLst/>
            </a:prstGeom>
            <a:solidFill>
              <a:schemeClr val="accent1">
                <a:lumMod val="50000"/>
              </a:schemeClr>
            </a:solidFill>
          </p:spPr>
          <p:txBody>
            <a:bodyPr wrap="square" rtlCol="0">
              <a:spAutoFit/>
            </a:bodyPr>
            <a:lstStyle/>
            <a:p>
              <a:pPr algn="r" rtl="0"/>
              <a:r>
                <a:rPr lang="de-DE" sz="1050">
                  <a:solidFill>
                    <a:schemeClr val="bg1"/>
                  </a:solidFill>
                  <a:latin typeface="Trebuchet MS" panose="020B0603020202020204" pitchFamily="34" charset="0"/>
                </a:rPr>
                <a:t>Homeoffice</a:t>
              </a:r>
            </a:p>
          </p:txBody>
        </p:sp>
        <p:sp>
          <p:nvSpPr>
            <p:cNvPr id="18" name="ZoneTexte 17">
              <a:extLst>
                <a:ext uri="{FF2B5EF4-FFF2-40B4-BE49-F238E27FC236}">
                  <a16:creationId xmlns:a16="http://schemas.microsoft.com/office/drawing/2014/main" id="{93A15DA8-E9ED-4010-AD78-A0C1AB6076B9}"/>
                </a:ext>
              </a:extLst>
            </p:cNvPr>
            <p:cNvSpPr txBox="1"/>
            <p:nvPr/>
          </p:nvSpPr>
          <p:spPr>
            <a:xfrm>
              <a:off x="5356251" y="3544052"/>
              <a:ext cx="1792478" cy="230832"/>
            </a:xfrm>
            <a:prstGeom prst="rect">
              <a:avLst/>
            </a:prstGeom>
            <a:solidFill>
              <a:schemeClr val="accent3"/>
            </a:solidFill>
          </p:spPr>
          <p:txBody>
            <a:bodyPr wrap="none" rtlCol="0">
              <a:spAutoFit/>
            </a:bodyPr>
            <a:lstStyle/>
            <a:p>
              <a:pPr algn="r" rtl="0"/>
              <a:r>
                <a:rPr lang="de-DE" sz="900">
                  <a:solidFill>
                    <a:schemeClr val="bg1"/>
                  </a:solidFill>
                  <a:latin typeface="Trebuchet MS" panose="020B0603020202020204" pitchFamily="34" charset="0"/>
                </a:rPr>
                <a:t>Zentral verwalteter VPN-Client</a:t>
              </a:r>
            </a:p>
          </p:txBody>
        </p:sp>
        <p:sp>
          <p:nvSpPr>
            <p:cNvPr id="19" name="ZoneTexte 18">
              <a:extLst>
                <a:ext uri="{FF2B5EF4-FFF2-40B4-BE49-F238E27FC236}">
                  <a16:creationId xmlns:a16="http://schemas.microsoft.com/office/drawing/2014/main" id="{0C690D8B-5180-463A-B296-FD94784A7168}"/>
                </a:ext>
              </a:extLst>
            </p:cNvPr>
            <p:cNvSpPr txBox="1"/>
            <p:nvPr/>
          </p:nvSpPr>
          <p:spPr>
            <a:xfrm>
              <a:off x="5837151" y="3830007"/>
              <a:ext cx="1311578" cy="369332"/>
            </a:xfrm>
            <a:prstGeom prst="rect">
              <a:avLst/>
            </a:prstGeom>
            <a:solidFill>
              <a:schemeClr val="accent3"/>
            </a:solidFill>
          </p:spPr>
          <p:txBody>
            <a:bodyPr wrap="none" rtlCol="0">
              <a:spAutoFit/>
            </a:bodyPr>
            <a:lstStyle/>
            <a:p>
              <a:pPr algn="r" rtl="0"/>
              <a:r>
                <a:rPr lang="de-DE" sz="900" dirty="0" err="1">
                  <a:solidFill>
                    <a:schemeClr val="bg1"/>
                  </a:solidFill>
                  <a:latin typeface="Trebuchet MS" panose="020B0603020202020204" pitchFamily="34" charset="0"/>
                </a:rPr>
                <a:t>Superwideband</a:t>
              </a:r>
              <a:r>
                <a:rPr lang="de-DE" sz="900" dirty="0">
                  <a:solidFill>
                    <a:schemeClr val="bg1"/>
                  </a:solidFill>
                  <a:latin typeface="Trebuchet MS" panose="020B0603020202020204" pitchFamily="34" charset="0"/>
                </a:rPr>
                <a:t>-</a:t>
              </a:r>
              <a:br>
                <a:rPr lang="de-DE" sz="900" dirty="0">
                  <a:solidFill>
                    <a:srgbClr val="FF00FF"/>
                  </a:solidFill>
                  <a:latin typeface="Trebuchet MS" panose="020B0603020202020204" pitchFamily="34" charset="0"/>
                </a:rPr>
              </a:br>
              <a:r>
                <a:rPr lang="de-DE" sz="900" dirty="0">
                  <a:solidFill>
                    <a:schemeClr val="bg1"/>
                  </a:solidFill>
                  <a:latin typeface="Trebuchet MS" panose="020B0603020202020204" pitchFamily="34" charset="0"/>
                </a:rPr>
                <a:t>Freisprecheinrichtung</a:t>
              </a:r>
            </a:p>
          </p:txBody>
        </p:sp>
        <p:sp>
          <p:nvSpPr>
            <p:cNvPr id="30" name="ZoneTexte 29">
              <a:extLst>
                <a:ext uri="{FF2B5EF4-FFF2-40B4-BE49-F238E27FC236}">
                  <a16:creationId xmlns:a16="http://schemas.microsoft.com/office/drawing/2014/main" id="{5F02F3F9-261C-47F7-8ED3-DDE139B1309E}"/>
                </a:ext>
              </a:extLst>
            </p:cNvPr>
            <p:cNvSpPr txBox="1"/>
            <p:nvPr/>
          </p:nvSpPr>
          <p:spPr>
            <a:xfrm>
              <a:off x="5876049" y="4255932"/>
              <a:ext cx="1279517" cy="230832"/>
            </a:xfrm>
            <a:prstGeom prst="rect">
              <a:avLst/>
            </a:prstGeom>
            <a:solidFill>
              <a:schemeClr val="accent3"/>
            </a:solidFill>
          </p:spPr>
          <p:txBody>
            <a:bodyPr wrap="none" rIns="34290" rtlCol="0">
              <a:spAutoFit/>
            </a:bodyPr>
            <a:lstStyle>
              <a:defPPr>
                <a:defRPr lang="it-IT"/>
              </a:defPPr>
              <a:lvl1pPr algn="r">
                <a:defRPr sz="900">
                  <a:solidFill>
                    <a:schemeClr val="bg1"/>
                  </a:solidFill>
                </a:defRPr>
              </a:lvl1pPr>
            </a:lstStyle>
            <a:p>
              <a:pPr rtl="0"/>
              <a:r>
                <a:rPr lang="de-DE" dirty="0">
                  <a:latin typeface="Trebuchet MS" panose="020B0603020202020204" pitchFamily="34" charset="0"/>
                </a:rPr>
                <a:t>WiFi-Modul (optional) </a:t>
              </a:r>
            </a:p>
          </p:txBody>
        </p:sp>
      </p:grpSp>
      <p:grpSp>
        <p:nvGrpSpPr>
          <p:cNvPr id="35" name="Groupe 34">
            <a:extLst>
              <a:ext uri="{FF2B5EF4-FFF2-40B4-BE49-F238E27FC236}">
                <a16:creationId xmlns:a16="http://schemas.microsoft.com/office/drawing/2014/main" id="{74D1A1AF-E339-4408-AF57-0F367D71DE37}"/>
              </a:ext>
            </a:extLst>
          </p:cNvPr>
          <p:cNvGrpSpPr/>
          <p:nvPr/>
        </p:nvGrpSpPr>
        <p:grpSpPr>
          <a:xfrm>
            <a:off x="5241472" y="728043"/>
            <a:ext cx="3587166" cy="1437653"/>
            <a:chOff x="5241470" y="728043"/>
            <a:chExt cx="3587166" cy="1437653"/>
          </a:xfrm>
        </p:grpSpPr>
        <p:grpSp>
          <p:nvGrpSpPr>
            <p:cNvPr id="15" name="Groupe 14">
              <a:extLst>
                <a:ext uri="{FF2B5EF4-FFF2-40B4-BE49-F238E27FC236}">
                  <a16:creationId xmlns:a16="http://schemas.microsoft.com/office/drawing/2014/main" id="{FD8DDAD9-2CD0-43DE-8A5D-4ABA8BE5A492}"/>
                </a:ext>
              </a:extLst>
            </p:cNvPr>
            <p:cNvGrpSpPr/>
            <p:nvPr/>
          </p:nvGrpSpPr>
          <p:grpSpPr>
            <a:xfrm>
              <a:off x="5388427" y="1093785"/>
              <a:ext cx="3440209" cy="1071911"/>
              <a:chOff x="5388427" y="1093785"/>
              <a:chExt cx="3440209" cy="1071911"/>
            </a:xfrm>
          </p:grpSpPr>
          <p:pic>
            <p:nvPicPr>
              <p:cNvPr id="8" name="Image 7" descr="Une image contenant intérieur, plafond, pièce, table&#10;&#10;Description générée automatiquement">
                <a:extLst>
                  <a:ext uri="{FF2B5EF4-FFF2-40B4-BE49-F238E27FC236}">
                    <a16:creationId xmlns:a16="http://schemas.microsoft.com/office/drawing/2014/main" id="{BE0CBB38-94DE-4DD8-BCD3-85B74EE0CE42}"/>
                  </a:ext>
                </a:extLst>
              </p:cNvPr>
              <p:cNvPicPr>
                <a:picLocks noChangeAspect="1"/>
              </p:cNvPicPr>
              <p:nvPr>
                <p:custDataLst>
                  <p:tags r:id="rId3"/>
                </p:custDataLst>
              </p:nvPr>
            </p:nvPicPr>
            <p:blipFill rotWithShape="1">
              <a:blip r:embed="rId11" cstate="hqprint">
                <a:extLst>
                  <a:ext uri="{28A0092B-C50C-407E-A947-70E740481C1C}">
                    <a14:useLocalDpi xmlns:a14="http://schemas.microsoft.com/office/drawing/2010/main"/>
                  </a:ext>
                </a:extLst>
              </a:blip>
              <a:srcRect b="-1"/>
              <a:stretch/>
            </p:blipFill>
            <p:spPr>
              <a:xfrm>
                <a:off x="7048707" y="1093785"/>
                <a:ext cx="1606428" cy="1071911"/>
              </a:xfrm>
              <a:prstGeom prst="rect">
                <a:avLst/>
              </a:prstGeom>
            </p:spPr>
          </p:pic>
          <p:sp>
            <p:nvSpPr>
              <p:cNvPr id="11" name="ZoneTexte 10">
                <a:extLst>
                  <a:ext uri="{FF2B5EF4-FFF2-40B4-BE49-F238E27FC236}">
                    <a16:creationId xmlns:a16="http://schemas.microsoft.com/office/drawing/2014/main" id="{082755C1-006C-40D0-9B39-83ECA636A884}"/>
                  </a:ext>
                </a:extLst>
              </p:cNvPr>
              <p:cNvSpPr txBox="1"/>
              <p:nvPr/>
            </p:nvSpPr>
            <p:spPr>
              <a:xfrm>
                <a:off x="7707086" y="1689654"/>
                <a:ext cx="1121550" cy="415498"/>
              </a:xfrm>
              <a:prstGeom prst="rect">
                <a:avLst/>
              </a:prstGeom>
              <a:solidFill>
                <a:schemeClr val="accent1">
                  <a:lumMod val="50000"/>
                </a:schemeClr>
              </a:solidFill>
            </p:spPr>
            <p:txBody>
              <a:bodyPr wrap="square" rtlCol="0">
                <a:spAutoFit/>
              </a:bodyPr>
              <a:lstStyle/>
              <a:p>
                <a:pPr algn="r" rtl="0"/>
                <a:r>
                  <a:rPr lang="de-DE" sz="1050" dirty="0">
                    <a:solidFill>
                      <a:schemeClr val="bg1"/>
                    </a:solidFill>
                    <a:latin typeface="Trebuchet MS" panose="020B0603020202020204" pitchFamily="34" charset="0"/>
                  </a:rPr>
                  <a:t>Flexible Arbeitsplätze</a:t>
                </a:r>
              </a:p>
            </p:txBody>
          </p:sp>
          <p:sp>
            <p:nvSpPr>
              <p:cNvPr id="13" name="ZoneTexte 12">
                <a:extLst>
                  <a:ext uri="{FF2B5EF4-FFF2-40B4-BE49-F238E27FC236}">
                    <a16:creationId xmlns:a16="http://schemas.microsoft.com/office/drawing/2014/main" id="{B8D3AC9E-D23E-4DF8-AD1C-6F4BCABAACDE}"/>
                  </a:ext>
                </a:extLst>
              </p:cNvPr>
              <p:cNvSpPr txBox="1"/>
              <p:nvPr/>
            </p:nvSpPr>
            <p:spPr>
              <a:xfrm>
                <a:off x="5987834" y="1112182"/>
                <a:ext cx="1160895" cy="230832"/>
              </a:xfrm>
              <a:prstGeom prst="rect">
                <a:avLst/>
              </a:prstGeom>
              <a:solidFill>
                <a:schemeClr val="accent3"/>
              </a:solidFill>
            </p:spPr>
            <p:txBody>
              <a:bodyPr wrap="none" rtlCol="0">
                <a:spAutoFit/>
              </a:bodyPr>
              <a:lstStyle/>
              <a:p>
                <a:pPr algn="r" rtl="0"/>
                <a:r>
                  <a:rPr lang="de-DE" sz="900">
                    <a:solidFill>
                      <a:schemeClr val="bg1"/>
                    </a:solidFill>
                    <a:latin typeface="Trebuchet MS" panose="020B0603020202020204" pitchFamily="34" charset="0"/>
                  </a:rPr>
                  <a:t>Hot-Desking-Modus</a:t>
                </a:r>
              </a:p>
            </p:txBody>
          </p:sp>
          <p:sp>
            <p:nvSpPr>
              <p:cNvPr id="17" name="ZoneTexte 16">
                <a:extLst>
                  <a:ext uri="{FF2B5EF4-FFF2-40B4-BE49-F238E27FC236}">
                    <a16:creationId xmlns:a16="http://schemas.microsoft.com/office/drawing/2014/main" id="{A90C309B-C16C-4360-BDD8-1EB0B9FC7F86}"/>
                  </a:ext>
                </a:extLst>
              </p:cNvPr>
              <p:cNvSpPr txBox="1"/>
              <p:nvPr/>
            </p:nvSpPr>
            <p:spPr>
              <a:xfrm>
                <a:off x="6105103" y="1397722"/>
                <a:ext cx="1045479" cy="230832"/>
              </a:xfrm>
              <a:prstGeom prst="rect">
                <a:avLst/>
              </a:prstGeom>
              <a:solidFill>
                <a:schemeClr val="accent3"/>
              </a:solidFill>
            </p:spPr>
            <p:txBody>
              <a:bodyPr wrap="none" rtlCol="0">
                <a:spAutoFit/>
              </a:bodyPr>
              <a:lstStyle/>
              <a:p>
                <a:pPr algn="r" rtl="0"/>
                <a:r>
                  <a:rPr lang="de-DE" sz="900" dirty="0">
                    <a:solidFill>
                      <a:schemeClr val="bg1"/>
                    </a:solidFill>
                    <a:latin typeface="Trebuchet MS" panose="020B0603020202020204" pitchFamily="34" charset="0"/>
                  </a:rPr>
                  <a:t>Drahtloser Hörer</a:t>
                </a:r>
              </a:p>
            </p:txBody>
          </p:sp>
          <p:sp>
            <p:nvSpPr>
              <p:cNvPr id="28" name="ZoneTexte 27">
                <a:extLst>
                  <a:ext uri="{FF2B5EF4-FFF2-40B4-BE49-F238E27FC236}">
                    <a16:creationId xmlns:a16="http://schemas.microsoft.com/office/drawing/2014/main" id="{A659B88E-15E1-4AD3-B96F-DBC03481EBD7}"/>
                  </a:ext>
                </a:extLst>
              </p:cNvPr>
              <p:cNvSpPr txBox="1"/>
              <p:nvPr/>
            </p:nvSpPr>
            <p:spPr>
              <a:xfrm>
                <a:off x="5388427" y="1683262"/>
                <a:ext cx="1760303" cy="369332"/>
              </a:xfrm>
              <a:prstGeom prst="rect">
                <a:avLst/>
              </a:prstGeom>
              <a:solidFill>
                <a:schemeClr val="accent3"/>
              </a:solidFill>
            </p:spPr>
            <p:txBody>
              <a:bodyPr wrap="square" rIns="68580" rtlCol="0">
                <a:spAutoFit/>
              </a:bodyPr>
              <a:lstStyle/>
              <a:p>
                <a:pPr algn="r" rtl="0"/>
                <a:r>
                  <a:rPr lang="de-DE" sz="900">
                    <a:solidFill>
                      <a:schemeClr val="bg1"/>
                    </a:solidFill>
                    <a:latin typeface="Trebuchet MS" panose="020B0603020202020204" pitchFamily="34" charset="0"/>
                  </a:rPr>
                  <a:t>USB-C- oder Bluetooth-Headset</a:t>
                </a:r>
              </a:p>
            </p:txBody>
          </p:sp>
        </p:grpSp>
        <p:sp>
          <p:nvSpPr>
            <p:cNvPr id="32" name="ZoneTexte 31">
              <a:extLst>
                <a:ext uri="{FF2B5EF4-FFF2-40B4-BE49-F238E27FC236}">
                  <a16:creationId xmlns:a16="http://schemas.microsoft.com/office/drawing/2014/main" id="{7184B366-90B3-4393-AFA6-0FCABFFE95CE}"/>
                </a:ext>
              </a:extLst>
            </p:cNvPr>
            <p:cNvSpPr txBox="1"/>
            <p:nvPr>
              <p:custDataLst>
                <p:tags r:id="rId2"/>
              </p:custDataLst>
            </p:nvPr>
          </p:nvSpPr>
          <p:spPr>
            <a:xfrm>
              <a:off x="5241470" y="728043"/>
              <a:ext cx="3402083" cy="276999"/>
            </a:xfrm>
            <a:prstGeom prst="rect">
              <a:avLst/>
            </a:prstGeom>
            <a:solidFill>
              <a:schemeClr val="accent1">
                <a:lumMod val="50000"/>
              </a:schemeClr>
            </a:solidFill>
          </p:spPr>
          <p:txBody>
            <a:bodyPr wrap="square" rtlCol="0">
              <a:spAutoFit/>
            </a:bodyPr>
            <a:lstStyle>
              <a:defPPr>
                <a:defRPr lang="it-IT"/>
              </a:defPPr>
              <a:lvl1pPr>
                <a:defRPr sz="1200">
                  <a:solidFill>
                    <a:schemeClr val="bg1"/>
                  </a:solidFill>
                  <a:latin typeface="Trebuchet MS" panose="020B0603020202020204" pitchFamily="34" charset="0"/>
                </a:defRPr>
              </a:lvl1pPr>
            </a:lstStyle>
            <a:p>
              <a:r>
                <a:rPr lang="de-DE" dirty="0"/>
                <a:t>Sorgen Sie für eine integrative Hybridarbeit!</a:t>
              </a:r>
            </a:p>
          </p:txBody>
        </p:sp>
      </p:grpSp>
      <p:grpSp>
        <p:nvGrpSpPr>
          <p:cNvPr id="31" name="Groupe 30">
            <a:extLst>
              <a:ext uri="{FF2B5EF4-FFF2-40B4-BE49-F238E27FC236}">
                <a16:creationId xmlns:a16="http://schemas.microsoft.com/office/drawing/2014/main" id="{853B5A65-A000-4A36-941B-A8EC27A2631B}"/>
              </a:ext>
            </a:extLst>
          </p:cNvPr>
          <p:cNvGrpSpPr/>
          <p:nvPr/>
        </p:nvGrpSpPr>
        <p:grpSpPr>
          <a:xfrm>
            <a:off x="603825" y="3651290"/>
            <a:ext cx="2105704" cy="775659"/>
            <a:chOff x="805100" y="4868390"/>
            <a:chExt cx="2807606" cy="1034212"/>
          </a:xfrm>
        </p:grpSpPr>
        <p:grpSp>
          <p:nvGrpSpPr>
            <p:cNvPr id="5" name="Groupe 4">
              <a:extLst>
                <a:ext uri="{FF2B5EF4-FFF2-40B4-BE49-F238E27FC236}">
                  <a16:creationId xmlns:a16="http://schemas.microsoft.com/office/drawing/2014/main" id="{C00464E0-E6DC-4576-88BA-81E4100492F4}"/>
                </a:ext>
              </a:extLst>
            </p:cNvPr>
            <p:cNvGrpSpPr/>
            <p:nvPr/>
          </p:nvGrpSpPr>
          <p:grpSpPr>
            <a:xfrm>
              <a:off x="823053" y="4868390"/>
              <a:ext cx="2789653" cy="670993"/>
              <a:chOff x="617289" y="3651288"/>
              <a:chExt cx="1699254" cy="503244"/>
            </a:xfrm>
          </p:grpSpPr>
          <p:sp>
            <p:nvSpPr>
              <p:cNvPr id="24" name="ZoneTexte 23">
                <a:extLst>
                  <a:ext uri="{FF2B5EF4-FFF2-40B4-BE49-F238E27FC236}">
                    <a16:creationId xmlns:a16="http://schemas.microsoft.com/office/drawing/2014/main" id="{33137344-A1FE-44FF-901D-E8716D24C30F}"/>
                  </a:ext>
                </a:extLst>
              </p:cNvPr>
              <p:cNvSpPr txBox="1"/>
              <p:nvPr/>
            </p:nvSpPr>
            <p:spPr>
              <a:xfrm>
                <a:off x="624739" y="3651288"/>
                <a:ext cx="1291757" cy="230832"/>
              </a:xfrm>
              <a:prstGeom prst="rect">
                <a:avLst/>
              </a:prstGeom>
              <a:solidFill>
                <a:schemeClr val="accent3"/>
              </a:solidFill>
            </p:spPr>
            <p:txBody>
              <a:bodyPr wrap="none" rtlCol="0">
                <a:spAutoFit/>
              </a:bodyPr>
              <a:lstStyle/>
              <a:p>
                <a:pPr rtl="0"/>
                <a:r>
                  <a:rPr lang="de-DE" sz="900" dirty="0">
                    <a:solidFill>
                      <a:schemeClr val="bg1"/>
                    </a:solidFill>
                    <a:latin typeface="Trebuchet MS" panose="020B0603020202020204" pitchFamily="34" charset="0"/>
                  </a:rPr>
                  <a:t>Drahtloser Hörer (optional)</a:t>
                </a:r>
              </a:p>
            </p:txBody>
          </p:sp>
          <p:sp>
            <p:nvSpPr>
              <p:cNvPr id="25" name="ZoneTexte 24">
                <a:extLst>
                  <a:ext uri="{FF2B5EF4-FFF2-40B4-BE49-F238E27FC236}">
                    <a16:creationId xmlns:a16="http://schemas.microsoft.com/office/drawing/2014/main" id="{20681AF7-A505-4B9A-B7B3-3E8B91C0CE52}"/>
                  </a:ext>
                </a:extLst>
              </p:cNvPr>
              <p:cNvSpPr txBox="1"/>
              <p:nvPr/>
            </p:nvSpPr>
            <p:spPr>
              <a:xfrm>
                <a:off x="617289" y="3923701"/>
                <a:ext cx="1699254" cy="230831"/>
              </a:xfrm>
              <a:prstGeom prst="rect">
                <a:avLst/>
              </a:prstGeom>
              <a:solidFill>
                <a:schemeClr val="accent3"/>
              </a:solidFill>
            </p:spPr>
            <p:txBody>
              <a:bodyPr wrap="none" rtlCol="0">
                <a:spAutoFit/>
              </a:bodyPr>
              <a:lstStyle/>
              <a:p>
                <a:pPr rtl="0"/>
                <a:r>
                  <a:rPr lang="de-DE" sz="900" dirty="0">
                    <a:solidFill>
                      <a:schemeClr val="bg1"/>
                    </a:solidFill>
                    <a:latin typeface="Trebuchet MS" panose="020B0603020202020204" pitchFamily="34" charset="0"/>
                  </a:rPr>
                  <a:t>Optional: Tastenfeld mit Buchstaben</a:t>
                </a:r>
              </a:p>
            </p:txBody>
          </p:sp>
        </p:grpSp>
        <p:sp>
          <p:nvSpPr>
            <p:cNvPr id="36" name="ZoneTexte 35">
              <a:extLst>
                <a:ext uri="{FF2B5EF4-FFF2-40B4-BE49-F238E27FC236}">
                  <a16:creationId xmlns:a16="http://schemas.microsoft.com/office/drawing/2014/main" id="{094B7D49-6ACC-4387-BED0-1E598E6E32BA}"/>
                </a:ext>
              </a:extLst>
            </p:cNvPr>
            <p:cNvSpPr txBox="1"/>
            <p:nvPr/>
          </p:nvSpPr>
          <p:spPr>
            <a:xfrm>
              <a:off x="805100" y="5594826"/>
              <a:ext cx="1599156" cy="307776"/>
            </a:xfrm>
            <a:prstGeom prst="rect">
              <a:avLst/>
            </a:prstGeom>
            <a:solidFill>
              <a:schemeClr val="accent3"/>
            </a:solidFill>
          </p:spPr>
          <p:txBody>
            <a:bodyPr wrap="none" rtlCol="0">
              <a:spAutoFit/>
            </a:bodyPr>
            <a:lstStyle>
              <a:defPPr>
                <a:defRPr lang="it-IT"/>
              </a:defPPr>
              <a:lvl1pPr>
                <a:defRPr sz="1200">
                  <a:solidFill>
                    <a:schemeClr val="bg1"/>
                  </a:solidFill>
                  <a:latin typeface="Trebuchet MS" panose="020B0603020202020204" pitchFamily="34" charset="0"/>
                </a:defRPr>
              </a:lvl1pPr>
            </a:lstStyle>
            <a:p>
              <a:r>
                <a:rPr lang="de-DE" sz="900" dirty="0"/>
                <a:t> Zusatztastenmodul</a:t>
              </a:r>
            </a:p>
          </p:txBody>
        </p:sp>
      </p:grpSp>
    </p:spTree>
    <p:custDataLst>
      <p:tags r:id="rId1"/>
    </p:custDataLst>
    <p:extLst>
      <p:ext uri="{BB962C8B-B14F-4D97-AF65-F5344CB8AC3E}">
        <p14:creationId xmlns:p14="http://schemas.microsoft.com/office/powerpoint/2010/main" val="3649271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fenêtre, femme, personne&#10;&#10;Description générée automatiquement">
            <a:extLst>
              <a:ext uri="{FF2B5EF4-FFF2-40B4-BE49-F238E27FC236}">
                <a16:creationId xmlns:a16="http://schemas.microsoft.com/office/drawing/2014/main" id="{593A7979-7866-4AAE-9824-7702A1418A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89860" y="666752"/>
            <a:ext cx="6087077" cy="4050000"/>
          </a:xfrm>
          <a:prstGeom prst="rect">
            <a:avLst/>
          </a:prstGeom>
        </p:spPr>
      </p:pic>
      <p:sp>
        <p:nvSpPr>
          <p:cNvPr id="5" name="Espace réservé du texte 4">
            <a:extLst>
              <a:ext uri="{FF2B5EF4-FFF2-40B4-BE49-F238E27FC236}">
                <a16:creationId xmlns:a16="http://schemas.microsoft.com/office/drawing/2014/main" id="{6203D1BF-427B-4E53-918B-E31B89BE8B08}"/>
              </a:ext>
            </a:extLst>
          </p:cNvPr>
          <p:cNvSpPr>
            <a:spLocks noGrp="1"/>
          </p:cNvSpPr>
          <p:nvPr>
            <p:ph type="body" sz="quarter" idx="69"/>
          </p:nvPr>
        </p:nvSpPr>
        <p:spPr>
          <a:xfrm>
            <a:off x="622859" y="234813"/>
            <a:ext cx="8521139" cy="431938"/>
          </a:xfrm>
        </p:spPr>
        <p:txBody>
          <a:bodyPr/>
          <a:lstStyle/>
          <a:p>
            <a:pPr rtl="0"/>
            <a:r>
              <a:rPr lang="de-DE" dirty="0">
                <a:latin typeface="Trebuchet MS" panose="020B0603020202020204" pitchFamily="34" charset="0"/>
              </a:rPr>
              <a:t>ALE DESKPHONES: Auch in digitalen Netzwerken!</a:t>
            </a:r>
          </a:p>
        </p:txBody>
      </p:sp>
      <p:sp>
        <p:nvSpPr>
          <p:cNvPr id="6" name="ZoneTexte 5">
            <a:extLst>
              <a:ext uri="{FF2B5EF4-FFF2-40B4-BE49-F238E27FC236}">
                <a16:creationId xmlns:a16="http://schemas.microsoft.com/office/drawing/2014/main" id="{D7ECA179-02DF-498D-8A5F-38769741AB7D}"/>
              </a:ext>
            </a:extLst>
          </p:cNvPr>
          <p:cNvSpPr txBox="1"/>
          <p:nvPr/>
        </p:nvSpPr>
        <p:spPr>
          <a:xfrm flipH="1">
            <a:off x="383843" y="664574"/>
            <a:ext cx="8750809" cy="4050000"/>
          </a:xfrm>
          <a:prstGeom prst="rect">
            <a:avLst/>
          </a:prstGeom>
          <a:gradFill flip="none" rotWithShape="1">
            <a:gsLst>
              <a:gs pos="0">
                <a:schemeClr val="accent1"/>
              </a:gs>
              <a:gs pos="56000">
                <a:srgbClr val="5A4492">
                  <a:alpha val="98000"/>
                </a:srgbClr>
              </a:gs>
              <a:gs pos="77000">
                <a:schemeClr val="accent1">
                  <a:alpha val="94000"/>
                </a:schemeClr>
              </a:gs>
              <a:gs pos="89000">
                <a:schemeClr val="accent1">
                  <a:alpha val="72000"/>
                </a:schemeClr>
              </a:gs>
              <a:gs pos="100000">
                <a:schemeClr val="accent1">
                  <a:alpha val="91000"/>
                </a:schemeClr>
              </a:gs>
            </a:gsLst>
            <a:lin ang="0" scaled="1"/>
            <a:tileRect/>
          </a:gradFill>
        </p:spPr>
        <p:txBody>
          <a:bodyPr wrap="square" rtlCol="0">
            <a:noAutofit/>
          </a:bodyPr>
          <a:lstStyle/>
          <a:p>
            <a:endParaRPr lang="en-US" sz="1800">
              <a:solidFill>
                <a:schemeClr val="bg1"/>
              </a:solidFill>
              <a:latin typeface="Trebuchet MS" panose="020B0603020202020204" pitchFamily="34" charset="0"/>
            </a:endParaRPr>
          </a:p>
        </p:txBody>
      </p:sp>
      <p:sp>
        <p:nvSpPr>
          <p:cNvPr id="27" name="ZoneTexte 26">
            <a:extLst>
              <a:ext uri="{FF2B5EF4-FFF2-40B4-BE49-F238E27FC236}">
                <a16:creationId xmlns:a16="http://schemas.microsoft.com/office/drawing/2014/main" id="{FDB4C23B-0BB9-4318-A3B9-495C2927B119}"/>
              </a:ext>
            </a:extLst>
          </p:cNvPr>
          <p:cNvSpPr txBox="1"/>
          <p:nvPr/>
        </p:nvSpPr>
        <p:spPr>
          <a:xfrm>
            <a:off x="719033" y="4215421"/>
            <a:ext cx="1447697" cy="477054"/>
          </a:xfrm>
          <a:prstGeom prst="rect">
            <a:avLst/>
          </a:prstGeom>
          <a:solidFill>
            <a:schemeClr val="accent1">
              <a:lumMod val="50000"/>
            </a:schemeClr>
          </a:solidFill>
        </p:spPr>
        <p:txBody>
          <a:bodyPr wrap="square" rtlCol="0">
            <a:spAutoFit/>
          </a:bodyPr>
          <a:lstStyle>
            <a:defPPr>
              <a:defRPr lang="it-IT"/>
            </a:defPPr>
            <a:lvl1pPr>
              <a:lnSpc>
                <a:spcPts val="1500"/>
              </a:lnSpc>
              <a:defRPr sz="1500">
                <a:solidFill>
                  <a:schemeClr val="bg1"/>
                </a:solidFill>
                <a:latin typeface="Trebuchet MS" panose="020B0603020202020204" pitchFamily="34" charset="0"/>
              </a:defRPr>
            </a:lvl1pPr>
          </a:lstStyle>
          <a:p>
            <a:r>
              <a:rPr lang="de-DE" dirty="0"/>
              <a:t>Nachhaltige Geräte</a:t>
            </a:r>
          </a:p>
        </p:txBody>
      </p:sp>
      <p:grpSp>
        <p:nvGrpSpPr>
          <p:cNvPr id="2" name="Groupe 1">
            <a:extLst>
              <a:ext uri="{FF2B5EF4-FFF2-40B4-BE49-F238E27FC236}">
                <a16:creationId xmlns:a16="http://schemas.microsoft.com/office/drawing/2014/main" id="{6AEEF6CE-6F0E-48A5-8121-534BF11ED48E}"/>
              </a:ext>
            </a:extLst>
          </p:cNvPr>
          <p:cNvGrpSpPr/>
          <p:nvPr/>
        </p:nvGrpSpPr>
        <p:grpSpPr>
          <a:xfrm>
            <a:off x="1890574" y="975579"/>
            <a:ext cx="4097717" cy="3703402"/>
            <a:chOff x="1890574" y="975578"/>
            <a:chExt cx="4097717" cy="3703402"/>
          </a:xfrm>
        </p:grpSpPr>
        <p:sp>
          <p:nvSpPr>
            <p:cNvPr id="12" name="ZoneTexte 11">
              <a:extLst>
                <a:ext uri="{FF2B5EF4-FFF2-40B4-BE49-F238E27FC236}">
                  <a16:creationId xmlns:a16="http://schemas.microsoft.com/office/drawing/2014/main" id="{72DD8795-6946-48EA-8193-4B2833261E9F}"/>
                </a:ext>
              </a:extLst>
            </p:cNvPr>
            <p:cNvSpPr txBox="1"/>
            <p:nvPr/>
          </p:nvSpPr>
          <p:spPr>
            <a:xfrm>
              <a:off x="3001458" y="975578"/>
              <a:ext cx="1164101" cy="246221"/>
            </a:xfrm>
            <a:prstGeom prst="rect">
              <a:avLst/>
            </a:prstGeom>
            <a:solidFill>
              <a:schemeClr val="accent3"/>
            </a:solidFill>
          </p:spPr>
          <p:txBody>
            <a:bodyPr wrap="none" rtlCol="0">
              <a:spAutoFit/>
            </a:bodyPr>
            <a:lstStyle/>
            <a:p>
              <a:pPr algn="r" rtl="0"/>
              <a:r>
                <a:rPr lang="de-DE" sz="1000">
                  <a:solidFill>
                    <a:schemeClr val="bg1"/>
                  </a:solidFill>
                  <a:latin typeface="Trebuchet MS" panose="020B0603020202020204" pitchFamily="34" charset="0"/>
                </a:rPr>
                <a:t>Vollduplex-Audio</a:t>
              </a:r>
            </a:p>
          </p:txBody>
        </p:sp>
        <p:sp>
          <p:nvSpPr>
            <p:cNvPr id="13" name="ZoneTexte 12">
              <a:extLst>
                <a:ext uri="{FF2B5EF4-FFF2-40B4-BE49-F238E27FC236}">
                  <a16:creationId xmlns:a16="http://schemas.microsoft.com/office/drawing/2014/main" id="{3B58F8A8-BCB2-45AE-A709-6A82F67AC40F}"/>
                </a:ext>
              </a:extLst>
            </p:cNvPr>
            <p:cNvSpPr txBox="1"/>
            <p:nvPr>
              <p:custDataLst>
                <p:tags r:id="rId5"/>
              </p:custDataLst>
            </p:nvPr>
          </p:nvSpPr>
          <p:spPr>
            <a:xfrm>
              <a:off x="2887644" y="1679276"/>
              <a:ext cx="1277914" cy="246221"/>
            </a:xfrm>
            <a:prstGeom prst="rect">
              <a:avLst/>
            </a:prstGeom>
            <a:solidFill>
              <a:schemeClr val="accent3"/>
            </a:solidFill>
          </p:spPr>
          <p:txBody>
            <a:bodyPr wrap="none" rtlCol="0">
              <a:spAutoFit/>
            </a:bodyPr>
            <a:lstStyle/>
            <a:p>
              <a:pPr algn="r" rtl="0"/>
              <a:r>
                <a:rPr lang="de-DE" sz="1000">
                  <a:solidFill>
                    <a:schemeClr val="bg1"/>
                  </a:solidFill>
                  <a:latin typeface="Trebuchet MS" panose="020B0603020202020204" pitchFamily="34" charset="0"/>
                </a:rPr>
                <a:t>Großes Farbdisplay</a:t>
              </a:r>
            </a:p>
          </p:txBody>
        </p:sp>
        <p:sp>
          <p:nvSpPr>
            <p:cNvPr id="14" name="ZoneTexte 13">
              <a:extLst>
                <a:ext uri="{FF2B5EF4-FFF2-40B4-BE49-F238E27FC236}">
                  <a16:creationId xmlns:a16="http://schemas.microsoft.com/office/drawing/2014/main" id="{F3763390-8AA1-4E05-A78D-B1854D7B3B2F}"/>
                </a:ext>
              </a:extLst>
            </p:cNvPr>
            <p:cNvSpPr txBox="1"/>
            <p:nvPr/>
          </p:nvSpPr>
          <p:spPr>
            <a:xfrm>
              <a:off x="2648796" y="2357435"/>
              <a:ext cx="1516762" cy="246221"/>
            </a:xfrm>
            <a:prstGeom prst="rect">
              <a:avLst/>
            </a:prstGeom>
            <a:solidFill>
              <a:schemeClr val="accent3">
                <a:lumMod val="40000"/>
                <a:lumOff val="60000"/>
              </a:schemeClr>
            </a:solidFill>
          </p:spPr>
          <p:txBody>
            <a:bodyPr wrap="none" rtlCol="0">
              <a:spAutoFit/>
            </a:bodyPr>
            <a:lstStyle/>
            <a:p>
              <a:pPr algn="r" rtl="0"/>
              <a:r>
                <a:rPr lang="de-DE" sz="1000">
                  <a:solidFill>
                    <a:schemeClr val="accent3">
                      <a:lumMod val="75000"/>
                    </a:schemeClr>
                  </a:solidFill>
                  <a:latin typeface="Trebuchet MS" panose="020B0603020202020204" pitchFamily="34" charset="0"/>
                </a:rPr>
                <a:t>Alphabetische Tastatur</a:t>
              </a:r>
            </a:p>
          </p:txBody>
        </p:sp>
        <p:sp>
          <p:nvSpPr>
            <p:cNvPr id="15" name="ZoneTexte 14">
              <a:extLst>
                <a:ext uri="{FF2B5EF4-FFF2-40B4-BE49-F238E27FC236}">
                  <a16:creationId xmlns:a16="http://schemas.microsoft.com/office/drawing/2014/main" id="{5E8EBAA4-525A-4285-9904-9D950F8753C1}"/>
                </a:ext>
              </a:extLst>
            </p:cNvPr>
            <p:cNvSpPr txBox="1"/>
            <p:nvPr/>
          </p:nvSpPr>
          <p:spPr>
            <a:xfrm>
              <a:off x="2878377" y="3061133"/>
              <a:ext cx="1280726" cy="246221"/>
            </a:xfrm>
            <a:prstGeom prst="rect">
              <a:avLst/>
            </a:prstGeom>
            <a:solidFill>
              <a:schemeClr val="accent3">
                <a:lumMod val="40000"/>
                <a:lumOff val="60000"/>
              </a:schemeClr>
            </a:solidFill>
          </p:spPr>
          <p:txBody>
            <a:bodyPr wrap="square" rtlCol="0">
              <a:spAutoFit/>
            </a:bodyPr>
            <a:lstStyle/>
            <a:p>
              <a:pPr algn="r" rtl="0"/>
              <a:r>
                <a:rPr lang="de-DE" sz="1000" dirty="0">
                  <a:solidFill>
                    <a:schemeClr val="accent3">
                      <a:lumMod val="75000"/>
                    </a:schemeClr>
                  </a:solidFill>
                  <a:latin typeface="Trebuchet MS" panose="020B0603020202020204" pitchFamily="34" charset="0"/>
                </a:rPr>
                <a:t>USB-Anschluss</a:t>
              </a:r>
            </a:p>
          </p:txBody>
        </p:sp>
        <p:sp>
          <p:nvSpPr>
            <p:cNvPr id="16" name="ZoneTexte 15">
              <a:extLst>
                <a:ext uri="{FF2B5EF4-FFF2-40B4-BE49-F238E27FC236}">
                  <a16:creationId xmlns:a16="http://schemas.microsoft.com/office/drawing/2014/main" id="{ADFFDFED-BA4B-400F-8863-878A5709A1FB}"/>
                </a:ext>
              </a:extLst>
            </p:cNvPr>
            <p:cNvSpPr txBox="1"/>
            <p:nvPr/>
          </p:nvSpPr>
          <p:spPr>
            <a:xfrm>
              <a:off x="1890574" y="3739292"/>
              <a:ext cx="2274983" cy="246221"/>
            </a:xfrm>
            <a:prstGeom prst="rect">
              <a:avLst/>
            </a:prstGeom>
            <a:solidFill>
              <a:schemeClr val="accent3">
                <a:lumMod val="40000"/>
                <a:lumOff val="60000"/>
              </a:schemeClr>
            </a:solidFill>
          </p:spPr>
          <p:txBody>
            <a:bodyPr wrap="none" rtlCol="0">
              <a:spAutoFit/>
            </a:bodyPr>
            <a:lstStyle/>
            <a:p>
              <a:pPr algn="r" rtl="0"/>
              <a:r>
                <a:rPr lang="de-DE" sz="1000">
                  <a:solidFill>
                    <a:schemeClr val="accent3">
                      <a:lumMod val="75000"/>
                    </a:schemeClr>
                  </a:solidFill>
                  <a:latin typeface="Trebuchet MS" panose="020B0603020202020204" pitchFamily="34" charset="0"/>
                </a:rPr>
                <a:t>2 x 12-Tasten-Modul mit Farbdisplay</a:t>
              </a:r>
            </a:p>
          </p:txBody>
        </p:sp>
        <p:cxnSp>
          <p:nvCxnSpPr>
            <p:cNvPr id="18" name="Connecteur droit 17">
              <a:extLst>
                <a:ext uri="{FF2B5EF4-FFF2-40B4-BE49-F238E27FC236}">
                  <a16:creationId xmlns:a16="http://schemas.microsoft.com/office/drawing/2014/main" id="{F0656CC0-9878-4E9C-A6C2-78E4ED71264B}"/>
                </a:ext>
              </a:extLst>
            </p:cNvPr>
            <p:cNvCxnSpPr/>
            <p:nvPr/>
          </p:nvCxnSpPr>
          <p:spPr>
            <a:xfrm>
              <a:off x="3381375" y="4095750"/>
              <a:ext cx="2028825"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7E61CB92-033F-430A-89B0-A8EF693E1BBB}"/>
                </a:ext>
              </a:extLst>
            </p:cNvPr>
            <p:cNvSpPr txBox="1"/>
            <p:nvPr/>
          </p:nvSpPr>
          <p:spPr>
            <a:xfrm>
              <a:off x="3145886" y="1915377"/>
              <a:ext cx="1015021" cy="215444"/>
            </a:xfrm>
            <a:prstGeom prst="rect">
              <a:avLst/>
            </a:prstGeom>
            <a:noFill/>
          </p:spPr>
          <p:txBody>
            <a:bodyPr wrap="none" rtlCol="0">
              <a:spAutoFit/>
            </a:bodyPr>
            <a:lstStyle/>
            <a:p>
              <a:pPr rtl="0"/>
              <a:r>
                <a:rPr lang="de-DE" sz="800">
                  <a:solidFill>
                    <a:schemeClr val="bg1"/>
                  </a:solidFill>
                  <a:latin typeface="Trebuchet MS" panose="020B0603020202020204" pitchFamily="34" charset="0"/>
                </a:rPr>
                <a:t>10 Tasten mit LED</a:t>
              </a:r>
            </a:p>
          </p:txBody>
        </p:sp>
        <p:sp>
          <p:nvSpPr>
            <p:cNvPr id="20" name="ZoneTexte 19">
              <a:extLst>
                <a:ext uri="{FF2B5EF4-FFF2-40B4-BE49-F238E27FC236}">
                  <a16:creationId xmlns:a16="http://schemas.microsoft.com/office/drawing/2014/main" id="{ECCFBCAF-21FC-47D8-AE9F-4D204D595D17}"/>
                </a:ext>
              </a:extLst>
            </p:cNvPr>
            <p:cNvSpPr txBox="1"/>
            <p:nvPr/>
          </p:nvSpPr>
          <p:spPr>
            <a:xfrm>
              <a:off x="2819592" y="2605655"/>
              <a:ext cx="1386918" cy="215444"/>
            </a:xfrm>
            <a:prstGeom prst="rect">
              <a:avLst/>
            </a:prstGeom>
            <a:noFill/>
          </p:spPr>
          <p:txBody>
            <a:bodyPr wrap="none" rtlCol="0">
              <a:spAutoFit/>
            </a:bodyPr>
            <a:lstStyle/>
            <a:p>
              <a:pPr rtl="0"/>
              <a:r>
                <a:rPr lang="de-DE" sz="800" dirty="0">
                  <a:solidFill>
                    <a:schemeClr val="bg1"/>
                  </a:solidFill>
                  <a:latin typeface="Trebuchet MS" panose="020B0603020202020204" pitchFamily="34" charset="0"/>
                </a:rPr>
                <a:t>Schnelle Verzeichnissuche</a:t>
              </a:r>
            </a:p>
          </p:txBody>
        </p:sp>
        <p:sp>
          <p:nvSpPr>
            <p:cNvPr id="21" name="ZoneTexte 20">
              <a:extLst>
                <a:ext uri="{FF2B5EF4-FFF2-40B4-BE49-F238E27FC236}">
                  <a16:creationId xmlns:a16="http://schemas.microsoft.com/office/drawing/2014/main" id="{8AD02692-A14C-41B1-AE56-A920E342AF64}"/>
                </a:ext>
              </a:extLst>
            </p:cNvPr>
            <p:cNvSpPr txBox="1"/>
            <p:nvPr>
              <p:custDataLst>
                <p:tags r:id="rId6"/>
              </p:custDataLst>
            </p:nvPr>
          </p:nvSpPr>
          <p:spPr>
            <a:xfrm>
              <a:off x="3084250" y="3338820"/>
              <a:ext cx="1059906" cy="215444"/>
            </a:xfrm>
            <a:prstGeom prst="rect">
              <a:avLst/>
            </a:prstGeom>
            <a:noFill/>
          </p:spPr>
          <p:txBody>
            <a:bodyPr wrap="none" rtlCol="0">
              <a:spAutoFit/>
            </a:bodyPr>
            <a:lstStyle/>
            <a:p>
              <a:pPr rtl="0"/>
              <a:r>
                <a:rPr lang="de-DE" sz="800" dirty="0">
                  <a:solidFill>
                    <a:schemeClr val="bg1"/>
                  </a:solidFill>
                  <a:latin typeface="Trebuchet MS" panose="020B0603020202020204" pitchFamily="34" charset="0"/>
                </a:rPr>
                <a:t>Für moderne Hörer</a:t>
              </a:r>
            </a:p>
          </p:txBody>
        </p:sp>
        <p:cxnSp>
          <p:nvCxnSpPr>
            <p:cNvPr id="23" name="Connecteur droit 22">
              <a:extLst>
                <a:ext uri="{FF2B5EF4-FFF2-40B4-BE49-F238E27FC236}">
                  <a16:creationId xmlns:a16="http://schemas.microsoft.com/office/drawing/2014/main" id="{48592574-05DE-497E-B58F-699CCFFC9711}"/>
                </a:ext>
              </a:extLst>
            </p:cNvPr>
            <p:cNvCxnSpPr>
              <a:cxnSpLocks/>
            </p:cNvCxnSpPr>
            <p:nvPr/>
          </p:nvCxnSpPr>
          <p:spPr>
            <a:xfrm>
              <a:off x="2964291" y="4095750"/>
              <a:ext cx="3024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0CBF304F-991A-4BC3-810E-859BD5D239B0}"/>
                </a:ext>
              </a:extLst>
            </p:cNvPr>
            <p:cNvSpPr txBox="1"/>
            <p:nvPr/>
          </p:nvSpPr>
          <p:spPr>
            <a:xfrm>
              <a:off x="2822293" y="4201926"/>
              <a:ext cx="2720617" cy="477054"/>
            </a:xfrm>
            <a:prstGeom prst="rect">
              <a:avLst/>
            </a:prstGeom>
            <a:solidFill>
              <a:schemeClr val="accent1">
                <a:lumMod val="50000"/>
              </a:schemeClr>
            </a:solidFill>
          </p:spPr>
          <p:txBody>
            <a:bodyPr wrap="none" rtlCol="0">
              <a:spAutoFit/>
            </a:bodyPr>
            <a:lstStyle/>
            <a:p>
              <a:pPr>
                <a:lnSpc>
                  <a:spcPts val="1500"/>
                </a:lnSpc>
              </a:pPr>
              <a:r>
                <a:rPr lang="de-DE" sz="1500" dirty="0">
                  <a:solidFill>
                    <a:schemeClr val="bg1"/>
                  </a:solidFill>
                  <a:latin typeface="Trebuchet MS" panose="020B0603020202020204" pitchFamily="34" charset="0"/>
                </a:rPr>
                <a:t>Beginnen Sie jetzt mit Ihrem </a:t>
              </a:r>
              <a:br>
                <a:rPr lang="de-DE" sz="1500" dirty="0">
                  <a:solidFill>
                    <a:srgbClr val="FF00FF"/>
                  </a:solidFill>
                  <a:latin typeface="Trebuchet MS" panose="020B0603020202020204" pitchFamily="34" charset="0"/>
                </a:rPr>
              </a:br>
              <a:r>
                <a:rPr lang="de-DE" sz="1500" dirty="0">
                  <a:solidFill>
                    <a:schemeClr val="bg1"/>
                  </a:solidFill>
                  <a:latin typeface="Trebuchet MS" panose="020B0603020202020204" pitchFamily="34" charset="0"/>
                </a:rPr>
                <a:t>digitalen Netzwerk</a:t>
              </a:r>
            </a:p>
          </p:txBody>
        </p:sp>
        <p:sp>
          <p:nvSpPr>
            <p:cNvPr id="33" name="ZoneTexte 32">
              <a:extLst>
                <a:ext uri="{FF2B5EF4-FFF2-40B4-BE49-F238E27FC236}">
                  <a16:creationId xmlns:a16="http://schemas.microsoft.com/office/drawing/2014/main" id="{09B40E2C-D389-469A-BFD8-5D09E69ED508}"/>
                </a:ext>
              </a:extLst>
            </p:cNvPr>
            <p:cNvSpPr txBox="1"/>
            <p:nvPr/>
          </p:nvSpPr>
          <p:spPr>
            <a:xfrm>
              <a:off x="2503424" y="2048685"/>
              <a:ext cx="1647326" cy="338554"/>
            </a:xfrm>
            <a:prstGeom prst="rect">
              <a:avLst/>
            </a:prstGeom>
            <a:noFill/>
          </p:spPr>
          <p:txBody>
            <a:bodyPr wrap="square" rtlCol="0">
              <a:spAutoFit/>
            </a:bodyPr>
            <a:lstStyle/>
            <a:p>
              <a:pPr algn="r" rtl="0"/>
              <a:r>
                <a:rPr lang="de-DE" sz="800">
                  <a:solidFill>
                    <a:schemeClr val="bg1"/>
                  </a:solidFill>
                  <a:latin typeface="Trebuchet MS" panose="020B0603020202020204" pitchFamily="34" charset="0"/>
                </a:rPr>
                <a:t>Zugang zu allen </a:t>
              </a:r>
              <a:br>
                <a:rPr lang="de-DE" sz="800" dirty="0">
                  <a:solidFill>
                    <a:srgbClr val="FF00FF"/>
                  </a:solidFill>
                  <a:latin typeface="Trebuchet MS" panose="020B0603020202020204" pitchFamily="34" charset="0"/>
                </a:rPr>
              </a:br>
              <a:r>
                <a:rPr lang="de-DE" sz="800">
                  <a:solidFill>
                    <a:schemeClr val="bg1"/>
                  </a:solidFill>
                  <a:latin typeface="Trebuchet MS" panose="020B0603020202020204" pitchFamily="34" charset="0"/>
                </a:rPr>
                <a:t>ALE-Kommunikationsdiensten</a:t>
              </a:r>
            </a:p>
          </p:txBody>
        </p:sp>
      </p:grpSp>
      <p:grpSp>
        <p:nvGrpSpPr>
          <p:cNvPr id="4" name="Groupe 3">
            <a:extLst>
              <a:ext uri="{FF2B5EF4-FFF2-40B4-BE49-F238E27FC236}">
                <a16:creationId xmlns:a16="http://schemas.microsoft.com/office/drawing/2014/main" id="{B2C67235-D386-44D8-8396-37AE138AB928}"/>
              </a:ext>
            </a:extLst>
          </p:cNvPr>
          <p:cNvGrpSpPr/>
          <p:nvPr/>
        </p:nvGrpSpPr>
        <p:grpSpPr>
          <a:xfrm>
            <a:off x="6119999" y="975577"/>
            <a:ext cx="3024000" cy="3716898"/>
            <a:chOff x="6120000" y="975576"/>
            <a:chExt cx="3024000" cy="3716899"/>
          </a:xfrm>
        </p:grpSpPr>
        <p:sp>
          <p:nvSpPr>
            <p:cNvPr id="26" name="ZoneTexte 25">
              <a:extLst>
                <a:ext uri="{FF2B5EF4-FFF2-40B4-BE49-F238E27FC236}">
                  <a16:creationId xmlns:a16="http://schemas.microsoft.com/office/drawing/2014/main" id="{75465B27-39A3-463F-97A2-D6B113584342}"/>
                </a:ext>
              </a:extLst>
            </p:cNvPr>
            <p:cNvSpPr txBox="1"/>
            <p:nvPr>
              <p:custDataLst>
                <p:tags r:id="rId2"/>
              </p:custDataLst>
            </p:nvPr>
          </p:nvSpPr>
          <p:spPr>
            <a:xfrm>
              <a:off x="6318794" y="4215421"/>
              <a:ext cx="2321982" cy="477054"/>
            </a:xfrm>
            <a:prstGeom prst="rect">
              <a:avLst/>
            </a:prstGeom>
            <a:solidFill>
              <a:schemeClr val="accent1">
                <a:lumMod val="50000"/>
              </a:schemeClr>
            </a:solidFill>
          </p:spPr>
          <p:txBody>
            <a:bodyPr wrap="none" rtlCol="0">
              <a:spAutoFit/>
            </a:bodyPr>
            <a:lstStyle/>
            <a:p>
              <a:pPr>
                <a:lnSpc>
                  <a:spcPts val="1500"/>
                </a:lnSpc>
              </a:pPr>
              <a:r>
                <a:rPr lang="de-DE" sz="1500">
                  <a:solidFill>
                    <a:schemeClr val="bg1"/>
                  </a:solidFill>
                  <a:latin typeface="Trebuchet MS" panose="020B0603020202020204" pitchFamily="34" charset="0"/>
                </a:rPr>
                <a:t>Weiterentwicklung zu IP </a:t>
              </a:r>
              <a:br>
                <a:rPr lang="de-DE" sz="1500" dirty="0">
                  <a:solidFill>
                    <a:srgbClr val="FF00FF"/>
                  </a:solidFill>
                  <a:latin typeface="Trebuchet MS" panose="020B0603020202020204" pitchFamily="34" charset="0"/>
                </a:rPr>
              </a:br>
              <a:r>
                <a:rPr lang="de-DE" sz="1500">
                  <a:solidFill>
                    <a:schemeClr val="bg1"/>
                  </a:solidFill>
                  <a:latin typeface="Trebuchet MS" panose="020B0603020202020204" pitchFamily="34" charset="0"/>
                </a:rPr>
                <a:t>jederzeit möglich</a:t>
              </a:r>
            </a:p>
          </p:txBody>
        </p:sp>
        <p:cxnSp>
          <p:nvCxnSpPr>
            <p:cNvPr id="28" name="Connecteur droit 27">
              <a:extLst>
                <a:ext uri="{FF2B5EF4-FFF2-40B4-BE49-F238E27FC236}">
                  <a16:creationId xmlns:a16="http://schemas.microsoft.com/office/drawing/2014/main" id="{6713B8FA-8096-41D1-A6FF-F8E7547A9ADF}"/>
                </a:ext>
              </a:extLst>
            </p:cNvPr>
            <p:cNvCxnSpPr>
              <a:cxnSpLocks/>
            </p:cNvCxnSpPr>
            <p:nvPr/>
          </p:nvCxnSpPr>
          <p:spPr>
            <a:xfrm>
              <a:off x="6120000" y="4095750"/>
              <a:ext cx="30240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495A59E8-7BA3-49DC-9461-E90ED7E04825}"/>
                </a:ext>
              </a:extLst>
            </p:cNvPr>
            <p:cNvSpPr txBox="1"/>
            <p:nvPr>
              <p:custDataLst>
                <p:tags r:id="rId3"/>
              </p:custDataLst>
            </p:nvPr>
          </p:nvSpPr>
          <p:spPr>
            <a:xfrm>
              <a:off x="6926261" y="975576"/>
              <a:ext cx="1790875" cy="553998"/>
            </a:xfrm>
            <a:prstGeom prst="rect">
              <a:avLst/>
            </a:prstGeom>
            <a:solidFill>
              <a:schemeClr val="accent3"/>
            </a:solidFill>
          </p:spPr>
          <p:txBody>
            <a:bodyPr wrap="square" rtlCol="0">
              <a:spAutoFit/>
            </a:bodyPr>
            <a:lstStyle/>
            <a:p>
              <a:pPr rtl="0"/>
              <a:r>
                <a:rPr lang="de-DE" sz="1000" dirty="0">
                  <a:solidFill>
                    <a:schemeClr val="bg1"/>
                  </a:solidFill>
                  <a:latin typeface="Trebuchet MS" panose="020B0603020202020204" pitchFamily="34" charset="0"/>
                </a:rPr>
                <a:t>Hörer und Freisprecheinrichtung in </a:t>
              </a:r>
              <a:r>
                <a:rPr lang="de-DE" sz="1000" dirty="0" err="1">
                  <a:solidFill>
                    <a:schemeClr val="bg1"/>
                  </a:solidFill>
                  <a:latin typeface="Trebuchet MS" panose="020B0603020202020204" pitchFamily="34" charset="0"/>
                </a:rPr>
                <a:t>Wideband</a:t>
              </a:r>
              <a:r>
                <a:rPr lang="de-DE" sz="1000" dirty="0">
                  <a:solidFill>
                    <a:schemeClr val="bg1"/>
                  </a:solidFill>
                  <a:latin typeface="Trebuchet MS" panose="020B0603020202020204" pitchFamily="34" charset="0"/>
                </a:rPr>
                <a:t>-Audioqualität</a:t>
              </a:r>
            </a:p>
          </p:txBody>
        </p:sp>
        <p:sp>
          <p:nvSpPr>
            <p:cNvPr id="30" name="ZoneTexte 29">
              <a:extLst>
                <a:ext uri="{FF2B5EF4-FFF2-40B4-BE49-F238E27FC236}">
                  <a16:creationId xmlns:a16="http://schemas.microsoft.com/office/drawing/2014/main" id="{3089DA0B-EDAB-428F-942E-55E2ADE5FAC8}"/>
                </a:ext>
              </a:extLst>
            </p:cNvPr>
            <p:cNvSpPr txBox="1"/>
            <p:nvPr>
              <p:custDataLst>
                <p:tags r:id="rId4"/>
              </p:custDataLst>
            </p:nvPr>
          </p:nvSpPr>
          <p:spPr>
            <a:xfrm>
              <a:off x="6926261" y="1679275"/>
              <a:ext cx="1790875" cy="400110"/>
            </a:xfrm>
            <a:prstGeom prst="rect">
              <a:avLst/>
            </a:prstGeom>
            <a:solidFill>
              <a:schemeClr val="accent3"/>
            </a:solidFill>
          </p:spPr>
          <p:txBody>
            <a:bodyPr wrap="none" rtlCol="0">
              <a:spAutoFit/>
            </a:bodyPr>
            <a:lstStyle/>
            <a:p>
              <a:pPr rtl="0"/>
              <a:r>
                <a:rPr lang="de-DE" sz="1000">
                  <a:solidFill>
                    <a:schemeClr val="bg1"/>
                  </a:solidFill>
                  <a:latin typeface="Trebuchet MS" panose="020B0603020202020204" pitchFamily="34" charset="0"/>
                </a:rPr>
                <a:t>Sicherer VPN-Client für das </a:t>
              </a:r>
              <a:br>
                <a:rPr lang="de-DE" sz="1000" dirty="0">
                  <a:solidFill>
                    <a:srgbClr val="FF00FF"/>
                  </a:solidFill>
                  <a:latin typeface="Trebuchet MS" panose="020B0603020202020204" pitchFamily="34" charset="0"/>
                </a:rPr>
              </a:br>
              <a:r>
                <a:rPr lang="de-DE" sz="1000">
                  <a:solidFill>
                    <a:schemeClr val="bg1"/>
                  </a:solidFill>
                  <a:latin typeface="Trebuchet MS" panose="020B0603020202020204" pitchFamily="34" charset="0"/>
                </a:rPr>
                <a:t>Homeoffice</a:t>
              </a:r>
            </a:p>
          </p:txBody>
        </p:sp>
        <p:sp>
          <p:nvSpPr>
            <p:cNvPr id="31" name="ZoneTexte 30">
              <a:extLst>
                <a:ext uri="{FF2B5EF4-FFF2-40B4-BE49-F238E27FC236}">
                  <a16:creationId xmlns:a16="http://schemas.microsoft.com/office/drawing/2014/main" id="{83870BB8-B4A0-4D69-B7A4-FE8C69D2DA6D}"/>
                </a:ext>
              </a:extLst>
            </p:cNvPr>
            <p:cNvSpPr txBox="1"/>
            <p:nvPr/>
          </p:nvSpPr>
          <p:spPr>
            <a:xfrm>
              <a:off x="6922466" y="2357434"/>
              <a:ext cx="1553630" cy="246221"/>
            </a:xfrm>
            <a:prstGeom prst="rect">
              <a:avLst/>
            </a:prstGeom>
            <a:solidFill>
              <a:schemeClr val="accent3"/>
            </a:solidFill>
          </p:spPr>
          <p:txBody>
            <a:bodyPr wrap="none" rtlCol="0">
              <a:spAutoFit/>
            </a:bodyPr>
            <a:lstStyle/>
            <a:p>
              <a:pPr rtl="0"/>
              <a:r>
                <a:rPr lang="de-DE" sz="1000">
                  <a:solidFill>
                    <a:schemeClr val="bg1"/>
                  </a:solidFill>
                  <a:latin typeface="Trebuchet MS" panose="020B0603020202020204" pitchFamily="34" charset="0"/>
                </a:rPr>
                <a:t>RJ45 Fast Ethernet Port</a:t>
              </a:r>
            </a:p>
          </p:txBody>
        </p:sp>
        <p:sp>
          <p:nvSpPr>
            <p:cNvPr id="34" name="ZoneTexte 33">
              <a:extLst>
                <a:ext uri="{FF2B5EF4-FFF2-40B4-BE49-F238E27FC236}">
                  <a16:creationId xmlns:a16="http://schemas.microsoft.com/office/drawing/2014/main" id="{05267686-B059-46DE-BD2F-9089A0601542}"/>
                </a:ext>
              </a:extLst>
            </p:cNvPr>
            <p:cNvSpPr txBox="1"/>
            <p:nvPr/>
          </p:nvSpPr>
          <p:spPr>
            <a:xfrm>
              <a:off x="6926261" y="3061132"/>
              <a:ext cx="1823958" cy="400110"/>
            </a:xfrm>
            <a:prstGeom prst="rect">
              <a:avLst/>
            </a:prstGeom>
            <a:solidFill>
              <a:schemeClr val="accent3"/>
            </a:solidFill>
          </p:spPr>
          <p:txBody>
            <a:bodyPr wrap="square" rtlCol="0">
              <a:spAutoFit/>
            </a:bodyPr>
            <a:lstStyle/>
            <a:p>
              <a:pPr rtl="0"/>
              <a:r>
                <a:rPr lang="de-DE" sz="1000">
                  <a:solidFill>
                    <a:schemeClr val="bg1"/>
                  </a:solidFill>
                  <a:latin typeface="Trebuchet MS" panose="020B0603020202020204" pitchFamily="34" charset="0"/>
                </a:rPr>
                <a:t>Cloud-basierte Bereitstellung</a:t>
              </a:r>
            </a:p>
          </p:txBody>
        </p:sp>
      </p:grpSp>
      <p:pic>
        <p:nvPicPr>
          <p:cNvPr id="25" name="Image 24">
            <a:extLst>
              <a:ext uri="{FF2B5EF4-FFF2-40B4-BE49-F238E27FC236}">
                <a16:creationId xmlns:a16="http://schemas.microsoft.com/office/drawing/2014/main" id="{02DC4175-A009-43B3-A8B9-760BA9C1DA6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206510" y="883165"/>
            <a:ext cx="2435872" cy="3081573"/>
          </a:xfrm>
          <a:prstGeom prst="rect">
            <a:avLst/>
          </a:prstGeom>
        </p:spPr>
      </p:pic>
    </p:spTree>
    <p:custDataLst>
      <p:tags r:id="rId1"/>
    </p:custDataLst>
    <p:extLst>
      <p:ext uri="{BB962C8B-B14F-4D97-AF65-F5344CB8AC3E}">
        <p14:creationId xmlns:p14="http://schemas.microsoft.com/office/powerpoint/2010/main" val="2691946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UDIO_ID" val="2712"/>
  <p:tag name="ARTICULATE_TITLE_TAG" val="Herausragender Kundenservice"/>
  <p:tag name="ORIGINAL_AUDIO_FILEPATH" val="C:\DT\OXOCWSA005DE_02\Audios\OXOCWSA005DE09.mp3"/>
  <p:tag name="ELAPSEDTIME" val="0.00"/>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2719"/>
  <p:tag name="ARTICULATE_TITLE_TAG" val="Personalisierte Interaktionen mit Kunden"/>
  <p:tag name="ORIGINAL_AUDIO_FILEPATH" val="C:\DT\OXOCWSA005DE_02\Audios\OXOCWSA005DE10.mp3"/>
  <p:tag name="ELAPSEDTIME" val="0.00"/>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2134805526"/>
  <p:tag name="ARTICULATE_TITLE_TAG" val="ALE DeskPhones für den Digital Workplace!"/>
  <p:tag name="ORIGINAL_AUDIO_FILEPATH" val="C:\DT\OXOCWSA005DE_02\Audios\OXOCWSA005DE15.mp3"/>
  <p:tag name="ELAPSEDTIME" val="0.00"/>
  <p:tag name="TIMELINE" val="25.90/37.35/60.67"/>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DUPLICATEID" val="b11babcb9b324c0bb0073d2e43004c3e"/>
</p:tagLst>
</file>

<file path=ppt/tags/tag14.xml><?xml version="1.0" encoding="utf-8"?>
<p:tagLst xmlns:a="http://schemas.openxmlformats.org/drawingml/2006/main" xmlns:r="http://schemas.openxmlformats.org/officeDocument/2006/relationships" xmlns:p="http://schemas.openxmlformats.org/presentationml/2006/main">
  <p:tag name="DUPLICATEID" val="f161af6cfb8445f6bb8fe8bde716fb8f"/>
</p:tagLst>
</file>

<file path=ppt/tags/tag15.xml><?xml version="1.0" encoding="utf-8"?>
<p:tagLst xmlns:a="http://schemas.openxmlformats.org/drawingml/2006/main" xmlns:r="http://schemas.openxmlformats.org/officeDocument/2006/relationships" xmlns:p="http://schemas.openxmlformats.org/presentationml/2006/main">
  <p:tag name="DUPLICATEID" val="e31d8d42b33d4beb8ddb33ae0bb2c404"/>
</p:tagLst>
</file>

<file path=ppt/tags/tag16.xml><?xml version="1.0" encoding="utf-8"?>
<p:tagLst xmlns:a="http://schemas.openxmlformats.org/drawingml/2006/main" xmlns:r="http://schemas.openxmlformats.org/officeDocument/2006/relationships" xmlns:p="http://schemas.openxmlformats.org/presentationml/2006/main">
  <p:tag name="DUPLICATEID" val="55135166467f4114982d666f9a8bc80d"/>
</p:tagLst>
</file>

<file path=ppt/tags/tag17.xml><?xml version="1.0" encoding="utf-8"?>
<p:tagLst xmlns:a="http://schemas.openxmlformats.org/drawingml/2006/main" xmlns:r="http://schemas.openxmlformats.org/officeDocument/2006/relationships" xmlns:p="http://schemas.openxmlformats.org/presentationml/2006/main">
  <p:tag name="AUDIO_ID" val="2134805572"/>
  <p:tag name="ARTICULATE_TITLE_TAG" val="ALE DeskPhones: Auch in digitalen Netzwerken!"/>
  <p:tag name="ORIGINAL_AUDIO_FILEPATH" val="C:\DT\OXOCWSA005DE_02\Audios\OXOCWSA005DE16.mp3"/>
  <p:tag name="ELAPSEDTIME" val="0.00"/>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DUPLICATEID" val="c2daed97cb2e483f91d697e12eccf7e2"/>
</p:tagLst>
</file>

<file path=ppt/tags/tag19.xml><?xml version="1.0" encoding="utf-8"?>
<p:tagLst xmlns:a="http://schemas.openxmlformats.org/drawingml/2006/main" xmlns:r="http://schemas.openxmlformats.org/officeDocument/2006/relationships" xmlns:p="http://schemas.openxmlformats.org/presentationml/2006/main">
  <p:tag name="DUPLICATEID" val="92cf5ec02bd746fe85bd36fc39fef9f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DUPLICATEID" val="0d832881413d4b2f87287b6723e533d9"/>
</p:tagLst>
</file>

<file path=ppt/tags/tag21.xml><?xml version="1.0" encoding="utf-8"?>
<p:tagLst xmlns:a="http://schemas.openxmlformats.org/drawingml/2006/main" xmlns:r="http://schemas.openxmlformats.org/officeDocument/2006/relationships" xmlns:p="http://schemas.openxmlformats.org/presentationml/2006/main">
  <p:tag name="DUPLICATEID" val="e23e8ef381fb45028b9505623f71ae49"/>
</p:tagLst>
</file>

<file path=ppt/tags/tag22.xml><?xml version="1.0" encoding="utf-8"?>
<p:tagLst xmlns:a="http://schemas.openxmlformats.org/drawingml/2006/main" xmlns:r="http://schemas.openxmlformats.org/officeDocument/2006/relationships" xmlns:p="http://schemas.openxmlformats.org/presentationml/2006/main">
  <p:tag name="DUPLICATEID" val="c654cbda4a924b2e8615e234883a14dc"/>
</p:tagLst>
</file>

<file path=ppt/tags/tag23.xml><?xml version="1.0" encoding="utf-8"?>
<p:tagLst xmlns:a="http://schemas.openxmlformats.org/drawingml/2006/main" xmlns:r="http://schemas.openxmlformats.org/officeDocument/2006/relationships" xmlns:p="http://schemas.openxmlformats.org/presentationml/2006/main">
  <p:tag name="AUDIO_ID" val="2134805435"/>
  <p:tag name="ORIGINAL_AUDIO_FILEPATH" val="C:\TRAVAIL COURS\SALES\EN COURS\OXOCWSA005DE_04\Audios\OXOCWSA005DE18.mp3"/>
  <p:tag name="ELAPSEDTIME" val="0.00"/>
  <p:tag name="ARTICULATE_NAV_LEVEL" val="2"/>
  <p:tag name="ARTICULATE_TOC_EXPANDED" val="True"/>
  <p:tag name="ARTICULATE_SLIDE_PRESENTER_GUID" val="142d39b6-05db-4399-aaf1-6dd3860d2602"/>
  <p:tag name="ARTICULATE_SLIDE_PAUSE" val="1"/>
  <p:tag name="ARTICULATE_HIDE_SLIDE" val="0"/>
  <p:tag name="ARTICULATE_PLAYER_CONTROL_PREVIOUS" val="True"/>
  <p:tag name="ARTICULATE_PLAYER_CONTROL_NEXT" val="True"/>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2720"/>
  <p:tag name="ARTICULATE_TITLE_TAG" val="Standortunab-hängige Kommunikation"/>
  <p:tag name="ORIGINAL_AUDIO_FILEPATH" val="C:\DT\OXOCWSA005DE_02\Audios\OXOCWSA005DE11.mp3"/>
  <p:tag name="ELAPSEDTIME" val="0.00"/>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2688"/>
  <p:tag name="ARTICULATE_TITLE_TAG" val="DECT-Telefone für Mitarbeiter im Büro"/>
  <p:tag name="ORIGINAL_AUDIO_FILEPATH" val="C:\DT\OXOCWSA005DE_02\Audios\OXOCWSA005DE12.mp3"/>
  <p:tag name="ELAPSEDTIME" val="0.00"/>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2134805573"/>
  <p:tag name="ARTICULATE_TITLE_TAG" val="Verbessern sie das kundenerlebnis - wlan: gesprächskontinuität an jedem ort"/>
  <p:tag name="ORIGINAL_AUDIO_FILEPATH" val="C:\DT\OXOCWSA005DE_02\Audios\OXOCWSA005DE14.mp3"/>
  <p:tag name="ELAPSEDTIME" val="0.00"/>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DUPLICATEID" val="a7a8fbfe2daf4122bf7a9b7f6457c441"/>
</p:tagLst>
</file>

<file path=ppt/tags/tag28.xml><?xml version="1.0" encoding="utf-8"?>
<p:tagLst xmlns:a="http://schemas.openxmlformats.org/drawingml/2006/main" xmlns:r="http://schemas.openxmlformats.org/officeDocument/2006/relationships" xmlns:p="http://schemas.openxmlformats.org/presentationml/2006/main">
  <p:tag name="AUDIO_ID" val="2696"/>
  <p:tag name="ARTICULATE_TITLE_TAG" val="OXO Connect: zuverlässig und sicher"/>
  <p:tag name="ORIGINAL_AUDIO_FILEPATH" val="C:\DT\OXOCWSA005DE_02\Audios\OXOCWSA005DE19.mp3"/>
  <p:tag name="ELAPSEDTIME" val="0.00"/>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UDIO_ID" val="399"/>
  <p:tag name="ARTICULATE_TITLE_TAG" val="Cloud Connect und Rainbow sind nach ISO 27001 zertifiziert"/>
  <p:tag name="ORIGINAL_AUDIO_FILEPATH" val="C:\DT\OXOCWSA005DE_02\Audios\OXOCWSA005DE21.mp3"/>
  <p:tag name="ELAPSEDTIME" val="0.00"/>
  <p:tag name="TIMELINE" val="16.87/20.29/23.42/46.94"/>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2716"/>
  <p:tag name="ARTICULATE_TITLE_TAG" val="Kommunikation ist geschäftskritisch"/>
  <p:tag name="ORIGINAL_AUDIO_FILEPATH" val="C:\DT\OXOCWSA005DE_02\Audios\OXOCWSA005DE05.mp3"/>
  <p:tag name="ELAPSEDTIME" val="0.00"/>
  <p:tag name="TIMELINE" val="6.77/16.41/32.69"/>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DUPLICATEID" val="4d97b76ebcac490b838355f8f95a086b"/>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3042"/>
  <p:tag name="ARTICULATE_TITLE_TAG" val="Kommunikation ist geschäftskritisch"/>
  <p:tag name="ORIGINAL_AUDIO_FILEPATH" val="C:\DT\OXOCWSA005DE_02\Audios\OXOCWSA005DE25.mp3"/>
  <p:tag name="ELAPSEDTIME" val="0.00"/>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DUPLICATEID" val="f5afe17d57694665845f07422c9c97b7"/>
</p:tagLst>
</file>

<file path=ppt/tags/tag5.xml><?xml version="1.0" encoding="utf-8"?>
<p:tagLst xmlns:a="http://schemas.openxmlformats.org/drawingml/2006/main" xmlns:r="http://schemas.openxmlformats.org/officeDocument/2006/relationships" xmlns:p="http://schemas.openxmlformats.org/presentationml/2006/main">
  <p:tag name="DUPLICATEID" val="8f4db07c9b5f47279dc7f8a396575d0c"/>
</p:tagLst>
</file>

<file path=ppt/tags/tag6.xml><?xml version="1.0" encoding="utf-8"?>
<p:tagLst xmlns:a="http://schemas.openxmlformats.org/drawingml/2006/main" xmlns:r="http://schemas.openxmlformats.org/officeDocument/2006/relationships" xmlns:p="http://schemas.openxmlformats.org/presentationml/2006/main">
  <p:tag name="DUPLICATEID" val="6636c03d8d33475d830e4fe22dd2d75d"/>
</p:tagLst>
</file>

<file path=ppt/tags/tag7.xml><?xml version="1.0" encoding="utf-8"?>
<p:tagLst xmlns:a="http://schemas.openxmlformats.org/drawingml/2006/main" xmlns:r="http://schemas.openxmlformats.org/officeDocument/2006/relationships" xmlns:p="http://schemas.openxmlformats.org/presentationml/2006/main">
  <p:tag name="AUDIO_ID" val="2717"/>
  <p:tag name="ARTICULATE_TITLE_TAG" val="Standortunabhängiges arbeiten"/>
  <p:tag name="ORIGINAL_AUDIO_FILEPATH" val="C:\DT\OXOCWSA005DE_02\Audios\OXOCWSA005DE07.mp3"/>
  <p:tag name="ELAPSEDTIME" val="0.00"/>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2718"/>
  <p:tag name="ARTICULATE_TITLE_TAG" val="Einfach zu handhabende kommunikation"/>
  <p:tag name="ORIGINAL_AUDIO_FILEPATH" val="C:\DT\OXOCWSA005DE_02\Audios\OXOCWSA005DE08.mp3"/>
  <p:tag name="ELAPSEDTIME" val="0.00"/>
  <p:tag name="ARTICULATE_NAV_LEVEL" val="1"/>
  <p:tag name="ARTICULATE_TOC_EXPANDED" val="True"/>
  <p:tag name="ARTICULATE_SLIDE_PRESENTER_GUID" val="0d541af4-3ed4-4a7e-a8b3-a3f475a0019b"/>
  <p:tag name="ARTICULATE_SLIDE_PAUSE" val="1"/>
  <p:tag name="ARTICULATE_HIDE_SLIDE" val="0"/>
  <p:tag name="ARTICULATE_PLAYER_CONTROL_PREVIOUS" val="True"/>
  <p:tag name="ARTICULATE_PLAYER_CONTROL_NEXT" val="True"/>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2134805528"/>
  <p:tag name="ORIGINAL_AUDIO_FILEPATH" val="C:\COURS\sales\ENTPWSA017EN_02\audio\ENTPWSA017ENa17.mp3"/>
  <p:tag name="ELAPSEDTIME" val="0.00"/>
  <p:tag name="ARTICULATE_SLIDE_THUMBNAIL_REFRESH" val="1"/>
</p:tagLst>
</file>

<file path=ppt/theme/theme1.xml><?xml version="1.0" encoding="utf-8"?>
<a:theme xmlns:a="http://schemas.openxmlformats.org/drawingml/2006/main" name="ALE-16:9-2019 ">
  <a:themeElements>
    <a:clrScheme name="Def">
      <a:dk1>
        <a:srgbClr val="000000"/>
      </a:dk1>
      <a:lt1>
        <a:srgbClr val="FFFFFF"/>
      </a:lt1>
      <a:dk2>
        <a:srgbClr val="494949"/>
      </a:dk2>
      <a:lt2>
        <a:srgbClr val="FFFFFF"/>
      </a:lt2>
      <a:accent1>
        <a:srgbClr val="5A4492"/>
      </a:accent1>
      <a:accent2>
        <a:srgbClr val="00B9E1"/>
      </a:accent2>
      <a:accent3>
        <a:srgbClr val="349E33"/>
      </a:accent3>
      <a:accent4>
        <a:srgbClr val="6638B7"/>
      </a:accent4>
      <a:accent5>
        <a:srgbClr val="FF4500"/>
      </a:accent5>
      <a:accent6>
        <a:srgbClr val="921B9B"/>
      </a:accent6>
      <a:hlink>
        <a:srgbClr val="472467"/>
      </a:hlink>
      <a:folHlink>
        <a:srgbClr val="47246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E_DEF" id="{459034E3-B273-6E44-AF3E-098475828715}" vid="{9944A4F8-E1E3-C64B-8B61-048A4BC3E2E1}"/>
    </a:ext>
  </a:extLst>
</a:theme>
</file>

<file path=ppt/theme/theme2.xml><?xml version="1.0" encoding="utf-8"?>
<a:theme xmlns:a="http://schemas.openxmlformats.org/drawingml/2006/main" name="1_ALE-16:9-2019 ">
  <a:themeElements>
    <a:clrScheme name="Def">
      <a:dk1>
        <a:srgbClr val="000000"/>
      </a:dk1>
      <a:lt1>
        <a:srgbClr val="FFFFFF"/>
      </a:lt1>
      <a:dk2>
        <a:srgbClr val="494949"/>
      </a:dk2>
      <a:lt2>
        <a:srgbClr val="FFFFFF"/>
      </a:lt2>
      <a:accent1>
        <a:srgbClr val="5A4492"/>
      </a:accent1>
      <a:accent2>
        <a:srgbClr val="00B9E1"/>
      </a:accent2>
      <a:accent3>
        <a:srgbClr val="349E33"/>
      </a:accent3>
      <a:accent4>
        <a:srgbClr val="6638B7"/>
      </a:accent4>
      <a:accent5>
        <a:srgbClr val="FF4500"/>
      </a:accent5>
      <a:accent6>
        <a:srgbClr val="921B9B"/>
      </a:accent6>
      <a:hlink>
        <a:srgbClr val="472467"/>
      </a:hlink>
      <a:folHlink>
        <a:srgbClr val="47246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E_DEF" id="{459034E3-B273-6E44-AF3E-098475828715}" vid="{9944A4F8-E1E3-C64B-8B61-048A4BC3E2E1}"/>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356334BC1CCB4EABF3A37834F83F05" ma:contentTypeVersion="16" ma:contentTypeDescription="Create a new document." ma:contentTypeScope="" ma:versionID="4b0e3ed4092e1abcf7c546224a9915e8">
  <xsd:schema xmlns:xsd="http://www.w3.org/2001/XMLSchema" xmlns:xs="http://www.w3.org/2001/XMLSchema" xmlns:p="http://schemas.microsoft.com/office/2006/metadata/properties" xmlns:ns2="bc53837e-68db-46f0-86bd-b426c2e17213" xmlns:ns3="16ada1f6-d1eb-4bae-83e4-a8dbab3b56e3" targetNamespace="http://schemas.microsoft.com/office/2006/metadata/properties" ma:root="true" ma:fieldsID="32cfa8af1caaa30ebc724a6b823e2808" ns2:_="" ns3:_="">
    <xsd:import namespace="bc53837e-68db-46f0-86bd-b426c2e17213"/>
    <xsd:import namespace="16ada1f6-d1eb-4bae-83e4-a8dbab3b56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53837e-68db-46f0-86bd-b426c2e172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d335dd9f-911e-477e-b31c-029a789b2247}" ma:internalName="TaxCatchAll" ma:showField="CatchAllData" ma:web="bc53837e-68db-46f0-86bd-b426c2e172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ada1f6-d1eb-4bae-83e4-a8dbab3b56e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54e35f-e120-48e4-aa47-94efba9dbd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E343-ECEC-43EB-BD7D-0D05076DA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53837e-68db-46f0-86bd-b426c2e17213"/>
    <ds:schemaRef ds:uri="16ada1f6-d1eb-4bae-83e4-a8dbab3b56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7875D5-400A-4915-89B9-D1DC12C3D4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ALE_DEF</Template>
  <TotalTime>0</TotalTime>
  <Words>2962</Words>
  <Application>Microsoft Office PowerPoint</Application>
  <PresentationFormat>Bildschirmpräsentation (16:9)</PresentationFormat>
  <Paragraphs>457</Paragraphs>
  <Slides>19</Slides>
  <Notes>18</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19</vt:i4>
      </vt:variant>
    </vt:vector>
  </HeadingPairs>
  <TitlesOfParts>
    <vt:vector size="29" baseType="lpstr">
      <vt:lpstr>ClanOT-Book</vt:lpstr>
      <vt:lpstr>ClanOT-Medium</vt:lpstr>
      <vt:lpstr>Montserrat Hairline</vt:lpstr>
      <vt:lpstr>Open Sans</vt:lpstr>
      <vt:lpstr>Arial</vt:lpstr>
      <vt:lpstr>Calibri</vt:lpstr>
      <vt:lpstr>Trebuchet MS</vt:lpstr>
      <vt:lpstr>Wingdings</vt:lpstr>
      <vt:lpstr>ALE-16:9-2019 </vt:lpstr>
      <vt:lpstr>1_ALE-16:9-2019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ALE DeskPhones für jede Art der Arbeit</vt:lpstr>
      <vt:lpstr>PowerPoint-Präsentation</vt:lpstr>
      <vt:lpstr>PowerPoint-Präsentation</vt:lpstr>
      <vt:lpstr>PowerPoint-Präsentation</vt:lpstr>
      <vt:lpstr>PowerPoint-Präsentation</vt:lpstr>
      <vt:lpstr>VERBESSERN SIE DAS KUNDENERLEBNIS WLAN: GESPRÄCHSKONTINUITÄT AN JEDEM ORT</vt:lpstr>
      <vt:lpstr>PowerPoint-Präsentation</vt:lpstr>
      <vt:lpstr>Cloud Connect und Rainbow sind nach ISO 27001 zertifiziert</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OXO Connect 5.0 Customer presentation</dc:title>
  <dc:subject/>
  <dc:creator>ALE@al-enterprise.com</dc:creator>
  <cp:keywords>OXO Connect, OXO Connect Evolution, 2021Q4</cp:keywords>
  <dc:description/>
  <cp:lastModifiedBy>Lay Benjamin</cp:lastModifiedBy>
  <cp:revision>465</cp:revision>
  <dcterms:created xsi:type="dcterms:W3CDTF">2019-05-14T10:16:52Z</dcterms:created>
  <dcterms:modified xsi:type="dcterms:W3CDTF">2023-05-03T12:33:13Z</dcterms:modified>
  <cp:category/>
</cp:coreProperties>
</file>