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4"/>
  </p:sldMasterIdLst>
  <p:notesMasterIdLst>
    <p:notesMasterId r:id="rId70"/>
  </p:notesMasterIdLst>
  <p:handoutMasterIdLst>
    <p:handoutMasterId r:id="rId71"/>
  </p:handoutMasterIdLst>
  <p:sldIdLst>
    <p:sldId id="2561" r:id="rId5"/>
    <p:sldId id="2562" r:id="rId6"/>
    <p:sldId id="2563" r:id="rId7"/>
    <p:sldId id="2564" r:id="rId8"/>
    <p:sldId id="2565" r:id="rId9"/>
    <p:sldId id="2566" r:id="rId10"/>
    <p:sldId id="2628" r:id="rId11"/>
    <p:sldId id="2629" r:id="rId12"/>
    <p:sldId id="2630" r:id="rId13"/>
    <p:sldId id="2567" r:id="rId14"/>
    <p:sldId id="2681" r:id="rId15"/>
    <p:sldId id="2665" r:id="rId16"/>
    <p:sldId id="2673" r:id="rId17"/>
    <p:sldId id="2674" r:id="rId18"/>
    <p:sldId id="2675" r:id="rId19"/>
    <p:sldId id="2581" r:id="rId20"/>
    <p:sldId id="2682" r:id="rId21"/>
    <p:sldId id="2676" r:id="rId22"/>
    <p:sldId id="2677" r:id="rId23"/>
    <p:sldId id="2678" r:id="rId24"/>
    <p:sldId id="2686" r:id="rId25"/>
    <p:sldId id="2685" r:id="rId26"/>
    <p:sldId id="2679" r:id="rId27"/>
    <p:sldId id="2575" r:id="rId28"/>
    <p:sldId id="2569" r:id="rId29"/>
    <p:sldId id="2585" r:id="rId30"/>
    <p:sldId id="2582" r:id="rId31"/>
    <p:sldId id="2583" r:id="rId32"/>
    <p:sldId id="2586" r:id="rId33"/>
    <p:sldId id="2587" r:id="rId34"/>
    <p:sldId id="2588" r:id="rId35"/>
    <p:sldId id="2683" r:id="rId36"/>
    <p:sldId id="2684" r:id="rId37"/>
    <p:sldId id="2697" r:id="rId38"/>
    <p:sldId id="2591" r:id="rId39"/>
    <p:sldId id="2631" r:id="rId40"/>
    <p:sldId id="2593" r:id="rId41"/>
    <p:sldId id="2594" r:id="rId42"/>
    <p:sldId id="2691" r:id="rId43"/>
    <p:sldId id="2692" r:id="rId44"/>
    <p:sldId id="2693" r:id="rId45"/>
    <p:sldId id="2597" r:id="rId46"/>
    <p:sldId id="2598" r:id="rId47"/>
    <p:sldId id="2599" r:id="rId48"/>
    <p:sldId id="2600" r:id="rId49"/>
    <p:sldId id="2690" r:id="rId50"/>
    <p:sldId id="2601" r:id="rId51"/>
    <p:sldId id="2602" r:id="rId52"/>
    <p:sldId id="2603" r:id="rId53"/>
    <p:sldId id="2604" r:id="rId54"/>
    <p:sldId id="2605" r:id="rId55"/>
    <p:sldId id="2606" r:id="rId56"/>
    <p:sldId id="2607" r:id="rId57"/>
    <p:sldId id="2726" r:id="rId58"/>
    <p:sldId id="2689" r:id="rId59"/>
    <p:sldId id="2618" r:id="rId60"/>
    <p:sldId id="2619" r:id="rId61"/>
    <p:sldId id="2620" r:id="rId62"/>
    <p:sldId id="2621" r:id="rId63"/>
    <p:sldId id="2622" r:id="rId64"/>
    <p:sldId id="2627" r:id="rId65"/>
    <p:sldId id="2656" r:id="rId66"/>
    <p:sldId id="2625" r:id="rId67"/>
    <p:sldId id="2626" r:id="rId68"/>
    <p:sldId id="2560" r:id="rId69"/>
  </p:sldIdLst>
  <p:sldSz cx="9144000" cy="5143500" type="screen16x9"/>
  <p:notesSz cx="6858000" cy="9144000"/>
  <p:defaultTextStyle>
    <a:defPPr>
      <a:defRPr lang="it-IT"/>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4389"/>
    <a:srgbClr val="6B489D"/>
    <a:srgbClr val="93358D"/>
    <a:srgbClr val="7E2E78"/>
    <a:srgbClr val="5921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78" autoAdjust="0"/>
    <p:restoredTop sz="94631" autoAdjust="0"/>
  </p:normalViewPr>
  <p:slideViewPr>
    <p:cSldViewPr snapToGrid="0" snapToObjects="1">
      <p:cViewPr varScale="1">
        <p:scale>
          <a:sx n="120" d="100"/>
          <a:sy n="120" d="100"/>
        </p:scale>
        <p:origin x="108" y="72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9816"/>
    </p:cViewPr>
  </p:sorterViewPr>
  <p:notesViewPr>
    <p:cSldViewPr snapToGrid="0" snapToObject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clerc Ludovic" userId="87d97eee-f522-435e-95f4-dabd405a99f2" providerId="ADAL" clId="{856D34D6-EF17-4BA3-85BE-F85CBD9B9D1D}"/>
    <pc:docChg chg="undo custSel addSld delSld modSld modMainMaster">
      <pc:chgData name="Leclerc Ludovic" userId="87d97eee-f522-435e-95f4-dabd405a99f2" providerId="ADAL" clId="{856D34D6-EF17-4BA3-85BE-F85CBD9B9D1D}" dt="2023-03-21T15:00:41.269" v="381"/>
      <pc:docMkLst>
        <pc:docMk/>
      </pc:docMkLst>
      <pc:sldChg chg="modSp mod">
        <pc:chgData name="Leclerc Ludovic" userId="87d97eee-f522-435e-95f4-dabd405a99f2" providerId="ADAL" clId="{856D34D6-EF17-4BA3-85BE-F85CBD9B9D1D}" dt="2023-03-21T13:48:43.525" v="4" actId="20577"/>
        <pc:sldMkLst>
          <pc:docMk/>
          <pc:sldMk cId="3263659833" sldId="2561"/>
        </pc:sldMkLst>
        <pc:spChg chg="mod">
          <ac:chgData name="Leclerc Ludovic" userId="87d97eee-f522-435e-95f4-dabd405a99f2" providerId="ADAL" clId="{856D34D6-EF17-4BA3-85BE-F85CBD9B9D1D}" dt="2023-03-21T13:48:43.525" v="4" actId="20577"/>
          <ac:spMkLst>
            <pc:docMk/>
            <pc:sldMk cId="3263659833" sldId="2561"/>
            <ac:spMk id="3" creationId="{D943097D-0009-4B34-B667-DFF00B508F29}"/>
          </ac:spMkLst>
        </pc:spChg>
      </pc:sldChg>
      <pc:sldChg chg="modSp mod modAnim">
        <pc:chgData name="Leclerc Ludovic" userId="87d97eee-f522-435e-95f4-dabd405a99f2" providerId="ADAL" clId="{856D34D6-EF17-4BA3-85BE-F85CBD9B9D1D}" dt="2023-03-21T14:01:27.206" v="136"/>
        <pc:sldMkLst>
          <pc:docMk/>
          <pc:sldMk cId="1500783192" sldId="2562"/>
        </pc:sldMkLst>
        <pc:spChg chg="mod">
          <ac:chgData name="Leclerc Ludovic" userId="87d97eee-f522-435e-95f4-dabd405a99f2" providerId="ADAL" clId="{856D34D6-EF17-4BA3-85BE-F85CBD9B9D1D}" dt="2023-03-21T14:01:17.400" v="132" actId="14100"/>
          <ac:spMkLst>
            <pc:docMk/>
            <pc:sldMk cId="1500783192" sldId="2562"/>
            <ac:spMk id="2" creationId="{00000000-0000-0000-0000-000000000000}"/>
          </ac:spMkLst>
        </pc:spChg>
      </pc:sldChg>
      <pc:sldChg chg="modSp mod">
        <pc:chgData name="Leclerc Ludovic" userId="87d97eee-f522-435e-95f4-dabd405a99f2" providerId="ADAL" clId="{856D34D6-EF17-4BA3-85BE-F85CBD9B9D1D}" dt="2023-03-21T14:36:09.760" v="220" actId="1076"/>
        <pc:sldMkLst>
          <pc:docMk/>
          <pc:sldMk cId="3611680757" sldId="2569"/>
        </pc:sldMkLst>
        <pc:spChg chg="mod">
          <ac:chgData name="Leclerc Ludovic" userId="87d97eee-f522-435e-95f4-dabd405a99f2" providerId="ADAL" clId="{856D34D6-EF17-4BA3-85BE-F85CBD9B9D1D}" dt="2023-03-21T14:36:09.760" v="220" actId="1076"/>
          <ac:spMkLst>
            <pc:docMk/>
            <pc:sldMk cId="3611680757" sldId="2569"/>
            <ac:spMk id="30" creationId="{00000000-0000-0000-0000-000000000000}"/>
          </ac:spMkLst>
        </pc:spChg>
      </pc:sldChg>
      <pc:sldChg chg="modSp mod">
        <pc:chgData name="Leclerc Ludovic" userId="87d97eee-f522-435e-95f4-dabd405a99f2" providerId="ADAL" clId="{856D34D6-EF17-4BA3-85BE-F85CBD9B9D1D}" dt="2023-03-21T14:35:54.496" v="219" actId="1076"/>
        <pc:sldMkLst>
          <pc:docMk/>
          <pc:sldMk cId="3983356581" sldId="2575"/>
        </pc:sldMkLst>
        <pc:spChg chg="mod">
          <ac:chgData name="Leclerc Ludovic" userId="87d97eee-f522-435e-95f4-dabd405a99f2" providerId="ADAL" clId="{856D34D6-EF17-4BA3-85BE-F85CBD9B9D1D}" dt="2023-03-21T14:35:54.496" v="219" actId="1076"/>
          <ac:spMkLst>
            <pc:docMk/>
            <pc:sldMk cId="3983356581" sldId="2575"/>
            <ac:spMk id="30" creationId="{00000000-0000-0000-0000-000000000000}"/>
          </ac:spMkLst>
        </pc:spChg>
      </pc:sldChg>
      <pc:sldChg chg="delSp mod">
        <pc:chgData name="Leclerc Ludovic" userId="87d97eee-f522-435e-95f4-dabd405a99f2" providerId="ADAL" clId="{856D34D6-EF17-4BA3-85BE-F85CBD9B9D1D}" dt="2023-03-21T14:25:44.885" v="179" actId="478"/>
        <pc:sldMkLst>
          <pc:docMk/>
          <pc:sldMk cId="376329381" sldId="2581"/>
        </pc:sldMkLst>
        <pc:spChg chg="del">
          <ac:chgData name="Leclerc Ludovic" userId="87d97eee-f522-435e-95f4-dabd405a99f2" providerId="ADAL" clId="{856D34D6-EF17-4BA3-85BE-F85CBD9B9D1D}" dt="2023-03-21T14:25:44.885" v="179" actId="478"/>
          <ac:spMkLst>
            <pc:docMk/>
            <pc:sldMk cId="376329381" sldId="2581"/>
            <ac:spMk id="12" creationId="{00000000-0000-0000-0000-000000000000}"/>
          </ac:spMkLst>
        </pc:spChg>
        <pc:spChg chg="del">
          <ac:chgData name="Leclerc Ludovic" userId="87d97eee-f522-435e-95f4-dabd405a99f2" providerId="ADAL" clId="{856D34D6-EF17-4BA3-85BE-F85CBD9B9D1D}" dt="2023-03-21T14:25:43.248" v="178" actId="478"/>
          <ac:spMkLst>
            <pc:docMk/>
            <pc:sldMk cId="376329381" sldId="2581"/>
            <ac:spMk id="13" creationId="{00000000-0000-0000-0000-000000000000}"/>
          </ac:spMkLst>
        </pc:spChg>
      </pc:sldChg>
      <pc:sldChg chg="delSp modSp mod">
        <pc:chgData name="Leclerc Ludovic" userId="87d97eee-f522-435e-95f4-dabd405a99f2" providerId="ADAL" clId="{856D34D6-EF17-4BA3-85BE-F85CBD9B9D1D}" dt="2023-03-21T14:37:07.541" v="225" actId="20577"/>
        <pc:sldMkLst>
          <pc:docMk/>
          <pc:sldMk cId="1351154605" sldId="2582"/>
        </pc:sldMkLst>
        <pc:spChg chg="del">
          <ac:chgData name="Leclerc Ludovic" userId="87d97eee-f522-435e-95f4-dabd405a99f2" providerId="ADAL" clId="{856D34D6-EF17-4BA3-85BE-F85CBD9B9D1D}" dt="2023-03-21T14:36:28.652" v="223" actId="478"/>
          <ac:spMkLst>
            <pc:docMk/>
            <pc:sldMk cId="1351154605" sldId="2582"/>
            <ac:spMk id="23" creationId="{07748B77-C035-4727-8ACF-8E871E8BC4F1}"/>
          </ac:spMkLst>
        </pc:spChg>
        <pc:spChg chg="mod">
          <ac:chgData name="Leclerc Ludovic" userId="87d97eee-f522-435e-95f4-dabd405a99f2" providerId="ADAL" clId="{856D34D6-EF17-4BA3-85BE-F85CBD9B9D1D}" dt="2023-03-21T14:37:07.541" v="225" actId="20577"/>
          <ac:spMkLst>
            <pc:docMk/>
            <pc:sldMk cId="1351154605" sldId="2582"/>
            <ac:spMk id="29" creationId="{00000000-0000-0000-0000-000000000000}"/>
          </ac:spMkLst>
        </pc:spChg>
        <pc:spChg chg="mod">
          <ac:chgData name="Leclerc Ludovic" userId="87d97eee-f522-435e-95f4-dabd405a99f2" providerId="ADAL" clId="{856D34D6-EF17-4BA3-85BE-F85CBD9B9D1D}" dt="2023-03-21T14:36:26.088" v="222" actId="1076"/>
          <ac:spMkLst>
            <pc:docMk/>
            <pc:sldMk cId="1351154605" sldId="2582"/>
            <ac:spMk id="30" creationId="{00000000-0000-0000-0000-000000000000}"/>
          </ac:spMkLst>
        </pc:spChg>
      </pc:sldChg>
      <pc:sldChg chg="modSp mod">
        <pc:chgData name="Leclerc Ludovic" userId="87d97eee-f522-435e-95f4-dabd405a99f2" providerId="ADAL" clId="{856D34D6-EF17-4BA3-85BE-F85CBD9B9D1D}" dt="2023-03-21T14:36:34.313" v="224" actId="1076"/>
        <pc:sldMkLst>
          <pc:docMk/>
          <pc:sldMk cId="2118368706" sldId="2583"/>
        </pc:sldMkLst>
        <pc:spChg chg="mod">
          <ac:chgData name="Leclerc Ludovic" userId="87d97eee-f522-435e-95f4-dabd405a99f2" providerId="ADAL" clId="{856D34D6-EF17-4BA3-85BE-F85CBD9B9D1D}" dt="2023-03-21T14:36:34.313" v="224" actId="1076"/>
          <ac:spMkLst>
            <pc:docMk/>
            <pc:sldMk cId="2118368706" sldId="2583"/>
            <ac:spMk id="30" creationId="{00000000-0000-0000-0000-000000000000}"/>
          </ac:spMkLst>
        </pc:spChg>
      </pc:sldChg>
      <pc:sldChg chg="modSp mod">
        <pc:chgData name="Leclerc Ludovic" userId="87d97eee-f522-435e-95f4-dabd405a99f2" providerId="ADAL" clId="{856D34D6-EF17-4BA3-85BE-F85CBD9B9D1D}" dt="2023-03-21T14:36:19.921" v="221" actId="1076"/>
        <pc:sldMkLst>
          <pc:docMk/>
          <pc:sldMk cId="3788655694" sldId="2585"/>
        </pc:sldMkLst>
        <pc:spChg chg="mod">
          <ac:chgData name="Leclerc Ludovic" userId="87d97eee-f522-435e-95f4-dabd405a99f2" providerId="ADAL" clId="{856D34D6-EF17-4BA3-85BE-F85CBD9B9D1D}" dt="2023-03-21T14:36:19.921" v="221" actId="1076"/>
          <ac:spMkLst>
            <pc:docMk/>
            <pc:sldMk cId="3788655694" sldId="2585"/>
            <ac:spMk id="30" creationId="{00000000-0000-0000-0000-000000000000}"/>
          </ac:spMkLst>
        </pc:spChg>
      </pc:sldChg>
      <pc:sldChg chg="delSp mod">
        <pc:chgData name="Leclerc Ludovic" userId="87d97eee-f522-435e-95f4-dabd405a99f2" providerId="ADAL" clId="{856D34D6-EF17-4BA3-85BE-F85CBD9B9D1D}" dt="2023-03-21T14:37:24.817" v="226" actId="478"/>
        <pc:sldMkLst>
          <pc:docMk/>
          <pc:sldMk cId="3502392506" sldId="2586"/>
        </pc:sldMkLst>
        <pc:spChg chg="del">
          <ac:chgData name="Leclerc Ludovic" userId="87d97eee-f522-435e-95f4-dabd405a99f2" providerId="ADAL" clId="{856D34D6-EF17-4BA3-85BE-F85CBD9B9D1D}" dt="2023-03-21T14:37:24.817" v="226" actId="478"/>
          <ac:spMkLst>
            <pc:docMk/>
            <pc:sldMk cId="3502392506" sldId="2586"/>
            <ac:spMk id="14" creationId="{E04CD642-A351-4B0F-9618-4DECF8A4EB85}"/>
          </ac:spMkLst>
        </pc:spChg>
      </pc:sldChg>
      <pc:sldChg chg="delSp modSp mod">
        <pc:chgData name="Leclerc Ludovic" userId="87d97eee-f522-435e-95f4-dabd405a99f2" providerId="ADAL" clId="{856D34D6-EF17-4BA3-85BE-F85CBD9B9D1D}" dt="2023-03-21T14:37:38.570" v="228" actId="1076"/>
        <pc:sldMkLst>
          <pc:docMk/>
          <pc:sldMk cId="3162572539" sldId="2587"/>
        </pc:sldMkLst>
        <pc:spChg chg="del">
          <ac:chgData name="Leclerc Ludovic" userId="87d97eee-f522-435e-95f4-dabd405a99f2" providerId="ADAL" clId="{856D34D6-EF17-4BA3-85BE-F85CBD9B9D1D}" dt="2023-03-21T14:37:34.736" v="227" actId="478"/>
          <ac:spMkLst>
            <pc:docMk/>
            <pc:sldMk cId="3162572539" sldId="2587"/>
            <ac:spMk id="28" creationId="{C70C7241-2524-4677-89F7-9E91CC20C204}"/>
          </ac:spMkLst>
        </pc:spChg>
        <pc:spChg chg="mod">
          <ac:chgData name="Leclerc Ludovic" userId="87d97eee-f522-435e-95f4-dabd405a99f2" providerId="ADAL" clId="{856D34D6-EF17-4BA3-85BE-F85CBD9B9D1D}" dt="2023-03-21T14:37:38.570" v="228" actId="1076"/>
          <ac:spMkLst>
            <pc:docMk/>
            <pc:sldMk cId="3162572539" sldId="2587"/>
            <ac:spMk id="30" creationId="{00000000-0000-0000-0000-000000000000}"/>
          </ac:spMkLst>
        </pc:spChg>
      </pc:sldChg>
      <pc:sldChg chg="addSp delSp modSp mod">
        <pc:chgData name="Leclerc Ludovic" userId="87d97eee-f522-435e-95f4-dabd405a99f2" providerId="ADAL" clId="{856D34D6-EF17-4BA3-85BE-F85CBD9B9D1D}" dt="2023-03-21T14:39:26.621" v="240" actId="790"/>
        <pc:sldMkLst>
          <pc:docMk/>
          <pc:sldMk cId="2251457118" sldId="2588"/>
        </pc:sldMkLst>
        <pc:spChg chg="mod">
          <ac:chgData name="Leclerc Ludovic" userId="87d97eee-f522-435e-95f4-dabd405a99f2" providerId="ADAL" clId="{856D34D6-EF17-4BA3-85BE-F85CBD9B9D1D}" dt="2023-03-21T14:39:26.621" v="240" actId="790"/>
          <ac:spMkLst>
            <pc:docMk/>
            <pc:sldMk cId="2251457118" sldId="2588"/>
            <ac:spMk id="3" creationId="{00000000-0000-0000-0000-000000000000}"/>
          </ac:spMkLst>
        </pc:spChg>
        <pc:spChg chg="mod">
          <ac:chgData name="Leclerc Ludovic" userId="87d97eee-f522-435e-95f4-dabd405a99f2" providerId="ADAL" clId="{856D34D6-EF17-4BA3-85BE-F85CBD9B9D1D}" dt="2023-03-21T14:39:26.621" v="240" actId="790"/>
          <ac:spMkLst>
            <pc:docMk/>
            <pc:sldMk cId="2251457118" sldId="2588"/>
            <ac:spMk id="5" creationId="{00000000-0000-0000-0000-000000000000}"/>
          </ac:spMkLst>
        </pc:spChg>
        <pc:spChg chg="mod">
          <ac:chgData name="Leclerc Ludovic" userId="87d97eee-f522-435e-95f4-dabd405a99f2" providerId="ADAL" clId="{856D34D6-EF17-4BA3-85BE-F85CBD9B9D1D}" dt="2023-03-21T14:39:26.621" v="240" actId="790"/>
          <ac:spMkLst>
            <pc:docMk/>
            <pc:sldMk cId="2251457118" sldId="2588"/>
            <ac:spMk id="6" creationId="{00000000-0000-0000-0000-000000000000}"/>
          </ac:spMkLst>
        </pc:spChg>
        <pc:spChg chg="mod">
          <ac:chgData name="Leclerc Ludovic" userId="87d97eee-f522-435e-95f4-dabd405a99f2" providerId="ADAL" clId="{856D34D6-EF17-4BA3-85BE-F85CBD9B9D1D}" dt="2023-03-21T14:39:26.621" v="240" actId="790"/>
          <ac:spMkLst>
            <pc:docMk/>
            <pc:sldMk cId="2251457118" sldId="2588"/>
            <ac:spMk id="12" creationId="{00000000-0000-0000-0000-000000000000}"/>
          </ac:spMkLst>
        </pc:spChg>
        <pc:spChg chg="mod">
          <ac:chgData name="Leclerc Ludovic" userId="87d97eee-f522-435e-95f4-dabd405a99f2" providerId="ADAL" clId="{856D34D6-EF17-4BA3-85BE-F85CBD9B9D1D}" dt="2023-03-21T14:39:26.621" v="240" actId="790"/>
          <ac:spMkLst>
            <pc:docMk/>
            <pc:sldMk cId="2251457118" sldId="2588"/>
            <ac:spMk id="26" creationId="{E1A97693-A2A5-48FB-B789-41C77D915085}"/>
          </ac:spMkLst>
        </pc:spChg>
        <pc:spChg chg="mod">
          <ac:chgData name="Leclerc Ludovic" userId="87d97eee-f522-435e-95f4-dabd405a99f2" providerId="ADAL" clId="{856D34D6-EF17-4BA3-85BE-F85CBD9B9D1D}" dt="2023-03-21T14:39:26.621" v="240" actId="790"/>
          <ac:spMkLst>
            <pc:docMk/>
            <pc:sldMk cId="2251457118" sldId="2588"/>
            <ac:spMk id="28" creationId="{254299DD-DEC7-486B-9676-0B5677F475B3}"/>
          </ac:spMkLst>
        </pc:spChg>
        <pc:spChg chg="mod">
          <ac:chgData name="Leclerc Ludovic" userId="87d97eee-f522-435e-95f4-dabd405a99f2" providerId="ADAL" clId="{856D34D6-EF17-4BA3-85BE-F85CBD9B9D1D}" dt="2023-03-21T14:39:26.621" v="240" actId="790"/>
          <ac:spMkLst>
            <pc:docMk/>
            <pc:sldMk cId="2251457118" sldId="2588"/>
            <ac:spMk id="30" creationId="{524ED138-B65A-47A6-AC19-E7287F0914B8}"/>
          </ac:spMkLst>
        </pc:spChg>
        <pc:spChg chg="del">
          <ac:chgData name="Leclerc Ludovic" userId="87d97eee-f522-435e-95f4-dabd405a99f2" providerId="ADAL" clId="{856D34D6-EF17-4BA3-85BE-F85CBD9B9D1D}" dt="2023-03-21T14:37:46.068" v="229" actId="478"/>
          <ac:spMkLst>
            <pc:docMk/>
            <pc:sldMk cId="2251457118" sldId="2588"/>
            <ac:spMk id="34" creationId="{B4750D1F-D450-4F62-A820-EF3C205C6666}"/>
          </ac:spMkLst>
        </pc:spChg>
        <pc:spChg chg="add del">
          <ac:chgData name="Leclerc Ludovic" userId="87d97eee-f522-435e-95f4-dabd405a99f2" providerId="ADAL" clId="{856D34D6-EF17-4BA3-85BE-F85CBD9B9D1D}" dt="2023-03-21T14:38:09.432" v="231" actId="478"/>
          <ac:spMkLst>
            <pc:docMk/>
            <pc:sldMk cId="2251457118" sldId="2588"/>
            <ac:spMk id="35" creationId="{ACE78B5F-6EDC-434C-9CD1-4EE76950F876}"/>
          </ac:spMkLst>
        </pc:spChg>
        <pc:spChg chg="mod">
          <ac:chgData name="Leclerc Ludovic" userId="87d97eee-f522-435e-95f4-dabd405a99f2" providerId="ADAL" clId="{856D34D6-EF17-4BA3-85BE-F85CBD9B9D1D}" dt="2023-03-21T14:39:26.621" v="240" actId="790"/>
          <ac:spMkLst>
            <pc:docMk/>
            <pc:sldMk cId="2251457118" sldId="2588"/>
            <ac:spMk id="39" creationId="{00000000-0000-0000-0000-000000000000}"/>
          </ac:spMkLst>
        </pc:spChg>
        <pc:spChg chg="mod">
          <ac:chgData name="Leclerc Ludovic" userId="87d97eee-f522-435e-95f4-dabd405a99f2" providerId="ADAL" clId="{856D34D6-EF17-4BA3-85BE-F85CBD9B9D1D}" dt="2023-03-21T14:39:26.621" v="240" actId="790"/>
          <ac:spMkLst>
            <pc:docMk/>
            <pc:sldMk cId="2251457118" sldId="2588"/>
            <ac:spMk id="40" creationId="{00000000-0000-0000-0000-000000000000}"/>
          </ac:spMkLst>
        </pc:spChg>
        <pc:spChg chg="mod">
          <ac:chgData name="Leclerc Ludovic" userId="87d97eee-f522-435e-95f4-dabd405a99f2" providerId="ADAL" clId="{856D34D6-EF17-4BA3-85BE-F85CBD9B9D1D}" dt="2023-03-21T14:39:26.621" v="240" actId="790"/>
          <ac:spMkLst>
            <pc:docMk/>
            <pc:sldMk cId="2251457118" sldId="2588"/>
            <ac:spMk id="41" creationId="{00000000-0000-0000-0000-000000000000}"/>
          </ac:spMkLst>
        </pc:spChg>
      </pc:sldChg>
      <pc:sldChg chg="delSp modSp mod">
        <pc:chgData name="Leclerc Ludovic" userId="87d97eee-f522-435e-95f4-dabd405a99f2" providerId="ADAL" clId="{856D34D6-EF17-4BA3-85BE-F85CBD9B9D1D}" dt="2023-03-21T14:41:49.210" v="262" actId="108"/>
        <pc:sldMkLst>
          <pc:docMk/>
          <pc:sldMk cId="1526831082" sldId="2591"/>
        </pc:sldMkLst>
        <pc:spChg chg="del">
          <ac:chgData name="Leclerc Ludovic" userId="87d97eee-f522-435e-95f4-dabd405a99f2" providerId="ADAL" clId="{856D34D6-EF17-4BA3-85BE-F85CBD9B9D1D}" dt="2023-03-21T14:41:28.705" v="258" actId="478"/>
          <ac:spMkLst>
            <pc:docMk/>
            <pc:sldMk cId="1526831082" sldId="2591"/>
            <ac:spMk id="28" creationId="{4E092843-3BDB-4EAA-8748-E574EB568133}"/>
          </ac:spMkLst>
        </pc:spChg>
        <pc:spChg chg="mod">
          <ac:chgData name="Leclerc Ludovic" userId="87d97eee-f522-435e-95f4-dabd405a99f2" providerId="ADAL" clId="{856D34D6-EF17-4BA3-85BE-F85CBD9B9D1D}" dt="2023-03-21T14:41:49.210" v="262" actId="108"/>
          <ac:spMkLst>
            <pc:docMk/>
            <pc:sldMk cId="1526831082" sldId="2591"/>
            <ac:spMk id="30" creationId="{00000000-0000-0000-0000-000000000000}"/>
          </ac:spMkLst>
        </pc:spChg>
      </pc:sldChg>
      <pc:sldChg chg="modSp mod">
        <pc:chgData name="Leclerc Ludovic" userId="87d97eee-f522-435e-95f4-dabd405a99f2" providerId="ADAL" clId="{856D34D6-EF17-4BA3-85BE-F85CBD9B9D1D}" dt="2023-03-21T14:43:32.593" v="266" actId="1076"/>
        <pc:sldMkLst>
          <pc:docMk/>
          <pc:sldMk cId="2306912978" sldId="2592"/>
        </pc:sldMkLst>
        <pc:spChg chg="mod">
          <ac:chgData name="Leclerc Ludovic" userId="87d97eee-f522-435e-95f4-dabd405a99f2" providerId="ADAL" clId="{856D34D6-EF17-4BA3-85BE-F85CBD9B9D1D}" dt="2023-03-21T14:43:32.593" v="266" actId="1076"/>
          <ac:spMkLst>
            <pc:docMk/>
            <pc:sldMk cId="2306912978" sldId="2592"/>
            <ac:spMk id="30" creationId="{00000000-0000-0000-0000-000000000000}"/>
          </ac:spMkLst>
        </pc:spChg>
      </pc:sldChg>
      <pc:sldChg chg="delSp modSp mod">
        <pc:chgData name="Leclerc Ludovic" userId="87d97eee-f522-435e-95f4-dabd405a99f2" providerId="ADAL" clId="{856D34D6-EF17-4BA3-85BE-F85CBD9B9D1D}" dt="2023-03-21T14:46:46.084" v="285" actId="478"/>
        <pc:sldMkLst>
          <pc:docMk/>
          <pc:sldMk cId="3265706442" sldId="2593"/>
        </pc:sldMkLst>
        <pc:spChg chg="mod">
          <ac:chgData name="Leclerc Ludovic" userId="87d97eee-f522-435e-95f4-dabd405a99f2" providerId="ADAL" clId="{856D34D6-EF17-4BA3-85BE-F85CBD9B9D1D}" dt="2023-03-21T14:46:08.191" v="280" actId="255"/>
          <ac:spMkLst>
            <pc:docMk/>
            <pc:sldMk cId="3265706442" sldId="2593"/>
            <ac:spMk id="2" creationId="{73FD9FCE-FCCF-476F-BAC0-67F1CEA0B704}"/>
          </ac:spMkLst>
        </pc:spChg>
        <pc:spChg chg="del">
          <ac:chgData name="Leclerc Ludovic" userId="87d97eee-f522-435e-95f4-dabd405a99f2" providerId="ADAL" clId="{856D34D6-EF17-4BA3-85BE-F85CBD9B9D1D}" dt="2023-03-21T14:46:46.084" v="285" actId="478"/>
          <ac:spMkLst>
            <pc:docMk/>
            <pc:sldMk cId="3265706442" sldId="2593"/>
            <ac:spMk id="5" creationId="{52D4B46B-790D-46C6-B2BF-E2932C348730}"/>
          </ac:spMkLst>
        </pc:spChg>
        <pc:spChg chg="del">
          <ac:chgData name="Leclerc Ludovic" userId="87d97eee-f522-435e-95f4-dabd405a99f2" providerId="ADAL" clId="{856D34D6-EF17-4BA3-85BE-F85CBD9B9D1D}" dt="2023-03-21T14:44:00.713" v="268" actId="478"/>
          <ac:spMkLst>
            <pc:docMk/>
            <pc:sldMk cId="3265706442" sldId="2593"/>
            <ac:spMk id="35" creationId="{A5757D27-6552-41BF-93A8-11E100ADCCD1}"/>
          </ac:spMkLst>
        </pc:spChg>
      </pc:sldChg>
      <pc:sldChg chg="delSp modSp mod">
        <pc:chgData name="Leclerc Ludovic" userId="87d97eee-f522-435e-95f4-dabd405a99f2" providerId="ADAL" clId="{856D34D6-EF17-4BA3-85BE-F85CBD9B9D1D}" dt="2023-03-21T14:47:07.705" v="288" actId="1076"/>
        <pc:sldMkLst>
          <pc:docMk/>
          <pc:sldMk cId="180419158" sldId="2594"/>
        </pc:sldMkLst>
        <pc:spChg chg="mod">
          <ac:chgData name="Leclerc Ludovic" userId="87d97eee-f522-435e-95f4-dabd405a99f2" providerId="ADAL" clId="{856D34D6-EF17-4BA3-85BE-F85CBD9B9D1D}" dt="2023-03-21T14:47:07.705" v="288" actId="1076"/>
          <ac:spMkLst>
            <pc:docMk/>
            <pc:sldMk cId="180419158" sldId="2594"/>
            <ac:spMk id="2" creationId="{BEA0B9C5-681C-44D9-ADA7-EF3BC0A93A62}"/>
          </ac:spMkLst>
        </pc:spChg>
        <pc:spChg chg="del">
          <ac:chgData name="Leclerc Ludovic" userId="87d97eee-f522-435e-95f4-dabd405a99f2" providerId="ADAL" clId="{856D34D6-EF17-4BA3-85BE-F85CBD9B9D1D}" dt="2023-03-21T14:46:58.329" v="287" actId="478"/>
          <ac:spMkLst>
            <pc:docMk/>
            <pc:sldMk cId="180419158" sldId="2594"/>
            <ac:spMk id="5" creationId="{58C8AAC5-71A6-4B85-8CD8-DC3159469448}"/>
          </ac:spMkLst>
        </pc:spChg>
        <pc:spChg chg="del">
          <ac:chgData name="Leclerc Ludovic" userId="87d97eee-f522-435e-95f4-dabd405a99f2" providerId="ADAL" clId="{856D34D6-EF17-4BA3-85BE-F85CBD9B9D1D}" dt="2023-03-21T14:46:56.195" v="286" actId="478"/>
          <ac:spMkLst>
            <pc:docMk/>
            <pc:sldMk cId="180419158" sldId="2594"/>
            <ac:spMk id="6" creationId="{EA66B7CD-A19B-4546-984E-2AF974F8629D}"/>
          </ac:spMkLst>
        </pc:spChg>
      </pc:sldChg>
      <pc:sldChg chg="modSp mod">
        <pc:chgData name="Leclerc Ludovic" userId="87d97eee-f522-435e-95f4-dabd405a99f2" providerId="ADAL" clId="{856D34D6-EF17-4BA3-85BE-F85CBD9B9D1D}" dt="2023-03-21T14:47:22.225" v="289" actId="1076"/>
        <pc:sldMkLst>
          <pc:docMk/>
          <pc:sldMk cId="2067804505" sldId="2597"/>
        </pc:sldMkLst>
        <pc:spChg chg="mod">
          <ac:chgData name="Leclerc Ludovic" userId="87d97eee-f522-435e-95f4-dabd405a99f2" providerId="ADAL" clId="{856D34D6-EF17-4BA3-85BE-F85CBD9B9D1D}" dt="2023-03-21T14:47:22.225" v="289" actId="1076"/>
          <ac:spMkLst>
            <pc:docMk/>
            <pc:sldMk cId="2067804505" sldId="2597"/>
            <ac:spMk id="30" creationId="{00000000-0000-0000-0000-000000000000}"/>
          </ac:spMkLst>
        </pc:spChg>
      </pc:sldChg>
      <pc:sldChg chg="modSp mod">
        <pc:chgData name="Leclerc Ludovic" userId="87d97eee-f522-435e-95f4-dabd405a99f2" providerId="ADAL" clId="{856D34D6-EF17-4BA3-85BE-F85CBD9B9D1D}" dt="2023-03-21T14:47:43.305" v="290" actId="1076"/>
        <pc:sldMkLst>
          <pc:docMk/>
          <pc:sldMk cId="1876563096" sldId="2598"/>
        </pc:sldMkLst>
        <pc:spChg chg="mod">
          <ac:chgData name="Leclerc Ludovic" userId="87d97eee-f522-435e-95f4-dabd405a99f2" providerId="ADAL" clId="{856D34D6-EF17-4BA3-85BE-F85CBD9B9D1D}" dt="2023-03-21T14:47:43.305" v="290" actId="1076"/>
          <ac:spMkLst>
            <pc:docMk/>
            <pc:sldMk cId="1876563096" sldId="2598"/>
            <ac:spMk id="30" creationId="{00000000-0000-0000-0000-000000000000}"/>
          </ac:spMkLst>
        </pc:spChg>
      </pc:sldChg>
      <pc:sldChg chg="delSp modSp mod">
        <pc:chgData name="Leclerc Ludovic" userId="87d97eee-f522-435e-95f4-dabd405a99f2" providerId="ADAL" clId="{856D34D6-EF17-4BA3-85BE-F85CBD9B9D1D}" dt="2023-03-21T14:48:52.199" v="294" actId="478"/>
        <pc:sldMkLst>
          <pc:docMk/>
          <pc:sldMk cId="3140493818" sldId="2599"/>
        </pc:sldMkLst>
        <pc:spChg chg="mod">
          <ac:chgData name="Leclerc Ludovic" userId="87d97eee-f522-435e-95f4-dabd405a99f2" providerId="ADAL" clId="{856D34D6-EF17-4BA3-85BE-F85CBD9B9D1D}" dt="2023-03-21T14:48:47.624" v="292" actId="20577"/>
          <ac:spMkLst>
            <pc:docMk/>
            <pc:sldMk cId="3140493818" sldId="2599"/>
            <ac:spMk id="6" creationId="{00000000-0000-0000-0000-000000000000}"/>
          </ac:spMkLst>
        </pc:spChg>
        <pc:spChg chg="del">
          <ac:chgData name="Leclerc Ludovic" userId="87d97eee-f522-435e-95f4-dabd405a99f2" providerId="ADAL" clId="{856D34D6-EF17-4BA3-85BE-F85CBD9B9D1D}" dt="2023-03-21T14:48:52.199" v="294" actId="478"/>
          <ac:spMkLst>
            <pc:docMk/>
            <pc:sldMk cId="3140493818" sldId="2599"/>
            <ac:spMk id="15" creationId="{7DA99CD5-6DB1-4D3B-85F2-98EBCA82BDEB}"/>
          </ac:spMkLst>
        </pc:spChg>
        <pc:spChg chg="mod">
          <ac:chgData name="Leclerc Ludovic" userId="87d97eee-f522-435e-95f4-dabd405a99f2" providerId="ADAL" clId="{856D34D6-EF17-4BA3-85BE-F85CBD9B9D1D}" dt="2023-03-21T14:48:17.481" v="291" actId="1076"/>
          <ac:spMkLst>
            <pc:docMk/>
            <pc:sldMk cId="3140493818" sldId="2599"/>
            <ac:spMk id="30" creationId="{00000000-0000-0000-0000-000000000000}"/>
          </ac:spMkLst>
        </pc:spChg>
        <pc:picChg chg="del">
          <ac:chgData name="Leclerc Ludovic" userId="87d97eee-f522-435e-95f4-dabd405a99f2" providerId="ADAL" clId="{856D34D6-EF17-4BA3-85BE-F85CBD9B9D1D}" dt="2023-03-21T14:48:48.965" v="293" actId="478"/>
          <ac:picMkLst>
            <pc:docMk/>
            <pc:sldMk cId="3140493818" sldId="2599"/>
            <ac:picMk id="14" creationId="{4614A100-9075-434E-901E-3E7126744586}"/>
          </ac:picMkLst>
        </pc:picChg>
      </pc:sldChg>
      <pc:sldChg chg="modSp mod">
        <pc:chgData name="Leclerc Ludovic" userId="87d97eee-f522-435e-95f4-dabd405a99f2" providerId="ADAL" clId="{856D34D6-EF17-4BA3-85BE-F85CBD9B9D1D}" dt="2023-03-21T14:48:58.369" v="295" actId="1076"/>
        <pc:sldMkLst>
          <pc:docMk/>
          <pc:sldMk cId="3761102486" sldId="2600"/>
        </pc:sldMkLst>
        <pc:spChg chg="mod">
          <ac:chgData name="Leclerc Ludovic" userId="87d97eee-f522-435e-95f4-dabd405a99f2" providerId="ADAL" clId="{856D34D6-EF17-4BA3-85BE-F85CBD9B9D1D}" dt="2023-03-21T14:48:58.369" v="295" actId="1076"/>
          <ac:spMkLst>
            <pc:docMk/>
            <pc:sldMk cId="3761102486" sldId="2600"/>
            <ac:spMk id="30" creationId="{00000000-0000-0000-0000-000000000000}"/>
          </ac:spMkLst>
        </pc:spChg>
      </pc:sldChg>
      <pc:sldChg chg="modSp mod">
        <pc:chgData name="Leclerc Ludovic" userId="87d97eee-f522-435e-95f4-dabd405a99f2" providerId="ADAL" clId="{856D34D6-EF17-4BA3-85BE-F85CBD9B9D1D}" dt="2023-03-21T14:51:08.929" v="322" actId="1076"/>
        <pc:sldMkLst>
          <pc:docMk/>
          <pc:sldMk cId="1729459471" sldId="2601"/>
        </pc:sldMkLst>
        <pc:spChg chg="mod">
          <ac:chgData name="Leclerc Ludovic" userId="87d97eee-f522-435e-95f4-dabd405a99f2" providerId="ADAL" clId="{856D34D6-EF17-4BA3-85BE-F85CBD9B9D1D}" dt="2023-03-21T14:51:08.929" v="322" actId="1076"/>
          <ac:spMkLst>
            <pc:docMk/>
            <pc:sldMk cId="1729459471" sldId="2601"/>
            <ac:spMk id="30" creationId="{00000000-0000-0000-0000-000000000000}"/>
          </ac:spMkLst>
        </pc:spChg>
      </pc:sldChg>
      <pc:sldChg chg="modSp mod">
        <pc:chgData name="Leclerc Ludovic" userId="87d97eee-f522-435e-95f4-dabd405a99f2" providerId="ADAL" clId="{856D34D6-EF17-4BA3-85BE-F85CBD9B9D1D}" dt="2023-03-21T14:51:22.449" v="324" actId="20577"/>
        <pc:sldMkLst>
          <pc:docMk/>
          <pc:sldMk cId="208350240" sldId="2602"/>
        </pc:sldMkLst>
        <pc:spChg chg="mod">
          <ac:chgData name="Leclerc Ludovic" userId="87d97eee-f522-435e-95f4-dabd405a99f2" providerId="ADAL" clId="{856D34D6-EF17-4BA3-85BE-F85CBD9B9D1D}" dt="2023-03-21T14:51:22.449" v="324" actId="20577"/>
          <ac:spMkLst>
            <pc:docMk/>
            <pc:sldMk cId="208350240" sldId="2602"/>
            <ac:spMk id="30" creationId="{00000000-0000-0000-0000-000000000000}"/>
          </ac:spMkLst>
        </pc:spChg>
      </pc:sldChg>
      <pc:sldChg chg="modSp mod">
        <pc:chgData name="Leclerc Ludovic" userId="87d97eee-f522-435e-95f4-dabd405a99f2" providerId="ADAL" clId="{856D34D6-EF17-4BA3-85BE-F85CBD9B9D1D}" dt="2023-03-21T14:51:31.097" v="326" actId="20577"/>
        <pc:sldMkLst>
          <pc:docMk/>
          <pc:sldMk cId="2038937121" sldId="2603"/>
        </pc:sldMkLst>
        <pc:spChg chg="mod">
          <ac:chgData name="Leclerc Ludovic" userId="87d97eee-f522-435e-95f4-dabd405a99f2" providerId="ADAL" clId="{856D34D6-EF17-4BA3-85BE-F85CBD9B9D1D}" dt="2023-03-21T14:51:31.097" v="326" actId="20577"/>
          <ac:spMkLst>
            <pc:docMk/>
            <pc:sldMk cId="2038937121" sldId="2603"/>
            <ac:spMk id="30" creationId="{00000000-0000-0000-0000-000000000000}"/>
          </ac:spMkLst>
        </pc:spChg>
      </pc:sldChg>
      <pc:sldChg chg="modSp mod">
        <pc:chgData name="Leclerc Ludovic" userId="87d97eee-f522-435e-95f4-dabd405a99f2" providerId="ADAL" clId="{856D34D6-EF17-4BA3-85BE-F85CBD9B9D1D}" dt="2023-03-21T14:52:04.234" v="337" actId="1076"/>
        <pc:sldMkLst>
          <pc:docMk/>
          <pc:sldMk cId="305995647" sldId="2604"/>
        </pc:sldMkLst>
        <pc:spChg chg="mod">
          <ac:chgData name="Leclerc Ludovic" userId="87d97eee-f522-435e-95f4-dabd405a99f2" providerId="ADAL" clId="{856D34D6-EF17-4BA3-85BE-F85CBD9B9D1D}" dt="2023-03-21T14:52:04.234" v="337" actId="1076"/>
          <ac:spMkLst>
            <pc:docMk/>
            <pc:sldMk cId="305995647" sldId="2604"/>
            <ac:spMk id="6" creationId="{00000000-0000-0000-0000-000000000000}"/>
          </ac:spMkLst>
        </pc:spChg>
        <pc:spChg chg="mod">
          <ac:chgData name="Leclerc Ludovic" userId="87d97eee-f522-435e-95f4-dabd405a99f2" providerId="ADAL" clId="{856D34D6-EF17-4BA3-85BE-F85CBD9B9D1D}" dt="2023-03-21T14:51:39.502" v="328" actId="20577"/>
          <ac:spMkLst>
            <pc:docMk/>
            <pc:sldMk cId="305995647" sldId="2604"/>
            <ac:spMk id="30" creationId="{00000000-0000-0000-0000-000000000000}"/>
          </ac:spMkLst>
        </pc:spChg>
      </pc:sldChg>
      <pc:sldChg chg="modSp mod">
        <pc:chgData name="Leclerc Ludovic" userId="87d97eee-f522-435e-95f4-dabd405a99f2" providerId="ADAL" clId="{856D34D6-EF17-4BA3-85BE-F85CBD9B9D1D}" dt="2023-03-21T14:52:32.906" v="339" actId="1076"/>
        <pc:sldMkLst>
          <pc:docMk/>
          <pc:sldMk cId="1880947429" sldId="2605"/>
        </pc:sldMkLst>
        <pc:spChg chg="mod">
          <ac:chgData name="Leclerc Ludovic" userId="87d97eee-f522-435e-95f4-dabd405a99f2" providerId="ADAL" clId="{856D34D6-EF17-4BA3-85BE-F85CBD9B9D1D}" dt="2023-03-21T14:52:32.906" v="339" actId="1076"/>
          <ac:spMkLst>
            <pc:docMk/>
            <pc:sldMk cId="1880947429" sldId="2605"/>
            <ac:spMk id="30" creationId="{00000000-0000-0000-0000-000000000000}"/>
          </ac:spMkLst>
        </pc:spChg>
      </pc:sldChg>
      <pc:sldChg chg="modSp mod">
        <pc:chgData name="Leclerc Ludovic" userId="87d97eee-f522-435e-95f4-dabd405a99f2" providerId="ADAL" clId="{856D34D6-EF17-4BA3-85BE-F85CBD9B9D1D}" dt="2023-03-21T14:52:39.705" v="340" actId="1076"/>
        <pc:sldMkLst>
          <pc:docMk/>
          <pc:sldMk cId="603547967" sldId="2607"/>
        </pc:sldMkLst>
        <pc:spChg chg="mod">
          <ac:chgData name="Leclerc Ludovic" userId="87d97eee-f522-435e-95f4-dabd405a99f2" providerId="ADAL" clId="{856D34D6-EF17-4BA3-85BE-F85CBD9B9D1D}" dt="2023-03-21T14:52:39.705" v="340" actId="1076"/>
          <ac:spMkLst>
            <pc:docMk/>
            <pc:sldMk cId="603547967" sldId="2607"/>
            <ac:spMk id="30" creationId="{00000000-0000-0000-0000-000000000000}"/>
          </ac:spMkLst>
        </pc:spChg>
      </pc:sldChg>
      <pc:sldChg chg="del">
        <pc:chgData name="Leclerc Ludovic" userId="87d97eee-f522-435e-95f4-dabd405a99f2" providerId="ADAL" clId="{856D34D6-EF17-4BA3-85BE-F85CBD9B9D1D}" dt="2023-03-21T14:24:34.780" v="177" actId="47"/>
        <pc:sldMkLst>
          <pc:docMk/>
          <pc:sldMk cId="834352580" sldId="2609"/>
        </pc:sldMkLst>
      </pc:sldChg>
      <pc:sldChg chg="modSp mod">
        <pc:chgData name="Leclerc Ludovic" userId="87d97eee-f522-435e-95f4-dabd405a99f2" providerId="ADAL" clId="{856D34D6-EF17-4BA3-85BE-F85CBD9B9D1D}" dt="2023-03-21T14:52:51.282" v="342" actId="1076"/>
        <pc:sldMkLst>
          <pc:docMk/>
          <pc:sldMk cId="2962743468" sldId="2618"/>
        </pc:sldMkLst>
        <pc:spChg chg="mod">
          <ac:chgData name="Leclerc Ludovic" userId="87d97eee-f522-435e-95f4-dabd405a99f2" providerId="ADAL" clId="{856D34D6-EF17-4BA3-85BE-F85CBD9B9D1D}" dt="2023-03-21T14:52:51.282" v="342" actId="1076"/>
          <ac:spMkLst>
            <pc:docMk/>
            <pc:sldMk cId="2962743468" sldId="2618"/>
            <ac:spMk id="30" creationId="{00000000-0000-0000-0000-000000000000}"/>
          </ac:spMkLst>
        </pc:spChg>
      </pc:sldChg>
      <pc:sldChg chg="modSp mod">
        <pc:chgData name="Leclerc Ludovic" userId="87d97eee-f522-435e-95f4-dabd405a99f2" providerId="ADAL" clId="{856D34D6-EF17-4BA3-85BE-F85CBD9B9D1D}" dt="2023-03-21T14:52:56.274" v="343" actId="1076"/>
        <pc:sldMkLst>
          <pc:docMk/>
          <pc:sldMk cId="2106083537" sldId="2619"/>
        </pc:sldMkLst>
        <pc:spChg chg="mod">
          <ac:chgData name="Leclerc Ludovic" userId="87d97eee-f522-435e-95f4-dabd405a99f2" providerId="ADAL" clId="{856D34D6-EF17-4BA3-85BE-F85CBD9B9D1D}" dt="2023-03-21T14:52:56.274" v="343" actId="1076"/>
          <ac:spMkLst>
            <pc:docMk/>
            <pc:sldMk cId="2106083537" sldId="2619"/>
            <ac:spMk id="30" creationId="{00000000-0000-0000-0000-000000000000}"/>
          </ac:spMkLst>
        </pc:spChg>
      </pc:sldChg>
      <pc:sldChg chg="modSp mod">
        <pc:chgData name="Leclerc Ludovic" userId="87d97eee-f522-435e-95f4-dabd405a99f2" providerId="ADAL" clId="{856D34D6-EF17-4BA3-85BE-F85CBD9B9D1D}" dt="2023-03-21T14:53:03.689" v="344" actId="1076"/>
        <pc:sldMkLst>
          <pc:docMk/>
          <pc:sldMk cId="3280183148" sldId="2620"/>
        </pc:sldMkLst>
        <pc:spChg chg="mod">
          <ac:chgData name="Leclerc Ludovic" userId="87d97eee-f522-435e-95f4-dabd405a99f2" providerId="ADAL" clId="{856D34D6-EF17-4BA3-85BE-F85CBD9B9D1D}" dt="2023-03-21T14:53:03.689" v="344" actId="1076"/>
          <ac:spMkLst>
            <pc:docMk/>
            <pc:sldMk cId="3280183148" sldId="2620"/>
            <ac:spMk id="30" creationId="{00000000-0000-0000-0000-000000000000}"/>
          </ac:spMkLst>
        </pc:spChg>
      </pc:sldChg>
      <pc:sldChg chg="modSp mod">
        <pc:chgData name="Leclerc Ludovic" userId="87d97eee-f522-435e-95f4-dabd405a99f2" providerId="ADAL" clId="{856D34D6-EF17-4BA3-85BE-F85CBD9B9D1D}" dt="2023-03-21T14:53:08.722" v="345" actId="1076"/>
        <pc:sldMkLst>
          <pc:docMk/>
          <pc:sldMk cId="1187679106" sldId="2621"/>
        </pc:sldMkLst>
        <pc:spChg chg="mod">
          <ac:chgData name="Leclerc Ludovic" userId="87d97eee-f522-435e-95f4-dabd405a99f2" providerId="ADAL" clId="{856D34D6-EF17-4BA3-85BE-F85CBD9B9D1D}" dt="2023-03-21T14:53:08.722" v="345" actId="1076"/>
          <ac:spMkLst>
            <pc:docMk/>
            <pc:sldMk cId="1187679106" sldId="2621"/>
            <ac:spMk id="30" creationId="{00000000-0000-0000-0000-000000000000}"/>
          </ac:spMkLst>
        </pc:spChg>
      </pc:sldChg>
      <pc:sldChg chg="modSp mod">
        <pc:chgData name="Leclerc Ludovic" userId="87d97eee-f522-435e-95f4-dabd405a99f2" providerId="ADAL" clId="{856D34D6-EF17-4BA3-85BE-F85CBD9B9D1D}" dt="2023-03-21T14:53:16.785" v="347" actId="1076"/>
        <pc:sldMkLst>
          <pc:docMk/>
          <pc:sldMk cId="962417673" sldId="2622"/>
        </pc:sldMkLst>
        <pc:spChg chg="mod">
          <ac:chgData name="Leclerc Ludovic" userId="87d97eee-f522-435e-95f4-dabd405a99f2" providerId="ADAL" clId="{856D34D6-EF17-4BA3-85BE-F85CBD9B9D1D}" dt="2023-03-21T14:53:16.785" v="347" actId="1076"/>
          <ac:spMkLst>
            <pc:docMk/>
            <pc:sldMk cId="962417673" sldId="2622"/>
            <ac:spMk id="30" creationId="{00000000-0000-0000-0000-000000000000}"/>
          </ac:spMkLst>
        </pc:spChg>
      </pc:sldChg>
      <pc:sldChg chg="modSp mod">
        <pc:chgData name="Leclerc Ludovic" userId="87d97eee-f522-435e-95f4-dabd405a99f2" providerId="ADAL" clId="{856D34D6-EF17-4BA3-85BE-F85CBD9B9D1D}" dt="2023-03-21T14:13:33.194" v="140"/>
        <pc:sldMkLst>
          <pc:docMk/>
          <pc:sldMk cId="3434762008" sldId="2628"/>
        </pc:sldMkLst>
        <pc:spChg chg="mod">
          <ac:chgData name="Leclerc Ludovic" userId="87d97eee-f522-435e-95f4-dabd405a99f2" providerId="ADAL" clId="{856D34D6-EF17-4BA3-85BE-F85CBD9B9D1D}" dt="2023-03-21T14:13:33.194" v="140"/>
          <ac:spMkLst>
            <pc:docMk/>
            <pc:sldMk cId="3434762008" sldId="2628"/>
            <ac:spMk id="3" creationId="{C8EF8671-C24E-4F40-97E9-5E13A2BD219F}"/>
          </ac:spMkLst>
        </pc:spChg>
      </pc:sldChg>
      <pc:sldChg chg="modSp mod">
        <pc:chgData name="Leclerc Ludovic" userId="87d97eee-f522-435e-95f4-dabd405a99f2" providerId="ADAL" clId="{856D34D6-EF17-4BA3-85BE-F85CBD9B9D1D}" dt="2023-03-21T14:13:38.218" v="141"/>
        <pc:sldMkLst>
          <pc:docMk/>
          <pc:sldMk cId="2579705665" sldId="2629"/>
        </pc:sldMkLst>
        <pc:spChg chg="mod">
          <ac:chgData name="Leclerc Ludovic" userId="87d97eee-f522-435e-95f4-dabd405a99f2" providerId="ADAL" clId="{856D34D6-EF17-4BA3-85BE-F85CBD9B9D1D}" dt="2023-03-21T14:13:38.218" v="141"/>
          <ac:spMkLst>
            <pc:docMk/>
            <pc:sldMk cId="2579705665" sldId="2629"/>
            <ac:spMk id="2" creationId="{A87B2A66-FCFC-471B-8294-4D9CA247DCCF}"/>
          </ac:spMkLst>
        </pc:spChg>
      </pc:sldChg>
      <pc:sldChg chg="modSp mod">
        <pc:chgData name="Leclerc Ludovic" userId="87d97eee-f522-435e-95f4-dabd405a99f2" providerId="ADAL" clId="{856D34D6-EF17-4BA3-85BE-F85CBD9B9D1D}" dt="2023-03-21T14:13:21.988" v="139" actId="255"/>
        <pc:sldMkLst>
          <pc:docMk/>
          <pc:sldMk cId="124938390" sldId="2630"/>
        </pc:sldMkLst>
        <pc:spChg chg="mod">
          <ac:chgData name="Leclerc Ludovic" userId="87d97eee-f522-435e-95f4-dabd405a99f2" providerId="ADAL" clId="{856D34D6-EF17-4BA3-85BE-F85CBD9B9D1D}" dt="2023-03-21T14:13:21.988" v="139" actId="255"/>
          <ac:spMkLst>
            <pc:docMk/>
            <pc:sldMk cId="124938390" sldId="2630"/>
            <ac:spMk id="2" creationId="{A87B2A66-FCFC-471B-8294-4D9CA247DCCF}"/>
          </ac:spMkLst>
        </pc:spChg>
      </pc:sldChg>
      <pc:sldChg chg="addSp delSp modSp mod">
        <pc:chgData name="Leclerc Ludovic" userId="87d97eee-f522-435e-95f4-dabd405a99f2" providerId="ADAL" clId="{856D34D6-EF17-4BA3-85BE-F85CBD9B9D1D}" dt="2023-03-21T14:45:32.560" v="276" actId="33524"/>
        <pc:sldMkLst>
          <pc:docMk/>
          <pc:sldMk cId="2181997996" sldId="2631"/>
        </pc:sldMkLst>
        <pc:spChg chg="del">
          <ac:chgData name="Leclerc Ludovic" userId="87d97eee-f522-435e-95f4-dabd405a99f2" providerId="ADAL" clId="{856D34D6-EF17-4BA3-85BE-F85CBD9B9D1D}" dt="2023-03-21T14:43:51.351" v="267" actId="478"/>
          <ac:spMkLst>
            <pc:docMk/>
            <pc:sldMk cId="2181997996" sldId="2631"/>
            <ac:spMk id="9" creationId="{5DB70131-5C54-442F-8B76-22B5C058524C}"/>
          </ac:spMkLst>
        </pc:spChg>
        <pc:spChg chg="add del">
          <ac:chgData name="Leclerc Ludovic" userId="87d97eee-f522-435e-95f4-dabd405a99f2" providerId="ADAL" clId="{856D34D6-EF17-4BA3-85BE-F85CBD9B9D1D}" dt="2023-03-21T14:44:25.146" v="271"/>
          <ac:spMkLst>
            <pc:docMk/>
            <pc:sldMk cId="2181997996" sldId="2631"/>
            <ac:spMk id="10" creationId="{F54811EC-4095-4577-A4B4-2053546A925F}"/>
          </ac:spMkLst>
        </pc:spChg>
        <pc:spChg chg="add mod">
          <ac:chgData name="Leclerc Ludovic" userId="87d97eee-f522-435e-95f4-dabd405a99f2" providerId="ADAL" clId="{856D34D6-EF17-4BA3-85BE-F85CBD9B9D1D}" dt="2023-03-21T14:45:32.560" v="276" actId="33524"/>
          <ac:spMkLst>
            <pc:docMk/>
            <pc:sldMk cId="2181997996" sldId="2631"/>
            <ac:spMk id="11" creationId="{C7B3CD67-33B4-404B-BCD7-FB3ED9A7D343}"/>
          </ac:spMkLst>
        </pc:spChg>
      </pc:sldChg>
      <pc:sldChg chg="delSp mod">
        <pc:chgData name="Leclerc Ludovic" userId="87d97eee-f522-435e-95f4-dabd405a99f2" providerId="ADAL" clId="{856D34D6-EF17-4BA3-85BE-F85CBD9B9D1D}" dt="2023-03-21T14:53:27.224" v="348" actId="478"/>
        <pc:sldMkLst>
          <pc:docMk/>
          <pc:sldMk cId="1934669669" sldId="2656"/>
        </pc:sldMkLst>
        <pc:spChg chg="del">
          <ac:chgData name="Leclerc Ludovic" userId="87d97eee-f522-435e-95f4-dabd405a99f2" providerId="ADAL" clId="{856D34D6-EF17-4BA3-85BE-F85CBD9B9D1D}" dt="2023-03-21T14:53:27.224" v="348" actId="478"/>
          <ac:spMkLst>
            <pc:docMk/>
            <pc:sldMk cId="1934669669" sldId="2656"/>
            <ac:spMk id="129" creationId="{DBAB6EC3-9C28-44B6-8810-9012C85BEE91}"/>
          </ac:spMkLst>
        </pc:spChg>
      </pc:sldChg>
      <pc:sldChg chg="addSp delSp modSp mod">
        <pc:chgData name="Leclerc Ludovic" userId="87d97eee-f522-435e-95f4-dabd405a99f2" providerId="ADAL" clId="{856D34D6-EF17-4BA3-85BE-F85CBD9B9D1D}" dt="2023-03-21T14:15:05.133" v="148" actId="2711"/>
        <pc:sldMkLst>
          <pc:docMk/>
          <pc:sldMk cId="1811313836" sldId="2665"/>
        </pc:sldMkLst>
        <pc:spChg chg="del">
          <ac:chgData name="Leclerc Ludovic" userId="87d97eee-f522-435e-95f4-dabd405a99f2" providerId="ADAL" clId="{856D34D6-EF17-4BA3-85BE-F85CBD9B9D1D}" dt="2023-03-21T14:14:34.436" v="143" actId="478"/>
          <ac:spMkLst>
            <pc:docMk/>
            <pc:sldMk cId="1811313836" sldId="2665"/>
            <ac:spMk id="2" creationId="{2493BA39-6598-4072-B20F-F0D6AB2D4F8C}"/>
          </ac:spMkLst>
        </pc:spChg>
        <pc:spChg chg="del">
          <ac:chgData name="Leclerc Ludovic" userId="87d97eee-f522-435e-95f4-dabd405a99f2" providerId="ADAL" clId="{856D34D6-EF17-4BA3-85BE-F85CBD9B9D1D}" dt="2023-03-21T14:13:58.937" v="142" actId="478"/>
          <ac:spMkLst>
            <pc:docMk/>
            <pc:sldMk cId="1811313836" sldId="2665"/>
            <ac:spMk id="34" creationId="{EA42FBF0-1AC9-42CD-BF61-6094A0AED418}"/>
          </ac:spMkLst>
        </pc:spChg>
        <pc:spChg chg="add mod">
          <ac:chgData name="Leclerc Ludovic" userId="87d97eee-f522-435e-95f4-dabd405a99f2" providerId="ADAL" clId="{856D34D6-EF17-4BA3-85BE-F85CBD9B9D1D}" dt="2023-03-21T14:15:05.133" v="148" actId="2711"/>
          <ac:spMkLst>
            <pc:docMk/>
            <pc:sldMk cId="1811313836" sldId="2665"/>
            <ac:spMk id="35" creationId="{28E5E70C-3B34-4623-8719-8A248BCA8A76}"/>
          </ac:spMkLst>
        </pc:spChg>
      </pc:sldChg>
      <pc:sldChg chg="addSp delSp modSp mod">
        <pc:chgData name="Leclerc Ludovic" userId="87d97eee-f522-435e-95f4-dabd405a99f2" providerId="ADAL" clId="{856D34D6-EF17-4BA3-85BE-F85CBD9B9D1D}" dt="2023-03-21T14:18:14.006" v="162" actId="255"/>
        <pc:sldMkLst>
          <pc:docMk/>
          <pc:sldMk cId="3889709771" sldId="2673"/>
        </pc:sldMkLst>
        <pc:spChg chg="del">
          <ac:chgData name="Leclerc Ludovic" userId="87d97eee-f522-435e-95f4-dabd405a99f2" providerId="ADAL" clId="{856D34D6-EF17-4BA3-85BE-F85CBD9B9D1D}" dt="2023-03-21T14:16:15.010" v="149" actId="478"/>
          <ac:spMkLst>
            <pc:docMk/>
            <pc:sldMk cId="3889709771" sldId="2673"/>
            <ac:spMk id="2" creationId="{2493BA39-6598-4072-B20F-F0D6AB2D4F8C}"/>
          </ac:spMkLst>
        </pc:spChg>
        <pc:spChg chg="del">
          <ac:chgData name="Leclerc Ludovic" userId="87d97eee-f522-435e-95f4-dabd405a99f2" providerId="ADAL" clId="{856D34D6-EF17-4BA3-85BE-F85CBD9B9D1D}" dt="2023-03-21T14:16:15.010" v="149" actId="478"/>
          <ac:spMkLst>
            <pc:docMk/>
            <pc:sldMk cId="3889709771" sldId="2673"/>
            <ac:spMk id="5" creationId="{00000000-0000-0000-0000-000000000000}"/>
          </ac:spMkLst>
        </pc:spChg>
        <pc:spChg chg="del">
          <ac:chgData name="Leclerc Ludovic" userId="87d97eee-f522-435e-95f4-dabd405a99f2" providerId="ADAL" clId="{856D34D6-EF17-4BA3-85BE-F85CBD9B9D1D}" dt="2023-03-21T14:16:15.010" v="149" actId="478"/>
          <ac:spMkLst>
            <pc:docMk/>
            <pc:sldMk cId="3889709771" sldId="2673"/>
            <ac:spMk id="6" creationId="{00000000-0000-0000-0000-000000000000}"/>
          </ac:spMkLst>
        </pc:spChg>
        <pc:spChg chg="del">
          <ac:chgData name="Leclerc Ludovic" userId="87d97eee-f522-435e-95f4-dabd405a99f2" providerId="ADAL" clId="{856D34D6-EF17-4BA3-85BE-F85CBD9B9D1D}" dt="2023-03-21T14:16:15.010" v="149" actId="478"/>
          <ac:spMkLst>
            <pc:docMk/>
            <pc:sldMk cId="3889709771" sldId="2673"/>
            <ac:spMk id="23" creationId="{CA650E26-FDC1-47F9-BAD3-BBB9F420AC19}"/>
          </ac:spMkLst>
        </pc:spChg>
        <pc:spChg chg="del">
          <ac:chgData name="Leclerc Ludovic" userId="87d97eee-f522-435e-95f4-dabd405a99f2" providerId="ADAL" clId="{856D34D6-EF17-4BA3-85BE-F85CBD9B9D1D}" dt="2023-03-21T14:16:15.010" v="149" actId="478"/>
          <ac:spMkLst>
            <pc:docMk/>
            <pc:sldMk cId="3889709771" sldId="2673"/>
            <ac:spMk id="28" creationId="{08D5FA50-827C-4440-BE8D-2F9DDF781135}"/>
          </ac:spMkLst>
        </pc:spChg>
        <pc:spChg chg="add">
          <ac:chgData name="Leclerc Ludovic" userId="87d97eee-f522-435e-95f4-dabd405a99f2" providerId="ADAL" clId="{856D34D6-EF17-4BA3-85BE-F85CBD9B9D1D}" dt="2023-03-21T14:16:15.764" v="150"/>
          <ac:spMkLst>
            <pc:docMk/>
            <pc:sldMk cId="3889709771" sldId="2673"/>
            <ac:spMk id="29" creationId="{2A1300E1-D217-4D11-928C-18471DC4B37A}"/>
          </ac:spMkLst>
        </pc:spChg>
        <pc:spChg chg="add">
          <ac:chgData name="Leclerc Ludovic" userId="87d97eee-f522-435e-95f4-dabd405a99f2" providerId="ADAL" clId="{856D34D6-EF17-4BA3-85BE-F85CBD9B9D1D}" dt="2023-03-21T14:16:15.764" v="150"/>
          <ac:spMkLst>
            <pc:docMk/>
            <pc:sldMk cId="3889709771" sldId="2673"/>
            <ac:spMk id="30" creationId="{3AD851F1-B19D-4FCD-8ABF-745FFCB8FCB0}"/>
          </ac:spMkLst>
        </pc:spChg>
        <pc:spChg chg="del">
          <ac:chgData name="Leclerc Ludovic" userId="87d97eee-f522-435e-95f4-dabd405a99f2" providerId="ADAL" clId="{856D34D6-EF17-4BA3-85BE-F85CBD9B9D1D}" dt="2023-03-21T14:16:15.010" v="149" actId="478"/>
          <ac:spMkLst>
            <pc:docMk/>
            <pc:sldMk cId="3889709771" sldId="2673"/>
            <ac:spMk id="34" creationId="{7BAC3DEE-CDBB-4F38-B988-8D898328BEEA}"/>
          </ac:spMkLst>
        </pc:spChg>
        <pc:spChg chg="add mod">
          <ac:chgData name="Leclerc Ludovic" userId="87d97eee-f522-435e-95f4-dabd405a99f2" providerId="ADAL" clId="{856D34D6-EF17-4BA3-85BE-F85CBD9B9D1D}" dt="2023-03-21T14:18:14.006" v="162" actId="255"/>
          <ac:spMkLst>
            <pc:docMk/>
            <pc:sldMk cId="3889709771" sldId="2673"/>
            <ac:spMk id="35" creationId="{92E9A326-F92D-435E-88BD-CA37469C967F}"/>
          </ac:spMkLst>
        </pc:spChg>
        <pc:spChg chg="add">
          <ac:chgData name="Leclerc Ludovic" userId="87d97eee-f522-435e-95f4-dabd405a99f2" providerId="ADAL" clId="{856D34D6-EF17-4BA3-85BE-F85CBD9B9D1D}" dt="2023-03-21T14:16:15.764" v="150"/>
          <ac:spMkLst>
            <pc:docMk/>
            <pc:sldMk cId="3889709771" sldId="2673"/>
            <ac:spMk id="36" creationId="{8C7BD6C0-6E63-4559-B99D-A0BF21CAB599}"/>
          </ac:spMkLst>
        </pc:spChg>
        <pc:spChg chg="add">
          <ac:chgData name="Leclerc Ludovic" userId="87d97eee-f522-435e-95f4-dabd405a99f2" providerId="ADAL" clId="{856D34D6-EF17-4BA3-85BE-F85CBD9B9D1D}" dt="2023-03-21T14:16:15.764" v="150"/>
          <ac:spMkLst>
            <pc:docMk/>
            <pc:sldMk cId="3889709771" sldId="2673"/>
            <ac:spMk id="37" creationId="{ACD25852-0E9A-484C-8D09-A15E887BF8A0}"/>
          </ac:spMkLst>
        </pc:spChg>
        <pc:spChg chg="del">
          <ac:chgData name="Leclerc Ludovic" userId="87d97eee-f522-435e-95f4-dabd405a99f2" providerId="ADAL" clId="{856D34D6-EF17-4BA3-85BE-F85CBD9B9D1D}" dt="2023-03-21T14:16:15.010" v="149" actId="478"/>
          <ac:spMkLst>
            <pc:docMk/>
            <pc:sldMk cId="3889709771" sldId="2673"/>
            <ac:spMk id="39" creationId="{00000000-0000-0000-0000-000000000000}"/>
          </ac:spMkLst>
        </pc:spChg>
        <pc:spChg chg="del">
          <ac:chgData name="Leclerc Ludovic" userId="87d97eee-f522-435e-95f4-dabd405a99f2" providerId="ADAL" clId="{856D34D6-EF17-4BA3-85BE-F85CBD9B9D1D}" dt="2023-03-21T14:16:15.010" v="149" actId="478"/>
          <ac:spMkLst>
            <pc:docMk/>
            <pc:sldMk cId="3889709771" sldId="2673"/>
            <ac:spMk id="40" creationId="{00000000-0000-0000-0000-000000000000}"/>
          </ac:spMkLst>
        </pc:spChg>
        <pc:spChg chg="del">
          <ac:chgData name="Leclerc Ludovic" userId="87d97eee-f522-435e-95f4-dabd405a99f2" providerId="ADAL" clId="{856D34D6-EF17-4BA3-85BE-F85CBD9B9D1D}" dt="2023-03-21T14:16:15.010" v="149" actId="478"/>
          <ac:spMkLst>
            <pc:docMk/>
            <pc:sldMk cId="3889709771" sldId="2673"/>
            <ac:spMk id="41" creationId="{00000000-0000-0000-0000-000000000000}"/>
          </ac:spMkLst>
        </pc:spChg>
        <pc:spChg chg="add">
          <ac:chgData name="Leclerc Ludovic" userId="87d97eee-f522-435e-95f4-dabd405a99f2" providerId="ADAL" clId="{856D34D6-EF17-4BA3-85BE-F85CBD9B9D1D}" dt="2023-03-21T14:16:15.764" v="150"/>
          <ac:spMkLst>
            <pc:docMk/>
            <pc:sldMk cId="3889709771" sldId="2673"/>
            <ac:spMk id="44" creationId="{2F3CA63C-5F27-4F66-8A01-8AD2E43B4B9A}"/>
          </ac:spMkLst>
        </pc:spChg>
        <pc:spChg chg="add">
          <ac:chgData name="Leclerc Ludovic" userId="87d97eee-f522-435e-95f4-dabd405a99f2" providerId="ADAL" clId="{856D34D6-EF17-4BA3-85BE-F85CBD9B9D1D}" dt="2023-03-21T14:16:15.764" v="150"/>
          <ac:spMkLst>
            <pc:docMk/>
            <pc:sldMk cId="3889709771" sldId="2673"/>
            <ac:spMk id="51" creationId="{17B12900-E553-4B6E-AA58-07FA9E526312}"/>
          </ac:spMkLst>
        </pc:spChg>
        <pc:spChg chg="add">
          <ac:chgData name="Leclerc Ludovic" userId="87d97eee-f522-435e-95f4-dabd405a99f2" providerId="ADAL" clId="{856D34D6-EF17-4BA3-85BE-F85CBD9B9D1D}" dt="2023-03-21T14:16:15.764" v="150"/>
          <ac:spMkLst>
            <pc:docMk/>
            <pc:sldMk cId="3889709771" sldId="2673"/>
            <ac:spMk id="52" creationId="{648D2DE5-8CA7-42D2-AE0D-BB6CBDF6A822}"/>
          </ac:spMkLst>
        </pc:spChg>
        <pc:spChg chg="add">
          <ac:chgData name="Leclerc Ludovic" userId="87d97eee-f522-435e-95f4-dabd405a99f2" providerId="ADAL" clId="{856D34D6-EF17-4BA3-85BE-F85CBD9B9D1D}" dt="2023-03-21T14:16:15.764" v="150"/>
          <ac:spMkLst>
            <pc:docMk/>
            <pc:sldMk cId="3889709771" sldId="2673"/>
            <ac:spMk id="59" creationId="{FF807D2B-BA55-4183-AAD6-A35DAF0FF806}"/>
          </ac:spMkLst>
        </pc:spChg>
        <pc:grpChg chg="del">
          <ac:chgData name="Leclerc Ludovic" userId="87d97eee-f522-435e-95f4-dabd405a99f2" providerId="ADAL" clId="{856D34D6-EF17-4BA3-85BE-F85CBD9B9D1D}" dt="2023-03-21T14:16:15.010" v="149" actId="478"/>
          <ac:grpSpMkLst>
            <pc:docMk/>
            <pc:sldMk cId="3889709771" sldId="2673"/>
            <ac:grpSpMk id="25" creationId="{938C8B73-7C8D-4ED7-896F-8F9582E4E7BF}"/>
          </ac:grpSpMkLst>
        </pc:grpChg>
        <pc:grpChg chg="del">
          <ac:chgData name="Leclerc Ludovic" userId="87d97eee-f522-435e-95f4-dabd405a99f2" providerId="ADAL" clId="{856D34D6-EF17-4BA3-85BE-F85CBD9B9D1D}" dt="2023-03-21T14:16:15.010" v="149" actId="478"/>
          <ac:grpSpMkLst>
            <pc:docMk/>
            <pc:sldMk cId="3889709771" sldId="2673"/>
            <ac:grpSpMk id="38" creationId="{16FDD4D9-FA40-4952-8837-68126CDCA27A}"/>
          </ac:grpSpMkLst>
        </pc:grpChg>
        <pc:grpChg chg="add">
          <ac:chgData name="Leclerc Ludovic" userId="87d97eee-f522-435e-95f4-dabd405a99f2" providerId="ADAL" clId="{856D34D6-EF17-4BA3-85BE-F85CBD9B9D1D}" dt="2023-03-21T14:16:15.764" v="150"/>
          <ac:grpSpMkLst>
            <pc:docMk/>
            <pc:sldMk cId="3889709771" sldId="2673"/>
            <ac:grpSpMk id="54" creationId="{35AEFC6F-08CC-4739-B6A3-75385FCEDDCA}"/>
          </ac:grpSpMkLst>
        </pc:grpChg>
        <pc:picChg chg="del">
          <ac:chgData name="Leclerc Ludovic" userId="87d97eee-f522-435e-95f4-dabd405a99f2" providerId="ADAL" clId="{856D34D6-EF17-4BA3-85BE-F85CBD9B9D1D}" dt="2023-03-21T14:16:15.010" v="149" actId="478"/>
          <ac:picMkLst>
            <pc:docMk/>
            <pc:sldMk cId="3889709771" sldId="2673"/>
            <ac:picMk id="7" creationId="{EE45A647-3605-44C6-BF51-C9A00697D8E9}"/>
          </ac:picMkLst>
        </pc:picChg>
        <pc:picChg chg="del">
          <ac:chgData name="Leclerc Ludovic" userId="87d97eee-f522-435e-95f4-dabd405a99f2" providerId="ADAL" clId="{856D34D6-EF17-4BA3-85BE-F85CBD9B9D1D}" dt="2023-03-21T14:16:15.010" v="149" actId="478"/>
          <ac:picMkLst>
            <pc:docMk/>
            <pc:sldMk cId="3889709771" sldId="2673"/>
            <ac:picMk id="11" creationId="{3933F6D3-8B9C-40B2-BAFB-C1165BC8E4CB}"/>
          </ac:picMkLst>
        </pc:picChg>
        <pc:picChg chg="del">
          <ac:chgData name="Leclerc Ludovic" userId="87d97eee-f522-435e-95f4-dabd405a99f2" providerId="ADAL" clId="{856D34D6-EF17-4BA3-85BE-F85CBD9B9D1D}" dt="2023-03-21T14:16:15.010" v="149" actId="478"/>
          <ac:picMkLst>
            <pc:docMk/>
            <pc:sldMk cId="3889709771" sldId="2673"/>
            <ac:picMk id="20" creationId="{2AFD64AB-59D8-45BC-9703-4DC32605F2F5}"/>
          </ac:picMkLst>
        </pc:picChg>
        <pc:picChg chg="del">
          <ac:chgData name="Leclerc Ludovic" userId="87d97eee-f522-435e-95f4-dabd405a99f2" providerId="ADAL" clId="{856D34D6-EF17-4BA3-85BE-F85CBD9B9D1D}" dt="2023-03-21T14:16:15.010" v="149" actId="478"/>
          <ac:picMkLst>
            <pc:docMk/>
            <pc:sldMk cId="3889709771" sldId="2673"/>
            <ac:picMk id="22" creationId="{D1C54CC0-A77F-441A-B061-F3A92BC952BC}"/>
          </ac:picMkLst>
        </pc:picChg>
        <pc:picChg chg="del">
          <ac:chgData name="Leclerc Ludovic" userId="87d97eee-f522-435e-95f4-dabd405a99f2" providerId="ADAL" clId="{856D34D6-EF17-4BA3-85BE-F85CBD9B9D1D}" dt="2023-03-21T14:16:15.010" v="149" actId="478"/>
          <ac:picMkLst>
            <pc:docMk/>
            <pc:sldMk cId="3889709771" sldId="2673"/>
            <ac:picMk id="24" creationId="{4CC8A89E-3F6C-4A88-A20E-6639341E6C5B}"/>
          </ac:picMkLst>
        </pc:picChg>
        <pc:picChg chg="del">
          <ac:chgData name="Leclerc Ludovic" userId="87d97eee-f522-435e-95f4-dabd405a99f2" providerId="ADAL" clId="{856D34D6-EF17-4BA3-85BE-F85CBD9B9D1D}" dt="2023-03-21T14:16:15.010" v="149" actId="478"/>
          <ac:picMkLst>
            <pc:docMk/>
            <pc:sldMk cId="3889709771" sldId="2673"/>
            <ac:picMk id="27" creationId="{A9B564D9-60FA-4942-A9B4-0C53B5559CAA}"/>
          </ac:picMkLst>
        </pc:picChg>
        <pc:picChg chg="add">
          <ac:chgData name="Leclerc Ludovic" userId="87d97eee-f522-435e-95f4-dabd405a99f2" providerId="ADAL" clId="{856D34D6-EF17-4BA3-85BE-F85CBD9B9D1D}" dt="2023-03-21T14:16:15.764" v="150"/>
          <ac:picMkLst>
            <pc:docMk/>
            <pc:sldMk cId="3889709771" sldId="2673"/>
            <ac:picMk id="45" creationId="{70C0F473-A0C4-4B4A-9957-39C6C71AA23C}"/>
          </ac:picMkLst>
        </pc:picChg>
        <pc:picChg chg="add">
          <ac:chgData name="Leclerc Ludovic" userId="87d97eee-f522-435e-95f4-dabd405a99f2" providerId="ADAL" clId="{856D34D6-EF17-4BA3-85BE-F85CBD9B9D1D}" dt="2023-03-21T14:16:15.764" v="150"/>
          <ac:picMkLst>
            <pc:docMk/>
            <pc:sldMk cId="3889709771" sldId="2673"/>
            <ac:picMk id="46" creationId="{6D1FFD2D-0E16-447B-8689-CA1BA3703341}"/>
          </ac:picMkLst>
        </pc:picChg>
        <pc:picChg chg="add">
          <ac:chgData name="Leclerc Ludovic" userId="87d97eee-f522-435e-95f4-dabd405a99f2" providerId="ADAL" clId="{856D34D6-EF17-4BA3-85BE-F85CBD9B9D1D}" dt="2023-03-21T14:16:15.764" v="150"/>
          <ac:picMkLst>
            <pc:docMk/>
            <pc:sldMk cId="3889709771" sldId="2673"/>
            <ac:picMk id="47" creationId="{0495593F-0608-4BBC-9D6C-3CF00F33C3C9}"/>
          </ac:picMkLst>
        </pc:picChg>
        <pc:picChg chg="add">
          <ac:chgData name="Leclerc Ludovic" userId="87d97eee-f522-435e-95f4-dabd405a99f2" providerId="ADAL" clId="{856D34D6-EF17-4BA3-85BE-F85CBD9B9D1D}" dt="2023-03-21T14:16:15.764" v="150"/>
          <ac:picMkLst>
            <pc:docMk/>
            <pc:sldMk cId="3889709771" sldId="2673"/>
            <ac:picMk id="48" creationId="{90947FE1-036F-448B-948C-A938A375CF10}"/>
          </ac:picMkLst>
        </pc:picChg>
        <pc:picChg chg="add">
          <ac:chgData name="Leclerc Ludovic" userId="87d97eee-f522-435e-95f4-dabd405a99f2" providerId="ADAL" clId="{856D34D6-EF17-4BA3-85BE-F85CBD9B9D1D}" dt="2023-03-21T14:16:15.764" v="150"/>
          <ac:picMkLst>
            <pc:docMk/>
            <pc:sldMk cId="3889709771" sldId="2673"/>
            <ac:picMk id="49" creationId="{307B2A36-94FB-4B81-A65E-30BC034EB32F}"/>
          </ac:picMkLst>
        </pc:picChg>
        <pc:picChg chg="add">
          <ac:chgData name="Leclerc Ludovic" userId="87d97eee-f522-435e-95f4-dabd405a99f2" providerId="ADAL" clId="{856D34D6-EF17-4BA3-85BE-F85CBD9B9D1D}" dt="2023-03-21T14:16:15.764" v="150"/>
          <ac:picMkLst>
            <pc:docMk/>
            <pc:sldMk cId="3889709771" sldId="2673"/>
            <ac:picMk id="50" creationId="{7181A7B1-D970-4E24-BDA1-3FA430CA9261}"/>
          </ac:picMkLst>
        </pc:picChg>
        <pc:picChg chg="add">
          <ac:chgData name="Leclerc Ludovic" userId="87d97eee-f522-435e-95f4-dabd405a99f2" providerId="ADAL" clId="{856D34D6-EF17-4BA3-85BE-F85CBD9B9D1D}" dt="2023-03-21T14:16:15.764" v="150"/>
          <ac:picMkLst>
            <pc:docMk/>
            <pc:sldMk cId="3889709771" sldId="2673"/>
            <ac:picMk id="53" creationId="{0F2456B4-DB54-4332-BD33-75589E85E496}"/>
          </ac:picMkLst>
        </pc:picChg>
      </pc:sldChg>
      <pc:sldChg chg="addSp delSp modSp mod">
        <pc:chgData name="Leclerc Ludovic" userId="87d97eee-f522-435e-95f4-dabd405a99f2" providerId="ADAL" clId="{856D34D6-EF17-4BA3-85BE-F85CBD9B9D1D}" dt="2023-03-21T14:18:43.594" v="165" actId="313"/>
        <pc:sldMkLst>
          <pc:docMk/>
          <pc:sldMk cId="3633582703" sldId="2674"/>
        </pc:sldMkLst>
        <pc:spChg chg="del">
          <ac:chgData name="Leclerc Ludovic" userId="87d97eee-f522-435e-95f4-dabd405a99f2" providerId="ADAL" clId="{856D34D6-EF17-4BA3-85BE-F85CBD9B9D1D}" dt="2023-03-21T14:17:04.409" v="154" actId="478"/>
          <ac:spMkLst>
            <pc:docMk/>
            <pc:sldMk cId="3633582703" sldId="2674"/>
            <ac:spMk id="2" creationId="{2493BA39-6598-4072-B20F-F0D6AB2D4F8C}"/>
          </ac:spMkLst>
        </pc:spChg>
        <pc:spChg chg="del">
          <ac:chgData name="Leclerc Ludovic" userId="87d97eee-f522-435e-95f4-dabd405a99f2" providerId="ADAL" clId="{856D34D6-EF17-4BA3-85BE-F85CBD9B9D1D}" dt="2023-03-21T14:17:04.409" v="154" actId="478"/>
          <ac:spMkLst>
            <pc:docMk/>
            <pc:sldMk cId="3633582703" sldId="2674"/>
            <ac:spMk id="5" creationId="{00000000-0000-0000-0000-000000000000}"/>
          </ac:spMkLst>
        </pc:spChg>
        <pc:spChg chg="del">
          <ac:chgData name="Leclerc Ludovic" userId="87d97eee-f522-435e-95f4-dabd405a99f2" providerId="ADAL" clId="{856D34D6-EF17-4BA3-85BE-F85CBD9B9D1D}" dt="2023-03-21T14:17:04.409" v="154" actId="478"/>
          <ac:spMkLst>
            <pc:docMk/>
            <pc:sldMk cId="3633582703" sldId="2674"/>
            <ac:spMk id="6" creationId="{00000000-0000-0000-0000-000000000000}"/>
          </ac:spMkLst>
        </pc:spChg>
        <pc:spChg chg="del">
          <ac:chgData name="Leclerc Ludovic" userId="87d97eee-f522-435e-95f4-dabd405a99f2" providerId="ADAL" clId="{856D34D6-EF17-4BA3-85BE-F85CBD9B9D1D}" dt="2023-03-21T14:17:04.409" v="154" actId="478"/>
          <ac:spMkLst>
            <pc:docMk/>
            <pc:sldMk cId="3633582703" sldId="2674"/>
            <ac:spMk id="25" creationId="{5C2E5231-1442-47AE-BF7F-A78496414F12}"/>
          </ac:spMkLst>
        </pc:spChg>
        <pc:spChg chg="del">
          <ac:chgData name="Leclerc Ludovic" userId="87d97eee-f522-435e-95f4-dabd405a99f2" providerId="ADAL" clId="{856D34D6-EF17-4BA3-85BE-F85CBD9B9D1D}" dt="2023-03-21T14:17:04.409" v="154" actId="478"/>
          <ac:spMkLst>
            <pc:docMk/>
            <pc:sldMk cId="3633582703" sldId="2674"/>
            <ac:spMk id="26" creationId="{C8003688-52C3-42EE-A69B-2BE1ABA820EA}"/>
          </ac:spMkLst>
        </pc:spChg>
        <pc:spChg chg="add">
          <ac:chgData name="Leclerc Ludovic" userId="87d97eee-f522-435e-95f4-dabd405a99f2" providerId="ADAL" clId="{856D34D6-EF17-4BA3-85BE-F85CBD9B9D1D}" dt="2023-03-21T14:17:07.226" v="155"/>
          <ac:spMkLst>
            <pc:docMk/>
            <pc:sldMk cId="3633582703" sldId="2674"/>
            <ac:spMk id="31" creationId="{E5B10B48-BF5F-46E9-9659-3B0EB647EABA}"/>
          </ac:spMkLst>
        </pc:spChg>
        <pc:spChg chg="add mod">
          <ac:chgData name="Leclerc Ludovic" userId="87d97eee-f522-435e-95f4-dabd405a99f2" providerId="ADAL" clId="{856D34D6-EF17-4BA3-85BE-F85CBD9B9D1D}" dt="2023-03-21T14:18:43.594" v="165" actId="313"/>
          <ac:spMkLst>
            <pc:docMk/>
            <pc:sldMk cId="3633582703" sldId="2674"/>
            <ac:spMk id="37" creationId="{92455C25-60EF-44E4-B50B-963A47B6F0ED}"/>
          </ac:spMkLst>
        </pc:spChg>
        <pc:spChg chg="add mod">
          <ac:chgData name="Leclerc Ludovic" userId="87d97eee-f522-435e-95f4-dabd405a99f2" providerId="ADAL" clId="{856D34D6-EF17-4BA3-85BE-F85CBD9B9D1D}" dt="2023-03-21T14:18:32.021" v="164" actId="255"/>
          <ac:spMkLst>
            <pc:docMk/>
            <pc:sldMk cId="3633582703" sldId="2674"/>
            <ac:spMk id="38" creationId="{E9953771-68C2-45E8-83D3-035659BF554D}"/>
          </ac:spMkLst>
        </pc:spChg>
        <pc:spChg chg="del">
          <ac:chgData name="Leclerc Ludovic" userId="87d97eee-f522-435e-95f4-dabd405a99f2" providerId="ADAL" clId="{856D34D6-EF17-4BA3-85BE-F85CBD9B9D1D}" dt="2023-03-21T14:17:04.409" v="154" actId="478"/>
          <ac:spMkLst>
            <pc:docMk/>
            <pc:sldMk cId="3633582703" sldId="2674"/>
            <ac:spMk id="39" creationId="{00000000-0000-0000-0000-000000000000}"/>
          </ac:spMkLst>
        </pc:spChg>
        <pc:spChg chg="del">
          <ac:chgData name="Leclerc Ludovic" userId="87d97eee-f522-435e-95f4-dabd405a99f2" providerId="ADAL" clId="{856D34D6-EF17-4BA3-85BE-F85CBD9B9D1D}" dt="2023-03-21T14:17:04.409" v="154" actId="478"/>
          <ac:spMkLst>
            <pc:docMk/>
            <pc:sldMk cId="3633582703" sldId="2674"/>
            <ac:spMk id="40" creationId="{00000000-0000-0000-0000-000000000000}"/>
          </ac:spMkLst>
        </pc:spChg>
        <pc:spChg chg="del">
          <ac:chgData name="Leclerc Ludovic" userId="87d97eee-f522-435e-95f4-dabd405a99f2" providerId="ADAL" clId="{856D34D6-EF17-4BA3-85BE-F85CBD9B9D1D}" dt="2023-03-21T14:17:04.409" v="154" actId="478"/>
          <ac:spMkLst>
            <pc:docMk/>
            <pc:sldMk cId="3633582703" sldId="2674"/>
            <ac:spMk id="41" creationId="{00000000-0000-0000-0000-000000000000}"/>
          </ac:spMkLst>
        </pc:spChg>
        <pc:spChg chg="add">
          <ac:chgData name="Leclerc Ludovic" userId="87d97eee-f522-435e-95f4-dabd405a99f2" providerId="ADAL" clId="{856D34D6-EF17-4BA3-85BE-F85CBD9B9D1D}" dt="2023-03-21T14:17:07.226" v="155"/>
          <ac:spMkLst>
            <pc:docMk/>
            <pc:sldMk cId="3633582703" sldId="2674"/>
            <ac:spMk id="42" creationId="{F4192324-A90B-400C-A54F-4B489847D1BC}"/>
          </ac:spMkLst>
        </pc:spChg>
        <pc:spChg chg="del">
          <ac:chgData name="Leclerc Ludovic" userId="87d97eee-f522-435e-95f4-dabd405a99f2" providerId="ADAL" clId="{856D34D6-EF17-4BA3-85BE-F85CBD9B9D1D}" dt="2023-03-21T14:17:04.409" v="154" actId="478"/>
          <ac:spMkLst>
            <pc:docMk/>
            <pc:sldMk cId="3633582703" sldId="2674"/>
            <ac:spMk id="46" creationId="{BFF8AF02-A85C-49AB-A932-8F28470A83C9}"/>
          </ac:spMkLst>
        </pc:spChg>
        <pc:spChg chg="add">
          <ac:chgData name="Leclerc Ludovic" userId="87d97eee-f522-435e-95f4-dabd405a99f2" providerId="ADAL" clId="{856D34D6-EF17-4BA3-85BE-F85CBD9B9D1D}" dt="2023-03-21T14:17:07.226" v="155"/>
          <ac:spMkLst>
            <pc:docMk/>
            <pc:sldMk cId="3633582703" sldId="2674"/>
            <ac:spMk id="48" creationId="{14C86A0E-E94A-4AD9-B0DD-23AE6E788B06}"/>
          </ac:spMkLst>
        </pc:spChg>
        <pc:spChg chg="add">
          <ac:chgData name="Leclerc Ludovic" userId="87d97eee-f522-435e-95f4-dabd405a99f2" providerId="ADAL" clId="{856D34D6-EF17-4BA3-85BE-F85CBD9B9D1D}" dt="2023-03-21T14:17:07.226" v="155"/>
          <ac:spMkLst>
            <pc:docMk/>
            <pc:sldMk cId="3633582703" sldId="2674"/>
            <ac:spMk id="49" creationId="{0B3C66FE-5369-477B-B580-A72F8AC03052}"/>
          </ac:spMkLst>
        </pc:spChg>
        <pc:spChg chg="add">
          <ac:chgData name="Leclerc Ludovic" userId="87d97eee-f522-435e-95f4-dabd405a99f2" providerId="ADAL" clId="{856D34D6-EF17-4BA3-85BE-F85CBD9B9D1D}" dt="2023-03-21T14:17:07.226" v="155"/>
          <ac:spMkLst>
            <pc:docMk/>
            <pc:sldMk cId="3633582703" sldId="2674"/>
            <ac:spMk id="58" creationId="{2738A2CA-95F2-4AB2-82D2-D51684805235}"/>
          </ac:spMkLst>
        </pc:spChg>
        <pc:spChg chg="add">
          <ac:chgData name="Leclerc Ludovic" userId="87d97eee-f522-435e-95f4-dabd405a99f2" providerId="ADAL" clId="{856D34D6-EF17-4BA3-85BE-F85CBD9B9D1D}" dt="2023-03-21T14:17:07.226" v="155"/>
          <ac:spMkLst>
            <pc:docMk/>
            <pc:sldMk cId="3633582703" sldId="2674"/>
            <ac:spMk id="59" creationId="{346C40B6-16B1-4973-8B01-69D6ECE2CD2B}"/>
          </ac:spMkLst>
        </pc:spChg>
        <pc:spChg chg="add">
          <ac:chgData name="Leclerc Ludovic" userId="87d97eee-f522-435e-95f4-dabd405a99f2" providerId="ADAL" clId="{856D34D6-EF17-4BA3-85BE-F85CBD9B9D1D}" dt="2023-03-21T14:17:07.226" v="155"/>
          <ac:spMkLst>
            <pc:docMk/>
            <pc:sldMk cId="3633582703" sldId="2674"/>
            <ac:spMk id="66" creationId="{097275A3-FBFD-4D7F-BACD-D95379FA8594}"/>
          </ac:spMkLst>
        </pc:spChg>
        <pc:grpChg chg="del">
          <ac:chgData name="Leclerc Ludovic" userId="87d97eee-f522-435e-95f4-dabd405a99f2" providerId="ADAL" clId="{856D34D6-EF17-4BA3-85BE-F85CBD9B9D1D}" dt="2023-03-21T14:17:04.409" v="154" actId="478"/>
          <ac:grpSpMkLst>
            <pc:docMk/>
            <pc:sldMk cId="3633582703" sldId="2674"/>
            <ac:grpSpMk id="24" creationId="{0FB4DE87-D281-4393-987E-583E7F586560}"/>
          </ac:grpSpMkLst>
        </pc:grpChg>
        <pc:grpChg chg="del">
          <ac:chgData name="Leclerc Ludovic" userId="87d97eee-f522-435e-95f4-dabd405a99f2" providerId="ADAL" clId="{856D34D6-EF17-4BA3-85BE-F85CBD9B9D1D}" dt="2023-03-21T14:17:04.409" v="154" actId="478"/>
          <ac:grpSpMkLst>
            <pc:docMk/>
            <pc:sldMk cId="3633582703" sldId="2674"/>
            <ac:grpSpMk id="43" creationId="{2383436B-2081-4C2F-905C-8713CBCA6F0E}"/>
          </ac:grpSpMkLst>
        </pc:grpChg>
        <pc:grpChg chg="add">
          <ac:chgData name="Leclerc Ludovic" userId="87d97eee-f522-435e-95f4-dabd405a99f2" providerId="ADAL" clId="{856D34D6-EF17-4BA3-85BE-F85CBD9B9D1D}" dt="2023-03-21T14:17:07.226" v="155"/>
          <ac:grpSpMkLst>
            <pc:docMk/>
            <pc:sldMk cId="3633582703" sldId="2674"/>
            <ac:grpSpMk id="61" creationId="{C40DC76B-FF6E-48F1-B508-6A1D2B7F1C81}"/>
          </ac:grpSpMkLst>
        </pc:grpChg>
        <pc:picChg chg="del">
          <ac:chgData name="Leclerc Ludovic" userId="87d97eee-f522-435e-95f4-dabd405a99f2" providerId="ADAL" clId="{856D34D6-EF17-4BA3-85BE-F85CBD9B9D1D}" dt="2023-03-21T14:17:04.409" v="154" actId="478"/>
          <ac:picMkLst>
            <pc:docMk/>
            <pc:sldMk cId="3633582703" sldId="2674"/>
            <ac:picMk id="4" creationId="{E4685C2C-2928-4783-87A3-51D34CCBC836}"/>
          </ac:picMkLst>
        </pc:picChg>
        <pc:picChg chg="del">
          <ac:chgData name="Leclerc Ludovic" userId="87d97eee-f522-435e-95f4-dabd405a99f2" providerId="ADAL" clId="{856D34D6-EF17-4BA3-85BE-F85CBD9B9D1D}" dt="2023-03-21T14:17:04.409" v="154" actId="478"/>
          <ac:picMkLst>
            <pc:docMk/>
            <pc:sldMk cId="3633582703" sldId="2674"/>
            <ac:picMk id="27" creationId="{E26BCCEF-FB26-45D1-9791-4A6ED4BD1596}"/>
          </ac:picMkLst>
        </pc:picChg>
        <pc:picChg chg="del">
          <ac:chgData name="Leclerc Ludovic" userId="87d97eee-f522-435e-95f4-dabd405a99f2" providerId="ADAL" clId="{856D34D6-EF17-4BA3-85BE-F85CBD9B9D1D}" dt="2023-03-21T14:17:04.409" v="154" actId="478"/>
          <ac:picMkLst>
            <pc:docMk/>
            <pc:sldMk cId="3633582703" sldId="2674"/>
            <ac:picMk id="28" creationId="{86207D66-278B-4A9D-BE69-6DAF38155C82}"/>
          </ac:picMkLst>
        </pc:picChg>
        <pc:picChg chg="del">
          <ac:chgData name="Leclerc Ludovic" userId="87d97eee-f522-435e-95f4-dabd405a99f2" providerId="ADAL" clId="{856D34D6-EF17-4BA3-85BE-F85CBD9B9D1D}" dt="2023-03-21T14:17:04.409" v="154" actId="478"/>
          <ac:picMkLst>
            <pc:docMk/>
            <pc:sldMk cId="3633582703" sldId="2674"/>
            <ac:picMk id="29" creationId="{77DD4CAA-D133-4CCB-BC09-28CD6C4AC4CC}"/>
          </ac:picMkLst>
        </pc:picChg>
        <pc:picChg chg="del">
          <ac:chgData name="Leclerc Ludovic" userId="87d97eee-f522-435e-95f4-dabd405a99f2" providerId="ADAL" clId="{856D34D6-EF17-4BA3-85BE-F85CBD9B9D1D}" dt="2023-03-21T14:17:04.409" v="154" actId="478"/>
          <ac:picMkLst>
            <pc:docMk/>
            <pc:sldMk cId="3633582703" sldId="2674"/>
            <ac:picMk id="30" creationId="{1FE2E23D-4A37-481E-A0AD-6700A76D2B37}"/>
          </ac:picMkLst>
        </pc:picChg>
        <pc:picChg chg="del">
          <ac:chgData name="Leclerc Ludovic" userId="87d97eee-f522-435e-95f4-dabd405a99f2" providerId="ADAL" clId="{856D34D6-EF17-4BA3-85BE-F85CBD9B9D1D}" dt="2023-03-21T14:17:04.409" v="154" actId="478"/>
          <ac:picMkLst>
            <pc:docMk/>
            <pc:sldMk cId="3633582703" sldId="2674"/>
            <ac:picMk id="32" creationId="{AB84EE82-C07D-4C87-A483-A79EFF55B052}"/>
          </ac:picMkLst>
        </pc:picChg>
        <pc:picChg chg="del">
          <ac:chgData name="Leclerc Ludovic" userId="87d97eee-f522-435e-95f4-dabd405a99f2" providerId="ADAL" clId="{856D34D6-EF17-4BA3-85BE-F85CBD9B9D1D}" dt="2023-03-21T14:17:04.409" v="154" actId="478"/>
          <ac:picMkLst>
            <pc:docMk/>
            <pc:sldMk cId="3633582703" sldId="2674"/>
            <ac:picMk id="47" creationId="{6892FC7B-B642-4713-9A11-7F2060DCD2B4}"/>
          </ac:picMkLst>
        </pc:picChg>
        <pc:picChg chg="add">
          <ac:chgData name="Leclerc Ludovic" userId="87d97eee-f522-435e-95f4-dabd405a99f2" providerId="ADAL" clId="{856D34D6-EF17-4BA3-85BE-F85CBD9B9D1D}" dt="2023-03-21T14:17:07.226" v="155"/>
          <ac:picMkLst>
            <pc:docMk/>
            <pc:sldMk cId="3633582703" sldId="2674"/>
            <ac:picMk id="50" creationId="{E11867D9-91F7-47FE-A468-584FA05AFEA4}"/>
          </ac:picMkLst>
        </pc:picChg>
        <pc:picChg chg="add">
          <ac:chgData name="Leclerc Ludovic" userId="87d97eee-f522-435e-95f4-dabd405a99f2" providerId="ADAL" clId="{856D34D6-EF17-4BA3-85BE-F85CBD9B9D1D}" dt="2023-03-21T14:17:07.226" v="155"/>
          <ac:picMkLst>
            <pc:docMk/>
            <pc:sldMk cId="3633582703" sldId="2674"/>
            <ac:picMk id="51" creationId="{B7E95B6E-5E28-47B3-B75D-C20BE91DD0FB}"/>
          </ac:picMkLst>
        </pc:picChg>
        <pc:picChg chg="add">
          <ac:chgData name="Leclerc Ludovic" userId="87d97eee-f522-435e-95f4-dabd405a99f2" providerId="ADAL" clId="{856D34D6-EF17-4BA3-85BE-F85CBD9B9D1D}" dt="2023-03-21T14:17:07.226" v="155"/>
          <ac:picMkLst>
            <pc:docMk/>
            <pc:sldMk cId="3633582703" sldId="2674"/>
            <ac:picMk id="52" creationId="{AD776A36-F5A9-498D-B306-8E175FF2B2B4}"/>
          </ac:picMkLst>
        </pc:picChg>
        <pc:picChg chg="add">
          <ac:chgData name="Leclerc Ludovic" userId="87d97eee-f522-435e-95f4-dabd405a99f2" providerId="ADAL" clId="{856D34D6-EF17-4BA3-85BE-F85CBD9B9D1D}" dt="2023-03-21T14:17:07.226" v="155"/>
          <ac:picMkLst>
            <pc:docMk/>
            <pc:sldMk cId="3633582703" sldId="2674"/>
            <ac:picMk id="53" creationId="{D83BA9CE-4ABD-4C6E-8D20-9885156F8FED}"/>
          </ac:picMkLst>
        </pc:picChg>
        <pc:picChg chg="add">
          <ac:chgData name="Leclerc Ludovic" userId="87d97eee-f522-435e-95f4-dabd405a99f2" providerId="ADAL" clId="{856D34D6-EF17-4BA3-85BE-F85CBD9B9D1D}" dt="2023-03-21T14:17:07.226" v="155"/>
          <ac:picMkLst>
            <pc:docMk/>
            <pc:sldMk cId="3633582703" sldId="2674"/>
            <ac:picMk id="54" creationId="{62F4EF24-71EB-4EED-95BA-59FAE488B47F}"/>
          </ac:picMkLst>
        </pc:picChg>
        <pc:picChg chg="add">
          <ac:chgData name="Leclerc Ludovic" userId="87d97eee-f522-435e-95f4-dabd405a99f2" providerId="ADAL" clId="{856D34D6-EF17-4BA3-85BE-F85CBD9B9D1D}" dt="2023-03-21T14:17:07.226" v="155"/>
          <ac:picMkLst>
            <pc:docMk/>
            <pc:sldMk cId="3633582703" sldId="2674"/>
            <ac:picMk id="55" creationId="{3842A19F-4082-4438-9EAE-B0E157BD6DD8}"/>
          </ac:picMkLst>
        </pc:picChg>
        <pc:picChg chg="add">
          <ac:chgData name="Leclerc Ludovic" userId="87d97eee-f522-435e-95f4-dabd405a99f2" providerId="ADAL" clId="{856D34D6-EF17-4BA3-85BE-F85CBD9B9D1D}" dt="2023-03-21T14:17:07.226" v="155"/>
          <ac:picMkLst>
            <pc:docMk/>
            <pc:sldMk cId="3633582703" sldId="2674"/>
            <ac:picMk id="56" creationId="{5011E845-BEE4-4F43-B017-751B65D6D01F}"/>
          </ac:picMkLst>
        </pc:picChg>
        <pc:picChg chg="add">
          <ac:chgData name="Leclerc Ludovic" userId="87d97eee-f522-435e-95f4-dabd405a99f2" providerId="ADAL" clId="{856D34D6-EF17-4BA3-85BE-F85CBD9B9D1D}" dt="2023-03-21T14:17:07.226" v="155"/>
          <ac:picMkLst>
            <pc:docMk/>
            <pc:sldMk cId="3633582703" sldId="2674"/>
            <ac:picMk id="57" creationId="{97BE3B6B-08F7-4DD4-ABB3-81C385E5A0BB}"/>
          </ac:picMkLst>
        </pc:picChg>
        <pc:picChg chg="add">
          <ac:chgData name="Leclerc Ludovic" userId="87d97eee-f522-435e-95f4-dabd405a99f2" providerId="ADAL" clId="{856D34D6-EF17-4BA3-85BE-F85CBD9B9D1D}" dt="2023-03-21T14:17:07.226" v="155"/>
          <ac:picMkLst>
            <pc:docMk/>
            <pc:sldMk cId="3633582703" sldId="2674"/>
            <ac:picMk id="60" creationId="{F9691651-28F3-4D99-8A97-529D5E1FA426}"/>
          </ac:picMkLst>
        </pc:picChg>
      </pc:sldChg>
      <pc:sldChg chg="addSp delSp modSp mod">
        <pc:chgData name="Leclerc Ludovic" userId="87d97eee-f522-435e-95f4-dabd405a99f2" providerId="ADAL" clId="{856D34D6-EF17-4BA3-85BE-F85CBD9B9D1D}" dt="2023-03-21T14:19:36.728" v="171" actId="14100"/>
        <pc:sldMkLst>
          <pc:docMk/>
          <pc:sldMk cId="271310687" sldId="2675"/>
        </pc:sldMkLst>
        <pc:spChg chg="del">
          <ac:chgData name="Leclerc Ludovic" userId="87d97eee-f522-435e-95f4-dabd405a99f2" providerId="ADAL" clId="{856D34D6-EF17-4BA3-85BE-F85CBD9B9D1D}" dt="2023-03-21T14:19:11.318" v="166" actId="478"/>
          <ac:spMkLst>
            <pc:docMk/>
            <pc:sldMk cId="271310687" sldId="2675"/>
            <ac:spMk id="2" creationId="{2493BA39-6598-4072-B20F-F0D6AB2D4F8C}"/>
          </ac:spMkLst>
        </pc:spChg>
        <pc:spChg chg="del">
          <ac:chgData name="Leclerc Ludovic" userId="87d97eee-f522-435e-95f4-dabd405a99f2" providerId="ADAL" clId="{856D34D6-EF17-4BA3-85BE-F85CBD9B9D1D}" dt="2023-03-21T14:19:11.318" v="166" actId="478"/>
          <ac:spMkLst>
            <pc:docMk/>
            <pc:sldMk cId="271310687" sldId="2675"/>
            <ac:spMk id="5" creationId="{00000000-0000-0000-0000-000000000000}"/>
          </ac:spMkLst>
        </pc:spChg>
        <pc:spChg chg="del">
          <ac:chgData name="Leclerc Ludovic" userId="87d97eee-f522-435e-95f4-dabd405a99f2" providerId="ADAL" clId="{856D34D6-EF17-4BA3-85BE-F85CBD9B9D1D}" dt="2023-03-21T14:19:11.318" v="166" actId="478"/>
          <ac:spMkLst>
            <pc:docMk/>
            <pc:sldMk cId="271310687" sldId="2675"/>
            <ac:spMk id="6" creationId="{00000000-0000-0000-0000-000000000000}"/>
          </ac:spMkLst>
        </pc:spChg>
        <pc:spChg chg="del">
          <ac:chgData name="Leclerc Ludovic" userId="87d97eee-f522-435e-95f4-dabd405a99f2" providerId="ADAL" clId="{856D34D6-EF17-4BA3-85BE-F85CBD9B9D1D}" dt="2023-03-21T14:19:11.318" v="166" actId="478"/>
          <ac:spMkLst>
            <pc:docMk/>
            <pc:sldMk cId="271310687" sldId="2675"/>
            <ac:spMk id="28" creationId="{3140438D-0A0A-4321-9373-064999FC15AB}"/>
          </ac:spMkLst>
        </pc:spChg>
        <pc:spChg chg="add">
          <ac:chgData name="Leclerc Ludovic" userId="87d97eee-f522-435e-95f4-dabd405a99f2" providerId="ADAL" clId="{856D34D6-EF17-4BA3-85BE-F85CBD9B9D1D}" dt="2023-03-21T14:19:11.981" v="167"/>
          <ac:spMkLst>
            <pc:docMk/>
            <pc:sldMk cId="271310687" sldId="2675"/>
            <ac:spMk id="29" creationId="{5DD51AF9-5871-4582-A33D-F3204D88D747}"/>
          </ac:spMkLst>
        </pc:spChg>
        <pc:spChg chg="del">
          <ac:chgData name="Leclerc Ludovic" userId="87d97eee-f522-435e-95f4-dabd405a99f2" providerId="ADAL" clId="{856D34D6-EF17-4BA3-85BE-F85CBD9B9D1D}" dt="2023-03-21T14:19:11.318" v="166" actId="478"/>
          <ac:spMkLst>
            <pc:docMk/>
            <pc:sldMk cId="271310687" sldId="2675"/>
            <ac:spMk id="31" creationId="{DA9C3FE8-677E-45B5-96D1-7BFC1905254C}"/>
          </ac:spMkLst>
        </pc:spChg>
        <pc:spChg chg="add mod">
          <ac:chgData name="Leclerc Ludovic" userId="87d97eee-f522-435e-95f4-dabd405a99f2" providerId="ADAL" clId="{856D34D6-EF17-4BA3-85BE-F85CBD9B9D1D}" dt="2023-03-21T14:19:36.728" v="171" actId="14100"/>
          <ac:spMkLst>
            <pc:docMk/>
            <pc:sldMk cId="271310687" sldId="2675"/>
            <ac:spMk id="34" creationId="{2297CD98-AB0D-498F-84F3-2AF03763BA8A}"/>
          </ac:spMkLst>
        </pc:spChg>
        <pc:spChg chg="add">
          <ac:chgData name="Leclerc Ludovic" userId="87d97eee-f522-435e-95f4-dabd405a99f2" providerId="ADAL" clId="{856D34D6-EF17-4BA3-85BE-F85CBD9B9D1D}" dt="2023-03-21T14:19:11.981" v="167"/>
          <ac:spMkLst>
            <pc:docMk/>
            <pc:sldMk cId="271310687" sldId="2675"/>
            <ac:spMk id="35" creationId="{D9AFF625-6ED4-4B05-983E-64BA7F32E372}"/>
          </ac:spMkLst>
        </pc:spChg>
        <pc:spChg chg="add">
          <ac:chgData name="Leclerc Ludovic" userId="87d97eee-f522-435e-95f4-dabd405a99f2" providerId="ADAL" clId="{856D34D6-EF17-4BA3-85BE-F85CBD9B9D1D}" dt="2023-03-21T14:19:11.981" v="167"/>
          <ac:spMkLst>
            <pc:docMk/>
            <pc:sldMk cId="271310687" sldId="2675"/>
            <ac:spMk id="36" creationId="{5B448A3C-52F1-48DD-8ABF-11C5EA5BD853}"/>
          </ac:spMkLst>
        </pc:spChg>
        <pc:spChg chg="del">
          <ac:chgData name="Leclerc Ludovic" userId="87d97eee-f522-435e-95f4-dabd405a99f2" providerId="ADAL" clId="{856D34D6-EF17-4BA3-85BE-F85CBD9B9D1D}" dt="2023-03-21T14:19:11.318" v="166" actId="478"/>
          <ac:spMkLst>
            <pc:docMk/>
            <pc:sldMk cId="271310687" sldId="2675"/>
            <ac:spMk id="39" creationId="{00000000-0000-0000-0000-000000000000}"/>
          </ac:spMkLst>
        </pc:spChg>
        <pc:spChg chg="del">
          <ac:chgData name="Leclerc Ludovic" userId="87d97eee-f522-435e-95f4-dabd405a99f2" providerId="ADAL" clId="{856D34D6-EF17-4BA3-85BE-F85CBD9B9D1D}" dt="2023-03-21T14:19:11.318" v="166" actId="478"/>
          <ac:spMkLst>
            <pc:docMk/>
            <pc:sldMk cId="271310687" sldId="2675"/>
            <ac:spMk id="40" creationId="{00000000-0000-0000-0000-000000000000}"/>
          </ac:spMkLst>
        </pc:spChg>
        <pc:spChg chg="del">
          <ac:chgData name="Leclerc Ludovic" userId="87d97eee-f522-435e-95f4-dabd405a99f2" providerId="ADAL" clId="{856D34D6-EF17-4BA3-85BE-F85CBD9B9D1D}" dt="2023-03-21T14:19:11.318" v="166" actId="478"/>
          <ac:spMkLst>
            <pc:docMk/>
            <pc:sldMk cId="271310687" sldId="2675"/>
            <ac:spMk id="41" creationId="{00000000-0000-0000-0000-000000000000}"/>
          </ac:spMkLst>
        </pc:spChg>
        <pc:spChg chg="add">
          <ac:chgData name="Leclerc Ludovic" userId="87d97eee-f522-435e-95f4-dabd405a99f2" providerId="ADAL" clId="{856D34D6-EF17-4BA3-85BE-F85CBD9B9D1D}" dt="2023-03-21T14:19:11.981" v="167"/>
          <ac:spMkLst>
            <pc:docMk/>
            <pc:sldMk cId="271310687" sldId="2675"/>
            <ac:spMk id="43" creationId="{5EC43942-2EEC-46FC-9C0C-11C1AAED1EE6}"/>
          </ac:spMkLst>
        </pc:spChg>
        <pc:spChg chg="add">
          <ac:chgData name="Leclerc Ludovic" userId="87d97eee-f522-435e-95f4-dabd405a99f2" providerId="ADAL" clId="{856D34D6-EF17-4BA3-85BE-F85CBD9B9D1D}" dt="2023-03-21T14:19:11.981" v="167"/>
          <ac:spMkLst>
            <pc:docMk/>
            <pc:sldMk cId="271310687" sldId="2675"/>
            <ac:spMk id="50" creationId="{9BE0EEF4-1D52-4D70-9D13-28D29747716F}"/>
          </ac:spMkLst>
        </pc:spChg>
        <pc:spChg chg="add">
          <ac:chgData name="Leclerc Ludovic" userId="87d97eee-f522-435e-95f4-dabd405a99f2" providerId="ADAL" clId="{856D34D6-EF17-4BA3-85BE-F85CBD9B9D1D}" dt="2023-03-21T14:19:11.981" v="167"/>
          <ac:spMkLst>
            <pc:docMk/>
            <pc:sldMk cId="271310687" sldId="2675"/>
            <ac:spMk id="51" creationId="{C5EF8615-A82E-41B2-BE4F-90561EEBE4EB}"/>
          </ac:spMkLst>
        </pc:spChg>
        <pc:spChg chg="add">
          <ac:chgData name="Leclerc Ludovic" userId="87d97eee-f522-435e-95f4-dabd405a99f2" providerId="ADAL" clId="{856D34D6-EF17-4BA3-85BE-F85CBD9B9D1D}" dt="2023-03-21T14:19:11.981" v="167"/>
          <ac:spMkLst>
            <pc:docMk/>
            <pc:sldMk cId="271310687" sldId="2675"/>
            <ac:spMk id="54" creationId="{3EF43E3E-0C5F-404F-B342-878DC6411AA3}"/>
          </ac:spMkLst>
        </pc:spChg>
        <pc:grpChg chg="del">
          <ac:chgData name="Leclerc Ludovic" userId="87d97eee-f522-435e-95f4-dabd405a99f2" providerId="ADAL" clId="{856D34D6-EF17-4BA3-85BE-F85CBD9B9D1D}" dt="2023-03-21T14:19:11.318" v="166" actId="478"/>
          <ac:grpSpMkLst>
            <pc:docMk/>
            <pc:sldMk cId="271310687" sldId="2675"/>
            <ac:grpSpMk id="22" creationId="{E5F3959D-723E-4A60-9055-51F92F2A2C7E}"/>
          </ac:grpSpMkLst>
        </pc:grpChg>
        <pc:grpChg chg="del">
          <ac:chgData name="Leclerc Ludovic" userId="87d97eee-f522-435e-95f4-dabd405a99f2" providerId="ADAL" clId="{856D34D6-EF17-4BA3-85BE-F85CBD9B9D1D}" dt="2023-03-21T14:19:11.318" v="166" actId="478"/>
          <ac:grpSpMkLst>
            <pc:docMk/>
            <pc:sldMk cId="271310687" sldId="2675"/>
            <ac:grpSpMk id="37" creationId="{CAACC150-16B0-4881-9FB1-AF7A74B78AB6}"/>
          </ac:grpSpMkLst>
        </pc:grpChg>
        <pc:grpChg chg="add">
          <ac:chgData name="Leclerc Ludovic" userId="87d97eee-f522-435e-95f4-dabd405a99f2" providerId="ADAL" clId="{856D34D6-EF17-4BA3-85BE-F85CBD9B9D1D}" dt="2023-03-21T14:19:11.981" v="167"/>
          <ac:grpSpMkLst>
            <pc:docMk/>
            <pc:sldMk cId="271310687" sldId="2675"/>
            <ac:grpSpMk id="55" creationId="{85463C9C-D2FB-4E5A-9C86-96E7CD3CC283}"/>
          </ac:grpSpMkLst>
        </pc:grpChg>
        <pc:picChg chg="del">
          <ac:chgData name="Leclerc Ludovic" userId="87d97eee-f522-435e-95f4-dabd405a99f2" providerId="ADAL" clId="{856D34D6-EF17-4BA3-85BE-F85CBD9B9D1D}" dt="2023-03-21T14:19:11.318" v="166" actId="478"/>
          <ac:picMkLst>
            <pc:docMk/>
            <pc:sldMk cId="271310687" sldId="2675"/>
            <ac:picMk id="7" creationId="{A5BAC5B3-30AA-4FAA-AD53-0918BB6C97F1}"/>
          </ac:picMkLst>
        </pc:picChg>
        <pc:picChg chg="del">
          <ac:chgData name="Leclerc Ludovic" userId="87d97eee-f522-435e-95f4-dabd405a99f2" providerId="ADAL" clId="{856D34D6-EF17-4BA3-85BE-F85CBD9B9D1D}" dt="2023-03-21T14:19:11.318" v="166" actId="478"/>
          <ac:picMkLst>
            <pc:docMk/>
            <pc:sldMk cId="271310687" sldId="2675"/>
            <ac:picMk id="9" creationId="{11512AEA-CBD1-4856-B12F-CCE1A288BBF9}"/>
          </ac:picMkLst>
        </pc:picChg>
        <pc:picChg chg="del">
          <ac:chgData name="Leclerc Ludovic" userId="87d97eee-f522-435e-95f4-dabd405a99f2" providerId="ADAL" clId="{856D34D6-EF17-4BA3-85BE-F85CBD9B9D1D}" dt="2023-03-21T14:19:11.318" v="166" actId="478"/>
          <ac:picMkLst>
            <pc:docMk/>
            <pc:sldMk cId="271310687" sldId="2675"/>
            <ac:picMk id="11" creationId="{3933F6D3-8B9C-40B2-BAFB-C1165BC8E4CB}"/>
          </ac:picMkLst>
        </pc:picChg>
        <pc:picChg chg="del">
          <ac:chgData name="Leclerc Ludovic" userId="87d97eee-f522-435e-95f4-dabd405a99f2" providerId="ADAL" clId="{856D34D6-EF17-4BA3-85BE-F85CBD9B9D1D}" dt="2023-03-21T14:19:11.318" v="166" actId="478"/>
          <ac:picMkLst>
            <pc:docMk/>
            <pc:sldMk cId="271310687" sldId="2675"/>
            <ac:picMk id="20" creationId="{2AFD64AB-59D8-45BC-9703-4DC32605F2F5}"/>
          </ac:picMkLst>
        </pc:picChg>
        <pc:picChg chg="del">
          <ac:chgData name="Leclerc Ludovic" userId="87d97eee-f522-435e-95f4-dabd405a99f2" providerId="ADAL" clId="{856D34D6-EF17-4BA3-85BE-F85CBD9B9D1D}" dt="2023-03-21T14:19:11.318" v="166" actId="478"/>
          <ac:picMkLst>
            <pc:docMk/>
            <pc:sldMk cId="271310687" sldId="2675"/>
            <ac:picMk id="27" creationId="{5D2FD0E3-2D32-46B7-AA47-0486445CBF7E}"/>
          </ac:picMkLst>
        </pc:picChg>
        <pc:picChg chg="del">
          <ac:chgData name="Leclerc Ludovic" userId="87d97eee-f522-435e-95f4-dabd405a99f2" providerId="ADAL" clId="{856D34D6-EF17-4BA3-85BE-F85CBD9B9D1D}" dt="2023-03-21T14:19:11.318" v="166" actId="478"/>
          <ac:picMkLst>
            <pc:docMk/>
            <pc:sldMk cId="271310687" sldId="2675"/>
            <ac:picMk id="32" creationId="{85939C48-70B2-49D6-953A-38056805033D}"/>
          </ac:picMkLst>
        </pc:picChg>
        <pc:picChg chg="del">
          <ac:chgData name="Leclerc Ludovic" userId="87d97eee-f522-435e-95f4-dabd405a99f2" providerId="ADAL" clId="{856D34D6-EF17-4BA3-85BE-F85CBD9B9D1D}" dt="2023-03-21T14:19:11.318" v="166" actId="478"/>
          <ac:picMkLst>
            <pc:docMk/>
            <pc:sldMk cId="271310687" sldId="2675"/>
            <ac:picMk id="33" creationId="{B989A4E5-2696-4942-8FF8-8A201E21F5C5}"/>
          </ac:picMkLst>
        </pc:picChg>
        <pc:picChg chg="add">
          <ac:chgData name="Leclerc Ludovic" userId="87d97eee-f522-435e-95f4-dabd405a99f2" providerId="ADAL" clId="{856D34D6-EF17-4BA3-85BE-F85CBD9B9D1D}" dt="2023-03-21T14:19:11.981" v="167"/>
          <ac:picMkLst>
            <pc:docMk/>
            <pc:sldMk cId="271310687" sldId="2675"/>
            <ac:picMk id="44" creationId="{8BED82D6-0A6B-4B9D-9CE5-7CE30C7577F1}"/>
          </ac:picMkLst>
        </pc:picChg>
        <pc:picChg chg="add">
          <ac:chgData name="Leclerc Ludovic" userId="87d97eee-f522-435e-95f4-dabd405a99f2" providerId="ADAL" clId="{856D34D6-EF17-4BA3-85BE-F85CBD9B9D1D}" dt="2023-03-21T14:19:11.981" v="167"/>
          <ac:picMkLst>
            <pc:docMk/>
            <pc:sldMk cId="271310687" sldId="2675"/>
            <ac:picMk id="45" creationId="{FD84B5B0-C7B9-49C1-97A7-625A997FCA45}"/>
          </ac:picMkLst>
        </pc:picChg>
        <pc:picChg chg="add">
          <ac:chgData name="Leclerc Ludovic" userId="87d97eee-f522-435e-95f4-dabd405a99f2" providerId="ADAL" clId="{856D34D6-EF17-4BA3-85BE-F85CBD9B9D1D}" dt="2023-03-21T14:19:11.981" v="167"/>
          <ac:picMkLst>
            <pc:docMk/>
            <pc:sldMk cId="271310687" sldId="2675"/>
            <ac:picMk id="46" creationId="{467C95D9-5C20-4019-AE3C-F86609D8C8A2}"/>
          </ac:picMkLst>
        </pc:picChg>
        <pc:picChg chg="add">
          <ac:chgData name="Leclerc Ludovic" userId="87d97eee-f522-435e-95f4-dabd405a99f2" providerId="ADAL" clId="{856D34D6-EF17-4BA3-85BE-F85CBD9B9D1D}" dt="2023-03-21T14:19:11.981" v="167"/>
          <ac:picMkLst>
            <pc:docMk/>
            <pc:sldMk cId="271310687" sldId="2675"/>
            <ac:picMk id="47" creationId="{DE2B5148-AB6F-4D41-A583-D0D368FCA4F9}"/>
          </ac:picMkLst>
        </pc:picChg>
        <pc:picChg chg="add">
          <ac:chgData name="Leclerc Ludovic" userId="87d97eee-f522-435e-95f4-dabd405a99f2" providerId="ADAL" clId="{856D34D6-EF17-4BA3-85BE-F85CBD9B9D1D}" dt="2023-03-21T14:19:11.981" v="167"/>
          <ac:picMkLst>
            <pc:docMk/>
            <pc:sldMk cId="271310687" sldId="2675"/>
            <ac:picMk id="48" creationId="{7EF03413-7151-4D05-BE12-BF9C98A27490}"/>
          </ac:picMkLst>
        </pc:picChg>
        <pc:picChg chg="add">
          <ac:chgData name="Leclerc Ludovic" userId="87d97eee-f522-435e-95f4-dabd405a99f2" providerId="ADAL" clId="{856D34D6-EF17-4BA3-85BE-F85CBD9B9D1D}" dt="2023-03-21T14:19:11.981" v="167"/>
          <ac:picMkLst>
            <pc:docMk/>
            <pc:sldMk cId="271310687" sldId="2675"/>
            <ac:picMk id="49" creationId="{4939C8B8-6C71-4313-85E4-374537A86EAC}"/>
          </ac:picMkLst>
        </pc:picChg>
        <pc:picChg chg="add">
          <ac:chgData name="Leclerc Ludovic" userId="87d97eee-f522-435e-95f4-dabd405a99f2" providerId="ADAL" clId="{856D34D6-EF17-4BA3-85BE-F85CBD9B9D1D}" dt="2023-03-21T14:19:11.981" v="167"/>
          <ac:picMkLst>
            <pc:docMk/>
            <pc:sldMk cId="271310687" sldId="2675"/>
            <ac:picMk id="52" creationId="{5300D6F9-62D1-4D37-A0B5-6C6281906695}"/>
          </ac:picMkLst>
        </pc:picChg>
        <pc:picChg chg="add">
          <ac:chgData name="Leclerc Ludovic" userId="87d97eee-f522-435e-95f4-dabd405a99f2" providerId="ADAL" clId="{856D34D6-EF17-4BA3-85BE-F85CBD9B9D1D}" dt="2023-03-21T14:19:11.981" v="167"/>
          <ac:picMkLst>
            <pc:docMk/>
            <pc:sldMk cId="271310687" sldId="2675"/>
            <ac:picMk id="53" creationId="{F462FE6B-C2B3-4D21-81AF-895BF6FBE227}"/>
          </ac:picMkLst>
        </pc:picChg>
      </pc:sldChg>
      <pc:sldChg chg="delSp modSp mod">
        <pc:chgData name="Leclerc Ludovic" userId="87d97eee-f522-435e-95f4-dabd405a99f2" providerId="ADAL" clId="{856D34D6-EF17-4BA3-85BE-F85CBD9B9D1D}" dt="2023-03-21T14:27:28.098" v="188"/>
        <pc:sldMkLst>
          <pc:docMk/>
          <pc:sldMk cId="1956773395" sldId="2676"/>
        </pc:sldMkLst>
        <pc:spChg chg="mod">
          <ac:chgData name="Leclerc Ludovic" userId="87d97eee-f522-435e-95f4-dabd405a99f2" providerId="ADAL" clId="{856D34D6-EF17-4BA3-85BE-F85CBD9B9D1D}" dt="2023-03-21T14:27:28.098" v="188"/>
          <ac:spMkLst>
            <pc:docMk/>
            <pc:sldMk cId="1956773395" sldId="2676"/>
            <ac:spMk id="2" creationId="{2493BA39-6598-4072-B20F-F0D6AB2D4F8C}"/>
          </ac:spMkLst>
        </pc:spChg>
        <pc:spChg chg="del">
          <ac:chgData name="Leclerc Ludovic" userId="87d97eee-f522-435e-95f4-dabd405a99f2" providerId="ADAL" clId="{856D34D6-EF17-4BA3-85BE-F85CBD9B9D1D}" dt="2023-03-21T14:22:48.460" v="173" actId="478"/>
          <ac:spMkLst>
            <pc:docMk/>
            <pc:sldMk cId="1956773395" sldId="2676"/>
            <ac:spMk id="21" creationId="{0818A637-6BF5-41E8-949C-CDC30F0455EC}"/>
          </ac:spMkLst>
        </pc:spChg>
      </pc:sldChg>
      <pc:sldChg chg="delSp modSp mod">
        <pc:chgData name="Leclerc Ludovic" userId="87d97eee-f522-435e-95f4-dabd405a99f2" providerId="ADAL" clId="{856D34D6-EF17-4BA3-85BE-F85CBD9B9D1D}" dt="2023-03-21T14:31:45.230" v="193" actId="255"/>
        <pc:sldMkLst>
          <pc:docMk/>
          <pc:sldMk cId="1202888931" sldId="2677"/>
        </pc:sldMkLst>
        <pc:spChg chg="mod">
          <ac:chgData name="Leclerc Ludovic" userId="87d97eee-f522-435e-95f4-dabd405a99f2" providerId="ADAL" clId="{856D34D6-EF17-4BA3-85BE-F85CBD9B9D1D}" dt="2023-03-21T14:31:45.230" v="193" actId="255"/>
          <ac:spMkLst>
            <pc:docMk/>
            <pc:sldMk cId="1202888931" sldId="2677"/>
            <ac:spMk id="2" creationId="{2493BA39-6598-4072-B20F-F0D6AB2D4F8C}"/>
          </ac:spMkLst>
        </pc:spChg>
        <pc:spChg chg="del">
          <ac:chgData name="Leclerc Ludovic" userId="87d97eee-f522-435e-95f4-dabd405a99f2" providerId="ADAL" clId="{856D34D6-EF17-4BA3-85BE-F85CBD9B9D1D}" dt="2023-03-21T14:23:01.380" v="174" actId="478"/>
          <ac:spMkLst>
            <pc:docMk/>
            <pc:sldMk cId="1202888931" sldId="2677"/>
            <ac:spMk id="19" creationId="{C7B8C680-2CCC-4BAE-9CF0-F7D9FB6E1955}"/>
          </ac:spMkLst>
        </pc:spChg>
      </pc:sldChg>
      <pc:sldChg chg="delSp modSp mod">
        <pc:chgData name="Leclerc Ludovic" userId="87d97eee-f522-435e-95f4-dabd405a99f2" providerId="ADAL" clId="{856D34D6-EF17-4BA3-85BE-F85CBD9B9D1D}" dt="2023-03-21T14:33:22.789" v="202" actId="790"/>
        <pc:sldMkLst>
          <pc:docMk/>
          <pc:sldMk cId="46534271" sldId="2678"/>
        </pc:sldMkLst>
        <pc:spChg chg="mod">
          <ac:chgData name="Leclerc Ludovic" userId="87d97eee-f522-435e-95f4-dabd405a99f2" providerId="ADAL" clId="{856D34D6-EF17-4BA3-85BE-F85CBD9B9D1D}" dt="2023-03-21T14:33:22.789" v="202" actId="790"/>
          <ac:spMkLst>
            <pc:docMk/>
            <pc:sldMk cId="46534271" sldId="2678"/>
            <ac:spMk id="2" creationId="{2493BA39-6598-4072-B20F-F0D6AB2D4F8C}"/>
          </ac:spMkLst>
        </pc:spChg>
        <pc:spChg chg="mod">
          <ac:chgData name="Leclerc Ludovic" userId="87d97eee-f522-435e-95f4-dabd405a99f2" providerId="ADAL" clId="{856D34D6-EF17-4BA3-85BE-F85CBD9B9D1D}" dt="2023-03-21T14:33:22.789" v="202" actId="790"/>
          <ac:spMkLst>
            <pc:docMk/>
            <pc:sldMk cId="46534271" sldId="2678"/>
            <ac:spMk id="5" creationId="{00000000-0000-0000-0000-000000000000}"/>
          </ac:spMkLst>
        </pc:spChg>
        <pc:spChg chg="mod">
          <ac:chgData name="Leclerc Ludovic" userId="87d97eee-f522-435e-95f4-dabd405a99f2" providerId="ADAL" clId="{856D34D6-EF17-4BA3-85BE-F85CBD9B9D1D}" dt="2023-03-21T14:33:22.789" v="202" actId="790"/>
          <ac:spMkLst>
            <pc:docMk/>
            <pc:sldMk cId="46534271" sldId="2678"/>
            <ac:spMk id="6" creationId="{00000000-0000-0000-0000-000000000000}"/>
          </ac:spMkLst>
        </pc:spChg>
        <pc:spChg chg="mod">
          <ac:chgData name="Leclerc Ludovic" userId="87d97eee-f522-435e-95f4-dabd405a99f2" providerId="ADAL" clId="{856D34D6-EF17-4BA3-85BE-F85CBD9B9D1D}" dt="2023-03-21T14:33:22.789" v="202" actId="790"/>
          <ac:spMkLst>
            <pc:docMk/>
            <pc:sldMk cId="46534271" sldId="2678"/>
            <ac:spMk id="17" creationId="{CA7EE0D7-29A1-4E73-AA95-800DCD30C4ED}"/>
          </ac:spMkLst>
        </pc:spChg>
        <pc:spChg chg="mod">
          <ac:chgData name="Leclerc Ludovic" userId="87d97eee-f522-435e-95f4-dabd405a99f2" providerId="ADAL" clId="{856D34D6-EF17-4BA3-85BE-F85CBD9B9D1D}" dt="2023-03-21T14:33:22.789" v="202" actId="790"/>
          <ac:spMkLst>
            <pc:docMk/>
            <pc:sldMk cId="46534271" sldId="2678"/>
            <ac:spMk id="19" creationId="{A1D71183-7615-4C7B-A4C6-6D2DF0E32012}"/>
          </ac:spMkLst>
        </pc:spChg>
        <pc:spChg chg="mod">
          <ac:chgData name="Leclerc Ludovic" userId="87d97eee-f522-435e-95f4-dabd405a99f2" providerId="ADAL" clId="{856D34D6-EF17-4BA3-85BE-F85CBD9B9D1D}" dt="2023-03-21T14:33:22.789" v="202" actId="790"/>
          <ac:spMkLst>
            <pc:docMk/>
            <pc:sldMk cId="46534271" sldId="2678"/>
            <ac:spMk id="21" creationId="{615D2984-D065-4501-BDDC-28F1E3BA68F0}"/>
          </ac:spMkLst>
        </pc:spChg>
        <pc:spChg chg="del mod">
          <ac:chgData name="Leclerc Ludovic" userId="87d97eee-f522-435e-95f4-dabd405a99f2" providerId="ADAL" clId="{856D34D6-EF17-4BA3-85BE-F85CBD9B9D1D}" dt="2023-03-21T14:23:09.642" v="176" actId="478"/>
          <ac:spMkLst>
            <pc:docMk/>
            <pc:sldMk cId="46534271" sldId="2678"/>
            <ac:spMk id="26" creationId="{1D50C855-EBA7-4C62-92A9-33A39C8F43E8}"/>
          </ac:spMkLst>
        </pc:spChg>
        <pc:spChg chg="mod">
          <ac:chgData name="Leclerc Ludovic" userId="87d97eee-f522-435e-95f4-dabd405a99f2" providerId="ADAL" clId="{856D34D6-EF17-4BA3-85BE-F85CBD9B9D1D}" dt="2023-03-21T14:33:22.789" v="202" actId="790"/>
          <ac:spMkLst>
            <pc:docMk/>
            <pc:sldMk cId="46534271" sldId="2678"/>
            <ac:spMk id="39" creationId="{00000000-0000-0000-0000-000000000000}"/>
          </ac:spMkLst>
        </pc:spChg>
        <pc:spChg chg="mod">
          <ac:chgData name="Leclerc Ludovic" userId="87d97eee-f522-435e-95f4-dabd405a99f2" providerId="ADAL" clId="{856D34D6-EF17-4BA3-85BE-F85CBD9B9D1D}" dt="2023-03-21T14:33:22.789" v="202" actId="790"/>
          <ac:spMkLst>
            <pc:docMk/>
            <pc:sldMk cId="46534271" sldId="2678"/>
            <ac:spMk id="40" creationId="{00000000-0000-0000-0000-000000000000}"/>
          </ac:spMkLst>
        </pc:spChg>
        <pc:spChg chg="mod">
          <ac:chgData name="Leclerc Ludovic" userId="87d97eee-f522-435e-95f4-dabd405a99f2" providerId="ADAL" clId="{856D34D6-EF17-4BA3-85BE-F85CBD9B9D1D}" dt="2023-03-21T14:33:22.789" v="202" actId="790"/>
          <ac:spMkLst>
            <pc:docMk/>
            <pc:sldMk cId="46534271" sldId="2678"/>
            <ac:spMk id="41" creationId="{00000000-0000-0000-0000-000000000000}"/>
          </ac:spMkLst>
        </pc:spChg>
      </pc:sldChg>
      <pc:sldChg chg="addSp delSp modSp mod">
        <pc:chgData name="Leclerc Ludovic" userId="87d97eee-f522-435e-95f4-dabd405a99f2" providerId="ADAL" clId="{856D34D6-EF17-4BA3-85BE-F85CBD9B9D1D}" dt="2023-03-21T14:35:28.084" v="218" actId="20577"/>
        <pc:sldMkLst>
          <pc:docMk/>
          <pc:sldMk cId="1182614571" sldId="2679"/>
        </pc:sldMkLst>
        <pc:spChg chg="del">
          <ac:chgData name="Leclerc Ludovic" userId="87d97eee-f522-435e-95f4-dabd405a99f2" providerId="ADAL" clId="{856D34D6-EF17-4BA3-85BE-F85CBD9B9D1D}" dt="2023-03-21T14:35:15.699" v="212" actId="478"/>
          <ac:spMkLst>
            <pc:docMk/>
            <pc:sldMk cId="1182614571" sldId="2679"/>
            <ac:spMk id="2" creationId="{2493BA39-6598-4072-B20F-F0D6AB2D4F8C}"/>
          </ac:spMkLst>
        </pc:spChg>
        <pc:spChg chg="del">
          <ac:chgData name="Leclerc Ludovic" userId="87d97eee-f522-435e-95f4-dabd405a99f2" providerId="ADAL" clId="{856D34D6-EF17-4BA3-85BE-F85CBD9B9D1D}" dt="2023-03-21T14:34:42.981" v="211" actId="478"/>
          <ac:spMkLst>
            <pc:docMk/>
            <pc:sldMk cId="1182614571" sldId="2679"/>
            <ac:spMk id="16" creationId="{CA8F5068-C572-48C7-94BA-9341BE1BB55E}"/>
          </ac:spMkLst>
        </pc:spChg>
        <pc:spChg chg="add mod">
          <ac:chgData name="Leclerc Ludovic" userId="87d97eee-f522-435e-95f4-dabd405a99f2" providerId="ADAL" clId="{856D34D6-EF17-4BA3-85BE-F85CBD9B9D1D}" dt="2023-03-21T14:35:28.084" v="218" actId="20577"/>
          <ac:spMkLst>
            <pc:docMk/>
            <pc:sldMk cId="1182614571" sldId="2679"/>
            <ac:spMk id="22" creationId="{BA05EA2E-D318-4793-8327-B4EC96F04B1E}"/>
          </ac:spMkLst>
        </pc:spChg>
      </pc:sldChg>
      <pc:sldChg chg="delSp mod">
        <pc:chgData name="Leclerc Ludovic" userId="87d97eee-f522-435e-95f4-dabd405a99f2" providerId="ADAL" clId="{856D34D6-EF17-4BA3-85BE-F85CBD9B9D1D}" dt="2023-03-21T14:22:33.462" v="172" actId="478"/>
        <pc:sldMkLst>
          <pc:docMk/>
          <pc:sldMk cId="2935076513" sldId="2682"/>
        </pc:sldMkLst>
        <pc:spChg chg="del">
          <ac:chgData name="Leclerc Ludovic" userId="87d97eee-f522-435e-95f4-dabd405a99f2" providerId="ADAL" clId="{856D34D6-EF17-4BA3-85BE-F85CBD9B9D1D}" dt="2023-03-21T14:22:33.462" v="172" actId="478"/>
          <ac:spMkLst>
            <pc:docMk/>
            <pc:sldMk cId="2935076513" sldId="2682"/>
            <ac:spMk id="17" creationId="{A76D0852-2E1F-42CC-8FCD-F5F5F6DFFD5C}"/>
          </ac:spMkLst>
        </pc:spChg>
      </pc:sldChg>
      <pc:sldChg chg="delSp modSp mod">
        <pc:chgData name="Leclerc Ludovic" userId="87d97eee-f522-435e-95f4-dabd405a99f2" providerId="ADAL" clId="{856D34D6-EF17-4BA3-85BE-F85CBD9B9D1D}" dt="2023-03-21T14:39:58.913" v="246" actId="14100"/>
        <pc:sldMkLst>
          <pc:docMk/>
          <pc:sldMk cId="2090065681" sldId="2683"/>
        </pc:sldMkLst>
        <pc:spChg chg="mod">
          <ac:chgData name="Leclerc Ludovic" userId="87d97eee-f522-435e-95f4-dabd405a99f2" providerId="ADAL" clId="{856D34D6-EF17-4BA3-85BE-F85CBD9B9D1D}" dt="2023-03-21T14:39:58.913" v="246" actId="14100"/>
          <ac:spMkLst>
            <pc:docMk/>
            <pc:sldMk cId="2090065681" sldId="2683"/>
            <ac:spMk id="3" creationId="{00000000-0000-0000-0000-000000000000}"/>
          </ac:spMkLst>
        </pc:spChg>
        <pc:spChg chg="del">
          <ac:chgData name="Leclerc Ludovic" userId="87d97eee-f522-435e-95f4-dabd405a99f2" providerId="ADAL" clId="{856D34D6-EF17-4BA3-85BE-F85CBD9B9D1D}" dt="2023-03-21T14:39:33.602" v="241" actId="478"/>
          <ac:spMkLst>
            <pc:docMk/>
            <pc:sldMk cId="2090065681" sldId="2683"/>
            <ac:spMk id="31" creationId="{2BFB5F7A-5AD5-4E8E-99C8-9EDED978B37D}"/>
          </ac:spMkLst>
        </pc:spChg>
      </pc:sldChg>
      <pc:sldChg chg="delSp modSp mod">
        <pc:chgData name="Leclerc Ludovic" userId="87d97eee-f522-435e-95f4-dabd405a99f2" providerId="ADAL" clId="{856D34D6-EF17-4BA3-85BE-F85CBD9B9D1D}" dt="2023-03-21T14:43:16.969" v="264" actId="478"/>
        <pc:sldMkLst>
          <pc:docMk/>
          <pc:sldMk cId="1662861834" sldId="2684"/>
        </pc:sldMkLst>
        <pc:spChg chg="mod">
          <ac:chgData name="Leclerc Ludovic" userId="87d97eee-f522-435e-95f4-dabd405a99f2" providerId="ADAL" clId="{856D34D6-EF17-4BA3-85BE-F85CBD9B9D1D}" dt="2023-03-21T14:41:19.681" v="257" actId="14100"/>
          <ac:spMkLst>
            <pc:docMk/>
            <pc:sldMk cId="1662861834" sldId="2684"/>
            <ac:spMk id="3" creationId="{00000000-0000-0000-0000-000000000000}"/>
          </ac:spMkLst>
        </pc:spChg>
        <pc:spChg chg="del">
          <ac:chgData name="Leclerc Ludovic" userId="87d97eee-f522-435e-95f4-dabd405a99f2" providerId="ADAL" clId="{856D34D6-EF17-4BA3-85BE-F85CBD9B9D1D}" dt="2023-03-21T14:43:16.969" v="264" actId="478"/>
          <ac:spMkLst>
            <pc:docMk/>
            <pc:sldMk cId="1662861834" sldId="2684"/>
            <ac:spMk id="12" creationId="{00000000-0000-0000-0000-000000000000}"/>
          </ac:spMkLst>
        </pc:spChg>
        <pc:spChg chg="del">
          <ac:chgData name="Leclerc Ludovic" userId="87d97eee-f522-435e-95f4-dabd405a99f2" providerId="ADAL" clId="{856D34D6-EF17-4BA3-85BE-F85CBD9B9D1D}" dt="2023-03-21T14:43:13.744" v="263" actId="478"/>
          <ac:spMkLst>
            <pc:docMk/>
            <pc:sldMk cId="1662861834" sldId="2684"/>
            <ac:spMk id="13" creationId="{00000000-0000-0000-0000-000000000000}"/>
          </ac:spMkLst>
        </pc:spChg>
      </pc:sldChg>
      <pc:sldChg chg="delSp modSp mod">
        <pc:chgData name="Leclerc Ludovic" userId="87d97eee-f522-435e-95f4-dabd405a99f2" providerId="ADAL" clId="{856D34D6-EF17-4BA3-85BE-F85CBD9B9D1D}" dt="2023-03-21T14:34:33.214" v="210" actId="790"/>
        <pc:sldMkLst>
          <pc:docMk/>
          <pc:sldMk cId="846073550" sldId="2685"/>
        </pc:sldMkLst>
        <pc:spChg chg="mod">
          <ac:chgData name="Leclerc Ludovic" userId="87d97eee-f522-435e-95f4-dabd405a99f2" providerId="ADAL" clId="{856D34D6-EF17-4BA3-85BE-F85CBD9B9D1D}" dt="2023-03-21T14:34:33.214" v="210" actId="790"/>
          <ac:spMkLst>
            <pc:docMk/>
            <pc:sldMk cId="846073550" sldId="2685"/>
            <ac:spMk id="2" creationId="{2493BA39-6598-4072-B20F-F0D6AB2D4F8C}"/>
          </ac:spMkLst>
        </pc:spChg>
        <pc:spChg chg="mod">
          <ac:chgData name="Leclerc Ludovic" userId="87d97eee-f522-435e-95f4-dabd405a99f2" providerId="ADAL" clId="{856D34D6-EF17-4BA3-85BE-F85CBD9B9D1D}" dt="2023-03-21T14:34:33.214" v="210" actId="790"/>
          <ac:spMkLst>
            <pc:docMk/>
            <pc:sldMk cId="846073550" sldId="2685"/>
            <ac:spMk id="5" creationId="{00000000-0000-0000-0000-000000000000}"/>
          </ac:spMkLst>
        </pc:spChg>
        <pc:spChg chg="mod">
          <ac:chgData name="Leclerc Ludovic" userId="87d97eee-f522-435e-95f4-dabd405a99f2" providerId="ADAL" clId="{856D34D6-EF17-4BA3-85BE-F85CBD9B9D1D}" dt="2023-03-21T14:34:33.214" v="210" actId="790"/>
          <ac:spMkLst>
            <pc:docMk/>
            <pc:sldMk cId="846073550" sldId="2685"/>
            <ac:spMk id="6" creationId="{00000000-0000-0000-0000-000000000000}"/>
          </ac:spMkLst>
        </pc:spChg>
        <pc:spChg chg="mod">
          <ac:chgData name="Leclerc Ludovic" userId="87d97eee-f522-435e-95f4-dabd405a99f2" providerId="ADAL" clId="{856D34D6-EF17-4BA3-85BE-F85CBD9B9D1D}" dt="2023-03-21T14:34:33.214" v="210" actId="790"/>
          <ac:spMkLst>
            <pc:docMk/>
            <pc:sldMk cId="846073550" sldId="2685"/>
            <ac:spMk id="11" creationId="{1EC9940E-1A4C-40F7-B54A-E3F693ED24A0}"/>
          </ac:spMkLst>
        </pc:spChg>
        <pc:spChg chg="del">
          <ac:chgData name="Leclerc Ludovic" userId="87d97eee-f522-435e-95f4-dabd405a99f2" providerId="ADAL" clId="{856D34D6-EF17-4BA3-85BE-F85CBD9B9D1D}" dt="2023-03-21T14:33:50.299" v="204" actId="478"/>
          <ac:spMkLst>
            <pc:docMk/>
            <pc:sldMk cId="846073550" sldId="2685"/>
            <ac:spMk id="16" creationId="{C3E31A78-602F-471D-9397-A12FEFF39383}"/>
          </ac:spMkLst>
        </pc:spChg>
        <pc:spChg chg="mod">
          <ac:chgData name="Leclerc Ludovic" userId="87d97eee-f522-435e-95f4-dabd405a99f2" providerId="ADAL" clId="{856D34D6-EF17-4BA3-85BE-F85CBD9B9D1D}" dt="2023-03-21T14:34:33.214" v="210" actId="790"/>
          <ac:spMkLst>
            <pc:docMk/>
            <pc:sldMk cId="846073550" sldId="2685"/>
            <ac:spMk id="20" creationId="{5C31EB21-E4CE-4C52-96F9-2404E4B880BD}"/>
          </ac:spMkLst>
        </pc:spChg>
        <pc:spChg chg="mod">
          <ac:chgData name="Leclerc Ludovic" userId="87d97eee-f522-435e-95f4-dabd405a99f2" providerId="ADAL" clId="{856D34D6-EF17-4BA3-85BE-F85CBD9B9D1D}" dt="2023-03-21T14:34:33.214" v="210" actId="790"/>
          <ac:spMkLst>
            <pc:docMk/>
            <pc:sldMk cId="846073550" sldId="2685"/>
            <ac:spMk id="22" creationId="{546EA7EA-A87B-48F1-983D-A70A321D2ADE}"/>
          </ac:spMkLst>
        </pc:spChg>
        <pc:spChg chg="mod">
          <ac:chgData name="Leclerc Ludovic" userId="87d97eee-f522-435e-95f4-dabd405a99f2" providerId="ADAL" clId="{856D34D6-EF17-4BA3-85BE-F85CBD9B9D1D}" dt="2023-03-21T14:34:33.214" v="210" actId="790"/>
          <ac:spMkLst>
            <pc:docMk/>
            <pc:sldMk cId="846073550" sldId="2685"/>
            <ac:spMk id="39" creationId="{00000000-0000-0000-0000-000000000000}"/>
          </ac:spMkLst>
        </pc:spChg>
        <pc:spChg chg="mod">
          <ac:chgData name="Leclerc Ludovic" userId="87d97eee-f522-435e-95f4-dabd405a99f2" providerId="ADAL" clId="{856D34D6-EF17-4BA3-85BE-F85CBD9B9D1D}" dt="2023-03-21T14:34:33.214" v="210" actId="790"/>
          <ac:spMkLst>
            <pc:docMk/>
            <pc:sldMk cId="846073550" sldId="2685"/>
            <ac:spMk id="40" creationId="{00000000-0000-0000-0000-000000000000}"/>
          </ac:spMkLst>
        </pc:spChg>
        <pc:spChg chg="mod">
          <ac:chgData name="Leclerc Ludovic" userId="87d97eee-f522-435e-95f4-dabd405a99f2" providerId="ADAL" clId="{856D34D6-EF17-4BA3-85BE-F85CBD9B9D1D}" dt="2023-03-21T14:34:33.214" v="210" actId="790"/>
          <ac:spMkLst>
            <pc:docMk/>
            <pc:sldMk cId="846073550" sldId="2685"/>
            <ac:spMk id="41" creationId="{00000000-0000-0000-0000-000000000000}"/>
          </ac:spMkLst>
        </pc:spChg>
      </pc:sldChg>
      <pc:sldChg chg="delSp mod">
        <pc:chgData name="Leclerc Ludovic" userId="87d97eee-f522-435e-95f4-dabd405a99f2" providerId="ADAL" clId="{856D34D6-EF17-4BA3-85BE-F85CBD9B9D1D}" dt="2023-03-21T14:33:42.858" v="203" actId="478"/>
        <pc:sldMkLst>
          <pc:docMk/>
          <pc:sldMk cId="4229884901" sldId="2686"/>
        </pc:sldMkLst>
        <pc:spChg chg="del">
          <ac:chgData name="Leclerc Ludovic" userId="87d97eee-f522-435e-95f4-dabd405a99f2" providerId="ADAL" clId="{856D34D6-EF17-4BA3-85BE-F85CBD9B9D1D}" dt="2023-03-21T14:33:42.858" v="203" actId="478"/>
          <ac:spMkLst>
            <pc:docMk/>
            <pc:sldMk cId="4229884901" sldId="2686"/>
            <ac:spMk id="15" creationId="{2A856E92-F926-4252-A2C2-9513F6B772E3}"/>
          </ac:spMkLst>
        </pc:spChg>
      </pc:sldChg>
      <pc:sldChg chg="del">
        <pc:chgData name="Leclerc Ludovic" userId="87d97eee-f522-435e-95f4-dabd405a99f2" providerId="ADAL" clId="{856D34D6-EF17-4BA3-85BE-F85CBD9B9D1D}" dt="2023-03-21T14:52:24.862" v="338" actId="47"/>
        <pc:sldMkLst>
          <pc:docMk/>
          <pc:sldMk cId="570785674" sldId="2688"/>
        </pc:sldMkLst>
      </pc:sldChg>
      <pc:sldChg chg="modSp mod">
        <pc:chgData name="Leclerc Ludovic" userId="87d97eee-f522-435e-95f4-dabd405a99f2" providerId="ADAL" clId="{856D34D6-EF17-4BA3-85BE-F85CBD9B9D1D}" dt="2023-03-21T14:52:46.577" v="341" actId="1076"/>
        <pc:sldMkLst>
          <pc:docMk/>
          <pc:sldMk cId="3167091936" sldId="2689"/>
        </pc:sldMkLst>
        <pc:spChg chg="mod">
          <ac:chgData name="Leclerc Ludovic" userId="87d97eee-f522-435e-95f4-dabd405a99f2" providerId="ADAL" clId="{856D34D6-EF17-4BA3-85BE-F85CBD9B9D1D}" dt="2023-03-21T14:52:46.577" v="341" actId="1076"/>
          <ac:spMkLst>
            <pc:docMk/>
            <pc:sldMk cId="3167091936" sldId="2689"/>
            <ac:spMk id="30" creationId="{00000000-0000-0000-0000-000000000000}"/>
          </ac:spMkLst>
        </pc:spChg>
      </pc:sldChg>
      <pc:sldChg chg="delSp modSp mod">
        <pc:chgData name="Leclerc Ludovic" userId="87d97eee-f522-435e-95f4-dabd405a99f2" providerId="ADAL" clId="{856D34D6-EF17-4BA3-85BE-F85CBD9B9D1D}" dt="2023-03-21T14:50:59.727" v="321" actId="20577"/>
        <pc:sldMkLst>
          <pc:docMk/>
          <pc:sldMk cId="127880938" sldId="2690"/>
        </pc:sldMkLst>
        <pc:spChg chg="mod">
          <ac:chgData name="Leclerc Ludovic" userId="87d97eee-f522-435e-95f4-dabd405a99f2" providerId="ADAL" clId="{856D34D6-EF17-4BA3-85BE-F85CBD9B9D1D}" dt="2023-03-21T14:49:52.194" v="307" actId="14100"/>
          <ac:spMkLst>
            <pc:docMk/>
            <pc:sldMk cId="127880938" sldId="2690"/>
            <ac:spMk id="15" creationId="{E1F9A740-8DAE-4DF8-B068-9E2FEE7C5650}"/>
          </ac:spMkLst>
        </pc:spChg>
        <pc:spChg chg="mod">
          <ac:chgData name="Leclerc Ludovic" userId="87d97eee-f522-435e-95f4-dabd405a99f2" providerId="ADAL" clId="{856D34D6-EF17-4BA3-85BE-F85CBD9B9D1D}" dt="2023-03-21T14:50:59.727" v="321" actId="20577"/>
          <ac:spMkLst>
            <pc:docMk/>
            <pc:sldMk cId="127880938" sldId="2690"/>
            <ac:spMk id="16" creationId="{55B71540-5474-49C0-A5DA-C50FC9A82677}"/>
          </ac:spMkLst>
        </pc:spChg>
        <pc:spChg chg="del">
          <ac:chgData name="Leclerc Ludovic" userId="87d97eee-f522-435e-95f4-dabd405a99f2" providerId="ADAL" clId="{856D34D6-EF17-4BA3-85BE-F85CBD9B9D1D}" dt="2023-03-21T14:49:37.375" v="301" actId="478"/>
          <ac:spMkLst>
            <pc:docMk/>
            <pc:sldMk cId="127880938" sldId="2690"/>
            <ac:spMk id="17" creationId="{89652B31-D509-4603-A034-371DE66941B4}"/>
          </ac:spMkLst>
        </pc:spChg>
        <pc:spChg chg="del">
          <ac:chgData name="Leclerc Ludovic" userId="87d97eee-f522-435e-95f4-dabd405a99f2" providerId="ADAL" clId="{856D34D6-EF17-4BA3-85BE-F85CBD9B9D1D}" dt="2023-03-21T14:49:07.893" v="297" actId="478"/>
          <ac:spMkLst>
            <pc:docMk/>
            <pc:sldMk cId="127880938" sldId="2690"/>
            <ac:spMk id="19" creationId="{746FD2CE-13AE-44B6-A20A-1DC6ED6DA3BD}"/>
          </ac:spMkLst>
        </pc:spChg>
        <pc:spChg chg="del">
          <ac:chgData name="Leclerc Ludovic" userId="87d97eee-f522-435e-95f4-dabd405a99f2" providerId="ADAL" clId="{856D34D6-EF17-4BA3-85BE-F85CBD9B9D1D}" dt="2023-03-21T14:49:06.223" v="296" actId="478"/>
          <ac:spMkLst>
            <pc:docMk/>
            <pc:sldMk cId="127880938" sldId="2690"/>
            <ac:spMk id="20" creationId="{D5B2BD7C-E1FD-4731-B054-1D90A0F42738}"/>
          </ac:spMkLst>
        </pc:spChg>
        <pc:spChg chg="mod">
          <ac:chgData name="Leclerc Ludovic" userId="87d97eee-f522-435e-95f4-dabd405a99f2" providerId="ADAL" clId="{856D34D6-EF17-4BA3-85BE-F85CBD9B9D1D}" dt="2023-03-21T14:50:19.392" v="310" actId="20577"/>
          <ac:spMkLst>
            <pc:docMk/>
            <pc:sldMk cId="127880938" sldId="2690"/>
            <ac:spMk id="30" creationId="{00000000-0000-0000-0000-000000000000}"/>
          </ac:spMkLst>
        </pc:spChg>
        <pc:spChg chg="mod">
          <ac:chgData name="Leclerc Ludovic" userId="87d97eee-f522-435e-95f4-dabd405a99f2" providerId="ADAL" clId="{856D34D6-EF17-4BA3-85BE-F85CBD9B9D1D}" dt="2023-03-21T14:50:52.732" v="319" actId="20577"/>
          <ac:spMkLst>
            <pc:docMk/>
            <pc:sldMk cId="127880938" sldId="2690"/>
            <ac:spMk id="40" creationId="{00000000-0000-0000-0000-000000000000}"/>
          </ac:spMkLst>
        </pc:spChg>
        <pc:spChg chg="mod">
          <ac:chgData name="Leclerc Ludovic" userId="87d97eee-f522-435e-95f4-dabd405a99f2" providerId="ADAL" clId="{856D34D6-EF17-4BA3-85BE-F85CBD9B9D1D}" dt="2023-03-21T14:50:55.021" v="320" actId="20577"/>
          <ac:spMkLst>
            <pc:docMk/>
            <pc:sldMk cId="127880938" sldId="2690"/>
            <ac:spMk id="41" creationId="{00000000-0000-0000-0000-000000000000}"/>
          </ac:spMkLst>
        </pc:spChg>
      </pc:sldChg>
      <pc:sldChg chg="addSp modSp new mod">
        <pc:chgData name="Leclerc Ludovic" userId="87d97eee-f522-435e-95f4-dabd405a99f2" providerId="ADAL" clId="{856D34D6-EF17-4BA3-85BE-F85CBD9B9D1D}" dt="2023-03-21T14:55:16.872" v="356" actId="2711"/>
        <pc:sldMkLst>
          <pc:docMk/>
          <pc:sldMk cId="2293764070" sldId="2691"/>
        </pc:sldMkLst>
        <pc:spChg chg="add mod">
          <ac:chgData name="Leclerc Ludovic" userId="87d97eee-f522-435e-95f4-dabd405a99f2" providerId="ADAL" clId="{856D34D6-EF17-4BA3-85BE-F85CBD9B9D1D}" dt="2023-03-21T14:55:11.931" v="355"/>
          <ac:spMkLst>
            <pc:docMk/>
            <pc:sldMk cId="2293764070" sldId="2691"/>
            <ac:spMk id="2" creationId="{19C2B0AB-647A-4A59-9638-573907CAB398}"/>
          </ac:spMkLst>
        </pc:spChg>
        <pc:grpChg chg="add">
          <ac:chgData name="Leclerc Ludovic" userId="87d97eee-f522-435e-95f4-dabd405a99f2" providerId="ADAL" clId="{856D34D6-EF17-4BA3-85BE-F85CBD9B9D1D}" dt="2023-03-21T14:54:53.945" v="352"/>
          <ac:grpSpMkLst>
            <pc:docMk/>
            <pc:sldMk cId="2293764070" sldId="2691"/>
            <ac:grpSpMk id="4" creationId="{EDD77228-BA8C-454D-998E-C6F999A7AD7A}"/>
          </ac:grpSpMkLst>
        </pc:grpChg>
        <pc:grpChg chg="add">
          <ac:chgData name="Leclerc Ludovic" userId="87d97eee-f522-435e-95f4-dabd405a99f2" providerId="ADAL" clId="{856D34D6-EF17-4BA3-85BE-F85CBD9B9D1D}" dt="2023-03-21T14:54:53.945" v="352"/>
          <ac:grpSpMkLst>
            <pc:docMk/>
            <pc:sldMk cId="2293764070" sldId="2691"/>
            <ac:grpSpMk id="7" creationId="{8D030F6E-1A12-4AF4-A5E5-7CD2F9A8B7F7}"/>
          </ac:grpSpMkLst>
        </pc:grpChg>
        <pc:grpChg chg="add">
          <ac:chgData name="Leclerc Ludovic" userId="87d97eee-f522-435e-95f4-dabd405a99f2" providerId="ADAL" clId="{856D34D6-EF17-4BA3-85BE-F85CBD9B9D1D}" dt="2023-03-21T14:54:53.945" v="352"/>
          <ac:grpSpMkLst>
            <pc:docMk/>
            <pc:sldMk cId="2293764070" sldId="2691"/>
            <ac:grpSpMk id="10" creationId="{1318F4DB-1587-4BA5-B05E-226A73700344}"/>
          </ac:grpSpMkLst>
        </pc:grpChg>
        <pc:grpChg chg="add">
          <ac:chgData name="Leclerc Ludovic" userId="87d97eee-f522-435e-95f4-dabd405a99f2" providerId="ADAL" clId="{856D34D6-EF17-4BA3-85BE-F85CBD9B9D1D}" dt="2023-03-21T14:54:53.945" v="352"/>
          <ac:grpSpMkLst>
            <pc:docMk/>
            <pc:sldMk cId="2293764070" sldId="2691"/>
            <ac:grpSpMk id="15" creationId="{C30F90FA-DE21-4393-91E7-6BC1510B6CDB}"/>
          </ac:grpSpMkLst>
        </pc:grpChg>
        <pc:grpChg chg="add">
          <ac:chgData name="Leclerc Ludovic" userId="87d97eee-f522-435e-95f4-dabd405a99f2" providerId="ADAL" clId="{856D34D6-EF17-4BA3-85BE-F85CBD9B9D1D}" dt="2023-03-21T14:54:53.945" v="352"/>
          <ac:grpSpMkLst>
            <pc:docMk/>
            <pc:sldMk cId="2293764070" sldId="2691"/>
            <ac:grpSpMk id="20" creationId="{3002BC79-7776-49AA-900E-B1C7EECEF605}"/>
          </ac:grpSpMkLst>
        </pc:grpChg>
        <pc:grpChg chg="add">
          <ac:chgData name="Leclerc Ludovic" userId="87d97eee-f522-435e-95f4-dabd405a99f2" providerId="ADAL" clId="{856D34D6-EF17-4BA3-85BE-F85CBD9B9D1D}" dt="2023-03-21T14:54:53.945" v="352"/>
          <ac:grpSpMkLst>
            <pc:docMk/>
            <pc:sldMk cId="2293764070" sldId="2691"/>
            <ac:grpSpMk id="26" creationId="{B6BAC259-4352-4872-8C77-0D1ABB8BF95C}"/>
          </ac:grpSpMkLst>
        </pc:grpChg>
        <pc:graphicFrameChg chg="add modGraphic">
          <ac:chgData name="Leclerc Ludovic" userId="87d97eee-f522-435e-95f4-dabd405a99f2" providerId="ADAL" clId="{856D34D6-EF17-4BA3-85BE-F85CBD9B9D1D}" dt="2023-03-21T14:55:16.872" v="356" actId="2711"/>
          <ac:graphicFrameMkLst>
            <pc:docMk/>
            <pc:sldMk cId="2293764070" sldId="2691"/>
            <ac:graphicFrameMk id="3" creationId="{DB1AA38C-FC74-483A-A716-441F781B7A89}"/>
          </ac:graphicFrameMkLst>
        </pc:graphicFrameChg>
      </pc:sldChg>
      <pc:sldChg chg="addSp modSp new mod">
        <pc:chgData name="Leclerc Ludovic" userId="87d97eee-f522-435e-95f4-dabd405a99f2" providerId="ADAL" clId="{856D34D6-EF17-4BA3-85BE-F85CBD9B9D1D}" dt="2023-03-21T14:56:14.995" v="364" actId="403"/>
        <pc:sldMkLst>
          <pc:docMk/>
          <pc:sldMk cId="2694733297" sldId="2692"/>
        </pc:sldMkLst>
        <pc:spChg chg="add mod">
          <ac:chgData name="Leclerc Ludovic" userId="87d97eee-f522-435e-95f4-dabd405a99f2" providerId="ADAL" clId="{856D34D6-EF17-4BA3-85BE-F85CBD9B9D1D}" dt="2023-03-21T14:55:47.120" v="358" actId="2711"/>
          <ac:spMkLst>
            <pc:docMk/>
            <pc:sldMk cId="2694733297" sldId="2692"/>
            <ac:spMk id="2" creationId="{37E49879-FF6A-4B14-ADED-859890DB8199}"/>
          </ac:spMkLst>
        </pc:spChg>
        <pc:spChg chg="add mod">
          <ac:chgData name="Leclerc Ludovic" userId="87d97eee-f522-435e-95f4-dabd405a99f2" providerId="ADAL" clId="{856D34D6-EF17-4BA3-85BE-F85CBD9B9D1D}" dt="2023-03-21T14:55:47.120" v="358" actId="2711"/>
          <ac:spMkLst>
            <pc:docMk/>
            <pc:sldMk cId="2694733297" sldId="2692"/>
            <ac:spMk id="3" creationId="{AA476FFE-E8DE-42B9-B4C5-D6ACC5E3627D}"/>
          </ac:spMkLst>
        </pc:spChg>
        <pc:spChg chg="add mod">
          <ac:chgData name="Leclerc Ludovic" userId="87d97eee-f522-435e-95f4-dabd405a99f2" providerId="ADAL" clId="{856D34D6-EF17-4BA3-85BE-F85CBD9B9D1D}" dt="2023-03-21T14:55:47.120" v="358" actId="2711"/>
          <ac:spMkLst>
            <pc:docMk/>
            <pc:sldMk cId="2694733297" sldId="2692"/>
            <ac:spMk id="6" creationId="{96B6EBA1-BBAC-40C0-B585-C4EAE922A285}"/>
          </ac:spMkLst>
        </pc:spChg>
        <pc:spChg chg="add mod">
          <ac:chgData name="Leclerc Ludovic" userId="87d97eee-f522-435e-95f4-dabd405a99f2" providerId="ADAL" clId="{856D34D6-EF17-4BA3-85BE-F85CBD9B9D1D}" dt="2023-03-21T14:56:14.995" v="364" actId="403"/>
          <ac:spMkLst>
            <pc:docMk/>
            <pc:sldMk cId="2694733297" sldId="2692"/>
            <ac:spMk id="7" creationId="{44DFBC78-B255-43E8-87FC-99FE0E656E39}"/>
          </ac:spMkLst>
        </pc:spChg>
        <pc:spChg chg="add mod">
          <ac:chgData name="Leclerc Ludovic" userId="87d97eee-f522-435e-95f4-dabd405a99f2" providerId="ADAL" clId="{856D34D6-EF17-4BA3-85BE-F85CBD9B9D1D}" dt="2023-03-21T14:55:47.120" v="358" actId="2711"/>
          <ac:spMkLst>
            <pc:docMk/>
            <pc:sldMk cId="2694733297" sldId="2692"/>
            <ac:spMk id="8" creationId="{EF1BE511-DE09-4C99-AF27-147F9361C6D0}"/>
          </ac:spMkLst>
        </pc:spChg>
        <pc:spChg chg="add mod">
          <ac:chgData name="Leclerc Ludovic" userId="87d97eee-f522-435e-95f4-dabd405a99f2" providerId="ADAL" clId="{856D34D6-EF17-4BA3-85BE-F85CBD9B9D1D}" dt="2023-03-21T14:55:47.120" v="358" actId="2711"/>
          <ac:spMkLst>
            <pc:docMk/>
            <pc:sldMk cId="2694733297" sldId="2692"/>
            <ac:spMk id="9" creationId="{A1E56099-320E-4153-B811-5B7C025C5782}"/>
          </ac:spMkLst>
        </pc:spChg>
        <pc:spChg chg="add mod">
          <ac:chgData name="Leclerc Ludovic" userId="87d97eee-f522-435e-95f4-dabd405a99f2" providerId="ADAL" clId="{856D34D6-EF17-4BA3-85BE-F85CBD9B9D1D}" dt="2023-03-21T14:55:47.120" v="358" actId="2711"/>
          <ac:spMkLst>
            <pc:docMk/>
            <pc:sldMk cId="2694733297" sldId="2692"/>
            <ac:spMk id="10" creationId="{967D8DA5-8008-4D03-A19F-555A63B483D5}"/>
          </ac:spMkLst>
        </pc:spChg>
        <pc:spChg chg="mod">
          <ac:chgData name="Leclerc Ludovic" userId="87d97eee-f522-435e-95f4-dabd405a99f2" providerId="ADAL" clId="{856D34D6-EF17-4BA3-85BE-F85CBD9B9D1D}" dt="2023-03-21T14:55:47.120" v="358" actId="2711"/>
          <ac:spMkLst>
            <pc:docMk/>
            <pc:sldMk cId="2694733297" sldId="2692"/>
            <ac:spMk id="12" creationId="{9B3D45B2-6F63-4F14-84BD-AEE2169363F3}"/>
          </ac:spMkLst>
        </pc:spChg>
        <pc:spChg chg="mod">
          <ac:chgData name="Leclerc Ludovic" userId="87d97eee-f522-435e-95f4-dabd405a99f2" providerId="ADAL" clId="{856D34D6-EF17-4BA3-85BE-F85CBD9B9D1D}" dt="2023-03-21T14:55:47.120" v="358" actId="2711"/>
          <ac:spMkLst>
            <pc:docMk/>
            <pc:sldMk cId="2694733297" sldId="2692"/>
            <ac:spMk id="14" creationId="{848A8E62-9179-4F2A-B1BD-700B39CCB5AF}"/>
          </ac:spMkLst>
        </pc:spChg>
        <pc:spChg chg="add mod">
          <ac:chgData name="Leclerc Ludovic" userId="87d97eee-f522-435e-95f4-dabd405a99f2" providerId="ADAL" clId="{856D34D6-EF17-4BA3-85BE-F85CBD9B9D1D}" dt="2023-03-21T14:55:47.120" v="358" actId="2711"/>
          <ac:spMkLst>
            <pc:docMk/>
            <pc:sldMk cId="2694733297" sldId="2692"/>
            <ac:spMk id="16" creationId="{A6FE4E4C-DC40-4C9B-BC86-14242A7DBF7C}"/>
          </ac:spMkLst>
        </pc:spChg>
        <pc:spChg chg="add mod">
          <ac:chgData name="Leclerc Ludovic" userId="87d97eee-f522-435e-95f4-dabd405a99f2" providerId="ADAL" clId="{856D34D6-EF17-4BA3-85BE-F85CBD9B9D1D}" dt="2023-03-21T14:55:47.120" v="358" actId="2711"/>
          <ac:spMkLst>
            <pc:docMk/>
            <pc:sldMk cId="2694733297" sldId="2692"/>
            <ac:spMk id="19" creationId="{F90DD8F4-1623-4768-8D0E-EEC6048D3291}"/>
          </ac:spMkLst>
        </pc:spChg>
        <pc:spChg chg="add mod">
          <ac:chgData name="Leclerc Ludovic" userId="87d97eee-f522-435e-95f4-dabd405a99f2" providerId="ADAL" clId="{856D34D6-EF17-4BA3-85BE-F85CBD9B9D1D}" dt="2023-03-21T14:55:47.120" v="358" actId="2711"/>
          <ac:spMkLst>
            <pc:docMk/>
            <pc:sldMk cId="2694733297" sldId="2692"/>
            <ac:spMk id="20" creationId="{C9B59055-F0BC-4104-9EFB-6F1B110A02ED}"/>
          </ac:spMkLst>
        </pc:spChg>
        <pc:spChg chg="add mod">
          <ac:chgData name="Leclerc Ludovic" userId="87d97eee-f522-435e-95f4-dabd405a99f2" providerId="ADAL" clId="{856D34D6-EF17-4BA3-85BE-F85CBD9B9D1D}" dt="2023-03-21T14:55:47.120" v="358" actId="2711"/>
          <ac:spMkLst>
            <pc:docMk/>
            <pc:sldMk cId="2694733297" sldId="2692"/>
            <ac:spMk id="24" creationId="{5B77C8F5-5E86-4878-A42F-9FE23FD9DC11}"/>
          </ac:spMkLst>
        </pc:spChg>
        <pc:spChg chg="add mod">
          <ac:chgData name="Leclerc Ludovic" userId="87d97eee-f522-435e-95f4-dabd405a99f2" providerId="ADAL" clId="{856D34D6-EF17-4BA3-85BE-F85CBD9B9D1D}" dt="2023-03-21T14:55:47.120" v="358" actId="2711"/>
          <ac:spMkLst>
            <pc:docMk/>
            <pc:sldMk cId="2694733297" sldId="2692"/>
            <ac:spMk id="25" creationId="{24703FD5-D651-49A1-99AD-9A79F0854BCA}"/>
          </ac:spMkLst>
        </pc:spChg>
        <pc:spChg chg="add mod">
          <ac:chgData name="Leclerc Ludovic" userId="87d97eee-f522-435e-95f4-dabd405a99f2" providerId="ADAL" clId="{856D34D6-EF17-4BA3-85BE-F85CBD9B9D1D}" dt="2023-03-21T14:55:47.120" v="358" actId="2711"/>
          <ac:spMkLst>
            <pc:docMk/>
            <pc:sldMk cId="2694733297" sldId="2692"/>
            <ac:spMk id="26" creationId="{281CECB4-644A-42B6-8895-17D423CE544F}"/>
          </ac:spMkLst>
        </pc:spChg>
        <pc:spChg chg="add mod">
          <ac:chgData name="Leclerc Ludovic" userId="87d97eee-f522-435e-95f4-dabd405a99f2" providerId="ADAL" clId="{856D34D6-EF17-4BA3-85BE-F85CBD9B9D1D}" dt="2023-03-21T14:55:47.120" v="358" actId="2711"/>
          <ac:spMkLst>
            <pc:docMk/>
            <pc:sldMk cId="2694733297" sldId="2692"/>
            <ac:spMk id="29" creationId="{C8CBE26F-1215-4CE8-9CF5-5852C1F0476E}"/>
          </ac:spMkLst>
        </pc:spChg>
        <pc:grpChg chg="add">
          <ac:chgData name="Leclerc Ludovic" userId="87d97eee-f522-435e-95f4-dabd405a99f2" providerId="ADAL" clId="{856D34D6-EF17-4BA3-85BE-F85CBD9B9D1D}" dt="2023-03-21T14:55:43.060" v="357"/>
          <ac:grpSpMkLst>
            <pc:docMk/>
            <pc:sldMk cId="2694733297" sldId="2692"/>
            <ac:grpSpMk id="11" creationId="{17CE7240-6326-4304-9D64-D87A8F674E28}"/>
          </ac:grpSpMkLst>
        </pc:grpChg>
        <pc:picChg chg="add">
          <ac:chgData name="Leclerc Ludovic" userId="87d97eee-f522-435e-95f4-dabd405a99f2" providerId="ADAL" clId="{856D34D6-EF17-4BA3-85BE-F85CBD9B9D1D}" dt="2023-03-21T14:55:43.060" v="357"/>
          <ac:picMkLst>
            <pc:docMk/>
            <pc:sldMk cId="2694733297" sldId="2692"/>
            <ac:picMk id="4" creationId="{46A3F258-7D83-4672-AB18-980AC2734A59}"/>
          </ac:picMkLst>
        </pc:picChg>
        <pc:picChg chg="add">
          <ac:chgData name="Leclerc Ludovic" userId="87d97eee-f522-435e-95f4-dabd405a99f2" providerId="ADAL" clId="{856D34D6-EF17-4BA3-85BE-F85CBD9B9D1D}" dt="2023-03-21T14:55:43.060" v="357"/>
          <ac:picMkLst>
            <pc:docMk/>
            <pc:sldMk cId="2694733297" sldId="2692"/>
            <ac:picMk id="5" creationId="{AC689B44-510C-489A-B92D-D0AA813BCB13}"/>
          </ac:picMkLst>
        </pc:picChg>
        <pc:picChg chg="add">
          <ac:chgData name="Leclerc Ludovic" userId="87d97eee-f522-435e-95f4-dabd405a99f2" providerId="ADAL" clId="{856D34D6-EF17-4BA3-85BE-F85CBD9B9D1D}" dt="2023-03-21T14:55:43.060" v="357"/>
          <ac:picMkLst>
            <pc:docMk/>
            <pc:sldMk cId="2694733297" sldId="2692"/>
            <ac:picMk id="17" creationId="{FDEFF0FE-9115-4C8F-A6E1-7AFCD8F853BA}"/>
          </ac:picMkLst>
        </pc:picChg>
        <pc:picChg chg="add">
          <ac:chgData name="Leclerc Ludovic" userId="87d97eee-f522-435e-95f4-dabd405a99f2" providerId="ADAL" clId="{856D34D6-EF17-4BA3-85BE-F85CBD9B9D1D}" dt="2023-03-21T14:55:43.060" v="357"/>
          <ac:picMkLst>
            <pc:docMk/>
            <pc:sldMk cId="2694733297" sldId="2692"/>
            <ac:picMk id="18" creationId="{BC4A1DD3-81EB-4EC6-BCC0-91792BEABDAF}"/>
          </ac:picMkLst>
        </pc:picChg>
        <pc:picChg chg="add">
          <ac:chgData name="Leclerc Ludovic" userId="87d97eee-f522-435e-95f4-dabd405a99f2" providerId="ADAL" clId="{856D34D6-EF17-4BA3-85BE-F85CBD9B9D1D}" dt="2023-03-21T14:55:43.060" v="357"/>
          <ac:picMkLst>
            <pc:docMk/>
            <pc:sldMk cId="2694733297" sldId="2692"/>
            <ac:picMk id="21" creationId="{D3E3FF7D-003B-4E50-A592-22B682D695AF}"/>
          </ac:picMkLst>
        </pc:picChg>
        <pc:picChg chg="add">
          <ac:chgData name="Leclerc Ludovic" userId="87d97eee-f522-435e-95f4-dabd405a99f2" providerId="ADAL" clId="{856D34D6-EF17-4BA3-85BE-F85CBD9B9D1D}" dt="2023-03-21T14:55:43.060" v="357"/>
          <ac:picMkLst>
            <pc:docMk/>
            <pc:sldMk cId="2694733297" sldId="2692"/>
            <ac:picMk id="22" creationId="{E2CBCF8B-A77A-4296-A6BD-4C76415EA52D}"/>
          </ac:picMkLst>
        </pc:picChg>
        <pc:picChg chg="add">
          <ac:chgData name="Leclerc Ludovic" userId="87d97eee-f522-435e-95f4-dabd405a99f2" providerId="ADAL" clId="{856D34D6-EF17-4BA3-85BE-F85CBD9B9D1D}" dt="2023-03-21T14:55:43.060" v="357"/>
          <ac:picMkLst>
            <pc:docMk/>
            <pc:sldMk cId="2694733297" sldId="2692"/>
            <ac:picMk id="23" creationId="{C7F5F470-16BC-48FF-B101-BFCB69E610EB}"/>
          </ac:picMkLst>
        </pc:picChg>
        <pc:cxnChg chg="add">
          <ac:chgData name="Leclerc Ludovic" userId="87d97eee-f522-435e-95f4-dabd405a99f2" providerId="ADAL" clId="{856D34D6-EF17-4BA3-85BE-F85CBD9B9D1D}" dt="2023-03-21T14:55:43.060" v="357"/>
          <ac:cxnSpMkLst>
            <pc:docMk/>
            <pc:sldMk cId="2694733297" sldId="2692"/>
            <ac:cxnSpMk id="27" creationId="{6E40C887-9E58-4FA5-AFDF-05FE71E6CA6E}"/>
          </ac:cxnSpMkLst>
        </pc:cxnChg>
        <pc:cxnChg chg="add">
          <ac:chgData name="Leclerc Ludovic" userId="87d97eee-f522-435e-95f4-dabd405a99f2" providerId="ADAL" clId="{856D34D6-EF17-4BA3-85BE-F85CBD9B9D1D}" dt="2023-03-21T14:55:43.060" v="357"/>
          <ac:cxnSpMkLst>
            <pc:docMk/>
            <pc:sldMk cId="2694733297" sldId="2692"/>
            <ac:cxnSpMk id="28" creationId="{0345A3F7-111E-4DE6-8EB8-CDB2FEC4860B}"/>
          </ac:cxnSpMkLst>
        </pc:cxnChg>
      </pc:sldChg>
      <pc:sldChg chg="addSp modSp new mod">
        <pc:chgData name="Leclerc Ludovic" userId="87d97eee-f522-435e-95f4-dabd405a99f2" providerId="ADAL" clId="{856D34D6-EF17-4BA3-85BE-F85CBD9B9D1D}" dt="2023-03-21T14:56:54.627" v="370" actId="404"/>
        <pc:sldMkLst>
          <pc:docMk/>
          <pc:sldMk cId="2022222754" sldId="2693"/>
        </pc:sldMkLst>
        <pc:spChg chg="add">
          <ac:chgData name="Leclerc Ludovic" userId="87d97eee-f522-435e-95f4-dabd405a99f2" providerId="ADAL" clId="{856D34D6-EF17-4BA3-85BE-F85CBD9B9D1D}" dt="2023-03-21T14:56:32.841" v="365"/>
          <ac:spMkLst>
            <pc:docMk/>
            <pc:sldMk cId="2022222754" sldId="2693"/>
            <ac:spMk id="2" creationId="{188AC374-5440-4EC1-950E-1D57EBC8F04E}"/>
          </ac:spMkLst>
        </pc:spChg>
        <pc:spChg chg="add">
          <ac:chgData name="Leclerc Ludovic" userId="87d97eee-f522-435e-95f4-dabd405a99f2" providerId="ADAL" clId="{856D34D6-EF17-4BA3-85BE-F85CBD9B9D1D}" dt="2023-03-21T14:56:32.841" v="365"/>
          <ac:spMkLst>
            <pc:docMk/>
            <pc:sldMk cId="2022222754" sldId="2693"/>
            <ac:spMk id="3" creationId="{6B39BD75-E2EF-4056-9802-149637CD8E49}"/>
          </ac:spMkLst>
        </pc:spChg>
        <pc:spChg chg="add mod">
          <ac:chgData name="Leclerc Ludovic" userId="87d97eee-f522-435e-95f4-dabd405a99f2" providerId="ADAL" clId="{856D34D6-EF17-4BA3-85BE-F85CBD9B9D1D}" dt="2023-03-21T14:56:54.627" v="370" actId="404"/>
          <ac:spMkLst>
            <pc:docMk/>
            <pc:sldMk cId="2022222754" sldId="2693"/>
            <ac:spMk id="4" creationId="{DE7955B0-D487-407C-894F-DE202B43BA94}"/>
          </ac:spMkLst>
        </pc:spChg>
        <pc:spChg chg="add">
          <ac:chgData name="Leclerc Ludovic" userId="87d97eee-f522-435e-95f4-dabd405a99f2" providerId="ADAL" clId="{856D34D6-EF17-4BA3-85BE-F85CBD9B9D1D}" dt="2023-03-21T14:56:32.841" v="365"/>
          <ac:spMkLst>
            <pc:docMk/>
            <pc:sldMk cId="2022222754" sldId="2693"/>
            <ac:spMk id="5" creationId="{A84C83C9-4818-4C9C-BE9A-9D31C120D91A}"/>
          </ac:spMkLst>
        </pc:spChg>
        <pc:spChg chg="add">
          <ac:chgData name="Leclerc Ludovic" userId="87d97eee-f522-435e-95f4-dabd405a99f2" providerId="ADAL" clId="{856D34D6-EF17-4BA3-85BE-F85CBD9B9D1D}" dt="2023-03-21T14:56:32.841" v="365"/>
          <ac:spMkLst>
            <pc:docMk/>
            <pc:sldMk cId="2022222754" sldId="2693"/>
            <ac:spMk id="6" creationId="{B483CEC2-59EA-427F-B09D-2A941D4D6A5E}"/>
          </ac:spMkLst>
        </pc:spChg>
        <pc:spChg chg="add">
          <ac:chgData name="Leclerc Ludovic" userId="87d97eee-f522-435e-95f4-dabd405a99f2" providerId="ADAL" clId="{856D34D6-EF17-4BA3-85BE-F85CBD9B9D1D}" dt="2023-03-21T14:56:32.841" v="365"/>
          <ac:spMkLst>
            <pc:docMk/>
            <pc:sldMk cId="2022222754" sldId="2693"/>
            <ac:spMk id="7" creationId="{DDF445F6-F40F-41B2-A298-83A758207952}"/>
          </ac:spMkLst>
        </pc:spChg>
        <pc:spChg chg="add">
          <ac:chgData name="Leclerc Ludovic" userId="87d97eee-f522-435e-95f4-dabd405a99f2" providerId="ADAL" clId="{856D34D6-EF17-4BA3-85BE-F85CBD9B9D1D}" dt="2023-03-21T14:56:32.841" v="365"/>
          <ac:spMkLst>
            <pc:docMk/>
            <pc:sldMk cId="2022222754" sldId="2693"/>
            <ac:spMk id="13" creationId="{9D33CFBE-D51F-4B0C-9503-3414FDF2AECB}"/>
          </ac:spMkLst>
        </pc:spChg>
        <pc:spChg chg="add">
          <ac:chgData name="Leclerc Ludovic" userId="87d97eee-f522-435e-95f4-dabd405a99f2" providerId="ADAL" clId="{856D34D6-EF17-4BA3-85BE-F85CBD9B9D1D}" dt="2023-03-21T14:56:32.841" v="365"/>
          <ac:spMkLst>
            <pc:docMk/>
            <pc:sldMk cId="2022222754" sldId="2693"/>
            <ac:spMk id="14" creationId="{DD47F344-C986-4A2C-B474-076F787C4615}"/>
          </ac:spMkLst>
        </pc:spChg>
        <pc:spChg chg="add">
          <ac:chgData name="Leclerc Ludovic" userId="87d97eee-f522-435e-95f4-dabd405a99f2" providerId="ADAL" clId="{856D34D6-EF17-4BA3-85BE-F85CBD9B9D1D}" dt="2023-03-21T14:56:32.841" v="365"/>
          <ac:spMkLst>
            <pc:docMk/>
            <pc:sldMk cId="2022222754" sldId="2693"/>
            <ac:spMk id="18" creationId="{3F859C2A-4DBA-41B0-8037-672A3EA67652}"/>
          </ac:spMkLst>
        </pc:spChg>
        <pc:grpChg chg="add">
          <ac:chgData name="Leclerc Ludovic" userId="87d97eee-f522-435e-95f4-dabd405a99f2" providerId="ADAL" clId="{856D34D6-EF17-4BA3-85BE-F85CBD9B9D1D}" dt="2023-03-21T14:56:32.841" v="365"/>
          <ac:grpSpMkLst>
            <pc:docMk/>
            <pc:sldMk cId="2022222754" sldId="2693"/>
            <ac:grpSpMk id="8" creationId="{36327A29-D1CC-4435-965B-6921D6FC6538}"/>
          </ac:grpSpMkLst>
        </pc:grpChg>
        <pc:picChg chg="add">
          <ac:chgData name="Leclerc Ludovic" userId="87d97eee-f522-435e-95f4-dabd405a99f2" providerId="ADAL" clId="{856D34D6-EF17-4BA3-85BE-F85CBD9B9D1D}" dt="2023-03-21T14:56:32.841" v="365"/>
          <ac:picMkLst>
            <pc:docMk/>
            <pc:sldMk cId="2022222754" sldId="2693"/>
            <ac:picMk id="15" creationId="{6C8E13BA-54B1-46BB-9BB4-3CB694D16960}"/>
          </ac:picMkLst>
        </pc:picChg>
        <pc:picChg chg="add">
          <ac:chgData name="Leclerc Ludovic" userId="87d97eee-f522-435e-95f4-dabd405a99f2" providerId="ADAL" clId="{856D34D6-EF17-4BA3-85BE-F85CBD9B9D1D}" dt="2023-03-21T14:56:32.841" v="365"/>
          <ac:picMkLst>
            <pc:docMk/>
            <pc:sldMk cId="2022222754" sldId="2693"/>
            <ac:picMk id="16" creationId="{230A8B79-E021-4CCF-A94C-747B9BB02A14}"/>
          </ac:picMkLst>
        </pc:picChg>
        <pc:picChg chg="add">
          <ac:chgData name="Leclerc Ludovic" userId="87d97eee-f522-435e-95f4-dabd405a99f2" providerId="ADAL" clId="{856D34D6-EF17-4BA3-85BE-F85CBD9B9D1D}" dt="2023-03-21T14:56:32.841" v="365"/>
          <ac:picMkLst>
            <pc:docMk/>
            <pc:sldMk cId="2022222754" sldId="2693"/>
            <ac:picMk id="17" creationId="{B9126384-61A7-490D-9114-C2C4E0F6A0C0}"/>
          </ac:picMkLst>
        </pc:picChg>
      </pc:sldChg>
      <pc:sldMasterChg chg="addSp delSp modSp mod modSldLayout">
        <pc:chgData name="Leclerc Ludovic" userId="87d97eee-f522-435e-95f4-dabd405a99f2" providerId="ADAL" clId="{856D34D6-EF17-4BA3-85BE-F85CBD9B9D1D}" dt="2023-03-21T15:00:41.269" v="381"/>
        <pc:sldMasterMkLst>
          <pc:docMk/>
          <pc:sldMasterMk cId="305069653" sldId="2147483703"/>
        </pc:sldMasterMkLst>
        <pc:spChg chg="add del mod">
          <ac:chgData name="Leclerc Ludovic" userId="87d97eee-f522-435e-95f4-dabd405a99f2" providerId="ADAL" clId="{856D34D6-EF17-4BA3-85BE-F85CBD9B9D1D}" dt="2023-03-21T13:52:05.917" v="28" actId="478"/>
          <ac:spMkLst>
            <pc:docMk/>
            <pc:sldMasterMk cId="305069653" sldId="2147483703"/>
            <ac:spMk id="6" creationId="{3DAE1275-18DF-4647-9B52-1229D51B26EC}"/>
          </ac:spMkLst>
        </pc:spChg>
        <pc:spChg chg="add mod">
          <ac:chgData name="Leclerc Ludovic" userId="87d97eee-f522-435e-95f4-dabd405a99f2" providerId="ADAL" clId="{856D34D6-EF17-4BA3-85BE-F85CBD9B9D1D}" dt="2023-03-21T14:58:40.620" v="372"/>
          <ac:spMkLst>
            <pc:docMk/>
            <pc:sldMasterMk cId="305069653" sldId="2147483703"/>
            <ac:spMk id="7" creationId="{F2FD3C2B-4D2C-435B-B69E-848EE3AF2B2A}"/>
          </ac:spMkLst>
        </pc:spChg>
        <pc:spChg chg="add mod">
          <ac:chgData name="Leclerc Ludovic" userId="87d97eee-f522-435e-95f4-dabd405a99f2" providerId="ADAL" clId="{856D34D6-EF17-4BA3-85BE-F85CBD9B9D1D}" dt="2023-03-21T14:59:03.927" v="374"/>
          <ac:spMkLst>
            <pc:docMk/>
            <pc:sldMasterMk cId="305069653" sldId="2147483703"/>
            <ac:spMk id="8" creationId="{92D36EC6-638F-4699-A0BD-1EF1E059B7A4}"/>
          </ac:spMkLst>
        </pc:spChg>
        <pc:spChg chg="add mod">
          <ac:chgData name="Leclerc Ludovic" userId="87d97eee-f522-435e-95f4-dabd405a99f2" providerId="ADAL" clId="{856D34D6-EF17-4BA3-85BE-F85CBD9B9D1D}" dt="2023-03-21T14:58:51.086" v="373"/>
          <ac:spMkLst>
            <pc:docMk/>
            <pc:sldMasterMk cId="305069653" sldId="2147483703"/>
            <ac:spMk id="9" creationId="{23481D8E-C549-4D6A-86F7-2E1FD36394A6}"/>
          </ac:spMkLst>
        </pc:spChg>
        <pc:spChg chg="add mod">
          <ac:chgData name="Leclerc Ludovic" userId="87d97eee-f522-435e-95f4-dabd405a99f2" providerId="ADAL" clId="{856D34D6-EF17-4BA3-85BE-F85CBD9B9D1D}" dt="2023-03-21T14:59:14.910" v="375"/>
          <ac:spMkLst>
            <pc:docMk/>
            <pc:sldMasterMk cId="305069653" sldId="2147483703"/>
            <ac:spMk id="10" creationId="{74B95F8D-AF29-4DDD-9CE3-46F854529D9A}"/>
          </ac:spMkLst>
        </pc:spChg>
        <pc:spChg chg="mod">
          <ac:chgData name="Leclerc Ludovic" userId="87d97eee-f522-435e-95f4-dabd405a99f2" providerId="ADAL" clId="{856D34D6-EF17-4BA3-85BE-F85CBD9B9D1D}" dt="2023-03-21T13:49:28.105" v="6" actId="207"/>
          <ac:spMkLst>
            <pc:docMk/>
            <pc:sldMasterMk cId="305069653" sldId="2147483703"/>
            <ac:spMk id="12" creationId="{80C4818E-CAB1-B64D-918B-E854B7A10CD9}"/>
          </ac:spMkLst>
        </pc:spChg>
        <pc:spChg chg="add mod">
          <ac:chgData name="Leclerc Ludovic" userId="87d97eee-f522-435e-95f4-dabd405a99f2" providerId="ADAL" clId="{856D34D6-EF17-4BA3-85BE-F85CBD9B9D1D}" dt="2023-03-21T14:59:30.302" v="376"/>
          <ac:spMkLst>
            <pc:docMk/>
            <pc:sldMasterMk cId="305069653" sldId="2147483703"/>
            <ac:spMk id="13" creationId="{B1095A6B-3C3F-4CC9-85FD-9C8B3E0CDE4D}"/>
          </ac:spMkLst>
        </pc:spChg>
        <pc:spChg chg="add mod">
          <ac:chgData name="Leclerc Ludovic" userId="87d97eee-f522-435e-95f4-dabd405a99f2" providerId="ADAL" clId="{856D34D6-EF17-4BA3-85BE-F85CBD9B9D1D}" dt="2023-03-21T14:59:43.485" v="377"/>
          <ac:spMkLst>
            <pc:docMk/>
            <pc:sldMasterMk cId="305069653" sldId="2147483703"/>
            <ac:spMk id="15" creationId="{6FEA7D94-0428-4691-8316-2D11789CE3E0}"/>
          </ac:spMkLst>
        </pc:spChg>
        <pc:spChg chg="add mod">
          <ac:chgData name="Leclerc Ludovic" userId="87d97eee-f522-435e-95f4-dabd405a99f2" providerId="ADAL" clId="{856D34D6-EF17-4BA3-85BE-F85CBD9B9D1D}" dt="2023-03-21T14:58:13.567" v="371"/>
          <ac:spMkLst>
            <pc:docMk/>
            <pc:sldMasterMk cId="305069653" sldId="2147483703"/>
            <ac:spMk id="16" creationId="{CB03AF6E-ED13-40CF-B074-E2E75761C931}"/>
          </ac:spMkLst>
        </pc:spChg>
        <pc:spChg chg="add mod">
          <ac:chgData name="Leclerc Ludovic" userId="87d97eee-f522-435e-95f4-dabd405a99f2" providerId="ADAL" clId="{856D34D6-EF17-4BA3-85BE-F85CBD9B9D1D}" dt="2023-03-21T15:00:18.261" v="379"/>
          <ac:spMkLst>
            <pc:docMk/>
            <pc:sldMasterMk cId="305069653" sldId="2147483703"/>
            <ac:spMk id="17" creationId="{86C1C4FA-CE1F-44B9-BC2C-EE00CFB50409}"/>
          </ac:spMkLst>
        </pc:spChg>
        <pc:spChg chg="add mod">
          <ac:chgData name="Leclerc Ludovic" userId="87d97eee-f522-435e-95f4-dabd405a99f2" providerId="ADAL" clId="{856D34D6-EF17-4BA3-85BE-F85CBD9B9D1D}" dt="2023-03-21T15:00:41.269" v="381"/>
          <ac:spMkLst>
            <pc:docMk/>
            <pc:sldMasterMk cId="305069653" sldId="2147483703"/>
            <ac:spMk id="18" creationId="{EC8782AA-AAF4-4FE3-98BD-1EC69E820BF9}"/>
          </ac:spMkLst>
        </pc:spChg>
        <pc:spChg chg="add mod">
          <ac:chgData name="Leclerc Ludovic" userId="87d97eee-f522-435e-95f4-dabd405a99f2" providerId="ADAL" clId="{856D34D6-EF17-4BA3-85BE-F85CBD9B9D1D}" dt="2023-03-21T15:00:28.095" v="380"/>
          <ac:spMkLst>
            <pc:docMk/>
            <pc:sldMasterMk cId="305069653" sldId="2147483703"/>
            <ac:spMk id="19" creationId="{19486081-9E29-4C8D-B97B-79E18BE1D041}"/>
          </ac:spMkLst>
        </pc:spChg>
        <pc:spChg chg="add mod">
          <ac:chgData name="Leclerc Ludovic" userId="87d97eee-f522-435e-95f4-dabd405a99f2" providerId="ADAL" clId="{856D34D6-EF17-4BA3-85BE-F85CBD9B9D1D}" dt="2023-03-21T15:00:06.868" v="378"/>
          <ac:spMkLst>
            <pc:docMk/>
            <pc:sldMasterMk cId="305069653" sldId="2147483703"/>
            <ac:spMk id="20" creationId="{4512EE23-8F35-4EBE-BB15-3799CE8AFD1A}"/>
          </ac:spMkLst>
        </pc:spChg>
        <pc:picChg chg="add">
          <ac:chgData name="Leclerc Ludovic" userId="87d97eee-f522-435e-95f4-dabd405a99f2" providerId="ADAL" clId="{856D34D6-EF17-4BA3-85BE-F85CBD9B9D1D}" dt="2023-03-21T13:52:20.922" v="29"/>
          <ac:picMkLst>
            <pc:docMk/>
            <pc:sldMasterMk cId="305069653" sldId="2147483703"/>
            <ac:picMk id="21" creationId="{E11BA5D0-09B5-4F16-8DBF-44E8B019071F}"/>
          </ac:picMkLst>
        </pc:picChg>
        <pc:sldLayoutChg chg="modSp mod">
          <pc:chgData name="Leclerc Ludovic" userId="87d97eee-f522-435e-95f4-dabd405a99f2" providerId="ADAL" clId="{856D34D6-EF17-4BA3-85BE-F85CBD9B9D1D}" dt="2023-03-21T13:59:25.383" v="119" actId="14100"/>
          <pc:sldLayoutMkLst>
            <pc:docMk/>
            <pc:sldMasterMk cId="305069653" sldId="2147483703"/>
            <pc:sldLayoutMk cId="3621776603" sldId="2147483704"/>
          </pc:sldLayoutMkLst>
          <pc:picChg chg="mod">
            <ac:chgData name="Leclerc Ludovic" userId="87d97eee-f522-435e-95f4-dabd405a99f2" providerId="ADAL" clId="{856D34D6-EF17-4BA3-85BE-F85CBD9B9D1D}" dt="2023-03-21T13:59:25.383" v="119" actId="14100"/>
            <ac:picMkLst>
              <pc:docMk/>
              <pc:sldMasterMk cId="305069653" sldId="2147483703"/>
              <pc:sldLayoutMk cId="3621776603" sldId="2147483704"/>
              <ac:picMk id="3" creationId="{17C9C21E-05A4-2040-82EE-B40B0F542BE2}"/>
            </ac:picMkLst>
          </pc:picChg>
        </pc:sldLayoutChg>
        <pc:sldLayoutChg chg="addSp">
          <pc:chgData name="Leclerc Ludovic" userId="87d97eee-f522-435e-95f4-dabd405a99f2" providerId="ADAL" clId="{856D34D6-EF17-4BA3-85BE-F85CBD9B9D1D}" dt="2023-03-21T13:55:40.061" v="77"/>
          <pc:sldLayoutMkLst>
            <pc:docMk/>
            <pc:sldMasterMk cId="305069653" sldId="2147483703"/>
            <pc:sldLayoutMk cId="4159210364" sldId="2147483731"/>
          </pc:sldLayoutMkLst>
          <pc:spChg chg="add">
            <ac:chgData name="Leclerc Ludovic" userId="87d97eee-f522-435e-95f4-dabd405a99f2" providerId="ADAL" clId="{856D34D6-EF17-4BA3-85BE-F85CBD9B9D1D}" dt="2023-03-21T13:55:40.061" v="77"/>
            <ac:spMkLst>
              <pc:docMk/>
              <pc:sldMasterMk cId="305069653" sldId="2147483703"/>
              <pc:sldLayoutMk cId="4159210364" sldId="2147483731"/>
              <ac:spMk id="2" creationId="{EBD183DA-D7EE-4A62-AE6F-B25707A94A75}"/>
            </ac:spMkLst>
          </pc:spChg>
        </pc:sldLayoutChg>
        <pc:sldLayoutChg chg="delSp mod">
          <pc:chgData name="Leclerc Ludovic" userId="87d97eee-f522-435e-95f4-dabd405a99f2" providerId="ADAL" clId="{856D34D6-EF17-4BA3-85BE-F85CBD9B9D1D}" dt="2023-03-21T13:59:01.913" v="118" actId="6014"/>
          <pc:sldLayoutMkLst>
            <pc:docMk/>
            <pc:sldMasterMk cId="305069653" sldId="2147483703"/>
            <pc:sldLayoutMk cId="631605498" sldId="2147483735"/>
          </pc:sldLayoutMkLst>
          <pc:spChg chg="del">
            <ac:chgData name="Leclerc Ludovic" userId="87d97eee-f522-435e-95f4-dabd405a99f2" providerId="ADAL" clId="{856D34D6-EF17-4BA3-85BE-F85CBD9B9D1D}" dt="2023-03-21T13:54:35.962" v="63" actId="478"/>
            <ac:spMkLst>
              <pc:docMk/>
              <pc:sldMasterMk cId="305069653" sldId="2147483703"/>
              <pc:sldLayoutMk cId="631605498" sldId="2147483735"/>
              <ac:spMk id="16" creationId="{2B57B317-094B-4C37-8F2D-763652FCD5F3}"/>
            </ac:spMkLst>
          </pc:spChg>
          <pc:spChg chg="del">
            <ac:chgData name="Leclerc Ludovic" userId="87d97eee-f522-435e-95f4-dabd405a99f2" providerId="ADAL" clId="{856D34D6-EF17-4BA3-85BE-F85CBD9B9D1D}" dt="2023-03-21T13:54:37.925" v="64" actId="478"/>
            <ac:spMkLst>
              <pc:docMk/>
              <pc:sldMasterMk cId="305069653" sldId="2147483703"/>
              <pc:sldLayoutMk cId="631605498" sldId="2147483735"/>
              <ac:spMk id="17" creationId="{F42EBB75-1332-E44D-8CE5-68E9ABFD7563}"/>
            </ac:spMkLst>
          </pc:spChg>
          <pc:spChg chg="del">
            <ac:chgData name="Leclerc Ludovic" userId="87d97eee-f522-435e-95f4-dabd405a99f2" providerId="ADAL" clId="{856D34D6-EF17-4BA3-85BE-F85CBD9B9D1D}" dt="2023-03-21T13:54:35.962" v="63" actId="478"/>
            <ac:spMkLst>
              <pc:docMk/>
              <pc:sldMasterMk cId="305069653" sldId="2147483703"/>
              <pc:sldLayoutMk cId="631605498" sldId="2147483735"/>
              <ac:spMk id="18" creationId="{1ACB6F93-C1E0-4410-B360-D64AA4DDBD13}"/>
            </ac:spMkLst>
          </pc:spChg>
          <pc:spChg chg="del">
            <ac:chgData name="Leclerc Ludovic" userId="87d97eee-f522-435e-95f4-dabd405a99f2" providerId="ADAL" clId="{856D34D6-EF17-4BA3-85BE-F85CBD9B9D1D}" dt="2023-03-21T13:54:35.962" v="63" actId="478"/>
            <ac:spMkLst>
              <pc:docMk/>
              <pc:sldMasterMk cId="305069653" sldId="2147483703"/>
              <pc:sldLayoutMk cId="631605498" sldId="2147483735"/>
              <ac:spMk id="19" creationId="{3FFD77EB-5F1A-4CCA-9E3C-82ED2C38AE1A}"/>
            </ac:spMkLst>
          </pc:spChg>
          <pc:spChg chg="del">
            <ac:chgData name="Leclerc Ludovic" userId="87d97eee-f522-435e-95f4-dabd405a99f2" providerId="ADAL" clId="{856D34D6-EF17-4BA3-85BE-F85CBD9B9D1D}" dt="2023-03-21T13:54:35.962" v="63" actId="478"/>
            <ac:spMkLst>
              <pc:docMk/>
              <pc:sldMasterMk cId="305069653" sldId="2147483703"/>
              <pc:sldLayoutMk cId="631605498" sldId="2147483735"/>
              <ac:spMk id="20" creationId="{F6EE86D5-A181-486F-9E03-C1FF19C9C55B}"/>
            </ac:spMkLst>
          </pc:spChg>
          <pc:spChg chg="del">
            <ac:chgData name="Leclerc Ludovic" userId="87d97eee-f522-435e-95f4-dabd405a99f2" providerId="ADAL" clId="{856D34D6-EF17-4BA3-85BE-F85CBD9B9D1D}" dt="2023-03-21T13:54:35.962" v="63" actId="478"/>
            <ac:spMkLst>
              <pc:docMk/>
              <pc:sldMasterMk cId="305069653" sldId="2147483703"/>
              <pc:sldLayoutMk cId="631605498" sldId="2147483735"/>
              <ac:spMk id="21" creationId="{15B805F7-9B09-4148-8055-F3F8D200D0EF}"/>
            </ac:spMkLst>
          </pc:spChg>
          <pc:spChg chg="del">
            <ac:chgData name="Leclerc Ludovic" userId="87d97eee-f522-435e-95f4-dabd405a99f2" providerId="ADAL" clId="{856D34D6-EF17-4BA3-85BE-F85CBD9B9D1D}" dt="2023-03-21T13:54:35.962" v="63" actId="478"/>
            <ac:spMkLst>
              <pc:docMk/>
              <pc:sldMasterMk cId="305069653" sldId="2147483703"/>
              <pc:sldLayoutMk cId="631605498" sldId="2147483735"/>
              <ac:spMk id="22" creationId="{4E659EAE-0D72-4CB3-B935-1184C66F9711}"/>
            </ac:spMkLst>
          </pc:spChg>
          <pc:spChg chg="del">
            <ac:chgData name="Leclerc Ludovic" userId="87d97eee-f522-435e-95f4-dabd405a99f2" providerId="ADAL" clId="{856D34D6-EF17-4BA3-85BE-F85CBD9B9D1D}" dt="2023-03-21T13:54:35.962" v="63" actId="478"/>
            <ac:spMkLst>
              <pc:docMk/>
              <pc:sldMasterMk cId="305069653" sldId="2147483703"/>
              <pc:sldLayoutMk cId="631605498" sldId="2147483735"/>
              <ac:spMk id="23" creationId="{43D4A0E3-2267-4DAD-A579-C694E276AD3C}"/>
            </ac:spMkLst>
          </pc:spChg>
          <pc:spChg chg="del">
            <ac:chgData name="Leclerc Ludovic" userId="87d97eee-f522-435e-95f4-dabd405a99f2" providerId="ADAL" clId="{856D34D6-EF17-4BA3-85BE-F85CBD9B9D1D}" dt="2023-03-21T13:54:35.962" v="63" actId="478"/>
            <ac:spMkLst>
              <pc:docMk/>
              <pc:sldMasterMk cId="305069653" sldId="2147483703"/>
              <pc:sldLayoutMk cId="631605498" sldId="2147483735"/>
              <ac:spMk id="24" creationId="{9A8BBB7C-61B9-4213-9904-8844BD1D7702}"/>
            </ac:spMkLst>
          </pc:spChg>
          <pc:spChg chg="del">
            <ac:chgData name="Leclerc Ludovic" userId="87d97eee-f522-435e-95f4-dabd405a99f2" providerId="ADAL" clId="{856D34D6-EF17-4BA3-85BE-F85CBD9B9D1D}" dt="2023-03-21T13:54:35.962" v="63" actId="478"/>
            <ac:spMkLst>
              <pc:docMk/>
              <pc:sldMasterMk cId="305069653" sldId="2147483703"/>
              <pc:sldLayoutMk cId="631605498" sldId="2147483735"/>
              <ac:spMk id="26" creationId="{D03E5338-C8A7-461E-A60E-0310D4728068}"/>
            </ac:spMkLst>
          </pc:spChg>
          <pc:spChg chg="del">
            <ac:chgData name="Leclerc Ludovic" userId="87d97eee-f522-435e-95f4-dabd405a99f2" providerId="ADAL" clId="{856D34D6-EF17-4BA3-85BE-F85CBD9B9D1D}" dt="2023-03-21T13:54:35.962" v="63" actId="478"/>
            <ac:spMkLst>
              <pc:docMk/>
              <pc:sldMasterMk cId="305069653" sldId="2147483703"/>
              <pc:sldLayoutMk cId="631605498" sldId="2147483735"/>
              <ac:spMk id="27" creationId="{49A7E353-DC81-4B52-BCFD-CD591EDB5B90}"/>
            </ac:spMkLst>
          </pc:spChg>
          <pc:spChg chg="del">
            <ac:chgData name="Leclerc Ludovic" userId="87d97eee-f522-435e-95f4-dabd405a99f2" providerId="ADAL" clId="{856D34D6-EF17-4BA3-85BE-F85CBD9B9D1D}" dt="2023-03-21T13:54:35.962" v="63" actId="478"/>
            <ac:spMkLst>
              <pc:docMk/>
              <pc:sldMasterMk cId="305069653" sldId="2147483703"/>
              <pc:sldLayoutMk cId="631605498" sldId="2147483735"/>
              <ac:spMk id="30" creationId="{5D9F9980-E9AF-4118-85BE-4AFCF7074E39}"/>
            </ac:spMkLst>
          </pc:spChg>
          <pc:spChg chg="del">
            <ac:chgData name="Leclerc Ludovic" userId="87d97eee-f522-435e-95f4-dabd405a99f2" providerId="ADAL" clId="{856D34D6-EF17-4BA3-85BE-F85CBD9B9D1D}" dt="2023-03-21T13:54:35.962" v="63" actId="478"/>
            <ac:spMkLst>
              <pc:docMk/>
              <pc:sldMasterMk cId="305069653" sldId="2147483703"/>
              <pc:sldLayoutMk cId="631605498" sldId="2147483735"/>
              <ac:spMk id="38" creationId="{F08BCAC2-379C-4C13-8C9B-931A1B0C3FD5}"/>
            </ac:spMkLst>
          </pc:spChg>
        </pc:sldLayoutChg>
        <pc:sldLayoutChg chg="addSp delSp modSp mod">
          <pc:chgData name="Leclerc Ludovic" userId="87d97eee-f522-435e-95f4-dabd405a99f2" providerId="ADAL" clId="{856D34D6-EF17-4BA3-85BE-F85CBD9B9D1D}" dt="2023-03-21T13:58:53.345" v="117" actId="6014"/>
          <pc:sldLayoutMkLst>
            <pc:docMk/>
            <pc:sldMasterMk cId="305069653" sldId="2147483703"/>
            <pc:sldLayoutMk cId="3871249105" sldId="2147483736"/>
          </pc:sldLayoutMkLst>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17" creationId="{F42EBB75-1332-E44D-8CE5-68E9ABFD7563}"/>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18" creationId="{3DABC740-15F4-4823-9AB1-5269C4E3240E}"/>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19" creationId="{C80CBAAE-E133-420D-BC5D-40B1FDEA9B60}"/>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20" creationId="{991A9B22-0579-4495-A524-72EA1BC6FFEB}"/>
            </ac:spMkLst>
          </pc:spChg>
          <pc:spChg chg="add mod">
            <ac:chgData name="Leclerc Ludovic" userId="87d97eee-f522-435e-95f4-dabd405a99f2" providerId="ADAL" clId="{856D34D6-EF17-4BA3-85BE-F85CBD9B9D1D}" dt="2023-03-21T13:56:02.318" v="80" actId="1038"/>
            <ac:spMkLst>
              <pc:docMk/>
              <pc:sldMasterMk cId="305069653" sldId="2147483703"/>
              <pc:sldLayoutMk cId="3871249105" sldId="2147483736"/>
              <ac:spMk id="21" creationId="{80575BDB-0C89-4D9E-B143-80F7FC30734B}"/>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28" creationId="{00000000-0000-0000-0000-000000000000}"/>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29" creationId="{00000000-0000-0000-0000-000000000000}"/>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31" creationId="{00000000-0000-0000-0000-000000000000}"/>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32" creationId="{00000000-0000-0000-0000-000000000000}"/>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33" creationId="{00000000-0000-0000-0000-000000000000}"/>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34" creationId="{00000000-0000-0000-0000-000000000000}"/>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35" creationId="{00000000-0000-0000-0000-000000000000}"/>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37" creationId="{00000000-0000-0000-0000-000000000000}"/>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39" creationId="{00000000-0000-0000-0000-000000000000}"/>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41" creationId="{00000000-0000-0000-0000-000000000000}"/>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42" creationId="{00000000-0000-0000-0000-000000000000}"/>
            </ac:spMkLst>
          </pc:spChg>
          <pc:spChg chg="del">
            <ac:chgData name="Leclerc Ludovic" userId="87d97eee-f522-435e-95f4-dabd405a99f2" providerId="ADAL" clId="{856D34D6-EF17-4BA3-85BE-F85CBD9B9D1D}" dt="2023-03-21T13:54:46.444" v="65" actId="478"/>
            <ac:spMkLst>
              <pc:docMk/>
              <pc:sldMasterMk cId="305069653" sldId="2147483703"/>
              <pc:sldLayoutMk cId="3871249105" sldId="2147483736"/>
              <ac:spMk id="45" creationId="{00000000-0000-0000-0000-000000000000}"/>
            </ac:spMkLst>
          </pc:spChg>
        </pc:sldLayoutChg>
        <pc:sldLayoutChg chg="addSp delSp modSp mod">
          <pc:chgData name="Leclerc Ludovic" userId="87d97eee-f522-435e-95f4-dabd405a99f2" providerId="ADAL" clId="{856D34D6-EF17-4BA3-85BE-F85CBD9B9D1D}" dt="2023-03-21T13:58:45.369" v="116" actId="6014"/>
          <pc:sldLayoutMkLst>
            <pc:docMk/>
            <pc:sldMasterMk cId="305069653" sldId="2147483703"/>
            <pc:sldLayoutMk cId="1959342525" sldId="2147483737"/>
          </pc:sldLayoutMkLst>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17" creationId="{F42EBB75-1332-E44D-8CE5-68E9ABFD7563}"/>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18" creationId="{CD674CEA-FCBB-4472-ABDD-2F8E188E61C8}"/>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19" creationId="{FAD3FA76-EAF1-41CB-A856-EFA7530742A4}"/>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20" creationId="{42C27B2D-4DB4-473B-8974-A2398FD47671}"/>
            </ac:spMkLst>
          </pc:spChg>
          <pc:spChg chg="add mod">
            <ac:chgData name="Leclerc Ludovic" userId="87d97eee-f522-435e-95f4-dabd405a99f2" providerId="ADAL" clId="{856D34D6-EF17-4BA3-85BE-F85CBD9B9D1D}" dt="2023-03-21T13:56:11.184" v="82" actId="1076"/>
            <ac:spMkLst>
              <pc:docMk/>
              <pc:sldMasterMk cId="305069653" sldId="2147483703"/>
              <pc:sldLayoutMk cId="1959342525" sldId="2147483737"/>
              <ac:spMk id="21" creationId="{A2708727-0BC0-4F06-B0EF-6AF7C56105E0}"/>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28" creationId="{00000000-0000-0000-0000-000000000000}"/>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29" creationId="{00000000-0000-0000-0000-000000000000}"/>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31" creationId="{00000000-0000-0000-0000-000000000000}"/>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32" creationId="{00000000-0000-0000-0000-000000000000}"/>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33" creationId="{00000000-0000-0000-0000-000000000000}"/>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34" creationId="{00000000-0000-0000-0000-000000000000}"/>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35" creationId="{00000000-0000-0000-0000-000000000000}"/>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37" creationId="{00000000-0000-0000-0000-000000000000}"/>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39" creationId="{00000000-0000-0000-0000-000000000000}"/>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41" creationId="{00000000-0000-0000-0000-000000000000}"/>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42" creationId="{00000000-0000-0000-0000-000000000000}"/>
            </ac:spMkLst>
          </pc:spChg>
          <pc:spChg chg="del">
            <ac:chgData name="Leclerc Ludovic" userId="87d97eee-f522-435e-95f4-dabd405a99f2" providerId="ADAL" clId="{856D34D6-EF17-4BA3-85BE-F85CBD9B9D1D}" dt="2023-03-21T13:54:50.854" v="66" actId="478"/>
            <ac:spMkLst>
              <pc:docMk/>
              <pc:sldMasterMk cId="305069653" sldId="2147483703"/>
              <pc:sldLayoutMk cId="1959342525" sldId="2147483737"/>
              <ac:spMk id="45" creationId="{00000000-0000-0000-0000-000000000000}"/>
            </ac:spMkLst>
          </pc:spChg>
        </pc:sldLayoutChg>
        <pc:sldLayoutChg chg="addSp delSp modSp mod">
          <pc:chgData name="Leclerc Ludovic" userId="87d97eee-f522-435e-95f4-dabd405a99f2" providerId="ADAL" clId="{856D34D6-EF17-4BA3-85BE-F85CBD9B9D1D}" dt="2023-03-21T13:58:37.609" v="115" actId="6014"/>
          <pc:sldLayoutMkLst>
            <pc:docMk/>
            <pc:sldMasterMk cId="305069653" sldId="2147483703"/>
            <pc:sldLayoutMk cId="3471285257" sldId="2147483738"/>
          </pc:sldLayoutMkLst>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17" creationId="{F42EBB75-1332-E44D-8CE5-68E9ABFD7563}"/>
            </ac:spMkLst>
          </pc:spChg>
          <pc:spChg chg="add mod">
            <ac:chgData name="Leclerc Ludovic" userId="87d97eee-f522-435e-95f4-dabd405a99f2" providerId="ADAL" clId="{856D34D6-EF17-4BA3-85BE-F85CBD9B9D1D}" dt="2023-03-21T13:56:16.409" v="84" actId="1076"/>
            <ac:spMkLst>
              <pc:docMk/>
              <pc:sldMasterMk cId="305069653" sldId="2147483703"/>
              <pc:sldLayoutMk cId="3471285257" sldId="2147483738"/>
              <ac:spMk id="18" creationId="{4504BFF9-3F95-49D4-AAAD-CD0CC9168277}"/>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19" creationId="{765D4C51-6356-4B42-8D8F-C35A26D56C26}"/>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20" creationId="{A6D4AE0A-4E39-43A7-83B5-95FFDCCE386E}"/>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28" creationId="{00000000-0000-0000-0000-000000000000}"/>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29" creationId="{00000000-0000-0000-0000-000000000000}"/>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31" creationId="{00000000-0000-0000-0000-000000000000}"/>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32" creationId="{00000000-0000-0000-0000-000000000000}"/>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33" creationId="{00000000-0000-0000-0000-000000000000}"/>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34" creationId="{00000000-0000-0000-0000-000000000000}"/>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35" creationId="{00000000-0000-0000-0000-000000000000}"/>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37" creationId="{00000000-0000-0000-0000-000000000000}"/>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39" creationId="{00000000-0000-0000-0000-000000000000}"/>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41" creationId="{00000000-0000-0000-0000-000000000000}"/>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42" creationId="{00000000-0000-0000-0000-000000000000}"/>
            </ac:spMkLst>
          </pc:spChg>
          <pc:spChg chg="del">
            <ac:chgData name="Leclerc Ludovic" userId="87d97eee-f522-435e-95f4-dabd405a99f2" providerId="ADAL" clId="{856D34D6-EF17-4BA3-85BE-F85CBD9B9D1D}" dt="2023-03-21T13:54:54.137" v="67" actId="478"/>
            <ac:spMkLst>
              <pc:docMk/>
              <pc:sldMasterMk cId="305069653" sldId="2147483703"/>
              <pc:sldLayoutMk cId="3471285257" sldId="2147483738"/>
              <ac:spMk id="45" creationId="{00000000-0000-0000-0000-000000000000}"/>
            </ac:spMkLst>
          </pc:spChg>
        </pc:sldLayoutChg>
        <pc:sldLayoutChg chg="addSp delSp modSp mod">
          <pc:chgData name="Leclerc Ludovic" userId="87d97eee-f522-435e-95f4-dabd405a99f2" providerId="ADAL" clId="{856D34D6-EF17-4BA3-85BE-F85CBD9B9D1D}" dt="2023-03-21T13:58:29.169" v="114" actId="6014"/>
          <pc:sldLayoutMkLst>
            <pc:docMk/>
            <pc:sldMasterMk cId="305069653" sldId="2147483703"/>
            <pc:sldLayoutMk cId="1209467697" sldId="2147483739"/>
          </pc:sldLayoutMkLst>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17" creationId="{F42EBB75-1332-E44D-8CE5-68E9ABFD7563}"/>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18" creationId="{1967F303-35BC-4C1A-9F55-5A16EEF7BA3A}"/>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19" creationId="{503EA790-47CF-41F3-896A-F5C161FD24B8}"/>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20" creationId="{11B1871C-CEB9-4693-BBC0-637EF9D70FB5}"/>
            </ac:spMkLst>
          </pc:spChg>
          <pc:spChg chg="add mod">
            <ac:chgData name="Leclerc Ludovic" userId="87d97eee-f522-435e-95f4-dabd405a99f2" providerId="ADAL" clId="{856D34D6-EF17-4BA3-85BE-F85CBD9B9D1D}" dt="2023-03-21T13:56:24.739" v="88" actId="1035"/>
            <ac:spMkLst>
              <pc:docMk/>
              <pc:sldMasterMk cId="305069653" sldId="2147483703"/>
              <pc:sldLayoutMk cId="1209467697" sldId="2147483739"/>
              <ac:spMk id="21" creationId="{1BEAC69C-DC87-4B4D-8A70-A4C38FE8F1A5}"/>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28" creationId="{00000000-0000-0000-0000-000000000000}"/>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29" creationId="{00000000-0000-0000-0000-000000000000}"/>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31" creationId="{00000000-0000-0000-0000-000000000000}"/>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32" creationId="{00000000-0000-0000-0000-000000000000}"/>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33" creationId="{00000000-0000-0000-0000-000000000000}"/>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34" creationId="{00000000-0000-0000-0000-000000000000}"/>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35" creationId="{00000000-0000-0000-0000-000000000000}"/>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37" creationId="{00000000-0000-0000-0000-000000000000}"/>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39" creationId="{00000000-0000-0000-0000-000000000000}"/>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41" creationId="{00000000-0000-0000-0000-000000000000}"/>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42" creationId="{00000000-0000-0000-0000-000000000000}"/>
            </ac:spMkLst>
          </pc:spChg>
          <pc:spChg chg="del">
            <ac:chgData name="Leclerc Ludovic" userId="87d97eee-f522-435e-95f4-dabd405a99f2" providerId="ADAL" clId="{856D34D6-EF17-4BA3-85BE-F85CBD9B9D1D}" dt="2023-03-21T13:54:58.110" v="68" actId="478"/>
            <ac:spMkLst>
              <pc:docMk/>
              <pc:sldMasterMk cId="305069653" sldId="2147483703"/>
              <pc:sldLayoutMk cId="1209467697" sldId="2147483739"/>
              <ac:spMk id="45" creationId="{00000000-0000-0000-0000-000000000000}"/>
            </ac:spMkLst>
          </pc:spChg>
        </pc:sldLayoutChg>
        <pc:sldLayoutChg chg="addSp delSp modSp mod">
          <pc:chgData name="Leclerc Ludovic" userId="87d97eee-f522-435e-95f4-dabd405a99f2" providerId="ADAL" clId="{856D34D6-EF17-4BA3-85BE-F85CBD9B9D1D}" dt="2023-03-21T13:58:21.032" v="113" actId="6014"/>
          <pc:sldLayoutMkLst>
            <pc:docMk/>
            <pc:sldMasterMk cId="305069653" sldId="2147483703"/>
            <pc:sldLayoutMk cId="3310886238" sldId="2147483740"/>
          </pc:sldLayoutMkLst>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17" creationId="{F42EBB75-1332-E44D-8CE5-68E9ABFD7563}"/>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18" creationId="{75A9F329-02E6-4E0D-A734-B6FA6C01A7E3}"/>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19" creationId="{A0282A47-7C69-41C9-B76F-72F23AFAEBFB}"/>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20" creationId="{9536943C-8271-495C-9298-A301EC8D447D}"/>
            </ac:spMkLst>
          </pc:spChg>
          <pc:spChg chg="add mod">
            <ac:chgData name="Leclerc Ludovic" userId="87d97eee-f522-435e-95f4-dabd405a99f2" providerId="ADAL" clId="{856D34D6-EF17-4BA3-85BE-F85CBD9B9D1D}" dt="2023-03-21T13:56:34.958" v="92" actId="1035"/>
            <ac:spMkLst>
              <pc:docMk/>
              <pc:sldMasterMk cId="305069653" sldId="2147483703"/>
              <pc:sldLayoutMk cId="3310886238" sldId="2147483740"/>
              <ac:spMk id="21" creationId="{3616D8EA-B3D5-4123-9ADC-5FEB8D1F5B77}"/>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28" creationId="{00000000-0000-0000-0000-000000000000}"/>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29" creationId="{00000000-0000-0000-0000-000000000000}"/>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31" creationId="{00000000-0000-0000-0000-000000000000}"/>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32" creationId="{00000000-0000-0000-0000-000000000000}"/>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33" creationId="{00000000-0000-0000-0000-000000000000}"/>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34" creationId="{00000000-0000-0000-0000-000000000000}"/>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35" creationId="{00000000-0000-0000-0000-000000000000}"/>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37" creationId="{00000000-0000-0000-0000-000000000000}"/>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39" creationId="{00000000-0000-0000-0000-000000000000}"/>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41" creationId="{00000000-0000-0000-0000-000000000000}"/>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42" creationId="{00000000-0000-0000-0000-000000000000}"/>
            </ac:spMkLst>
          </pc:spChg>
          <pc:spChg chg="del">
            <ac:chgData name="Leclerc Ludovic" userId="87d97eee-f522-435e-95f4-dabd405a99f2" providerId="ADAL" clId="{856D34D6-EF17-4BA3-85BE-F85CBD9B9D1D}" dt="2023-03-21T13:55:01.721" v="69" actId="478"/>
            <ac:spMkLst>
              <pc:docMk/>
              <pc:sldMasterMk cId="305069653" sldId="2147483703"/>
              <pc:sldLayoutMk cId="3310886238" sldId="2147483740"/>
              <ac:spMk id="45" creationId="{00000000-0000-0000-0000-000000000000}"/>
            </ac:spMkLst>
          </pc:spChg>
        </pc:sldLayoutChg>
        <pc:sldLayoutChg chg="addSp delSp modSp mod">
          <pc:chgData name="Leclerc Ludovic" userId="87d97eee-f522-435e-95f4-dabd405a99f2" providerId="ADAL" clId="{856D34D6-EF17-4BA3-85BE-F85CBD9B9D1D}" dt="2023-03-21T13:58:07.112" v="112" actId="6014"/>
          <pc:sldLayoutMkLst>
            <pc:docMk/>
            <pc:sldMasterMk cId="305069653" sldId="2147483703"/>
            <pc:sldLayoutMk cId="4233423470" sldId="2147483741"/>
          </pc:sldLayoutMkLst>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17" creationId="{F42EBB75-1332-E44D-8CE5-68E9ABFD7563}"/>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18" creationId="{7C0DCE5C-F64E-4DA4-9EB0-AA0D13F032A1}"/>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19" creationId="{960CCD57-3A47-48B7-8926-190549142A55}"/>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20" creationId="{A6E9BA7A-888B-4259-A4B0-8F55754503EE}"/>
            </ac:spMkLst>
          </pc:spChg>
          <pc:spChg chg="add mod">
            <ac:chgData name="Leclerc Ludovic" userId="87d97eee-f522-435e-95f4-dabd405a99f2" providerId="ADAL" clId="{856D34D6-EF17-4BA3-85BE-F85CBD9B9D1D}" dt="2023-03-21T13:56:42.602" v="94" actId="1076"/>
            <ac:spMkLst>
              <pc:docMk/>
              <pc:sldMasterMk cId="305069653" sldId="2147483703"/>
              <pc:sldLayoutMk cId="4233423470" sldId="2147483741"/>
              <ac:spMk id="21" creationId="{0B2F5C25-B3D1-40AC-92ED-126D08B75F45}"/>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28" creationId="{00000000-0000-0000-0000-000000000000}"/>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29" creationId="{00000000-0000-0000-0000-000000000000}"/>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31" creationId="{00000000-0000-0000-0000-000000000000}"/>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32" creationId="{00000000-0000-0000-0000-000000000000}"/>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33" creationId="{00000000-0000-0000-0000-000000000000}"/>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34" creationId="{00000000-0000-0000-0000-000000000000}"/>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35" creationId="{00000000-0000-0000-0000-000000000000}"/>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37" creationId="{00000000-0000-0000-0000-000000000000}"/>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39" creationId="{00000000-0000-0000-0000-000000000000}"/>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41" creationId="{00000000-0000-0000-0000-000000000000}"/>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42" creationId="{00000000-0000-0000-0000-000000000000}"/>
            </ac:spMkLst>
          </pc:spChg>
          <pc:spChg chg="del">
            <ac:chgData name="Leclerc Ludovic" userId="87d97eee-f522-435e-95f4-dabd405a99f2" providerId="ADAL" clId="{856D34D6-EF17-4BA3-85BE-F85CBD9B9D1D}" dt="2023-03-21T13:55:05.547" v="70" actId="478"/>
            <ac:spMkLst>
              <pc:docMk/>
              <pc:sldMasterMk cId="305069653" sldId="2147483703"/>
              <pc:sldLayoutMk cId="4233423470" sldId="2147483741"/>
              <ac:spMk id="45" creationId="{00000000-0000-0000-0000-000000000000}"/>
            </ac:spMkLst>
          </pc:spChg>
        </pc:sldLayoutChg>
        <pc:sldLayoutChg chg="addSp delSp modSp mod">
          <pc:chgData name="Leclerc Ludovic" userId="87d97eee-f522-435e-95f4-dabd405a99f2" providerId="ADAL" clId="{856D34D6-EF17-4BA3-85BE-F85CBD9B9D1D}" dt="2023-03-21T13:57:56.337" v="111" actId="6014"/>
          <pc:sldLayoutMkLst>
            <pc:docMk/>
            <pc:sldMasterMk cId="305069653" sldId="2147483703"/>
            <pc:sldLayoutMk cId="762737693" sldId="2147483742"/>
          </pc:sldLayoutMkLst>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17" creationId="{F42EBB75-1332-E44D-8CE5-68E9ABFD7563}"/>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18" creationId="{FC64D242-F260-4772-88C1-44F9396F901C}"/>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19" creationId="{3693A7ED-0266-4791-A43A-CE54A47E73AC}"/>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20" creationId="{65FCE0CF-8484-4081-A5E6-9FC970445051}"/>
            </ac:spMkLst>
          </pc:spChg>
          <pc:spChg chg="add mod">
            <ac:chgData name="Leclerc Ludovic" userId="87d97eee-f522-435e-95f4-dabd405a99f2" providerId="ADAL" clId="{856D34D6-EF17-4BA3-85BE-F85CBD9B9D1D}" dt="2023-03-21T13:56:48.203" v="96" actId="1076"/>
            <ac:spMkLst>
              <pc:docMk/>
              <pc:sldMasterMk cId="305069653" sldId="2147483703"/>
              <pc:sldLayoutMk cId="762737693" sldId="2147483742"/>
              <ac:spMk id="21" creationId="{6637705B-3E7A-482E-A5CB-68A2B21950A5}"/>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28" creationId="{00000000-0000-0000-0000-000000000000}"/>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29" creationId="{00000000-0000-0000-0000-000000000000}"/>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31" creationId="{00000000-0000-0000-0000-000000000000}"/>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32" creationId="{00000000-0000-0000-0000-000000000000}"/>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33" creationId="{00000000-0000-0000-0000-000000000000}"/>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34" creationId="{00000000-0000-0000-0000-000000000000}"/>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35" creationId="{00000000-0000-0000-0000-000000000000}"/>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37" creationId="{00000000-0000-0000-0000-000000000000}"/>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39" creationId="{00000000-0000-0000-0000-000000000000}"/>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41" creationId="{00000000-0000-0000-0000-000000000000}"/>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42" creationId="{00000000-0000-0000-0000-000000000000}"/>
            </ac:spMkLst>
          </pc:spChg>
          <pc:spChg chg="del">
            <ac:chgData name="Leclerc Ludovic" userId="87d97eee-f522-435e-95f4-dabd405a99f2" providerId="ADAL" clId="{856D34D6-EF17-4BA3-85BE-F85CBD9B9D1D}" dt="2023-03-21T13:55:09.045" v="71" actId="478"/>
            <ac:spMkLst>
              <pc:docMk/>
              <pc:sldMasterMk cId="305069653" sldId="2147483703"/>
              <pc:sldLayoutMk cId="762737693" sldId="2147483742"/>
              <ac:spMk id="45" creationId="{00000000-0000-0000-0000-000000000000}"/>
            </ac:spMkLst>
          </pc:spChg>
        </pc:sldLayoutChg>
        <pc:sldLayoutChg chg="addSp delSp modSp mod">
          <pc:chgData name="Leclerc Ludovic" userId="87d97eee-f522-435e-95f4-dabd405a99f2" providerId="ADAL" clId="{856D34D6-EF17-4BA3-85BE-F85CBD9B9D1D}" dt="2023-03-21T13:57:48.248" v="110" actId="6014"/>
          <pc:sldLayoutMkLst>
            <pc:docMk/>
            <pc:sldMasterMk cId="305069653" sldId="2147483703"/>
            <pc:sldLayoutMk cId="2970735758" sldId="2147483743"/>
          </pc:sldLayoutMkLst>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17" creationId="{F42EBB75-1332-E44D-8CE5-68E9ABFD7563}"/>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18" creationId="{B80AA43A-519F-49E5-8F45-92E26FAF8EDE}"/>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19" creationId="{EA362271-F5B3-453E-9E56-022BC82BEC0E}"/>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20" creationId="{DAEEB153-3E83-450A-80D5-A262F01E417C}"/>
            </ac:spMkLst>
          </pc:spChg>
          <pc:spChg chg="add mod">
            <ac:chgData name="Leclerc Ludovic" userId="87d97eee-f522-435e-95f4-dabd405a99f2" providerId="ADAL" clId="{856D34D6-EF17-4BA3-85BE-F85CBD9B9D1D}" dt="2023-03-21T13:56:53.764" v="98" actId="1076"/>
            <ac:spMkLst>
              <pc:docMk/>
              <pc:sldMasterMk cId="305069653" sldId="2147483703"/>
              <pc:sldLayoutMk cId="2970735758" sldId="2147483743"/>
              <ac:spMk id="21" creationId="{D4D7AADE-02DF-481E-91CE-C8D8ABC10BF9}"/>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28" creationId="{00000000-0000-0000-0000-000000000000}"/>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29" creationId="{00000000-0000-0000-0000-000000000000}"/>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31" creationId="{00000000-0000-0000-0000-000000000000}"/>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32" creationId="{00000000-0000-0000-0000-000000000000}"/>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33" creationId="{00000000-0000-0000-0000-000000000000}"/>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34" creationId="{00000000-0000-0000-0000-000000000000}"/>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35" creationId="{00000000-0000-0000-0000-000000000000}"/>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37" creationId="{00000000-0000-0000-0000-000000000000}"/>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39" creationId="{00000000-0000-0000-0000-000000000000}"/>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41" creationId="{00000000-0000-0000-0000-000000000000}"/>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42" creationId="{00000000-0000-0000-0000-000000000000}"/>
            </ac:spMkLst>
          </pc:spChg>
          <pc:spChg chg="del">
            <ac:chgData name="Leclerc Ludovic" userId="87d97eee-f522-435e-95f4-dabd405a99f2" providerId="ADAL" clId="{856D34D6-EF17-4BA3-85BE-F85CBD9B9D1D}" dt="2023-03-21T13:55:13.483" v="72" actId="478"/>
            <ac:spMkLst>
              <pc:docMk/>
              <pc:sldMasterMk cId="305069653" sldId="2147483703"/>
              <pc:sldLayoutMk cId="2970735758" sldId="2147483743"/>
              <ac:spMk id="45" creationId="{00000000-0000-0000-0000-000000000000}"/>
            </ac:spMkLst>
          </pc:spChg>
        </pc:sldLayoutChg>
        <pc:sldLayoutChg chg="addSp delSp modSp mod">
          <pc:chgData name="Leclerc Ludovic" userId="87d97eee-f522-435e-95f4-dabd405a99f2" providerId="ADAL" clId="{856D34D6-EF17-4BA3-85BE-F85CBD9B9D1D}" dt="2023-03-21T13:57:40.800" v="109" actId="6014"/>
          <pc:sldLayoutMkLst>
            <pc:docMk/>
            <pc:sldMasterMk cId="305069653" sldId="2147483703"/>
            <pc:sldLayoutMk cId="1016470161" sldId="2147483744"/>
          </pc:sldLayoutMkLst>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17" creationId="{F42EBB75-1332-E44D-8CE5-68E9ABFD7563}"/>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18" creationId="{F53E2E57-5AF5-4B4C-AA81-05104FCFD417}"/>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19" creationId="{0F2C5CEC-1E81-4A8A-8CF2-9EA5446690E2}"/>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20" creationId="{2F905051-BEB5-44A6-8093-147515CCF842}"/>
            </ac:spMkLst>
          </pc:spChg>
          <pc:spChg chg="add mod">
            <ac:chgData name="Leclerc Ludovic" userId="87d97eee-f522-435e-95f4-dabd405a99f2" providerId="ADAL" clId="{856D34D6-EF17-4BA3-85BE-F85CBD9B9D1D}" dt="2023-03-21T13:56:59.123" v="100" actId="1076"/>
            <ac:spMkLst>
              <pc:docMk/>
              <pc:sldMasterMk cId="305069653" sldId="2147483703"/>
              <pc:sldLayoutMk cId="1016470161" sldId="2147483744"/>
              <ac:spMk id="21" creationId="{93C9A9CD-B9EF-44B2-A6A2-EDF8B71AB8AD}"/>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28" creationId="{00000000-0000-0000-0000-000000000000}"/>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29" creationId="{00000000-0000-0000-0000-000000000000}"/>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31" creationId="{00000000-0000-0000-0000-000000000000}"/>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32" creationId="{00000000-0000-0000-0000-000000000000}"/>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33" creationId="{00000000-0000-0000-0000-000000000000}"/>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34" creationId="{00000000-0000-0000-0000-000000000000}"/>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35" creationId="{00000000-0000-0000-0000-000000000000}"/>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37" creationId="{00000000-0000-0000-0000-000000000000}"/>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39" creationId="{00000000-0000-0000-0000-000000000000}"/>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41" creationId="{00000000-0000-0000-0000-000000000000}"/>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42" creationId="{00000000-0000-0000-0000-000000000000}"/>
            </ac:spMkLst>
          </pc:spChg>
          <pc:spChg chg="del">
            <ac:chgData name="Leclerc Ludovic" userId="87d97eee-f522-435e-95f4-dabd405a99f2" providerId="ADAL" clId="{856D34D6-EF17-4BA3-85BE-F85CBD9B9D1D}" dt="2023-03-21T13:55:17.579" v="73" actId="478"/>
            <ac:spMkLst>
              <pc:docMk/>
              <pc:sldMasterMk cId="305069653" sldId="2147483703"/>
              <pc:sldLayoutMk cId="1016470161" sldId="2147483744"/>
              <ac:spMk id="45" creationId="{00000000-0000-0000-0000-000000000000}"/>
            </ac:spMkLst>
          </pc:spChg>
        </pc:sldLayoutChg>
        <pc:sldLayoutChg chg="addSp delSp modSp mod">
          <pc:chgData name="Leclerc Ludovic" userId="87d97eee-f522-435e-95f4-dabd405a99f2" providerId="ADAL" clId="{856D34D6-EF17-4BA3-85BE-F85CBD9B9D1D}" dt="2023-03-21T13:57:32.304" v="108" actId="6014"/>
          <pc:sldLayoutMkLst>
            <pc:docMk/>
            <pc:sldMasterMk cId="305069653" sldId="2147483703"/>
            <pc:sldLayoutMk cId="3682942515" sldId="2147483745"/>
          </pc:sldLayoutMkLst>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17" creationId="{F42EBB75-1332-E44D-8CE5-68E9ABFD7563}"/>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18" creationId="{568375D7-56D6-469A-9E48-24DD88BA4A1D}"/>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19" creationId="{6E1F13CE-CD1A-45B0-BEB7-303F449B9FF5}"/>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20" creationId="{68B9666F-A54B-4600-B5D9-D6BC24BFF6E7}"/>
            </ac:spMkLst>
          </pc:spChg>
          <pc:spChg chg="add mod">
            <ac:chgData name="Leclerc Ludovic" userId="87d97eee-f522-435e-95f4-dabd405a99f2" providerId="ADAL" clId="{856D34D6-EF17-4BA3-85BE-F85CBD9B9D1D}" dt="2023-03-21T13:57:05.558" v="102" actId="1076"/>
            <ac:spMkLst>
              <pc:docMk/>
              <pc:sldMasterMk cId="305069653" sldId="2147483703"/>
              <pc:sldLayoutMk cId="3682942515" sldId="2147483745"/>
              <ac:spMk id="21" creationId="{BDC4A00E-6269-42C5-B347-DCD81DB90EB1}"/>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28" creationId="{00000000-0000-0000-0000-000000000000}"/>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29" creationId="{00000000-0000-0000-0000-000000000000}"/>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31" creationId="{00000000-0000-0000-0000-000000000000}"/>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32" creationId="{00000000-0000-0000-0000-000000000000}"/>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33" creationId="{00000000-0000-0000-0000-000000000000}"/>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34" creationId="{00000000-0000-0000-0000-000000000000}"/>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35" creationId="{00000000-0000-0000-0000-000000000000}"/>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37" creationId="{00000000-0000-0000-0000-000000000000}"/>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39" creationId="{00000000-0000-0000-0000-000000000000}"/>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41" creationId="{00000000-0000-0000-0000-000000000000}"/>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42" creationId="{00000000-0000-0000-0000-000000000000}"/>
            </ac:spMkLst>
          </pc:spChg>
          <pc:spChg chg="del">
            <ac:chgData name="Leclerc Ludovic" userId="87d97eee-f522-435e-95f4-dabd405a99f2" providerId="ADAL" clId="{856D34D6-EF17-4BA3-85BE-F85CBD9B9D1D}" dt="2023-03-21T13:55:21.417" v="74" actId="478"/>
            <ac:spMkLst>
              <pc:docMk/>
              <pc:sldMasterMk cId="305069653" sldId="2147483703"/>
              <pc:sldLayoutMk cId="3682942515" sldId="2147483745"/>
              <ac:spMk id="45" creationId="{00000000-0000-0000-0000-000000000000}"/>
            </ac:spMkLst>
          </pc:spChg>
        </pc:sldLayoutChg>
        <pc:sldLayoutChg chg="addSp delSp modSp mod">
          <pc:chgData name="Leclerc Ludovic" userId="87d97eee-f522-435e-95f4-dabd405a99f2" providerId="ADAL" clId="{856D34D6-EF17-4BA3-85BE-F85CBD9B9D1D}" dt="2023-03-21T13:57:24.593" v="107" actId="6014"/>
          <pc:sldLayoutMkLst>
            <pc:docMk/>
            <pc:sldMasterMk cId="305069653" sldId="2147483703"/>
            <pc:sldLayoutMk cId="193100969" sldId="2147483748"/>
          </pc:sldLayoutMkLst>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17" creationId="{F42EBB75-1332-E44D-8CE5-68E9ABFD7563}"/>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18" creationId="{4CC8A5CB-7746-46E2-8374-A11123E8EC31}"/>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19" creationId="{39305B52-1E59-4242-9164-BFC73FAD4E64}"/>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20" creationId="{2FB58D43-2CA8-4D2C-8426-096DC10714A4}"/>
            </ac:spMkLst>
          </pc:spChg>
          <pc:spChg chg="add mod">
            <ac:chgData name="Leclerc Ludovic" userId="87d97eee-f522-435e-95f4-dabd405a99f2" providerId="ADAL" clId="{856D34D6-EF17-4BA3-85BE-F85CBD9B9D1D}" dt="2023-03-21T13:57:13.462" v="106" actId="1035"/>
            <ac:spMkLst>
              <pc:docMk/>
              <pc:sldMasterMk cId="305069653" sldId="2147483703"/>
              <pc:sldLayoutMk cId="193100969" sldId="2147483748"/>
              <ac:spMk id="21" creationId="{F3275590-6FCB-4A88-93CC-D15DB188D7E7}"/>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46" creationId="{00000000-0000-0000-0000-000000000000}"/>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47" creationId="{00000000-0000-0000-0000-000000000000}"/>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48" creationId="{00000000-0000-0000-0000-000000000000}"/>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49" creationId="{00000000-0000-0000-0000-000000000000}"/>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50" creationId="{00000000-0000-0000-0000-000000000000}"/>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51" creationId="{00000000-0000-0000-0000-000000000000}"/>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52" creationId="{00000000-0000-0000-0000-000000000000}"/>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54" creationId="{00000000-0000-0000-0000-000000000000}"/>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55" creationId="{00000000-0000-0000-0000-000000000000}"/>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56" creationId="{00000000-0000-0000-0000-000000000000}"/>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57" creationId="{00000000-0000-0000-0000-000000000000}"/>
            </ac:spMkLst>
          </pc:spChg>
          <pc:spChg chg="del">
            <ac:chgData name="Leclerc Ludovic" userId="87d97eee-f522-435e-95f4-dabd405a99f2" providerId="ADAL" clId="{856D34D6-EF17-4BA3-85BE-F85CBD9B9D1D}" dt="2023-03-21T13:55:24.911" v="75" actId="478"/>
            <ac:spMkLst>
              <pc:docMk/>
              <pc:sldMasterMk cId="305069653" sldId="2147483703"/>
              <pc:sldLayoutMk cId="193100969" sldId="2147483748"/>
              <ac:spMk id="59" creationId="{00000000-0000-0000-0000-000000000000}"/>
            </ac:spMkLst>
          </pc:spChg>
        </pc:sldLayoutChg>
        <pc:sldLayoutChg chg="delSp mod">
          <pc:chgData name="Leclerc Ludovic" userId="87d97eee-f522-435e-95f4-dabd405a99f2" providerId="ADAL" clId="{856D34D6-EF17-4BA3-85BE-F85CBD9B9D1D}" dt="2023-03-21T13:55:28.692" v="76" actId="478"/>
          <pc:sldLayoutMkLst>
            <pc:docMk/>
            <pc:sldMasterMk cId="305069653" sldId="2147483703"/>
            <pc:sldLayoutMk cId="1553034536" sldId="2147483749"/>
          </pc:sldLayoutMkLst>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17" creationId="{F42EBB75-1332-E44D-8CE5-68E9ABFD7563}"/>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18" creationId="{8A9EF1CC-08AF-49DF-A74E-8A6BA17B61D7}"/>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19" creationId="{D66BAF10-0C72-4F02-B7CC-83B3CCF8142C}"/>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20" creationId="{E0A90A99-6EE6-402A-A79F-1A33A676C425}"/>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28" creationId="{00000000-0000-0000-0000-000000000000}"/>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29" creationId="{00000000-0000-0000-0000-000000000000}"/>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30" creationId="{00000000-0000-0000-0000-000000000000}"/>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31" creationId="{00000000-0000-0000-0000-000000000000}"/>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32" creationId="{00000000-0000-0000-0000-000000000000}"/>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33" creationId="{00000000-0000-0000-0000-000000000000}"/>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34" creationId="{00000000-0000-0000-0000-000000000000}"/>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36" creationId="{00000000-0000-0000-0000-000000000000}"/>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37" creationId="{00000000-0000-0000-0000-000000000000}"/>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41" creationId="{00000000-0000-0000-0000-000000000000}"/>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42" creationId="{00000000-0000-0000-0000-000000000000}"/>
            </ac:spMkLst>
          </pc:spChg>
          <pc:spChg chg="del">
            <ac:chgData name="Leclerc Ludovic" userId="87d97eee-f522-435e-95f4-dabd405a99f2" providerId="ADAL" clId="{856D34D6-EF17-4BA3-85BE-F85CBD9B9D1D}" dt="2023-03-21T13:55:28.692" v="76" actId="478"/>
            <ac:spMkLst>
              <pc:docMk/>
              <pc:sldMasterMk cId="305069653" sldId="2147483703"/>
              <pc:sldLayoutMk cId="1553034536" sldId="2147483749"/>
              <ac:spMk id="45" creationId="{00000000-0000-0000-0000-000000000000}"/>
            </ac:spMkLst>
          </pc:spChg>
        </pc:sldLayoutChg>
      </pc:sldMasterChg>
    </pc:docChg>
  </pc:docChgLst>
  <pc:docChgLst>
    <pc:chgData name="Leclerc Ludovic" userId="87d97eee-f522-435e-95f4-dabd405a99f2" providerId="ADAL" clId="{5F297669-6B3B-4057-90C9-FC251754E599}"/>
    <pc:docChg chg="custSel addSld delSld modSld modMainMaster">
      <pc:chgData name="Leclerc Ludovic" userId="87d97eee-f522-435e-95f4-dabd405a99f2" providerId="ADAL" clId="{5F297669-6B3B-4057-90C9-FC251754E599}" dt="2023-10-03T08:10:40.843" v="210" actId="207"/>
      <pc:docMkLst>
        <pc:docMk/>
      </pc:docMkLst>
      <pc:sldChg chg="modSp mod">
        <pc:chgData name="Leclerc Ludovic" userId="87d97eee-f522-435e-95f4-dabd405a99f2" providerId="ADAL" clId="{5F297669-6B3B-4057-90C9-FC251754E599}" dt="2023-10-03T08:10:14.853" v="208" actId="108"/>
        <pc:sldMkLst>
          <pc:docMk/>
          <pc:sldMk cId="3263659833" sldId="2561"/>
        </pc:sldMkLst>
        <pc:spChg chg="mod">
          <ac:chgData name="Leclerc Ludovic" userId="87d97eee-f522-435e-95f4-dabd405a99f2" providerId="ADAL" clId="{5F297669-6B3B-4057-90C9-FC251754E599}" dt="2023-10-03T08:10:14.853" v="208" actId="108"/>
          <ac:spMkLst>
            <pc:docMk/>
            <pc:sldMk cId="3263659833" sldId="2561"/>
            <ac:spMk id="2" creationId="{EF056F85-92E9-4378-A92A-DFD865461E06}"/>
          </ac:spMkLst>
        </pc:spChg>
        <pc:spChg chg="mod">
          <ac:chgData name="Leclerc Ludovic" userId="87d97eee-f522-435e-95f4-dabd405a99f2" providerId="ADAL" clId="{5F297669-6B3B-4057-90C9-FC251754E599}" dt="2023-09-27T12:49:36.023" v="7" actId="313"/>
          <ac:spMkLst>
            <pc:docMk/>
            <pc:sldMk cId="3263659833" sldId="2561"/>
            <ac:spMk id="3" creationId="{D943097D-0009-4B34-B667-DFF00B508F29}"/>
          </ac:spMkLst>
        </pc:spChg>
      </pc:sldChg>
      <pc:sldChg chg="addSp delSp modSp mod">
        <pc:chgData name="Leclerc Ludovic" userId="87d97eee-f522-435e-95f4-dabd405a99f2" providerId="ADAL" clId="{5F297669-6B3B-4057-90C9-FC251754E599}" dt="2023-09-27T12:51:11.521" v="16" actId="208"/>
        <pc:sldMkLst>
          <pc:docMk/>
          <pc:sldMk cId="1500783192" sldId="2562"/>
        </pc:sldMkLst>
        <pc:spChg chg="mod">
          <ac:chgData name="Leclerc Ludovic" userId="87d97eee-f522-435e-95f4-dabd405a99f2" providerId="ADAL" clId="{5F297669-6B3B-4057-90C9-FC251754E599}" dt="2023-09-27T12:50:43.514" v="15" actId="207"/>
          <ac:spMkLst>
            <pc:docMk/>
            <pc:sldMk cId="1500783192" sldId="2562"/>
            <ac:spMk id="30" creationId="{00000000-0000-0000-0000-000000000000}"/>
          </ac:spMkLst>
        </pc:spChg>
        <pc:spChg chg="mod">
          <ac:chgData name="Leclerc Ludovic" userId="87d97eee-f522-435e-95f4-dabd405a99f2" providerId="ADAL" clId="{5F297669-6B3B-4057-90C9-FC251754E599}" dt="2023-09-27T12:50:43.514" v="15" actId="207"/>
          <ac:spMkLst>
            <pc:docMk/>
            <pc:sldMk cId="1500783192" sldId="2562"/>
            <ac:spMk id="31" creationId="{00000000-0000-0000-0000-000000000000}"/>
          </ac:spMkLst>
        </pc:spChg>
        <pc:grpChg chg="mod">
          <ac:chgData name="Leclerc Ludovic" userId="87d97eee-f522-435e-95f4-dabd405a99f2" providerId="ADAL" clId="{5F297669-6B3B-4057-90C9-FC251754E599}" dt="2023-09-27T12:50:43.514" v="15" actId="207"/>
          <ac:grpSpMkLst>
            <pc:docMk/>
            <pc:sldMk cId="1500783192" sldId="2562"/>
            <ac:grpSpMk id="28" creationId="{00000000-0000-0000-0000-000000000000}"/>
          </ac:grpSpMkLst>
        </pc:grpChg>
        <pc:picChg chg="add mod">
          <ac:chgData name="Leclerc Ludovic" userId="87d97eee-f522-435e-95f4-dabd405a99f2" providerId="ADAL" clId="{5F297669-6B3B-4057-90C9-FC251754E599}" dt="2023-09-27T12:50:16.654" v="10"/>
          <ac:picMkLst>
            <pc:docMk/>
            <pc:sldMk cId="1500783192" sldId="2562"/>
            <ac:picMk id="3" creationId="{EF6D8766-2E1A-FE18-1F33-51DDECEA6740}"/>
          </ac:picMkLst>
        </pc:picChg>
        <pc:picChg chg="mod">
          <ac:chgData name="Leclerc Ludovic" userId="87d97eee-f522-435e-95f4-dabd405a99f2" providerId="ADAL" clId="{5F297669-6B3B-4057-90C9-FC251754E599}" dt="2023-09-27T12:50:43.514" v="15" actId="207"/>
          <ac:picMkLst>
            <pc:docMk/>
            <pc:sldMk cId="1500783192" sldId="2562"/>
            <ac:picMk id="16" creationId="{00000000-0000-0000-0000-000000000000}"/>
          </ac:picMkLst>
        </pc:picChg>
        <pc:picChg chg="mod">
          <ac:chgData name="Leclerc Ludovic" userId="87d97eee-f522-435e-95f4-dabd405a99f2" providerId="ADAL" clId="{5F297669-6B3B-4057-90C9-FC251754E599}" dt="2023-09-27T12:50:43.514" v="15" actId="207"/>
          <ac:picMkLst>
            <pc:docMk/>
            <pc:sldMk cId="1500783192" sldId="2562"/>
            <ac:picMk id="17" creationId="{00000000-0000-0000-0000-000000000000}"/>
          </ac:picMkLst>
        </pc:picChg>
        <pc:picChg chg="mod">
          <ac:chgData name="Leclerc Ludovic" userId="87d97eee-f522-435e-95f4-dabd405a99f2" providerId="ADAL" clId="{5F297669-6B3B-4057-90C9-FC251754E599}" dt="2023-09-27T12:50:33.725" v="12" actId="207"/>
          <ac:picMkLst>
            <pc:docMk/>
            <pc:sldMk cId="1500783192" sldId="2562"/>
            <ac:picMk id="22" creationId="{00000000-0000-0000-0000-000000000000}"/>
          </ac:picMkLst>
        </pc:picChg>
        <pc:picChg chg="mod ord">
          <ac:chgData name="Leclerc Ludovic" userId="87d97eee-f522-435e-95f4-dabd405a99f2" providerId="ADAL" clId="{5F297669-6B3B-4057-90C9-FC251754E599}" dt="2023-09-27T12:50:36.473" v="13" actId="207"/>
          <ac:picMkLst>
            <pc:docMk/>
            <pc:sldMk cId="1500783192" sldId="2562"/>
            <ac:picMk id="23" creationId="{00000000-0000-0000-0000-000000000000}"/>
          </ac:picMkLst>
        </pc:picChg>
        <pc:picChg chg="del">
          <ac:chgData name="Leclerc Ludovic" userId="87d97eee-f522-435e-95f4-dabd405a99f2" providerId="ADAL" clId="{5F297669-6B3B-4057-90C9-FC251754E599}" dt="2023-09-27T12:50:14.071" v="8" actId="478"/>
          <ac:picMkLst>
            <pc:docMk/>
            <pc:sldMk cId="1500783192" sldId="2562"/>
            <ac:picMk id="25" creationId="{00000000-0000-0000-0000-000000000000}"/>
          </ac:picMkLst>
        </pc:picChg>
        <pc:picChg chg="mod">
          <ac:chgData name="Leclerc Ludovic" userId="87d97eee-f522-435e-95f4-dabd405a99f2" providerId="ADAL" clId="{5F297669-6B3B-4057-90C9-FC251754E599}" dt="2023-09-27T12:50:38.569" v="14" actId="207"/>
          <ac:picMkLst>
            <pc:docMk/>
            <pc:sldMk cId="1500783192" sldId="2562"/>
            <ac:picMk id="27" creationId="{00000000-0000-0000-0000-000000000000}"/>
          </ac:picMkLst>
        </pc:picChg>
        <pc:picChg chg="mod">
          <ac:chgData name="Leclerc Ludovic" userId="87d97eee-f522-435e-95f4-dabd405a99f2" providerId="ADAL" clId="{5F297669-6B3B-4057-90C9-FC251754E599}" dt="2023-09-27T12:50:43.514" v="15" actId="207"/>
          <ac:picMkLst>
            <pc:docMk/>
            <pc:sldMk cId="1500783192" sldId="2562"/>
            <ac:picMk id="29" creationId="{00000000-0000-0000-0000-000000000000}"/>
          </ac:picMkLst>
        </pc:picChg>
        <pc:picChg chg="del">
          <ac:chgData name="Leclerc Ludovic" userId="87d97eee-f522-435e-95f4-dabd405a99f2" providerId="ADAL" clId="{5F297669-6B3B-4057-90C9-FC251754E599}" dt="2023-09-27T12:50:14.962" v="9" actId="478"/>
          <ac:picMkLst>
            <pc:docMk/>
            <pc:sldMk cId="1500783192" sldId="2562"/>
            <ac:picMk id="33" creationId="{00000000-0000-0000-0000-000000000000}"/>
          </ac:picMkLst>
        </pc:picChg>
        <pc:picChg chg="add mod">
          <ac:chgData name="Leclerc Ludovic" userId="87d97eee-f522-435e-95f4-dabd405a99f2" providerId="ADAL" clId="{5F297669-6B3B-4057-90C9-FC251754E599}" dt="2023-09-27T12:50:16.654" v="10"/>
          <ac:picMkLst>
            <pc:docMk/>
            <pc:sldMk cId="1500783192" sldId="2562"/>
            <ac:picMk id="35" creationId="{376D5C25-5AF4-265E-F7F7-4AC9CD138B5B}"/>
          </ac:picMkLst>
        </pc:picChg>
        <pc:cxnChg chg="mod">
          <ac:chgData name="Leclerc Ludovic" userId="87d97eee-f522-435e-95f4-dabd405a99f2" providerId="ADAL" clId="{5F297669-6B3B-4057-90C9-FC251754E599}" dt="2023-09-27T12:51:11.521" v="16" actId="208"/>
          <ac:cxnSpMkLst>
            <pc:docMk/>
            <pc:sldMk cId="1500783192" sldId="2562"/>
            <ac:cxnSpMk id="19" creationId="{00000000-0000-0000-0000-000000000000}"/>
          </ac:cxnSpMkLst>
        </pc:cxnChg>
        <pc:cxnChg chg="mod">
          <ac:chgData name="Leclerc Ludovic" userId="87d97eee-f522-435e-95f4-dabd405a99f2" providerId="ADAL" clId="{5F297669-6B3B-4057-90C9-FC251754E599}" dt="2023-09-27T12:51:11.521" v="16" actId="208"/>
          <ac:cxnSpMkLst>
            <pc:docMk/>
            <pc:sldMk cId="1500783192" sldId="2562"/>
            <ac:cxnSpMk id="20" creationId="{00000000-0000-0000-0000-000000000000}"/>
          </ac:cxnSpMkLst>
        </pc:cxnChg>
        <pc:cxnChg chg="mod">
          <ac:chgData name="Leclerc Ludovic" userId="87d97eee-f522-435e-95f4-dabd405a99f2" providerId="ADAL" clId="{5F297669-6B3B-4057-90C9-FC251754E599}" dt="2023-09-27T12:51:11.521" v="16" actId="208"/>
          <ac:cxnSpMkLst>
            <pc:docMk/>
            <pc:sldMk cId="1500783192" sldId="2562"/>
            <ac:cxnSpMk id="21" creationId="{00000000-0000-0000-0000-000000000000}"/>
          </ac:cxnSpMkLst>
        </pc:cxnChg>
        <pc:cxnChg chg="mod">
          <ac:chgData name="Leclerc Ludovic" userId="87d97eee-f522-435e-95f4-dabd405a99f2" providerId="ADAL" clId="{5F297669-6B3B-4057-90C9-FC251754E599}" dt="2023-09-27T12:51:11.521" v="16" actId="208"/>
          <ac:cxnSpMkLst>
            <pc:docMk/>
            <pc:sldMk cId="1500783192" sldId="2562"/>
            <ac:cxnSpMk id="24" creationId="{00000000-0000-0000-0000-000000000000}"/>
          </ac:cxnSpMkLst>
        </pc:cxnChg>
        <pc:cxnChg chg="mod">
          <ac:chgData name="Leclerc Ludovic" userId="87d97eee-f522-435e-95f4-dabd405a99f2" providerId="ADAL" clId="{5F297669-6B3B-4057-90C9-FC251754E599}" dt="2023-09-27T12:51:11.521" v="16" actId="208"/>
          <ac:cxnSpMkLst>
            <pc:docMk/>
            <pc:sldMk cId="1500783192" sldId="2562"/>
            <ac:cxnSpMk id="26" creationId="{00000000-0000-0000-0000-000000000000}"/>
          </ac:cxnSpMkLst>
        </pc:cxnChg>
        <pc:cxnChg chg="mod">
          <ac:chgData name="Leclerc Ludovic" userId="87d97eee-f522-435e-95f4-dabd405a99f2" providerId="ADAL" clId="{5F297669-6B3B-4057-90C9-FC251754E599}" dt="2023-09-27T12:51:11.521" v="16" actId="208"/>
          <ac:cxnSpMkLst>
            <pc:docMk/>
            <pc:sldMk cId="1500783192" sldId="2562"/>
            <ac:cxnSpMk id="34" creationId="{00000000-0000-0000-0000-000000000000}"/>
          </ac:cxnSpMkLst>
        </pc:cxnChg>
      </pc:sldChg>
      <pc:sldChg chg="modSp mod">
        <pc:chgData name="Leclerc Ludovic" userId="87d97eee-f522-435e-95f4-dabd405a99f2" providerId="ADAL" clId="{5F297669-6B3B-4057-90C9-FC251754E599}" dt="2023-10-03T08:04:36.958" v="170"/>
        <pc:sldMkLst>
          <pc:docMk/>
          <pc:sldMk cId="2629708628" sldId="2567"/>
        </pc:sldMkLst>
        <pc:spChg chg="mod">
          <ac:chgData name="Leclerc Ludovic" userId="87d97eee-f522-435e-95f4-dabd405a99f2" providerId="ADAL" clId="{5F297669-6B3B-4057-90C9-FC251754E599}" dt="2023-10-03T08:04:36.958" v="170"/>
          <ac:spMkLst>
            <pc:docMk/>
            <pc:sldMk cId="2629708628" sldId="2567"/>
            <ac:spMk id="6" creationId="{00000000-0000-0000-0000-000000000000}"/>
          </ac:spMkLst>
        </pc:spChg>
      </pc:sldChg>
      <pc:sldChg chg="modSp mod">
        <pc:chgData name="Leclerc Ludovic" userId="87d97eee-f522-435e-95f4-dabd405a99f2" providerId="ADAL" clId="{5F297669-6B3B-4057-90C9-FC251754E599}" dt="2023-10-03T08:05:14.991" v="175" actId="20577"/>
        <pc:sldMkLst>
          <pc:docMk/>
          <pc:sldMk cId="3983356581" sldId="2575"/>
        </pc:sldMkLst>
        <pc:spChg chg="mod">
          <ac:chgData name="Leclerc Ludovic" userId="87d97eee-f522-435e-95f4-dabd405a99f2" providerId="ADAL" clId="{5F297669-6B3B-4057-90C9-FC251754E599}" dt="2023-10-03T08:05:14.991" v="175" actId="20577"/>
          <ac:spMkLst>
            <pc:docMk/>
            <pc:sldMk cId="3983356581" sldId="2575"/>
            <ac:spMk id="6" creationId="{00000000-0000-0000-0000-000000000000}"/>
          </ac:spMkLst>
        </pc:spChg>
      </pc:sldChg>
      <pc:sldChg chg="modSp mod">
        <pc:chgData name="Leclerc Ludovic" userId="87d97eee-f522-435e-95f4-dabd405a99f2" providerId="ADAL" clId="{5F297669-6B3B-4057-90C9-FC251754E599}" dt="2023-10-03T08:04:49.808" v="172" actId="20577"/>
        <pc:sldMkLst>
          <pc:docMk/>
          <pc:sldMk cId="376329381" sldId="2581"/>
        </pc:sldMkLst>
        <pc:spChg chg="mod">
          <ac:chgData name="Leclerc Ludovic" userId="87d97eee-f522-435e-95f4-dabd405a99f2" providerId="ADAL" clId="{5F297669-6B3B-4057-90C9-FC251754E599}" dt="2023-10-03T08:04:49.808" v="172" actId="20577"/>
          <ac:spMkLst>
            <pc:docMk/>
            <pc:sldMk cId="376329381" sldId="2581"/>
            <ac:spMk id="6" creationId="{00000000-0000-0000-0000-000000000000}"/>
          </ac:spMkLst>
        </pc:spChg>
      </pc:sldChg>
      <pc:sldChg chg="addSp delSp modSp mod">
        <pc:chgData name="Leclerc Ludovic" userId="87d97eee-f522-435e-95f4-dabd405a99f2" providerId="ADAL" clId="{5F297669-6B3B-4057-90C9-FC251754E599}" dt="2023-09-27T12:59:38.267" v="24" actId="20577"/>
        <pc:sldMkLst>
          <pc:docMk/>
          <pc:sldMk cId="3502392506" sldId="2586"/>
        </pc:sldMkLst>
        <pc:graphicFrameChg chg="modGraphic">
          <ac:chgData name="Leclerc Ludovic" userId="87d97eee-f522-435e-95f4-dabd405a99f2" providerId="ADAL" clId="{5F297669-6B3B-4057-90C9-FC251754E599}" dt="2023-09-27T12:59:38.267" v="24" actId="20577"/>
          <ac:graphicFrameMkLst>
            <pc:docMk/>
            <pc:sldMk cId="3502392506" sldId="2586"/>
            <ac:graphicFrameMk id="35" creationId="{00000000-0000-0000-0000-000000000000}"/>
          </ac:graphicFrameMkLst>
        </pc:graphicFrameChg>
        <pc:picChg chg="add mod">
          <ac:chgData name="Leclerc Ludovic" userId="87d97eee-f522-435e-95f4-dabd405a99f2" providerId="ADAL" clId="{5F297669-6B3B-4057-90C9-FC251754E599}" dt="2023-09-27T12:59:27.586" v="18"/>
          <ac:picMkLst>
            <pc:docMk/>
            <pc:sldMk cId="3502392506" sldId="2586"/>
            <ac:picMk id="2" creationId="{EF1B6D56-70B3-D379-1370-0F45468A6A8D}"/>
          </ac:picMkLst>
        </pc:picChg>
        <pc:picChg chg="del">
          <ac:chgData name="Leclerc Ludovic" userId="87d97eee-f522-435e-95f4-dabd405a99f2" providerId="ADAL" clId="{5F297669-6B3B-4057-90C9-FC251754E599}" dt="2023-09-27T12:59:21.848" v="17" actId="478"/>
          <ac:picMkLst>
            <pc:docMk/>
            <pc:sldMk cId="3502392506" sldId="2586"/>
            <ac:picMk id="5" creationId="{00000000-0000-0000-0000-000000000000}"/>
          </ac:picMkLst>
        </pc:picChg>
      </pc:sldChg>
      <pc:sldChg chg="del">
        <pc:chgData name="Leclerc Ludovic" userId="87d97eee-f522-435e-95f4-dabd405a99f2" providerId="ADAL" clId="{5F297669-6B3B-4057-90C9-FC251754E599}" dt="2023-10-03T07:58:48.292" v="129" actId="47"/>
        <pc:sldMkLst>
          <pc:docMk/>
          <pc:sldMk cId="2306912978" sldId="2592"/>
        </pc:sldMkLst>
      </pc:sldChg>
      <pc:sldChg chg="modSp mod">
        <pc:chgData name="Leclerc Ludovic" userId="87d97eee-f522-435e-95f4-dabd405a99f2" providerId="ADAL" clId="{5F297669-6B3B-4057-90C9-FC251754E599}" dt="2023-10-03T08:05:41.309" v="178"/>
        <pc:sldMkLst>
          <pc:docMk/>
          <pc:sldMk cId="2067804505" sldId="2597"/>
        </pc:sldMkLst>
        <pc:spChg chg="mod">
          <ac:chgData name="Leclerc Ludovic" userId="87d97eee-f522-435e-95f4-dabd405a99f2" providerId="ADAL" clId="{5F297669-6B3B-4057-90C9-FC251754E599}" dt="2023-10-03T08:05:41.309" v="178"/>
          <ac:spMkLst>
            <pc:docMk/>
            <pc:sldMk cId="2067804505" sldId="2597"/>
            <ac:spMk id="6" creationId="{00000000-0000-0000-0000-000000000000}"/>
          </ac:spMkLst>
        </pc:spChg>
      </pc:sldChg>
      <pc:sldChg chg="modSp mod">
        <pc:chgData name="Leclerc Ludovic" userId="87d97eee-f522-435e-95f4-dabd405a99f2" providerId="ADAL" clId="{5F297669-6B3B-4057-90C9-FC251754E599}" dt="2023-10-03T08:05:43.576" v="179"/>
        <pc:sldMkLst>
          <pc:docMk/>
          <pc:sldMk cId="1876563096" sldId="2598"/>
        </pc:sldMkLst>
        <pc:spChg chg="mod">
          <ac:chgData name="Leclerc Ludovic" userId="87d97eee-f522-435e-95f4-dabd405a99f2" providerId="ADAL" clId="{5F297669-6B3B-4057-90C9-FC251754E599}" dt="2023-10-03T08:05:43.576" v="179"/>
          <ac:spMkLst>
            <pc:docMk/>
            <pc:sldMk cId="1876563096" sldId="2598"/>
            <ac:spMk id="6" creationId="{00000000-0000-0000-0000-000000000000}"/>
          </ac:spMkLst>
        </pc:spChg>
      </pc:sldChg>
      <pc:sldChg chg="modSp mod">
        <pc:chgData name="Leclerc Ludovic" userId="87d97eee-f522-435e-95f4-dabd405a99f2" providerId="ADAL" clId="{5F297669-6B3B-4057-90C9-FC251754E599}" dt="2023-10-03T08:05:46.740" v="180"/>
        <pc:sldMkLst>
          <pc:docMk/>
          <pc:sldMk cId="3140493818" sldId="2599"/>
        </pc:sldMkLst>
        <pc:spChg chg="mod">
          <ac:chgData name="Leclerc Ludovic" userId="87d97eee-f522-435e-95f4-dabd405a99f2" providerId="ADAL" clId="{5F297669-6B3B-4057-90C9-FC251754E599}" dt="2023-10-03T08:05:46.740" v="180"/>
          <ac:spMkLst>
            <pc:docMk/>
            <pc:sldMk cId="3140493818" sldId="2599"/>
            <ac:spMk id="6" creationId="{00000000-0000-0000-0000-000000000000}"/>
          </ac:spMkLst>
        </pc:spChg>
      </pc:sldChg>
      <pc:sldChg chg="modSp mod">
        <pc:chgData name="Leclerc Ludovic" userId="87d97eee-f522-435e-95f4-dabd405a99f2" providerId="ADAL" clId="{5F297669-6B3B-4057-90C9-FC251754E599}" dt="2023-10-03T08:05:50.238" v="181"/>
        <pc:sldMkLst>
          <pc:docMk/>
          <pc:sldMk cId="3761102486" sldId="2600"/>
        </pc:sldMkLst>
        <pc:spChg chg="mod">
          <ac:chgData name="Leclerc Ludovic" userId="87d97eee-f522-435e-95f4-dabd405a99f2" providerId="ADAL" clId="{5F297669-6B3B-4057-90C9-FC251754E599}" dt="2023-10-03T08:05:50.238" v="181"/>
          <ac:spMkLst>
            <pc:docMk/>
            <pc:sldMk cId="3761102486" sldId="2600"/>
            <ac:spMk id="6" creationId="{00000000-0000-0000-0000-000000000000}"/>
          </ac:spMkLst>
        </pc:spChg>
      </pc:sldChg>
      <pc:sldChg chg="modSp mod">
        <pc:chgData name="Leclerc Ludovic" userId="87d97eee-f522-435e-95f4-dabd405a99f2" providerId="ADAL" clId="{5F297669-6B3B-4057-90C9-FC251754E599}" dt="2023-10-03T08:05:56.607" v="183"/>
        <pc:sldMkLst>
          <pc:docMk/>
          <pc:sldMk cId="1729459471" sldId="2601"/>
        </pc:sldMkLst>
        <pc:spChg chg="mod">
          <ac:chgData name="Leclerc Ludovic" userId="87d97eee-f522-435e-95f4-dabd405a99f2" providerId="ADAL" clId="{5F297669-6B3B-4057-90C9-FC251754E599}" dt="2023-10-03T08:05:56.607" v="183"/>
          <ac:spMkLst>
            <pc:docMk/>
            <pc:sldMk cId="1729459471" sldId="2601"/>
            <ac:spMk id="6" creationId="{00000000-0000-0000-0000-000000000000}"/>
          </ac:spMkLst>
        </pc:spChg>
      </pc:sldChg>
      <pc:sldChg chg="delSp modSp mod">
        <pc:chgData name="Leclerc Ludovic" userId="87d97eee-f522-435e-95f4-dabd405a99f2" providerId="ADAL" clId="{5F297669-6B3B-4057-90C9-FC251754E599}" dt="2023-10-03T08:06:00.233" v="184"/>
        <pc:sldMkLst>
          <pc:docMk/>
          <pc:sldMk cId="208350240" sldId="2602"/>
        </pc:sldMkLst>
        <pc:spChg chg="mod">
          <ac:chgData name="Leclerc Ludovic" userId="87d97eee-f522-435e-95f4-dabd405a99f2" providerId="ADAL" clId="{5F297669-6B3B-4057-90C9-FC251754E599}" dt="2023-10-03T08:06:00.233" v="184"/>
          <ac:spMkLst>
            <pc:docMk/>
            <pc:sldMk cId="208350240" sldId="2602"/>
            <ac:spMk id="6" creationId="{00000000-0000-0000-0000-000000000000}"/>
          </ac:spMkLst>
        </pc:spChg>
        <pc:spChg chg="del">
          <ac:chgData name="Leclerc Ludovic" userId="87d97eee-f522-435e-95f4-dabd405a99f2" providerId="ADAL" clId="{5F297669-6B3B-4057-90C9-FC251754E599}" dt="2023-09-28T16:49:37.782" v="79" actId="478"/>
          <ac:spMkLst>
            <pc:docMk/>
            <pc:sldMk cId="208350240" sldId="2602"/>
            <ac:spMk id="13" creationId="{00000000-0000-0000-0000-000000000000}"/>
          </ac:spMkLst>
        </pc:spChg>
      </pc:sldChg>
      <pc:sldChg chg="modSp mod">
        <pc:chgData name="Leclerc Ludovic" userId="87d97eee-f522-435e-95f4-dabd405a99f2" providerId="ADAL" clId="{5F297669-6B3B-4057-90C9-FC251754E599}" dt="2023-10-03T08:06:02.787" v="185"/>
        <pc:sldMkLst>
          <pc:docMk/>
          <pc:sldMk cId="2038937121" sldId="2603"/>
        </pc:sldMkLst>
        <pc:spChg chg="mod">
          <ac:chgData name="Leclerc Ludovic" userId="87d97eee-f522-435e-95f4-dabd405a99f2" providerId="ADAL" clId="{5F297669-6B3B-4057-90C9-FC251754E599}" dt="2023-10-03T08:06:02.787" v="185"/>
          <ac:spMkLst>
            <pc:docMk/>
            <pc:sldMk cId="2038937121" sldId="2603"/>
            <ac:spMk id="6" creationId="{00000000-0000-0000-0000-000000000000}"/>
          </ac:spMkLst>
        </pc:spChg>
      </pc:sldChg>
      <pc:sldChg chg="modSp mod">
        <pc:chgData name="Leclerc Ludovic" userId="87d97eee-f522-435e-95f4-dabd405a99f2" providerId="ADAL" clId="{5F297669-6B3B-4057-90C9-FC251754E599}" dt="2023-10-03T08:06:05.146" v="186"/>
        <pc:sldMkLst>
          <pc:docMk/>
          <pc:sldMk cId="305995647" sldId="2604"/>
        </pc:sldMkLst>
        <pc:spChg chg="mod">
          <ac:chgData name="Leclerc Ludovic" userId="87d97eee-f522-435e-95f4-dabd405a99f2" providerId="ADAL" clId="{5F297669-6B3B-4057-90C9-FC251754E599}" dt="2023-10-03T08:06:05.146" v="186"/>
          <ac:spMkLst>
            <pc:docMk/>
            <pc:sldMk cId="305995647" sldId="2604"/>
            <ac:spMk id="6" creationId="{00000000-0000-0000-0000-000000000000}"/>
          </ac:spMkLst>
        </pc:spChg>
      </pc:sldChg>
      <pc:sldChg chg="addSp delSp modSp mod">
        <pc:chgData name="Leclerc Ludovic" userId="87d97eee-f522-435e-95f4-dabd405a99f2" providerId="ADAL" clId="{5F297669-6B3B-4057-90C9-FC251754E599}" dt="2023-10-03T07:59:46.504" v="135" actId="20577"/>
        <pc:sldMkLst>
          <pc:docMk/>
          <pc:sldMk cId="1880947429" sldId="2605"/>
        </pc:sldMkLst>
        <pc:spChg chg="mod">
          <ac:chgData name="Leclerc Ludovic" userId="87d97eee-f522-435e-95f4-dabd405a99f2" providerId="ADAL" clId="{5F297669-6B3B-4057-90C9-FC251754E599}" dt="2023-10-03T07:59:37.459" v="133"/>
          <ac:spMkLst>
            <pc:docMk/>
            <pc:sldMk cId="1880947429" sldId="2605"/>
            <ac:spMk id="40" creationId="{00000000-0000-0000-0000-000000000000}"/>
          </ac:spMkLst>
        </pc:spChg>
        <pc:graphicFrameChg chg="add mod modGraphic">
          <ac:chgData name="Leclerc Ludovic" userId="87d97eee-f522-435e-95f4-dabd405a99f2" providerId="ADAL" clId="{5F297669-6B3B-4057-90C9-FC251754E599}" dt="2023-10-03T07:59:46.504" v="135" actId="20577"/>
          <ac:graphicFrameMkLst>
            <pc:docMk/>
            <pc:sldMk cId="1880947429" sldId="2605"/>
            <ac:graphicFrameMk id="7" creationId="{7B781EEB-FCB5-AC24-F436-98FB628AFF18}"/>
          </ac:graphicFrameMkLst>
        </pc:graphicFrameChg>
        <pc:graphicFrameChg chg="del">
          <ac:chgData name="Leclerc Ludovic" userId="87d97eee-f522-435e-95f4-dabd405a99f2" providerId="ADAL" clId="{5F297669-6B3B-4057-90C9-FC251754E599}" dt="2023-09-27T13:01:30.640" v="42" actId="478"/>
          <ac:graphicFrameMkLst>
            <pc:docMk/>
            <pc:sldMk cId="1880947429" sldId="2605"/>
            <ac:graphicFrameMk id="29" creationId="{00000000-0000-0000-0000-000000000000}"/>
          </ac:graphicFrameMkLst>
        </pc:graphicFrameChg>
        <pc:picChg chg="add mod">
          <ac:chgData name="Leclerc Ludovic" userId="87d97eee-f522-435e-95f4-dabd405a99f2" providerId="ADAL" clId="{5F297669-6B3B-4057-90C9-FC251754E599}" dt="2023-09-27T13:02:04.381" v="43"/>
          <ac:picMkLst>
            <pc:docMk/>
            <pc:sldMk cId="1880947429" sldId="2605"/>
            <ac:picMk id="3" creationId="{17B054CB-CABF-BD08-5889-B50683B231C8}"/>
          </ac:picMkLst>
        </pc:picChg>
        <pc:picChg chg="del">
          <ac:chgData name="Leclerc Ludovic" userId="87d97eee-f522-435e-95f4-dabd405a99f2" providerId="ADAL" clId="{5F297669-6B3B-4057-90C9-FC251754E599}" dt="2023-09-27T13:01:30.640" v="42" actId="478"/>
          <ac:picMkLst>
            <pc:docMk/>
            <pc:sldMk cId="1880947429" sldId="2605"/>
            <ac:picMk id="4" creationId="{00000000-0000-0000-0000-000000000000}"/>
          </ac:picMkLst>
        </pc:picChg>
        <pc:picChg chg="add mod">
          <ac:chgData name="Leclerc Ludovic" userId="87d97eee-f522-435e-95f4-dabd405a99f2" providerId="ADAL" clId="{5F297669-6B3B-4057-90C9-FC251754E599}" dt="2023-09-27T13:02:04.381" v="43"/>
          <ac:picMkLst>
            <pc:docMk/>
            <pc:sldMk cId="1880947429" sldId="2605"/>
            <ac:picMk id="5" creationId="{B5654CC6-6246-2B84-592A-0759E6C1FD82}"/>
          </ac:picMkLst>
        </pc:picChg>
        <pc:picChg chg="add mod">
          <ac:chgData name="Leclerc Ludovic" userId="87d97eee-f522-435e-95f4-dabd405a99f2" providerId="ADAL" clId="{5F297669-6B3B-4057-90C9-FC251754E599}" dt="2023-09-27T13:02:04.381" v="43"/>
          <ac:picMkLst>
            <pc:docMk/>
            <pc:sldMk cId="1880947429" sldId="2605"/>
            <ac:picMk id="6" creationId="{F139EF3B-11EF-34C4-552F-9793CBD44585}"/>
          </ac:picMkLst>
        </pc:picChg>
        <pc:picChg chg="add mod">
          <ac:chgData name="Leclerc Ludovic" userId="87d97eee-f522-435e-95f4-dabd405a99f2" providerId="ADAL" clId="{5F297669-6B3B-4057-90C9-FC251754E599}" dt="2023-09-27T13:02:04.381" v="43"/>
          <ac:picMkLst>
            <pc:docMk/>
            <pc:sldMk cId="1880947429" sldId="2605"/>
            <ac:picMk id="8" creationId="{F358DACE-D987-783D-1131-2EE252A1A3C2}"/>
          </ac:picMkLst>
        </pc:picChg>
        <pc:picChg chg="del">
          <ac:chgData name="Leclerc Ludovic" userId="87d97eee-f522-435e-95f4-dabd405a99f2" providerId="ADAL" clId="{5F297669-6B3B-4057-90C9-FC251754E599}" dt="2023-09-27T13:01:30.640" v="42" actId="478"/>
          <ac:picMkLst>
            <pc:docMk/>
            <pc:sldMk cId="1880947429" sldId="2605"/>
            <ac:picMk id="31" creationId="{00000000-0000-0000-0000-000000000000}"/>
          </ac:picMkLst>
        </pc:picChg>
        <pc:picChg chg="del">
          <ac:chgData name="Leclerc Ludovic" userId="87d97eee-f522-435e-95f4-dabd405a99f2" providerId="ADAL" clId="{5F297669-6B3B-4057-90C9-FC251754E599}" dt="2023-09-27T13:01:30.640" v="42" actId="478"/>
          <ac:picMkLst>
            <pc:docMk/>
            <pc:sldMk cId="1880947429" sldId="2605"/>
            <ac:picMk id="32" creationId="{00000000-0000-0000-0000-000000000000}"/>
          </ac:picMkLst>
        </pc:picChg>
      </pc:sldChg>
      <pc:sldChg chg="modSp mod">
        <pc:chgData name="Leclerc Ludovic" userId="87d97eee-f522-435e-95f4-dabd405a99f2" providerId="ADAL" clId="{5F297669-6B3B-4057-90C9-FC251754E599}" dt="2023-10-03T08:00:26.548" v="143" actId="1076"/>
        <pc:sldMkLst>
          <pc:docMk/>
          <pc:sldMk cId="1804973974" sldId="2606"/>
        </pc:sldMkLst>
        <pc:spChg chg="mod">
          <ac:chgData name="Leclerc Ludovic" userId="87d97eee-f522-435e-95f4-dabd405a99f2" providerId="ADAL" clId="{5F297669-6B3B-4057-90C9-FC251754E599}" dt="2023-10-03T08:00:26.548" v="143" actId="1076"/>
          <ac:spMkLst>
            <pc:docMk/>
            <pc:sldMk cId="1804973974" sldId="2606"/>
            <ac:spMk id="6" creationId="{00000000-0000-0000-0000-000000000000}"/>
          </ac:spMkLst>
        </pc:spChg>
      </pc:sldChg>
      <pc:sldChg chg="modSp mod">
        <pc:chgData name="Leclerc Ludovic" userId="87d97eee-f522-435e-95f4-dabd405a99f2" providerId="ADAL" clId="{5F297669-6B3B-4057-90C9-FC251754E599}" dt="2023-10-03T08:00:18.671" v="140" actId="20577"/>
        <pc:sldMkLst>
          <pc:docMk/>
          <pc:sldMk cId="603547967" sldId="2607"/>
        </pc:sldMkLst>
        <pc:spChg chg="mod">
          <ac:chgData name="Leclerc Ludovic" userId="87d97eee-f522-435e-95f4-dabd405a99f2" providerId="ADAL" clId="{5F297669-6B3B-4057-90C9-FC251754E599}" dt="2023-10-03T08:00:18.671" v="140" actId="20577"/>
          <ac:spMkLst>
            <pc:docMk/>
            <pc:sldMk cId="603547967" sldId="2607"/>
            <ac:spMk id="6" creationId="{00000000-0000-0000-0000-000000000000}"/>
          </ac:spMkLst>
        </pc:spChg>
      </pc:sldChg>
      <pc:sldChg chg="modSp mod">
        <pc:chgData name="Leclerc Ludovic" userId="87d97eee-f522-435e-95f4-dabd405a99f2" providerId="ADAL" clId="{5F297669-6B3B-4057-90C9-FC251754E599}" dt="2023-10-03T08:06:26.078" v="187"/>
        <pc:sldMkLst>
          <pc:docMk/>
          <pc:sldMk cId="2106083537" sldId="2619"/>
        </pc:sldMkLst>
        <pc:spChg chg="mod">
          <ac:chgData name="Leclerc Ludovic" userId="87d97eee-f522-435e-95f4-dabd405a99f2" providerId="ADAL" clId="{5F297669-6B3B-4057-90C9-FC251754E599}" dt="2023-10-03T08:06:26.078" v="187"/>
          <ac:spMkLst>
            <pc:docMk/>
            <pc:sldMk cId="2106083537" sldId="2619"/>
            <ac:spMk id="6" creationId="{00000000-0000-0000-0000-000000000000}"/>
          </ac:spMkLst>
        </pc:spChg>
      </pc:sldChg>
      <pc:sldChg chg="modSp mod">
        <pc:chgData name="Leclerc Ludovic" userId="87d97eee-f522-435e-95f4-dabd405a99f2" providerId="ADAL" clId="{5F297669-6B3B-4057-90C9-FC251754E599}" dt="2023-10-03T08:06:29.795" v="189" actId="20577"/>
        <pc:sldMkLst>
          <pc:docMk/>
          <pc:sldMk cId="3280183148" sldId="2620"/>
        </pc:sldMkLst>
        <pc:spChg chg="mod">
          <ac:chgData name="Leclerc Ludovic" userId="87d97eee-f522-435e-95f4-dabd405a99f2" providerId="ADAL" clId="{5F297669-6B3B-4057-90C9-FC251754E599}" dt="2023-10-03T08:06:29.795" v="189" actId="20577"/>
          <ac:spMkLst>
            <pc:docMk/>
            <pc:sldMk cId="3280183148" sldId="2620"/>
            <ac:spMk id="6" creationId="{00000000-0000-0000-0000-000000000000}"/>
          </ac:spMkLst>
        </pc:spChg>
      </pc:sldChg>
      <pc:sldChg chg="addSp modSp mod">
        <pc:chgData name="Leclerc Ludovic" userId="87d97eee-f522-435e-95f4-dabd405a99f2" providerId="ADAL" clId="{5F297669-6B3B-4057-90C9-FC251754E599}" dt="2023-10-03T08:06:33.102" v="190"/>
        <pc:sldMkLst>
          <pc:docMk/>
          <pc:sldMk cId="1187679106" sldId="2621"/>
        </pc:sldMkLst>
        <pc:spChg chg="add mod">
          <ac:chgData name="Leclerc Ludovic" userId="87d97eee-f522-435e-95f4-dabd405a99f2" providerId="ADAL" clId="{5F297669-6B3B-4057-90C9-FC251754E599}" dt="2023-09-27T13:04:37.850" v="69"/>
          <ac:spMkLst>
            <pc:docMk/>
            <pc:sldMk cId="1187679106" sldId="2621"/>
            <ac:spMk id="3" creationId="{A7B45D22-8DDD-BA10-55EA-FE97464005B4}"/>
          </ac:spMkLst>
        </pc:spChg>
        <pc:spChg chg="mod">
          <ac:chgData name="Leclerc Ludovic" userId="87d97eee-f522-435e-95f4-dabd405a99f2" providerId="ADAL" clId="{5F297669-6B3B-4057-90C9-FC251754E599}" dt="2023-10-03T08:06:33.102" v="190"/>
          <ac:spMkLst>
            <pc:docMk/>
            <pc:sldMk cId="1187679106" sldId="2621"/>
            <ac:spMk id="6" creationId="{00000000-0000-0000-0000-000000000000}"/>
          </ac:spMkLst>
        </pc:spChg>
        <pc:grpChg chg="mod">
          <ac:chgData name="Leclerc Ludovic" userId="87d97eee-f522-435e-95f4-dabd405a99f2" providerId="ADAL" clId="{5F297669-6B3B-4057-90C9-FC251754E599}" dt="2023-09-27T13:04:30.318" v="68" actId="1038"/>
          <ac:grpSpMkLst>
            <pc:docMk/>
            <pc:sldMk cId="1187679106" sldId="2621"/>
            <ac:grpSpMk id="54" creationId="{9BEA04FF-406D-4224-96D8-6288E72AA32F}"/>
          </ac:grpSpMkLst>
        </pc:grpChg>
        <pc:grpChg chg="mod">
          <ac:chgData name="Leclerc Ludovic" userId="87d97eee-f522-435e-95f4-dabd405a99f2" providerId="ADAL" clId="{5F297669-6B3B-4057-90C9-FC251754E599}" dt="2023-09-27T13:04:30.318" v="68" actId="1038"/>
          <ac:grpSpMkLst>
            <pc:docMk/>
            <pc:sldMk cId="1187679106" sldId="2621"/>
            <ac:grpSpMk id="82" creationId="{02264033-AE6B-4714-BD3C-06DD4958DB27}"/>
          </ac:grpSpMkLst>
        </pc:grpChg>
        <pc:grpChg chg="mod">
          <ac:chgData name="Leclerc Ludovic" userId="87d97eee-f522-435e-95f4-dabd405a99f2" providerId="ADAL" clId="{5F297669-6B3B-4057-90C9-FC251754E599}" dt="2023-09-27T13:04:30.318" v="68" actId="1038"/>
          <ac:grpSpMkLst>
            <pc:docMk/>
            <pc:sldMk cId="1187679106" sldId="2621"/>
            <ac:grpSpMk id="88" creationId="{B3A21155-2CDC-4470-B3E7-CD1D7D42D27D}"/>
          </ac:grpSpMkLst>
        </pc:grpChg>
        <pc:picChg chg="add mod">
          <ac:chgData name="Leclerc Ludovic" userId="87d97eee-f522-435e-95f4-dabd405a99f2" providerId="ADAL" clId="{5F297669-6B3B-4057-90C9-FC251754E599}" dt="2023-09-27T13:04:37.850" v="69"/>
          <ac:picMkLst>
            <pc:docMk/>
            <pc:sldMk cId="1187679106" sldId="2621"/>
            <ac:picMk id="2" creationId="{35C9232A-D9B5-EFB7-FB48-2C2D3C71B836}"/>
          </ac:picMkLst>
        </pc:picChg>
      </pc:sldChg>
      <pc:sldChg chg="modSp mod">
        <pc:chgData name="Leclerc Ludovic" userId="87d97eee-f522-435e-95f4-dabd405a99f2" providerId="ADAL" clId="{5F297669-6B3B-4057-90C9-FC251754E599}" dt="2023-10-03T08:06:35.485" v="191"/>
        <pc:sldMkLst>
          <pc:docMk/>
          <pc:sldMk cId="962417673" sldId="2622"/>
        </pc:sldMkLst>
        <pc:spChg chg="mod">
          <ac:chgData name="Leclerc Ludovic" userId="87d97eee-f522-435e-95f4-dabd405a99f2" providerId="ADAL" clId="{5F297669-6B3B-4057-90C9-FC251754E599}" dt="2023-10-03T08:06:35.485" v="191"/>
          <ac:spMkLst>
            <pc:docMk/>
            <pc:sldMk cId="962417673" sldId="2622"/>
            <ac:spMk id="6" creationId="{00000000-0000-0000-0000-000000000000}"/>
          </ac:spMkLst>
        </pc:spChg>
      </pc:sldChg>
      <pc:sldChg chg="addSp delSp modSp mod">
        <pc:chgData name="Leclerc Ludovic" userId="87d97eee-f522-435e-95f4-dabd405a99f2" providerId="ADAL" clId="{5F297669-6B3B-4057-90C9-FC251754E599}" dt="2023-09-27T13:05:50.251" v="78"/>
        <pc:sldMkLst>
          <pc:docMk/>
          <pc:sldMk cId="1934669669" sldId="2656"/>
        </pc:sldMkLst>
        <pc:spChg chg="add mod">
          <ac:chgData name="Leclerc Ludovic" userId="87d97eee-f522-435e-95f4-dabd405a99f2" providerId="ADAL" clId="{5F297669-6B3B-4057-90C9-FC251754E599}" dt="2023-09-27T13:05:22.637" v="72"/>
          <ac:spMkLst>
            <pc:docMk/>
            <pc:sldMk cId="1934669669" sldId="2656"/>
            <ac:spMk id="2" creationId="{C101297E-3CE7-51FF-61BB-F8D9CA5BE902}"/>
          </ac:spMkLst>
        </pc:spChg>
        <pc:spChg chg="add mod">
          <ac:chgData name="Leclerc Ludovic" userId="87d97eee-f522-435e-95f4-dabd405a99f2" providerId="ADAL" clId="{5F297669-6B3B-4057-90C9-FC251754E599}" dt="2023-09-27T13:05:22.637" v="72"/>
          <ac:spMkLst>
            <pc:docMk/>
            <pc:sldMk cId="1934669669" sldId="2656"/>
            <ac:spMk id="4" creationId="{A8FFB4C1-96AE-2FEE-4F80-A7AB2880A196}"/>
          </ac:spMkLst>
        </pc:spChg>
        <pc:spChg chg="add mod">
          <ac:chgData name="Leclerc Ludovic" userId="87d97eee-f522-435e-95f4-dabd405a99f2" providerId="ADAL" clId="{5F297669-6B3B-4057-90C9-FC251754E599}" dt="2023-09-27T13:05:22.637" v="72"/>
          <ac:spMkLst>
            <pc:docMk/>
            <pc:sldMk cId="1934669669" sldId="2656"/>
            <ac:spMk id="5" creationId="{B7CFA4B5-B1AB-5D04-5E06-5D12F9BF7BBE}"/>
          </ac:spMkLst>
        </pc:spChg>
        <pc:spChg chg="add mod">
          <ac:chgData name="Leclerc Ludovic" userId="87d97eee-f522-435e-95f4-dabd405a99f2" providerId="ADAL" clId="{5F297669-6B3B-4057-90C9-FC251754E599}" dt="2023-09-27T13:05:22.637" v="72"/>
          <ac:spMkLst>
            <pc:docMk/>
            <pc:sldMk cId="1934669669" sldId="2656"/>
            <ac:spMk id="7" creationId="{C9346046-71E1-D527-074D-41B36599B350}"/>
          </ac:spMkLst>
        </pc:spChg>
        <pc:spChg chg="add mod">
          <ac:chgData name="Leclerc Ludovic" userId="87d97eee-f522-435e-95f4-dabd405a99f2" providerId="ADAL" clId="{5F297669-6B3B-4057-90C9-FC251754E599}" dt="2023-09-27T13:05:22.637" v="72"/>
          <ac:spMkLst>
            <pc:docMk/>
            <pc:sldMk cId="1934669669" sldId="2656"/>
            <ac:spMk id="9" creationId="{B140C414-2812-0FF3-8B4A-21293ED44EDD}"/>
          </ac:spMkLst>
        </pc:spChg>
        <pc:spChg chg="add mod">
          <ac:chgData name="Leclerc Ludovic" userId="87d97eee-f522-435e-95f4-dabd405a99f2" providerId="ADAL" clId="{5F297669-6B3B-4057-90C9-FC251754E599}" dt="2023-09-27T13:05:50.251" v="78"/>
          <ac:spMkLst>
            <pc:docMk/>
            <pc:sldMk cId="1934669669" sldId="2656"/>
            <ac:spMk id="13" creationId="{C6231DAD-60BF-9824-6F7D-CCC0C1EB3208}"/>
          </ac:spMkLst>
        </pc:spChg>
        <pc:spChg chg="del">
          <ac:chgData name="Leclerc Ludovic" userId="87d97eee-f522-435e-95f4-dabd405a99f2" providerId="ADAL" clId="{5F297669-6B3B-4057-90C9-FC251754E599}" dt="2023-09-27T13:05:34.519" v="76" actId="478"/>
          <ac:spMkLst>
            <pc:docMk/>
            <pc:sldMk cId="1934669669" sldId="2656"/>
            <ac:spMk id="184" creationId="{00000000-0000-0000-0000-000000000000}"/>
          </ac:spMkLst>
        </pc:spChg>
        <pc:spChg chg="del">
          <ac:chgData name="Leclerc Ludovic" userId="87d97eee-f522-435e-95f4-dabd405a99f2" providerId="ADAL" clId="{5F297669-6B3B-4057-90C9-FC251754E599}" dt="2023-09-27T13:05:06.769" v="70" actId="478"/>
          <ac:spMkLst>
            <pc:docMk/>
            <pc:sldMk cId="1934669669" sldId="2656"/>
            <ac:spMk id="256" creationId="{00000000-0000-0000-0000-000000000000}"/>
          </ac:spMkLst>
        </pc:spChg>
        <pc:picChg chg="del">
          <ac:chgData name="Leclerc Ludovic" userId="87d97eee-f522-435e-95f4-dabd405a99f2" providerId="ADAL" clId="{5F297669-6B3B-4057-90C9-FC251754E599}" dt="2023-09-27T13:05:35.349" v="77" actId="478"/>
          <ac:picMkLst>
            <pc:docMk/>
            <pc:sldMk cId="1934669669" sldId="2656"/>
            <ac:picMk id="8" creationId="{00000000-0000-0000-0000-000000000000}"/>
          </ac:picMkLst>
        </pc:picChg>
        <pc:picChg chg="add mod">
          <ac:chgData name="Leclerc Ludovic" userId="87d97eee-f522-435e-95f4-dabd405a99f2" providerId="ADAL" clId="{5F297669-6B3B-4057-90C9-FC251754E599}" dt="2023-09-27T13:05:22.637" v="72"/>
          <ac:picMkLst>
            <pc:docMk/>
            <pc:sldMk cId="1934669669" sldId="2656"/>
            <ac:picMk id="10" creationId="{17BCDC42-F760-3609-C1D5-80F59C759A26}"/>
          </ac:picMkLst>
        </pc:picChg>
        <pc:picChg chg="add mod">
          <ac:chgData name="Leclerc Ludovic" userId="87d97eee-f522-435e-95f4-dabd405a99f2" providerId="ADAL" clId="{5F297669-6B3B-4057-90C9-FC251754E599}" dt="2023-09-27T13:05:50.251" v="78"/>
          <ac:picMkLst>
            <pc:docMk/>
            <pc:sldMk cId="1934669669" sldId="2656"/>
            <ac:picMk id="12" creationId="{2A10258C-5193-346C-EB19-B473460782E4}"/>
          </ac:picMkLst>
        </pc:picChg>
        <pc:picChg chg="add mod">
          <ac:chgData name="Leclerc Ludovic" userId="87d97eee-f522-435e-95f4-dabd405a99f2" providerId="ADAL" clId="{5F297669-6B3B-4057-90C9-FC251754E599}" dt="2023-09-27T13:05:50.251" v="78"/>
          <ac:picMkLst>
            <pc:docMk/>
            <pc:sldMk cId="1934669669" sldId="2656"/>
            <ac:picMk id="15" creationId="{D0744257-BC7F-F0DF-D6B7-3FADF213B413}"/>
          </ac:picMkLst>
        </pc:picChg>
        <pc:picChg chg="add mod">
          <ac:chgData name="Leclerc Ludovic" userId="87d97eee-f522-435e-95f4-dabd405a99f2" providerId="ADAL" clId="{5F297669-6B3B-4057-90C9-FC251754E599}" dt="2023-09-27T13:05:50.251" v="78"/>
          <ac:picMkLst>
            <pc:docMk/>
            <pc:sldMk cId="1934669669" sldId="2656"/>
            <ac:picMk id="16" creationId="{988DA246-C2AF-EA79-E5AD-2056FA30AD29}"/>
          </ac:picMkLst>
        </pc:picChg>
        <pc:picChg chg="mod">
          <ac:chgData name="Leclerc Ludovic" userId="87d97eee-f522-435e-95f4-dabd405a99f2" providerId="ADAL" clId="{5F297669-6B3B-4057-90C9-FC251754E599}" dt="2023-09-27T13:05:26.751" v="73" actId="1076"/>
          <ac:picMkLst>
            <pc:docMk/>
            <pc:sldMk cId="1934669669" sldId="2656"/>
            <ac:picMk id="126" creationId="{E7EC2CA9-50CF-431E-A5DC-A9B1C1A081B2}"/>
          </ac:picMkLst>
        </pc:picChg>
        <pc:picChg chg="mod">
          <ac:chgData name="Leclerc Ludovic" userId="87d97eee-f522-435e-95f4-dabd405a99f2" providerId="ADAL" clId="{5F297669-6B3B-4057-90C9-FC251754E599}" dt="2023-09-27T13:05:28.221" v="74" actId="1076"/>
          <ac:picMkLst>
            <pc:docMk/>
            <pc:sldMk cId="1934669669" sldId="2656"/>
            <ac:picMk id="127" creationId="{94201DFC-9903-4EAF-8367-4F7B20039D7F}"/>
          </ac:picMkLst>
        </pc:picChg>
        <pc:picChg chg="del">
          <ac:chgData name="Leclerc Ludovic" userId="87d97eee-f522-435e-95f4-dabd405a99f2" providerId="ADAL" clId="{5F297669-6B3B-4057-90C9-FC251754E599}" dt="2023-09-27T13:05:32.461" v="75" actId="478"/>
          <ac:picMkLst>
            <pc:docMk/>
            <pc:sldMk cId="1934669669" sldId="2656"/>
            <ac:picMk id="183" creationId="{00000000-0000-0000-0000-000000000000}"/>
          </ac:picMkLst>
        </pc:picChg>
        <pc:picChg chg="del">
          <ac:chgData name="Leclerc Ludovic" userId="87d97eee-f522-435e-95f4-dabd405a99f2" providerId="ADAL" clId="{5F297669-6B3B-4057-90C9-FC251754E599}" dt="2023-09-27T13:05:08.360" v="71" actId="478"/>
          <ac:picMkLst>
            <pc:docMk/>
            <pc:sldMk cId="1934669669" sldId="2656"/>
            <ac:picMk id="255" creationId="{00000000-0000-0000-0000-000000000000}"/>
          </ac:picMkLst>
        </pc:picChg>
      </pc:sldChg>
      <pc:sldChg chg="modSp mod">
        <pc:chgData name="Leclerc Ludovic" userId="87d97eee-f522-435e-95f4-dabd405a99f2" providerId="ADAL" clId="{5F297669-6B3B-4057-90C9-FC251754E599}" dt="2023-10-03T07:55:21.363" v="115"/>
        <pc:sldMkLst>
          <pc:docMk/>
          <pc:sldMk cId="1811313836" sldId="2665"/>
        </pc:sldMkLst>
        <pc:spChg chg="mod">
          <ac:chgData name="Leclerc Ludovic" userId="87d97eee-f522-435e-95f4-dabd405a99f2" providerId="ADAL" clId="{5F297669-6B3B-4057-90C9-FC251754E599}" dt="2023-10-03T07:55:21.363" v="115"/>
          <ac:spMkLst>
            <pc:docMk/>
            <pc:sldMk cId="1811313836" sldId="2665"/>
            <ac:spMk id="6" creationId="{00000000-0000-0000-0000-000000000000}"/>
          </ac:spMkLst>
        </pc:spChg>
      </pc:sldChg>
      <pc:sldChg chg="modSp mod">
        <pc:chgData name="Leclerc Ludovic" userId="87d97eee-f522-435e-95f4-dabd405a99f2" providerId="ADAL" clId="{5F297669-6B3B-4057-90C9-FC251754E599}" dt="2023-10-03T07:55:34.163" v="116"/>
        <pc:sldMkLst>
          <pc:docMk/>
          <pc:sldMk cId="3889709771" sldId="2673"/>
        </pc:sldMkLst>
        <pc:spChg chg="mod">
          <ac:chgData name="Leclerc Ludovic" userId="87d97eee-f522-435e-95f4-dabd405a99f2" providerId="ADAL" clId="{5F297669-6B3B-4057-90C9-FC251754E599}" dt="2023-10-03T07:55:34.163" v="116"/>
          <ac:spMkLst>
            <pc:docMk/>
            <pc:sldMk cId="3889709771" sldId="2673"/>
            <ac:spMk id="30" creationId="{3AD851F1-B19D-4FCD-8ABF-745FFCB8FCB0}"/>
          </ac:spMkLst>
        </pc:spChg>
      </pc:sldChg>
      <pc:sldChg chg="modSp mod">
        <pc:chgData name="Leclerc Ludovic" userId="87d97eee-f522-435e-95f4-dabd405a99f2" providerId="ADAL" clId="{5F297669-6B3B-4057-90C9-FC251754E599}" dt="2023-10-03T07:55:50.106" v="117"/>
        <pc:sldMkLst>
          <pc:docMk/>
          <pc:sldMk cId="3633582703" sldId="2674"/>
        </pc:sldMkLst>
        <pc:spChg chg="mod">
          <ac:chgData name="Leclerc Ludovic" userId="87d97eee-f522-435e-95f4-dabd405a99f2" providerId="ADAL" clId="{5F297669-6B3B-4057-90C9-FC251754E599}" dt="2023-10-03T07:55:50.106" v="117"/>
          <ac:spMkLst>
            <pc:docMk/>
            <pc:sldMk cId="3633582703" sldId="2674"/>
            <ac:spMk id="37" creationId="{92455C25-60EF-44E4-B50B-963A47B6F0ED}"/>
          </ac:spMkLst>
        </pc:spChg>
      </pc:sldChg>
      <pc:sldChg chg="modSp mod">
        <pc:chgData name="Leclerc Ludovic" userId="87d97eee-f522-435e-95f4-dabd405a99f2" providerId="ADAL" clId="{5F297669-6B3B-4057-90C9-FC251754E599}" dt="2023-10-03T07:56:02.536" v="118"/>
        <pc:sldMkLst>
          <pc:docMk/>
          <pc:sldMk cId="271310687" sldId="2675"/>
        </pc:sldMkLst>
        <pc:spChg chg="mod">
          <ac:chgData name="Leclerc Ludovic" userId="87d97eee-f522-435e-95f4-dabd405a99f2" providerId="ADAL" clId="{5F297669-6B3B-4057-90C9-FC251754E599}" dt="2023-10-03T07:56:02.536" v="118"/>
          <ac:spMkLst>
            <pc:docMk/>
            <pc:sldMk cId="271310687" sldId="2675"/>
            <ac:spMk id="29" creationId="{5DD51AF9-5871-4582-A33D-F3204D88D747}"/>
          </ac:spMkLst>
        </pc:spChg>
      </pc:sldChg>
      <pc:sldChg chg="modSp mod">
        <pc:chgData name="Leclerc Ludovic" userId="87d97eee-f522-435e-95f4-dabd405a99f2" providerId="ADAL" clId="{5F297669-6B3B-4057-90C9-FC251754E599}" dt="2023-10-03T08:04:57.647" v="173"/>
        <pc:sldMkLst>
          <pc:docMk/>
          <pc:sldMk cId="1956773395" sldId="2676"/>
        </pc:sldMkLst>
        <pc:spChg chg="mod">
          <ac:chgData name="Leclerc Ludovic" userId="87d97eee-f522-435e-95f4-dabd405a99f2" providerId="ADAL" clId="{5F297669-6B3B-4057-90C9-FC251754E599}" dt="2023-10-03T08:04:57.647" v="173"/>
          <ac:spMkLst>
            <pc:docMk/>
            <pc:sldMk cId="1956773395" sldId="2676"/>
            <ac:spMk id="6" creationId="{00000000-0000-0000-0000-000000000000}"/>
          </ac:spMkLst>
        </pc:spChg>
      </pc:sldChg>
      <pc:sldChg chg="modSp mod">
        <pc:chgData name="Leclerc Ludovic" userId="87d97eee-f522-435e-95f4-dabd405a99f2" providerId="ADAL" clId="{5F297669-6B3B-4057-90C9-FC251754E599}" dt="2023-10-03T07:56:57.597" v="121" actId="404"/>
        <pc:sldMkLst>
          <pc:docMk/>
          <pc:sldMk cId="1202888931" sldId="2677"/>
        </pc:sldMkLst>
        <pc:spChg chg="mod">
          <ac:chgData name="Leclerc Ludovic" userId="87d97eee-f522-435e-95f4-dabd405a99f2" providerId="ADAL" clId="{5F297669-6B3B-4057-90C9-FC251754E599}" dt="2023-10-03T07:56:57.597" v="121" actId="404"/>
          <ac:spMkLst>
            <pc:docMk/>
            <pc:sldMk cId="1202888931" sldId="2677"/>
            <ac:spMk id="6" creationId="{00000000-0000-0000-0000-000000000000}"/>
          </ac:spMkLst>
        </pc:spChg>
      </pc:sldChg>
      <pc:sldChg chg="modSp mod">
        <pc:chgData name="Leclerc Ludovic" userId="87d97eee-f522-435e-95f4-dabd405a99f2" providerId="ADAL" clId="{5F297669-6B3B-4057-90C9-FC251754E599}" dt="2023-10-03T07:57:19.557" v="123" actId="404"/>
        <pc:sldMkLst>
          <pc:docMk/>
          <pc:sldMk cId="46534271" sldId="2678"/>
        </pc:sldMkLst>
        <pc:spChg chg="mod">
          <ac:chgData name="Leclerc Ludovic" userId="87d97eee-f522-435e-95f4-dabd405a99f2" providerId="ADAL" clId="{5F297669-6B3B-4057-90C9-FC251754E599}" dt="2023-10-03T07:57:19.557" v="123" actId="404"/>
          <ac:spMkLst>
            <pc:docMk/>
            <pc:sldMk cId="46534271" sldId="2678"/>
            <ac:spMk id="6" creationId="{00000000-0000-0000-0000-000000000000}"/>
          </ac:spMkLst>
        </pc:spChg>
      </pc:sldChg>
      <pc:sldChg chg="addSp delSp modSp mod">
        <pc:chgData name="Leclerc Ludovic" userId="87d97eee-f522-435e-95f4-dabd405a99f2" providerId="ADAL" clId="{5F297669-6B3B-4057-90C9-FC251754E599}" dt="2023-10-03T07:54:38.377" v="114" actId="167"/>
        <pc:sldMkLst>
          <pc:docMk/>
          <pc:sldMk cId="2270162533" sldId="2681"/>
        </pc:sldMkLst>
        <pc:spChg chg="add mod">
          <ac:chgData name="Leclerc Ludovic" userId="87d97eee-f522-435e-95f4-dabd405a99f2" providerId="ADAL" clId="{5F297669-6B3B-4057-90C9-FC251754E599}" dt="2023-10-03T07:41:13.880" v="87"/>
          <ac:spMkLst>
            <pc:docMk/>
            <pc:sldMk cId="2270162533" sldId="2681"/>
            <ac:spMk id="3" creationId="{DDD6AD9C-5DE3-A04D-44C7-D72317741E89}"/>
          </ac:spMkLst>
        </pc:spChg>
        <pc:spChg chg="mod">
          <ac:chgData name="Leclerc Ludovic" userId="87d97eee-f522-435e-95f4-dabd405a99f2" providerId="ADAL" clId="{5F297669-6B3B-4057-90C9-FC251754E599}" dt="2023-10-03T07:41:13.880" v="87"/>
          <ac:spMkLst>
            <pc:docMk/>
            <pc:sldMk cId="2270162533" sldId="2681"/>
            <ac:spMk id="5" creationId="{6BE65506-522D-F7AC-1F3A-8534DB02B9E9}"/>
          </ac:spMkLst>
        </pc:spChg>
        <pc:spChg chg="mod">
          <ac:chgData name="Leclerc Ludovic" userId="87d97eee-f522-435e-95f4-dabd405a99f2" providerId="ADAL" clId="{5F297669-6B3B-4057-90C9-FC251754E599}" dt="2023-10-03T07:41:13.880" v="87"/>
          <ac:spMkLst>
            <pc:docMk/>
            <pc:sldMk cId="2270162533" sldId="2681"/>
            <ac:spMk id="7" creationId="{11FCBEAC-29C2-B1FA-CEBE-6F1689F4CFE6}"/>
          </ac:spMkLst>
        </pc:spChg>
        <pc:spChg chg="mod">
          <ac:chgData name="Leclerc Ludovic" userId="87d97eee-f522-435e-95f4-dabd405a99f2" providerId="ADAL" clId="{5F297669-6B3B-4057-90C9-FC251754E599}" dt="2023-10-03T07:41:13.880" v="87"/>
          <ac:spMkLst>
            <pc:docMk/>
            <pc:sldMk cId="2270162533" sldId="2681"/>
            <ac:spMk id="11" creationId="{D61EE37C-2791-F3A5-03BC-CB968179394F}"/>
          </ac:spMkLst>
        </pc:spChg>
        <pc:spChg chg="mod">
          <ac:chgData name="Leclerc Ludovic" userId="87d97eee-f522-435e-95f4-dabd405a99f2" providerId="ADAL" clId="{5F297669-6B3B-4057-90C9-FC251754E599}" dt="2023-10-03T07:41:13.880" v="87"/>
          <ac:spMkLst>
            <pc:docMk/>
            <pc:sldMk cId="2270162533" sldId="2681"/>
            <ac:spMk id="12" creationId="{B84D6511-10B4-BDA6-F0C6-8EBA2A5835CB}"/>
          </ac:spMkLst>
        </pc:spChg>
        <pc:spChg chg="add mod ord">
          <ac:chgData name="Leclerc Ludovic" userId="87d97eee-f522-435e-95f4-dabd405a99f2" providerId="ADAL" clId="{5F297669-6B3B-4057-90C9-FC251754E599}" dt="2023-10-03T07:54:38.377" v="114" actId="167"/>
          <ac:spMkLst>
            <pc:docMk/>
            <pc:sldMk cId="2270162533" sldId="2681"/>
            <ac:spMk id="17" creationId="{FB2545EC-99BC-50BE-5543-FB1A9593C946}"/>
          </ac:spMkLst>
        </pc:spChg>
        <pc:spChg chg="del">
          <ac:chgData name="Leclerc Ludovic" userId="87d97eee-f522-435e-95f4-dabd405a99f2" providerId="ADAL" clId="{5F297669-6B3B-4057-90C9-FC251754E599}" dt="2023-10-03T07:41:09.859" v="85" actId="478"/>
          <ac:spMkLst>
            <pc:docMk/>
            <pc:sldMk cId="2270162533" sldId="2681"/>
            <ac:spMk id="22" creationId="{42E90E57-90A2-4C6A-973D-BBE86646747C}"/>
          </ac:spMkLst>
        </pc:spChg>
        <pc:spChg chg="del">
          <ac:chgData name="Leclerc Ludovic" userId="87d97eee-f522-435e-95f4-dabd405a99f2" providerId="ADAL" clId="{5F297669-6B3B-4057-90C9-FC251754E599}" dt="2023-10-03T07:40:48.040" v="84" actId="478"/>
          <ac:spMkLst>
            <pc:docMk/>
            <pc:sldMk cId="2270162533" sldId="2681"/>
            <ac:spMk id="32" creationId="{604C9C27-8EFC-4DDA-AAA8-5B1FFC48300B}"/>
          </ac:spMkLst>
        </pc:spChg>
        <pc:spChg chg="del">
          <ac:chgData name="Leclerc Ludovic" userId="87d97eee-f522-435e-95f4-dabd405a99f2" providerId="ADAL" clId="{5F297669-6B3B-4057-90C9-FC251754E599}" dt="2023-10-03T07:40:46.463" v="83" actId="478"/>
          <ac:spMkLst>
            <pc:docMk/>
            <pc:sldMk cId="2270162533" sldId="2681"/>
            <ac:spMk id="33" creationId="{265507FE-4F93-433A-B904-3CEDF6B3F285}"/>
          </ac:spMkLst>
        </pc:spChg>
        <pc:grpChg chg="add mod">
          <ac:chgData name="Leclerc Ludovic" userId="87d97eee-f522-435e-95f4-dabd405a99f2" providerId="ADAL" clId="{5F297669-6B3B-4057-90C9-FC251754E599}" dt="2023-10-03T07:41:13.880" v="87"/>
          <ac:grpSpMkLst>
            <pc:docMk/>
            <pc:sldMk cId="2270162533" sldId="2681"/>
            <ac:grpSpMk id="4" creationId="{FB29856F-358D-4896-9091-4C3AD34028BF}"/>
          </ac:grpSpMkLst>
        </pc:grpChg>
        <pc:grpChg chg="mod">
          <ac:chgData name="Leclerc Ludovic" userId="87d97eee-f522-435e-95f4-dabd405a99f2" providerId="ADAL" clId="{5F297669-6B3B-4057-90C9-FC251754E599}" dt="2023-10-03T07:41:13.880" v="87"/>
          <ac:grpSpMkLst>
            <pc:docMk/>
            <pc:sldMk cId="2270162533" sldId="2681"/>
            <ac:grpSpMk id="6" creationId="{AC0A05E2-CFE8-BAB3-E14B-3A63D8B88D10}"/>
          </ac:grpSpMkLst>
        </pc:grpChg>
        <pc:grpChg chg="add mod">
          <ac:chgData name="Leclerc Ludovic" userId="87d97eee-f522-435e-95f4-dabd405a99f2" providerId="ADAL" clId="{5F297669-6B3B-4057-90C9-FC251754E599}" dt="2023-10-03T07:41:13.880" v="87"/>
          <ac:grpSpMkLst>
            <pc:docMk/>
            <pc:sldMk cId="2270162533" sldId="2681"/>
            <ac:grpSpMk id="10" creationId="{AD9C9AFA-5114-0049-F5F6-5D4D8A00C25B}"/>
          </ac:grpSpMkLst>
        </pc:grpChg>
        <pc:grpChg chg="del">
          <ac:chgData name="Leclerc Ludovic" userId="87d97eee-f522-435e-95f4-dabd405a99f2" providerId="ADAL" clId="{5F297669-6B3B-4057-90C9-FC251754E599}" dt="2023-10-03T07:41:11.768" v="86" actId="478"/>
          <ac:grpSpMkLst>
            <pc:docMk/>
            <pc:sldMk cId="2270162533" sldId="2681"/>
            <ac:grpSpMk id="27" creationId="{5693BC3A-FDB5-4135-8F68-6DB904B588BC}"/>
          </ac:grpSpMkLst>
        </pc:grpChg>
        <pc:graphicFrameChg chg="add mod">
          <ac:chgData name="Leclerc Ludovic" userId="87d97eee-f522-435e-95f4-dabd405a99f2" providerId="ADAL" clId="{5F297669-6B3B-4057-90C9-FC251754E599}" dt="2023-10-03T07:41:13.880" v="87"/>
          <ac:graphicFrameMkLst>
            <pc:docMk/>
            <pc:sldMk cId="2270162533" sldId="2681"/>
            <ac:graphicFrameMk id="9" creationId="{49056C67-AC40-7ABE-55C7-66E177899D8A}"/>
          </ac:graphicFrameMkLst>
        </pc:graphicFrameChg>
        <pc:picChg chg="del">
          <ac:chgData name="Leclerc Ludovic" userId="87d97eee-f522-435e-95f4-dabd405a99f2" providerId="ADAL" clId="{5F297669-6B3B-4057-90C9-FC251754E599}" dt="2023-10-03T07:40:44.381" v="82" actId="478"/>
          <ac:picMkLst>
            <pc:docMk/>
            <pc:sldMk cId="2270162533" sldId="2681"/>
            <ac:picMk id="2" creationId="{03E90C2B-7F2E-4C3D-A23B-ECCF3F0CDAF6}"/>
          </ac:picMkLst>
        </pc:picChg>
        <pc:picChg chg="add mod">
          <ac:chgData name="Leclerc Ludovic" userId="87d97eee-f522-435e-95f4-dabd405a99f2" providerId="ADAL" clId="{5F297669-6B3B-4057-90C9-FC251754E599}" dt="2023-10-03T07:41:13.880" v="87"/>
          <ac:picMkLst>
            <pc:docMk/>
            <pc:sldMk cId="2270162533" sldId="2681"/>
            <ac:picMk id="13" creationId="{F97AA321-94EE-B958-BE53-46CF6ACB718F}"/>
          </ac:picMkLst>
        </pc:picChg>
        <pc:picChg chg="add mod">
          <ac:chgData name="Leclerc Ludovic" userId="87d97eee-f522-435e-95f4-dabd405a99f2" providerId="ADAL" clId="{5F297669-6B3B-4057-90C9-FC251754E599}" dt="2023-10-03T07:41:13.880" v="87"/>
          <ac:picMkLst>
            <pc:docMk/>
            <pc:sldMk cId="2270162533" sldId="2681"/>
            <ac:picMk id="14" creationId="{556AC5D5-96C1-DA8A-942E-63729A589CFC}"/>
          </ac:picMkLst>
        </pc:picChg>
        <pc:picChg chg="add mod">
          <ac:chgData name="Leclerc Ludovic" userId="87d97eee-f522-435e-95f4-dabd405a99f2" providerId="ADAL" clId="{5F297669-6B3B-4057-90C9-FC251754E599}" dt="2023-10-03T07:41:13.880" v="87"/>
          <ac:picMkLst>
            <pc:docMk/>
            <pc:sldMk cId="2270162533" sldId="2681"/>
            <ac:picMk id="15" creationId="{E8D244C7-4C09-7273-CC0E-F560EF134DA8}"/>
          </ac:picMkLst>
        </pc:picChg>
        <pc:picChg chg="add mod">
          <ac:chgData name="Leclerc Ludovic" userId="87d97eee-f522-435e-95f4-dabd405a99f2" providerId="ADAL" clId="{5F297669-6B3B-4057-90C9-FC251754E599}" dt="2023-10-03T07:41:13.880" v="87"/>
          <ac:picMkLst>
            <pc:docMk/>
            <pc:sldMk cId="2270162533" sldId="2681"/>
            <ac:picMk id="16" creationId="{A03E6B08-7700-85E9-EA43-3E46B8A4E242}"/>
          </ac:picMkLst>
        </pc:picChg>
        <pc:cxnChg chg="mod">
          <ac:chgData name="Leclerc Ludovic" userId="87d97eee-f522-435e-95f4-dabd405a99f2" providerId="ADAL" clId="{5F297669-6B3B-4057-90C9-FC251754E599}" dt="2023-10-03T07:41:13.880" v="87"/>
          <ac:cxnSpMkLst>
            <pc:docMk/>
            <pc:sldMk cId="2270162533" sldId="2681"/>
            <ac:cxnSpMk id="8" creationId="{06E9647A-D97F-30FA-E163-CAF6CA75A043}"/>
          </ac:cxnSpMkLst>
        </pc:cxnChg>
      </pc:sldChg>
      <pc:sldChg chg="addSp delSp modSp mod">
        <pc:chgData name="Leclerc Ludovic" userId="87d97eee-f522-435e-95f4-dabd405a99f2" providerId="ADAL" clId="{5F297669-6B3B-4057-90C9-FC251754E599}" dt="2023-10-03T08:03:26.852" v="169" actId="1076"/>
        <pc:sldMkLst>
          <pc:docMk/>
          <pc:sldMk cId="3167091936" sldId="2689"/>
        </pc:sldMkLst>
        <pc:spChg chg="add mod">
          <ac:chgData name="Leclerc Ludovic" userId="87d97eee-f522-435e-95f4-dabd405a99f2" providerId="ADAL" clId="{5F297669-6B3B-4057-90C9-FC251754E599}" dt="2023-10-03T08:02:44.887" v="162"/>
          <ac:spMkLst>
            <pc:docMk/>
            <pc:sldMk cId="3167091936" sldId="2689"/>
            <ac:spMk id="4" creationId="{E3017D3A-57DE-ECE4-ED20-2BE15706900C}"/>
          </ac:spMkLst>
        </pc:spChg>
        <pc:spChg chg="del mod">
          <ac:chgData name="Leclerc Ludovic" userId="87d97eee-f522-435e-95f4-dabd405a99f2" providerId="ADAL" clId="{5F297669-6B3B-4057-90C9-FC251754E599}" dt="2023-10-03T08:02:35.447" v="161" actId="478"/>
          <ac:spMkLst>
            <pc:docMk/>
            <pc:sldMk cId="3167091936" sldId="2689"/>
            <ac:spMk id="5" creationId="{00000000-0000-0000-0000-000000000000}"/>
          </ac:spMkLst>
        </pc:spChg>
        <pc:spChg chg="del mod">
          <ac:chgData name="Leclerc Ludovic" userId="87d97eee-f522-435e-95f4-dabd405a99f2" providerId="ADAL" clId="{5F297669-6B3B-4057-90C9-FC251754E599}" dt="2023-10-03T08:02:35.447" v="161" actId="478"/>
          <ac:spMkLst>
            <pc:docMk/>
            <pc:sldMk cId="3167091936" sldId="2689"/>
            <ac:spMk id="6" creationId="{00000000-0000-0000-0000-000000000000}"/>
          </ac:spMkLst>
        </pc:spChg>
        <pc:spChg chg="add mod">
          <ac:chgData name="Leclerc Ludovic" userId="87d97eee-f522-435e-95f4-dabd405a99f2" providerId="ADAL" clId="{5F297669-6B3B-4057-90C9-FC251754E599}" dt="2023-10-03T08:03:26.852" v="169" actId="1076"/>
          <ac:spMkLst>
            <pc:docMk/>
            <pc:sldMk cId="3167091936" sldId="2689"/>
            <ac:spMk id="7" creationId="{FAFAC631-FC2D-F37D-EAE6-B8228551F3C7}"/>
          </ac:spMkLst>
        </pc:spChg>
        <pc:spChg chg="add mod">
          <ac:chgData name="Leclerc Ludovic" userId="87d97eee-f522-435e-95f4-dabd405a99f2" providerId="ADAL" clId="{5F297669-6B3B-4057-90C9-FC251754E599}" dt="2023-10-03T08:03:14.389" v="168" actId="404"/>
          <ac:spMkLst>
            <pc:docMk/>
            <pc:sldMk cId="3167091936" sldId="2689"/>
            <ac:spMk id="8" creationId="{3A5E0FCC-348D-59A0-D80B-91196A829257}"/>
          </ac:spMkLst>
        </pc:spChg>
        <pc:spChg chg="add mod">
          <ac:chgData name="Leclerc Ludovic" userId="87d97eee-f522-435e-95f4-dabd405a99f2" providerId="ADAL" clId="{5F297669-6B3B-4057-90C9-FC251754E599}" dt="2023-10-03T08:02:44.887" v="162"/>
          <ac:spMkLst>
            <pc:docMk/>
            <pc:sldMk cId="3167091936" sldId="2689"/>
            <ac:spMk id="9" creationId="{09B72384-2556-B268-08C1-442CAA6E2A81}"/>
          </ac:spMkLst>
        </pc:spChg>
        <pc:spChg chg="add mod">
          <ac:chgData name="Leclerc Ludovic" userId="87d97eee-f522-435e-95f4-dabd405a99f2" providerId="ADAL" clId="{5F297669-6B3B-4057-90C9-FC251754E599}" dt="2023-10-03T08:02:44.887" v="162"/>
          <ac:spMkLst>
            <pc:docMk/>
            <pc:sldMk cId="3167091936" sldId="2689"/>
            <ac:spMk id="10" creationId="{F2FB9747-7C04-FBFC-A117-2D049D4F01C6}"/>
          </ac:spMkLst>
        </pc:spChg>
        <pc:spChg chg="add mod">
          <ac:chgData name="Leclerc Ludovic" userId="87d97eee-f522-435e-95f4-dabd405a99f2" providerId="ADAL" clId="{5F297669-6B3B-4057-90C9-FC251754E599}" dt="2023-10-03T08:02:44.887" v="162"/>
          <ac:spMkLst>
            <pc:docMk/>
            <pc:sldMk cId="3167091936" sldId="2689"/>
            <ac:spMk id="11" creationId="{CC2C6B88-25FB-E654-FCC4-C2020149A36A}"/>
          </ac:spMkLst>
        </pc:spChg>
        <pc:spChg chg="add mod">
          <ac:chgData name="Leclerc Ludovic" userId="87d97eee-f522-435e-95f4-dabd405a99f2" providerId="ADAL" clId="{5F297669-6B3B-4057-90C9-FC251754E599}" dt="2023-10-03T08:02:44.887" v="162"/>
          <ac:spMkLst>
            <pc:docMk/>
            <pc:sldMk cId="3167091936" sldId="2689"/>
            <ac:spMk id="15" creationId="{27D5B23B-EC9C-EF35-F175-B1BA5BA0AA7D}"/>
          </ac:spMkLst>
        </pc:spChg>
        <pc:spChg chg="add mod">
          <ac:chgData name="Leclerc Ludovic" userId="87d97eee-f522-435e-95f4-dabd405a99f2" providerId="ADAL" clId="{5F297669-6B3B-4057-90C9-FC251754E599}" dt="2023-10-03T08:02:44.887" v="162"/>
          <ac:spMkLst>
            <pc:docMk/>
            <pc:sldMk cId="3167091936" sldId="2689"/>
            <ac:spMk id="16" creationId="{C91F3955-D0AE-C78A-46A2-A4138669983F}"/>
          </ac:spMkLst>
        </pc:spChg>
        <pc:spChg chg="add mod">
          <ac:chgData name="Leclerc Ludovic" userId="87d97eee-f522-435e-95f4-dabd405a99f2" providerId="ADAL" clId="{5F297669-6B3B-4057-90C9-FC251754E599}" dt="2023-10-03T08:02:44.887" v="162"/>
          <ac:spMkLst>
            <pc:docMk/>
            <pc:sldMk cId="3167091936" sldId="2689"/>
            <ac:spMk id="18" creationId="{434470C7-6391-2CC4-C46D-6950E3EE0853}"/>
          </ac:spMkLst>
        </pc:spChg>
        <pc:spChg chg="mod">
          <ac:chgData name="Leclerc Ludovic" userId="87d97eee-f522-435e-95f4-dabd405a99f2" providerId="ADAL" clId="{5F297669-6B3B-4057-90C9-FC251754E599}" dt="2023-10-03T08:02:44.887" v="162"/>
          <ac:spMkLst>
            <pc:docMk/>
            <pc:sldMk cId="3167091936" sldId="2689"/>
            <ac:spMk id="20" creationId="{EFE4DDDF-3C29-2CFA-7210-6A35D9380B73}"/>
          </ac:spMkLst>
        </pc:spChg>
        <pc:spChg chg="mod">
          <ac:chgData name="Leclerc Ludovic" userId="87d97eee-f522-435e-95f4-dabd405a99f2" providerId="ADAL" clId="{5F297669-6B3B-4057-90C9-FC251754E599}" dt="2023-10-03T08:02:44.887" v="162"/>
          <ac:spMkLst>
            <pc:docMk/>
            <pc:sldMk cId="3167091936" sldId="2689"/>
            <ac:spMk id="21" creationId="{0A0A0385-7FF1-E1A0-1BA0-6DADC43E86E3}"/>
          </ac:spMkLst>
        </pc:spChg>
        <pc:spChg chg="mod">
          <ac:chgData name="Leclerc Ludovic" userId="87d97eee-f522-435e-95f4-dabd405a99f2" providerId="ADAL" clId="{5F297669-6B3B-4057-90C9-FC251754E599}" dt="2023-10-03T08:02:44.887" v="162"/>
          <ac:spMkLst>
            <pc:docMk/>
            <pc:sldMk cId="3167091936" sldId="2689"/>
            <ac:spMk id="22" creationId="{3AD6267D-A0BB-ACF2-7147-FAAE4703AFD1}"/>
          </ac:spMkLst>
        </pc:spChg>
        <pc:spChg chg="mod">
          <ac:chgData name="Leclerc Ludovic" userId="87d97eee-f522-435e-95f4-dabd405a99f2" providerId="ADAL" clId="{5F297669-6B3B-4057-90C9-FC251754E599}" dt="2023-10-03T08:02:44.887" v="162"/>
          <ac:spMkLst>
            <pc:docMk/>
            <pc:sldMk cId="3167091936" sldId="2689"/>
            <ac:spMk id="23" creationId="{A695D982-3F1A-67F7-E66B-17A1E7DEF864}"/>
          </ac:spMkLst>
        </pc:spChg>
        <pc:spChg chg="mod">
          <ac:chgData name="Leclerc Ludovic" userId="87d97eee-f522-435e-95f4-dabd405a99f2" providerId="ADAL" clId="{5F297669-6B3B-4057-90C9-FC251754E599}" dt="2023-10-03T08:02:44.887" v="162"/>
          <ac:spMkLst>
            <pc:docMk/>
            <pc:sldMk cId="3167091936" sldId="2689"/>
            <ac:spMk id="24" creationId="{6C995647-84D6-7BD5-937A-FF9DAA2FC69B}"/>
          </ac:spMkLst>
        </pc:spChg>
        <pc:spChg chg="mod">
          <ac:chgData name="Leclerc Ludovic" userId="87d97eee-f522-435e-95f4-dabd405a99f2" providerId="ADAL" clId="{5F297669-6B3B-4057-90C9-FC251754E599}" dt="2023-10-03T08:02:44.887" v="162"/>
          <ac:spMkLst>
            <pc:docMk/>
            <pc:sldMk cId="3167091936" sldId="2689"/>
            <ac:spMk id="25" creationId="{57600A58-5B82-F82A-A433-3B7DC9B72474}"/>
          </ac:spMkLst>
        </pc:spChg>
        <pc:spChg chg="add mod">
          <ac:chgData name="Leclerc Ludovic" userId="87d97eee-f522-435e-95f4-dabd405a99f2" providerId="ADAL" clId="{5F297669-6B3B-4057-90C9-FC251754E599}" dt="2023-10-03T08:02:44.887" v="162"/>
          <ac:spMkLst>
            <pc:docMk/>
            <pc:sldMk cId="3167091936" sldId="2689"/>
            <ac:spMk id="26" creationId="{588C9A63-93AC-7654-B305-341BF05F5803}"/>
          </ac:spMkLst>
        </pc:spChg>
        <pc:spChg chg="add mod">
          <ac:chgData name="Leclerc Ludovic" userId="87d97eee-f522-435e-95f4-dabd405a99f2" providerId="ADAL" clId="{5F297669-6B3B-4057-90C9-FC251754E599}" dt="2023-10-03T08:02:44.887" v="162"/>
          <ac:spMkLst>
            <pc:docMk/>
            <pc:sldMk cId="3167091936" sldId="2689"/>
            <ac:spMk id="27" creationId="{C12680A5-ED4C-3FC9-385F-B26D09957D02}"/>
          </ac:spMkLst>
        </pc:spChg>
        <pc:spChg chg="del mod">
          <ac:chgData name="Leclerc Ludovic" userId="87d97eee-f522-435e-95f4-dabd405a99f2" providerId="ADAL" clId="{5F297669-6B3B-4057-90C9-FC251754E599}" dt="2023-10-03T08:02:35.447" v="161" actId="478"/>
          <ac:spMkLst>
            <pc:docMk/>
            <pc:sldMk cId="3167091936" sldId="2689"/>
            <ac:spMk id="30" creationId="{00000000-0000-0000-0000-000000000000}"/>
          </ac:spMkLst>
        </pc:spChg>
        <pc:spChg chg="del">
          <ac:chgData name="Leclerc Ludovic" userId="87d97eee-f522-435e-95f4-dabd405a99f2" providerId="ADAL" clId="{5F297669-6B3B-4057-90C9-FC251754E599}" dt="2023-10-03T08:02:35.447" v="161" actId="478"/>
          <ac:spMkLst>
            <pc:docMk/>
            <pc:sldMk cId="3167091936" sldId="2689"/>
            <ac:spMk id="34" creationId="{FDEE30F3-F1A3-44EA-BA80-086520B7191B}"/>
          </ac:spMkLst>
        </pc:spChg>
        <pc:spChg chg="del">
          <ac:chgData name="Leclerc Ludovic" userId="87d97eee-f522-435e-95f4-dabd405a99f2" providerId="ADAL" clId="{5F297669-6B3B-4057-90C9-FC251754E599}" dt="2023-10-03T08:02:35.447" v="161" actId="478"/>
          <ac:spMkLst>
            <pc:docMk/>
            <pc:sldMk cId="3167091936" sldId="2689"/>
            <ac:spMk id="35" creationId="{00000000-0000-0000-0000-000000000000}"/>
          </ac:spMkLst>
        </pc:spChg>
        <pc:spChg chg="del">
          <ac:chgData name="Leclerc Ludovic" userId="87d97eee-f522-435e-95f4-dabd405a99f2" providerId="ADAL" clId="{5F297669-6B3B-4057-90C9-FC251754E599}" dt="2023-10-03T08:02:35.447" v="161" actId="478"/>
          <ac:spMkLst>
            <pc:docMk/>
            <pc:sldMk cId="3167091936" sldId="2689"/>
            <ac:spMk id="39" creationId="{00000000-0000-0000-0000-000000000000}"/>
          </ac:spMkLst>
        </pc:spChg>
        <pc:spChg chg="del">
          <ac:chgData name="Leclerc Ludovic" userId="87d97eee-f522-435e-95f4-dabd405a99f2" providerId="ADAL" clId="{5F297669-6B3B-4057-90C9-FC251754E599}" dt="2023-10-03T08:02:35.447" v="161" actId="478"/>
          <ac:spMkLst>
            <pc:docMk/>
            <pc:sldMk cId="3167091936" sldId="2689"/>
            <ac:spMk id="40" creationId="{00000000-0000-0000-0000-000000000000}"/>
          </ac:spMkLst>
        </pc:spChg>
        <pc:spChg chg="del">
          <ac:chgData name="Leclerc Ludovic" userId="87d97eee-f522-435e-95f4-dabd405a99f2" providerId="ADAL" clId="{5F297669-6B3B-4057-90C9-FC251754E599}" dt="2023-10-03T08:02:35.447" v="161" actId="478"/>
          <ac:spMkLst>
            <pc:docMk/>
            <pc:sldMk cId="3167091936" sldId="2689"/>
            <ac:spMk id="41" creationId="{00000000-0000-0000-0000-000000000000}"/>
          </ac:spMkLst>
        </pc:spChg>
        <pc:spChg chg="add mod">
          <ac:chgData name="Leclerc Ludovic" userId="87d97eee-f522-435e-95f4-dabd405a99f2" providerId="ADAL" clId="{5F297669-6B3B-4057-90C9-FC251754E599}" dt="2023-10-03T08:02:44.887" v="162"/>
          <ac:spMkLst>
            <pc:docMk/>
            <pc:sldMk cId="3167091936" sldId="2689"/>
            <ac:spMk id="42" creationId="{593CBAE4-8538-B89A-6976-C040AA5FD968}"/>
          </ac:spMkLst>
        </pc:spChg>
        <pc:spChg chg="del">
          <ac:chgData name="Leclerc Ludovic" userId="87d97eee-f522-435e-95f4-dabd405a99f2" providerId="ADAL" clId="{5F297669-6B3B-4057-90C9-FC251754E599}" dt="2023-10-03T08:02:35.447" v="161" actId="478"/>
          <ac:spMkLst>
            <pc:docMk/>
            <pc:sldMk cId="3167091936" sldId="2689"/>
            <ac:spMk id="50" creationId="{00000000-0000-0000-0000-000000000000}"/>
          </ac:spMkLst>
        </pc:spChg>
        <pc:spChg chg="mod">
          <ac:chgData name="Leclerc Ludovic" userId="87d97eee-f522-435e-95f4-dabd405a99f2" providerId="ADAL" clId="{5F297669-6B3B-4057-90C9-FC251754E599}" dt="2023-10-03T08:02:44.887" v="162"/>
          <ac:spMkLst>
            <pc:docMk/>
            <pc:sldMk cId="3167091936" sldId="2689"/>
            <ac:spMk id="56" creationId="{C554C9DE-AD9F-049D-559B-5757907EB070}"/>
          </ac:spMkLst>
        </pc:spChg>
        <pc:spChg chg="mod">
          <ac:chgData name="Leclerc Ludovic" userId="87d97eee-f522-435e-95f4-dabd405a99f2" providerId="ADAL" clId="{5F297669-6B3B-4057-90C9-FC251754E599}" dt="2023-10-03T08:02:44.887" v="162"/>
          <ac:spMkLst>
            <pc:docMk/>
            <pc:sldMk cId="3167091936" sldId="2689"/>
            <ac:spMk id="58" creationId="{FAF632D3-09FA-7735-A46D-E62D65336CFF}"/>
          </ac:spMkLst>
        </pc:spChg>
        <pc:grpChg chg="del">
          <ac:chgData name="Leclerc Ludovic" userId="87d97eee-f522-435e-95f4-dabd405a99f2" providerId="ADAL" clId="{5F297669-6B3B-4057-90C9-FC251754E599}" dt="2023-10-03T08:02:35.447" v="161" actId="478"/>
          <ac:grpSpMkLst>
            <pc:docMk/>
            <pc:sldMk cId="3167091936" sldId="2689"/>
            <ac:grpSpMk id="2" creationId="{00000000-0000-0000-0000-000000000000}"/>
          </ac:grpSpMkLst>
        </pc:grpChg>
        <pc:grpChg chg="del">
          <ac:chgData name="Leclerc Ludovic" userId="87d97eee-f522-435e-95f4-dabd405a99f2" providerId="ADAL" clId="{5F297669-6B3B-4057-90C9-FC251754E599}" dt="2023-10-03T08:02:35.447" v="161" actId="478"/>
          <ac:grpSpMkLst>
            <pc:docMk/>
            <pc:sldMk cId="3167091936" sldId="2689"/>
            <ac:grpSpMk id="3" creationId="{00000000-0000-0000-0000-000000000000}"/>
          </ac:grpSpMkLst>
        </pc:grpChg>
        <pc:grpChg chg="add mod">
          <ac:chgData name="Leclerc Ludovic" userId="87d97eee-f522-435e-95f4-dabd405a99f2" providerId="ADAL" clId="{5F297669-6B3B-4057-90C9-FC251754E599}" dt="2023-10-03T08:02:44.887" v="162"/>
          <ac:grpSpMkLst>
            <pc:docMk/>
            <pc:sldMk cId="3167091936" sldId="2689"/>
            <ac:grpSpMk id="19" creationId="{DE6EBCF6-0B38-F6BE-7A18-EFA3BCBB8808}"/>
          </ac:grpSpMkLst>
        </pc:grpChg>
        <pc:grpChg chg="del">
          <ac:chgData name="Leclerc Ludovic" userId="87d97eee-f522-435e-95f4-dabd405a99f2" providerId="ADAL" clId="{5F297669-6B3B-4057-90C9-FC251754E599}" dt="2023-10-03T08:02:35.447" v="161" actId="478"/>
          <ac:grpSpMkLst>
            <pc:docMk/>
            <pc:sldMk cId="3167091936" sldId="2689"/>
            <ac:grpSpMk id="36" creationId="{00000000-0000-0000-0000-000000000000}"/>
          </ac:grpSpMkLst>
        </pc:grpChg>
        <pc:grpChg chg="del">
          <ac:chgData name="Leclerc Ludovic" userId="87d97eee-f522-435e-95f4-dabd405a99f2" providerId="ADAL" clId="{5F297669-6B3B-4057-90C9-FC251754E599}" dt="2023-10-03T08:02:35.447" v="161" actId="478"/>
          <ac:grpSpMkLst>
            <pc:docMk/>
            <pc:sldMk cId="3167091936" sldId="2689"/>
            <ac:grpSpMk id="43" creationId="{0B239D3A-B5CE-428B-81C7-B4E6435657F5}"/>
          </ac:grpSpMkLst>
        </pc:grpChg>
        <pc:grpChg chg="add mod">
          <ac:chgData name="Leclerc Ludovic" userId="87d97eee-f522-435e-95f4-dabd405a99f2" providerId="ADAL" clId="{5F297669-6B3B-4057-90C9-FC251754E599}" dt="2023-10-03T08:02:44.887" v="162"/>
          <ac:grpSpMkLst>
            <pc:docMk/>
            <pc:sldMk cId="3167091936" sldId="2689"/>
            <ac:grpSpMk id="55" creationId="{958F0AC3-52A3-4D2B-61DA-7AF4A9905485}"/>
          </ac:grpSpMkLst>
        </pc:grpChg>
        <pc:grpChg chg="mod">
          <ac:chgData name="Leclerc Ludovic" userId="87d97eee-f522-435e-95f4-dabd405a99f2" providerId="ADAL" clId="{5F297669-6B3B-4057-90C9-FC251754E599}" dt="2023-10-03T08:02:44.887" v="162"/>
          <ac:grpSpMkLst>
            <pc:docMk/>
            <pc:sldMk cId="3167091936" sldId="2689"/>
            <ac:grpSpMk id="57" creationId="{F15E0D8C-CD12-4087-8BD4-3647B06D86DB}"/>
          </ac:grpSpMkLst>
        </pc:grpChg>
        <pc:picChg chg="add mod">
          <ac:chgData name="Leclerc Ludovic" userId="87d97eee-f522-435e-95f4-dabd405a99f2" providerId="ADAL" clId="{5F297669-6B3B-4057-90C9-FC251754E599}" dt="2023-10-03T08:03:03.820" v="165" actId="1076"/>
          <ac:picMkLst>
            <pc:docMk/>
            <pc:sldMk cId="3167091936" sldId="2689"/>
            <ac:picMk id="28" creationId="{76BF7807-F424-7190-04A8-0CB3D89B8300}"/>
          </ac:picMkLst>
        </pc:picChg>
        <pc:cxnChg chg="add mod">
          <ac:chgData name="Leclerc Ludovic" userId="87d97eee-f522-435e-95f4-dabd405a99f2" providerId="ADAL" clId="{5F297669-6B3B-4057-90C9-FC251754E599}" dt="2023-10-03T08:02:44.887" v="162"/>
          <ac:cxnSpMkLst>
            <pc:docMk/>
            <pc:sldMk cId="3167091936" sldId="2689"/>
            <ac:cxnSpMk id="14" creationId="{72FBC105-E6D0-2A57-E9DD-22097ED43686}"/>
          </ac:cxnSpMkLst>
        </pc:cxnChg>
        <pc:cxnChg chg="add mod">
          <ac:chgData name="Leclerc Ludovic" userId="87d97eee-f522-435e-95f4-dabd405a99f2" providerId="ADAL" clId="{5F297669-6B3B-4057-90C9-FC251754E599}" dt="2023-10-03T08:02:44.887" v="162"/>
          <ac:cxnSpMkLst>
            <pc:docMk/>
            <pc:sldMk cId="3167091936" sldId="2689"/>
            <ac:cxnSpMk id="17" creationId="{C567C72B-5478-4E05-AEE3-66E21C34B2B2}"/>
          </ac:cxnSpMkLst>
        </pc:cxnChg>
        <pc:cxnChg chg="mod">
          <ac:chgData name="Leclerc Ludovic" userId="87d97eee-f522-435e-95f4-dabd405a99f2" providerId="ADAL" clId="{5F297669-6B3B-4057-90C9-FC251754E599}" dt="2023-10-03T08:02:44.887" v="162"/>
          <ac:cxnSpMkLst>
            <pc:docMk/>
            <pc:sldMk cId="3167091936" sldId="2689"/>
            <ac:cxnSpMk id="59" creationId="{48B9F7DE-B812-5E30-40B5-E24FD4E7BAFB}"/>
          </ac:cxnSpMkLst>
        </pc:cxnChg>
      </pc:sldChg>
      <pc:sldChg chg="modSp mod">
        <pc:chgData name="Leclerc Ludovic" userId="87d97eee-f522-435e-95f4-dabd405a99f2" providerId="ADAL" clId="{5F297669-6B3B-4057-90C9-FC251754E599}" dt="2023-10-03T08:05:53.056" v="182"/>
        <pc:sldMkLst>
          <pc:docMk/>
          <pc:sldMk cId="127880938" sldId="2690"/>
        </pc:sldMkLst>
        <pc:spChg chg="mod">
          <ac:chgData name="Leclerc Ludovic" userId="87d97eee-f522-435e-95f4-dabd405a99f2" providerId="ADAL" clId="{5F297669-6B3B-4057-90C9-FC251754E599}" dt="2023-10-03T08:05:53.056" v="182"/>
          <ac:spMkLst>
            <pc:docMk/>
            <pc:sldMk cId="127880938" sldId="2690"/>
            <ac:spMk id="16" creationId="{55B71540-5474-49C0-A5DA-C50FC9A82677}"/>
          </ac:spMkLst>
        </pc:spChg>
      </pc:sldChg>
      <pc:sldChg chg="modSp mod">
        <pc:chgData name="Leclerc Ludovic" userId="87d97eee-f522-435e-95f4-dabd405a99f2" providerId="ADAL" clId="{5F297669-6B3B-4057-90C9-FC251754E599}" dt="2023-10-03T08:05:35.652" v="176"/>
        <pc:sldMkLst>
          <pc:docMk/>
          <pc:sldMk cId="2694733297" sldId="2692"/>
        </pc:sldMkLst>
        <pc:spChg chg="mod">
          <ac:chgData name="Leclerc Ludovic" userId="87d97eee-f522-435e-95f4-dabd405a99f2" providerId="ADAL" clId="{5F297669-6B3B-4057-90C9-FC251754E599}" dt="2023-10-03T08:05:35.652" v="176"/>
          <ac:spMkLst>
            <pc:docMk/>
            <pc:sldMk cId="2694733297" sldId="2692"/>
            <ac:spMk id="6" creationId="{96B6EBA1-BBAC-40C0-B585-C4EAE922A285}"/>
          </ac:spMkLst>
        </pc:spChg>
      </pc:sldChg>
      <pc:sldChg chg="modSp mod">
        <pc:chgData name="Leclerc Ludovic" userId="87d97eee-f522-435e-95f4-dabd405a99f2" providerId="ADAL" clId="{5F297669-6B3B-4057-90C9-FC251754E599}" dt="2023-10-03T08:05:38.745" v="177"/>
        <pc:sldMkLst>
          <pc:docMk/>
          <pc:sldMk cId="2022222754" sldId="2693"/>
        </pc:sldMkLst>
        <pc:spChg chg="mod">
          <ac:chgData name="Leclerc Ludovic" userId="87d97eee-f522-435e-95f4-dabd405a99f2" providerId="ADAL" clId="{5F297669-6B3B-4057-90C9-FC251754E599}" dt="2023-10-03T08:05:38.745" v="177"/>
          <ac:spMkLst>
            <pc:docMk/>
            <pc:sldMk cId="2022222754" sldId="2693"/>
            <ac:spMk id="3" creationId="{6B39BD75-E2EF-4056-9802-149637CD8E49}"/>
          </ac:spMkLst>
        </pc:spChg>
      </pc:sldChg>
      <pc:sldChg chg="addSp delSp modSp add mod">
        <pc:chgData name="Leclerc Ludovic" userId="87d97eee-f522-435e-95f4-dabd405a99f2" providerId="ADAL" clId="{5F297669-6B3B-4057-90C9-FC251754E599}" dt="2023-10-03T07:58:36.412" v="128"/>
        <pc:sldMkLst>
          <pc:docMk/>
          <pc:sldMk cId="3829740949" sldId="2697"/>
        </pc:sldMkLst>
        <pc:spChg chg="del">
          <ac:chgData name="Leclerc Ludovic" userId="87d97eee-f522-435e-95f4-dabd405a99f2" providerId="ADAL" clId="{5F297669-6B3B-4057-90C9-FC251754E599}" dt="2023-10-03T07:58:00.259" v="124" actId="478"/>
          <ac:spMkLst>
            <pc:docMk/>
            <pc:sldMk cId="3829740949" sldId="2697"/>
            <ac:spMk id="2" creationId="{8ED28EF0-E523-61C1-232C-59286584720C}"/>
          </ac:spMkLst>
        </pc:spChg>
        <pc:spChg chg="del">
          <ac:chgData name="Leclerc Ludovic" userId="87d97eee-f522-435e-95f4-dabd405a99f2" providerId="ADAL" clId="{5F297669-6B3B-4057-90C9-FC251754E599}" dt="2023-10-03T07:58:00.259" v="124" actId="478"/>
          <ac:spMkLst>
            <pc:docMk/>
            <pc:sldMk cId="3829740949" sldId="2697"/>
            <ac:spMk id="3" creationId="{1CCA7614-E692-4662-BB50-C87DFA9ADEA4}"/>
          </ac:spMkLst>
        </pc:spChg>
        <pc:spChg chg="del">
          <ac:chgData name="Leclerc Ludovic" userId="87d97eee-f522-435e-95f4-dabd405a99f2" providerId="ADAL" clId="{5F297669-6B3B-4057-90C9-FC251754E599}" dt="2023-10-03T07:58:00.259" v="124" actId="478"/>
          <ac:spMkLst>
            <pc:docMk/>
            <pc:sldMk cId="3829740949" sldId="2697"/>
            <ac:spMk id="6" creationId="{F6BFF186-C871-92EC-35F4-EBC9F4D58C66}"/>
          </ac:spMkLst>
        </pc:spChg>
        <pc:spChg chg="del">
          <ac:chgData name="Leclerc Ludovic" userId="87d97eee-f522-435e-95f4-dabd405a99f2" providerId="ADAL" clId="{5F297669-6B3B-4057-90C9-FC251754E599}" dt="2023-10-03T07:58:00.259" v="124" actId="478"/>
          <ac:spMkLst>
            <pc:docMk/>
            <pc:sldMk cId="3829740949" sldId="2697"/>
            <ac:spMk id="7" creationId="{2679FC0A-869E-BF33-3021-1DC9DD829F6C}"/>
          </ac:spMkLst>
        </pc:spChg>
        <pc:spChg chg="del">
          <ac:chgData name="Leclerc Ludovic" userId="87d97eee-f522-435e-95f4-dabd405a99f2" providerId="ADAL" clId="{5F297669-6B3B-4057-90C9-FC251754E599}" dt="2023-10-03T07:58:00.259" v="124" actId="478"/>
          <ac:spMkLst>
            <pc:docMk/>
            <pc:sldMk cId="3829740949" sldId="2697"/>
            <ac:spMk id="9" creationId="{845B3E53-6A9B-FF87-812F-F6145827CF37}"/>
          </ac:spMkLst>
        </pc:spChg>
        <pc:spChg chg="del">
          <ac:chgData name="Leclerc Ludovic" userId="87d97eee-f522-435e-95f4-dabd405a99f2" providerId="ADAL" clId="{5F297669-6B3B-4057-90C9-FC251754E599}" dt="2023-10-03T07:58:00.259" v="124" actId="478"/>
          <ac:spMkLst>
            <pc:docMk/>
            <pc:sldMk cId="3829740949" sldId="2697"/>
            <ac:spMk id="10" creationId="{9BC3CE67-C1E7-271E-888E-FC0BFF03FFF4}"/>
          </ac:spMkLst>
        </pc:spChg>
        <pc:spChg chg="del">
          <ac:chgData name="Leclerc Ludovic" userId="87d97eee-f522-435e-95f4-dabd405a99f2" providerId="ADAL" clId="{5F297669-6B3B-4057-90C9-FC251754E599}" dt="2023-10-03T07:58:00.259" v="124" actId="478"/>
          <ac:spMkLst>
            <pc:docMk/>
            <pc:sldMk cId="3829740949" sldId="2697"/>
            <ac:spMk id="11" creationId="{022113A9-7194-FDC5-6DC7-CF7E72981CF9}"/>
          </ac:spMkLst>
        </pc:spChg>
        <pc:spChg chg="del mod">
          <ac:chgData name="Leclerc Ludovic" userId="87d97eee-f522-435e-95f4-dabd405a99f2" providerId="ADAL" clId="{5F297669-6B3B-4057-90C9-FC251754E599}" dt="2023-10-03T07:58:00.259" v="124" actId="478"/>
          <ac:spMkLst>
            <pc:docMk/>
            <pc:sldMk cId="3829740949" sldId="2697"/>
            <ac:spMk id="23" creationId="{98CCC20C-F24B-49DB-1CD5-61B16058DD1F}"/>
          </ac:spMkLst>
        </pc:spChg>
        <pc:spChg chg="add del mod">
          <ac:chgData name="Leclerc Ludovic" userId="87d97eee-f522-435e-95f4-dabd405a99f2" providerId="ADAL" clId="{5F297669-6B3B-4057-90C9-FC251754E599}" dt="2023-10-03T07:58:02.831" v="125" actId="478"/>
          <ac:spMkLst>
            <pc:docMk/>
            <pc:sldMk cId="3829740949" sldId="2697"/>
            <ac:spMk id="24" creationId="{56A50530-FA21-662C-4364-D8B32466D65F}"/>
          </ac:spMkLst>
        </pc:spChg>
        <pc:spChg chg="add del mod">
          <ac:chgData name="Leclerc Ludovic" userId="87d97eee-f522-435e-95f4-dabd405a99f2" providerId="ADAL" clId="{5F297669-6B3B-4057-90C9-FC251754E599}" dt="2023-10-03T07:58:24.491" v="127"/>
          <ac:spMkLst>
            <pc:docMk/>
            <pc:sldMk cId="3829740949" sldId="2697"/>
            <ac:spMk id="25" creationId="{7878902D-6826-8563-B1DB-010E63AFB2B1}"/>
          </ac:spMkLst>
        </pc:spChg>
        <pc:spChg chg="add del mod">
          <ac:chgData name="Leclerc Ludovic" userId="87d97eee-f522-435e-95f4-dabd405a99f2" providerId="ADAL" clId="{5F297669-6B3B-4057-90C9-FC251754E599}" dt="2023-10-03T07:58:24.491" v="127"/>
          <ac:spMkLst>
            <pc:docMk/>
            <pc:sldMk cId="3829740949" sldId="2697"/>
            <ac:spMk id="26" creationId="{43EB115E-5F1F-B3CE-CFC8-EBF383923869}"/>
          </ac:spMkLst>
        </pc:spChg>
        <pc:spChg chg="add del mod">
          <ac:chgData name="Leclerc Ludovic" userId="87d97eee-f522-435e-95f4-dabd405a99f2" providerId="ADAL" clId="{5F297669-6B3B-4057-90C9-FC251754E599}" dt="2023-10-03T07:58:24.491" v="127"/>
          <ac:spMkLst>
            <pc:docMk/>
            <pc:sldMk cId="3829740949" sldId="2697"/>
            <ac:spMk id="27" creationId="{C1E2FEC1-B356-C448-1860-E7C263B44FE4}"/>
          </ac:spMkLst>
        </pc:spChg>
        <pc:spChg chg="add del mod">
          <ac:chgData name="Leclerc Ludovic" userId="87d97eee-f522-435e-95f4-dabd405a99f2" providerId="ADAL" clId="{5F297669-6B3B-4057-90C9-FC251754E599}" dt="2023-10-03T07:58:24.491" v="127"/>
          <ac:spMkLst>
            <pc:docMk/>
            <pc:sldMk cId="3829740949" sldId="2697"/>
            <ac:spMk id="28" creationId="{B7C4658D-B51C-07AF-3EB8-5F6292F8864F}"/>
          </ac:spMkLst>
        </pc:spChg>
        <pc:spChg chg="mod">
          <ac:chgData name="Leclerc Ludovic" userId="87d97eee-f522-435e-95f4-dabd405a99f2" providerId="ADAL" clId="{5F297669-6B3B-4057-90C9-FC251754E599}" dt="2023-10-03T07:58:11.986" v="126"/>
          <ac:spMkLst>
            <pc:docMk/>
            <pc:sldMk cId="3829740949" sldId="2697"/>
            <ac:spMk id="30" creationId="{29447B70-B11A-7E10-6658-AFCC68A80BAB}"/>
          </ac:spMkLst>
        </pc:spChg>
        <pc:spChg chg="add del mod">
          <ac:chgData name="Leclerc Ludovic" userId="87d97eee-f522-435e-95f4-dabd405a99f2" providerId="ADAL" clId="{5F297669-6B3B-4057-90C9-FC251754E599}" dt="2023-10-03T07:58:24.491" v="127"/>
          <ac:spMkLst>
            <pc:docMk/>
            <pc:sldMk cId="3829740949" sldId="2697"/>
            <ac:spMk id="34" creationId="{126B8CCD-767F-0E1C-8B47-D25BBC04F1E6}"/>
          </ac:spMkLst>
        </pc:spChg>
        <pc:spChg chg="add del mod">
          <ac:chgData name="Leclerc Ludovic" userId="87d97eee-f522-435e-95f4-dabd405a99f2" providerId="ADAL" clId="{5F297669-6B3B-4057-90C9-FC251754E599}" dt="2023-10-03T07:58:24.491" v="127"/>
          <ac:spMkLst>
            <pc:docMk/>
            <pc:sldMk cId="3829740949" sldId="2697"/>
            <ac:spMk id="35" creationId="{69CC8F16-CAF4-B6D0-CFD2-31366BB02304}"/>
          </ac:spMkLst>
        </pc:spChg>
        <pc:spChg chg="add del mod">
          <ac:chgData name="Leclerc Ludovic" userId="87d97eee-f522-435e-95f4-dabd405a99f2" providerId="ADAL" clId="{5F297669-6B3B-4057-90C9-FC251754E599}" dt="2023-10-03T07:58:24.491" v="127"/>
          <ac:spMkLst>
            <pc:docMk/>
            <pc:sldMk cId="3829740949" sldId="2697"/>
            <ac:spMk id="36" creationId="{066B6217-2A82-AB09-D393-47C09C172DDC}"/>
          </ac:spMkLst>
        </pc:spChg>
        <pc:spChg chg="mod">
          <ac:chgData name="Leclerc Ludovic" userId="87d97eee-f522-435e-95f4-dabd405a99f2" providerId="ADAL" clId="{5F297669-6B3B-4057-90C9-FC251754E599}" dt="2023-10-03T07:58:11.986" v="126"/>
          <ac:spMkLst>
            <pc:docMk/>
            <pc:sldMk cId="3829740949" sldId="2697"/>
            <ac:spMk id="45" creationId="{914D07F2-4E86-3FFF-9257-CC290265DB3D}"/>
          </ac:spMkLst>
        </pc:spChg>
        <pc:spChg chg="mod">
          <ac:chgData name="Leclerc Ludovic" userId="87d97eee-f522-435e-95f4-dabd405a99f2" providerId="ADAL" clId="{5F297669-6B3B-4057-90C9-FC251754E599}" dt="2023-10-03T07:58:11.986" v="126"/>
          <ac:spMkLst>
            <pc:docMk/>
            <pc:sldMk cId="3829740949" sldId="2697"/>
            <ac:spMk id="47" creationId="{6A8CCAFC-365B-2F43-16F6-46FEA29DF649}"/>
          </ac:spMkLst>
        </pc:spChg>
        <pc:spChg chg="add del mod">
          <ac:chgData name="Leclerc Ludovic" userId="87d97eee-f522-435e-95f4-dabd405a99f2" providerId="ADAL" clId="{5F297669-6B3B-4057-90C9-FC251754E599}" dt="2023-10-03T07:58:24.491" v="127"/>
          <ac:spMkLst>
            <pc:docMk/>
            <pc:sldMk cId="3829740949" sldId="2697"/>
            <ac:spMk id="49" creationId="{7C3D23BC-A55D-52B5-8256-62F8A725CA14}"/>
          </ac:spMkLst>
        </pc:spChg>
        <pc:spChg chg="add mod">
          <ac:chgData name="Leclerc Ludovic" userId="87d97eee-f522-435e-95f4-dabd405a99f2" providerId="ADAL" clId="{5F297669-6B3B-4057-90C9-FC251754E599}" dt="2023-10-03T07:58:36.412" v="128"/>
          <ac:spMkLst>
            <pc:docMk/>
            <pc:sldMk cId="3829740949" sldId="2697"/>
            <ac:spMk id="50" creationId="{E1B68DEF-5D6B-25CE-7DBE-7CC4DFD0B5A4}"/>
          </ac:spMkLst>
        </pc:spChg>
        <pc:spChg chg="add mod">
          <ac:chgData name="Leclerc Ludovic" userId="87d97eee-f522-435e-95f4-dabd405a99f2" providerId="ADAL" clId="{5F297669-6B3B-4057-90C9-FC251754E599}" dt="2023-10-03T07:58:36.412" v="128"/>
          <ac:spMkLst>
            <pc:docMk/>
            <pc:sldMk cId="3829740949" sldId="2697"/>
            <ac:spMk id="51" creationId="{0E7E6810-E633-2C4D-F050-F19E0A091423}"/>
          </ac:spMkLst>
        </pc:spChg>
        <pc:spChg chg="add mod">
          <ac:chgData name="Leclerc Ludovic" userId="87d97eee-f522-435e-95f4-dabd405a99f2" providerId="ADAL" clId="{5F297669-6B3B-4057-90C9-FC251754E599}" dt="2023-10-03T07:58:36.412" v="128"/>
          <ac:spMkLst>
            <pc:docMk/>
            <pc:sldMk cId="3829740949" sldId="2697"/>
            <ac:spMk id="53" creationId="{E7485CFF-1234-77FB-2EF5-68C56E3782A3}"/>
          </ac:spMkLst>
        </pc:spChg>
        <pc:spChg chg="add mod">
          <ac:chgData name="Leclerc Ludovic" userId="87d97eee-f522-435e-95f4-dabd405a99f2" providerId="ADAL" clId="{5F297669-6B3B-4057-90C9-FC251754E599}" dt="2023-10-03T07:58:36.412" v="128"/>
          <ac:spMkLst>
            <pc:docMk/>
            <pc:sldMk cId="3829740949" sldId="2697"/>
            <ac:spMk id="54" creationId="{A9164758-2EF7-9A9E-B86A-94430A2111FB}"/>
          </ac:spMkLst>
        </pc:spChg>
        <pc:spChg chg="add mod">
          <ac:chgData name="Leclerc Ludovic" userId="87d97eee-f522-435e-95f4-dabd405a99f2" providerId="ADAL" clId="{5F297669-6B3B-4057-90C9-FC251754E599}" dt="2023-10-03T07:58:36.412" v="128"/>
          <ac:spMkLst>
            <pc:docMk/>
            <pc:sldMk cId="3829740949" sldId="2697"/>
            <ac:spMk id="55" creationId="{2273AC72-1893-837D-43D6-28BE05C01EC9}"/>
          </ac:spMkLst>
        </pc:spChg>
        <pc:spChg chg="add mod">
          <ac:chgData name="Leclerc Ludovic" userId="87d97eee-f522-435e-95f4-dabd405a99f2" providerId="ADAL" clId="{5F297669-6B3B-4057-90C9-FC251754E599}" dt="2023-10-03T07:58:36.412" v="128"/>
          <ac:spMkLst>
            <pc:docMk/>
            <pc:sldMk cId="3829740949" sldId="2697"/>
            <ac:spMk id="56" creationId="{97FEFE1A-E032-8CB1-1BF7-92FC7728BD23}"/>
          </ac:spMkLst>
        </pc:spChg>
        <pc:spChg chg="add mod">
          <ac:chgData name="Leclerc Ludovic" userId="87d97eee-f522-435e-95f4-dabd405a99f2" providerId="ADAL" clId="{5F297669-6B3B-4057-90C9-FC251754E599}" dt="2023-10-03T07:58:36.412" v="128"/>
          <ac:spMkLst>
            <pc:docMk/>
            <pc:sldMk cId="3829740949" sldId="2697"/>
            <ac:spMk id="57" creationId="{CB3D5E59-7B1D-7B91-EB6A-C225B9909FB9}"/>
          </ac:spMkLst>
        </pc:spChg>
        <pc:spChg chg="mod">
          <ac:chgData name="Leclerc Ludovic" userId="87d97eee-f522-435e-95f4-dabd405a99f2" providerId="ADAL" clId="{5F297669-6B3B-4057-90C9-FC251754E599}" dt="2023-10-03T07:58:36.412" v="128"/>
          <ac:spMkLst>
            <pc:docMk/>
            <pc:sldMk cId="3829740949" sldId="2697"/>
            <ac:spMk id="65" creationId="{1EEBFB04-433B-25E2-8BE1-98E08F7F9DDD}"/>
          </ac:spMkLst>
        </pc:spChg>
        <pc:spChg chg="mod">
          <ac:chgData name="Leclerc Ludovic" userId="87d97eee-f522-435e-95f4-dabd405a99f2" providerId="ADAL" clId="{5F297669-6B3B-4057-90C9-FC251754E599}" dt="2023-10-03T07:58:36.412" v="128"/>
          <ac:spMkLst>
            <pc:docMk/>
            <pc:sldMk cId="3829740949" sldId="2697"/>
            <ac:spMk id="67" creationId="{40A84189-3BDE-5E02-E4D8-0A268EFFA548}"/>
          </ac:spMkLst>
        </pc:spChg>
        <pc:grpChg chg="del">
          <ac:chgData name="Leclerc Ludovic" userId="87d97eee-f522-435e-95f4-dabd405a99f2" providerId="ADAL" clId="{5F297669-6B3B-4057-90C9-FC251754E599}" dt="2023-10-03T07:58:00.259" v="124" actId="478"/>
          <ac:grpSpMkLst>
            <pc:docMk/>
            <pc:sldMk cId="3829740949" sldId="2697"/>
            <ac:grpSpMk id="13" creationId="{ECD01D25-3F46-DD83-F55D-1087F6CCDB89}"/>
          </ac:grpSpMkLst>
        </pc:grpChg>
        <pc:grpChg chg="del">
          <ac:chgData name="Leclerc Ludovic" userId="87d97eee-f522-435e-95f4-dabd405a99f2" providerId="ADAL" clId="{5F297669-6B3B-4057-90C9-FC251754E599}" dt="2023-10-03T07:58:00.259" v="124" actId="478"/>
          <ac:grpSpMkLst>
            <pc:docMk/>
            <pc:sldMk cId="3829740949" sldId="2697"/>
            <ac:grpSpMk id="18" creationId="{1D13C703-9E13-0474-7C99-C7F2284564E9}"/>
          </ac:grpSpMkLst>
        </pc:grpChg>
        <pc:grpChg chg="add del mod">
          <ac:chgData name="Leclerc Ludovic" userId="87d97eee-f522-435e-95f4-dabd405a99f2" providerId="ADAL" clId="{5F297669-6B3B-4057-90C9-FC251754E599}" dt="2023-10-03T07:58:24.491" v="127"/>
          <ac:grpSpMkLst>
            <pc:docMk/>
            <pc:sldMk cId="3829740949" sldId="2697"/>
            <ac:grpSpMk id="29" creationId="{768BFBD7-34B4-9521-0736-23FA00E3B694}"/>
          </ac:grpSpMkLst>
        </pc:grpChg>
        <pc:grpChg chg="add del mod">
          <ac:chgData name="Leclerc Ludovic" userId="87d97eee-f522-435e-95f4-dabd405a99f2" providerId="ADAL" clId="{5F297669-6B3B-4057-90C9-FC251754E599}" dt="2023-10-03T07:58:24.491" v="127"/>
          <ac:grpSpMkLst>
            <pc:docMk/>
            <pc:sldMk cId="3829740949" sldId="2697"/>
            <ac:grpSpMk id="37" creationId="{441BABBB-B398-1058-9288-3C9576D0B290}"/>
          </ac:grpSpMkLst>
        </pc:grpChg>
        <pc:grpChg chg="add del mod">
          <ac:chgData name="Leclerc Ludovic" userId="87d97eee-f522-435e-95f4-dabd405a99f2" providerId="ADAL" clId="{5F297669-6B3B-4057-90C9-FC251754E599}" dt="2023-10-03T07:58:24.491" v="127"/>
          <ac:grpSpMkLst>
            <pc:docMk/>
            <pc:sldMk cId="3829740949" sldId="2697"/>
            <ac:grpSpMk id="44" creationId="{CB86488D-020F-7605-5DB2-2FFE3CD5CADD}"/>
          </ac:grpSpMkLst>
        </pc:grpChg>
        <pc:grpChg chg="mod">
          <ac:chgData name="Leclerc Ludovic" userId="87d97eee-f522-435e-95f4-dabd405a99f2" providerId="ADAL" clId="{5F297669-6B3B-4057-90C9-FC251754E599}" dt="2023-10-03T07:58:11.986" v="126"/>
          <ac:grpSpMkLst>
            <pc:docMk/>
            <pc:sldMk cId="3829740949" sldId="2697"/>
            <ac:grpSpMk id="46" creationId="{725AFECB-C460-7D77-220E-1387347C86EB}"/>
          </ac:grpSpMkLst>
        </pc:grpChg>
        <pc:grpChg chg="add mod">
          <ac:chgData name="Leclerc Ludovic" userId="87d97eee-f522-435e-95f4-dabd405a99f2" providerId="ADAL" clId="{5F297669-6B3B-4057-90C9-FC251754E599}" dt="2023-10-03T07:58:36.412" v="128"/>
          <ac:grpSpMkLst>
            <pc:docMk/>
            <pc:sldMk cId="3829740949" sldId="2697"/>
            <ac:grpSpMk id="59" creationId="{422CF274-8B67-2BBE-82B0-CD886037438D}"/>
          </ac:grpSpMkLst>
        </pc:grpChg>
        <pc:grpChg chg="add mod">
          <ac:chgData name="Leclerc Ludovic" userId="87d97eee-f522-435e-95f4-dabd405a99f2" providerId="ADAL" clId="{5F297669-6B3B-4057-90C9-FC251754E599}" dt="2023-10-03T07:58:36.412" v="128"/>
          <ac:grpSpMkLst>
            <pc:docMk/>
            <pc:sldMk cId="3829740949" sldId="2697"/>
            <ac:grpSpMk id="64" creationId="{0426DC99-E1D4-026C-CF6F-1FBE63294783}"/>
          </ac:grpSpMkLst>
        </pc:grpChg>
        <pc:grpChg chg="mod">
          <ac:chgData name="Leclerc Ludovic" userId="87d97eee-f522-435e-95f4-dabd405a99f2" providerId="ADAL" clId="{5F297669-6B3B-4057-90C9-FC251754E599}" dt="2023-10-03T07:58:36.412" v="128"/>
          <ac:grpSpMkLst>
            <pc:docMk/>
            <pc:sldMk cId="3829740949" sldId="2697"/>
            <ac:grpSpMk id="66" creationId="{C42EDC32-64C7-EF71-BB1B-7DEA20B9E74F}"/>
          </ac:grpSpMkLst>
        </pc:grpChg>
        <pc:picChg chg="del">
          <ac:chgData name="Leclerc Ludovic" userId="87d97eee-f522-435e-95f4-dabd405a99f2" providerId="ADAL" clId="{5F297669-6B3B-4057-90C9-FC251754E599}" dt="2023-10-03T07:58:00.259" v="124" actId="478"/>
          <ac:picMkLst>
            <pc:docMk/>
            <pc:sldMk cId="3829740949" sldId="2697"/>
            <ac:picMk id="5" creationId="{E7831C6B-EAAC-6F7F-872C-34911AF5CF7F}"/>
          </ac:picMkLst>
        </pc:picChg>
        <pc:picChg chg="del">
          <ac:chgData name="Leclerc Ludovic" userId="87d97eee-f522-435e-95f4-dabd405a99f2" providerId="ADAL" clId="{5F297669-6B3B-4057-90C9-FC251754E599}" dt="2023-10-03T07:58:00.259" v="124" actId="478"/>
          <ac:picMkLst>
            <pc:docMk/>
            <pc:sldMk cId="3829740949" sldId="2697"/>
            <ac:picMk id="8" creationId="{EE781403-BAFF-09D2-3BBE-D9EDEA264580}"/>
          </ac:picMkLst>
        </pc:picChg>
        <pc:picChg chg="del">
          <ac:chgData name="Leclerc Ludovic" userId="87d97eee-f522-435e-95f4-dabd405a99f2" providerId="ADAL" clId="{5F297669-6B3B-4057-90C9-FC251754E599}" dt="2023-10-03T07:58:00.259" v="124" actId="478"/>
          <ac:picMkLst>
            <pc:docMk/>
            <pc:sldMk cId="3829740949" sldId="2697"/>
            <ac:picMk id="12" creationId="{FE224D9D-FB63-2A57-4A68-5A5A5D860771}"/>
          </ac:picMkLst>
        </pc:picChg>
        <pc:picChg chg="del">
          <ac:chgData name="Leclerc Ludovic" userId="87d97eee-f522-435e-95f4-dabd405a99f2" providerId="ADAL" clId="{5F297669-6B3B-4057-90C9-FC251754E599}" dt="2023-10-03T07:58:00.259" v="124" actId="478"/>
          <ac:picMkLst>
            <pc:docMk/>
            <pc:sldMk cId="3829740949" sldId="2697"/>
            <ac:picMk id="16" creationId="{FCB868AF-56DD-C464-CE1B-2187753DC6A5}"/>
          </ac:picMkLst>
        </pc:picChg>
        <pc:picChg chg="del">
          <ac:chgData name="Leclerc Ludovic" userId="87d97eee-f522-435e-95f4-dabd405a99f2" providerId="ADAL" clId="{5F297669-6B3B-4057-90C9-FC251754E599}" dt="2023-10-03T07:58:00.259" v="124" actId="478"/>
          <ac:picMkLst>
            <pc:docMk/>
            <pc:sldMk cId="3829740949" sldId="2697"/>
            <ac:picMk id="17" creationId="{9C85D142-34AB-1C89-0642-981782F157CA}"/>
          </ac:picMkLst>
        </pc:picChg>
        <pc:picChg chg="add del mod">
          <ac:chgData name="Leclerc Ludovic" userId="87d97eee-f522-435e-95f4-dabd405a99f2" providerId="ADAL" clId="{5F297669-6B3B-4057-90C9-FC251754E599}" dt="2023-10-03T07:58:24.491" v="127"/>
          <ac:picMkLst>
            <pc:docMk/>
            <pc:sldMk cId="3829740949" sldId="2697"/>
            <ac:picMk id="32" creationId="{FC49D1E5-57DC-4B04-F719-416F3B254417}"/>
          </ac:picMkLst>
        </pc:picChg>
        <pc:picChg chg="add del mod">
          <ac:chgData name="Leclerc Ludovic" userId="87d97eee-f522-435e-95f4-dabd405a99f2" providerId="ADAL" clId="{5F297669-6B3B-4057-90C9-FC251754E599}" dt="2023-10-03T07:58:24.491" v="127"/>
          <ac:picMkLst>
            <pc:docMk/>
            <pc:sldMk cId="3829740949" sldId="2697"/>
            <ac:picMk id="33" creationId="{9445AB4E-4F07-52CD-B5A9-C1BA1AEA1610}"/>
          </ac:picMkLst>
        </pc:picChg>
        <pc:picChg chg="mod">
          <ac:chgData name="Leclerc Ludovic" userId="87d97eee-f522-435e-95f4-dabd405a99f2" providerId="ADAL" clId="{5F297669-6B3B-4057-90C9-FC251754E599}" dt="2023-10-03T07:58:11.986" v="126"/>
          <ac:picMkLst>
            <pc:docMk/>
            <pc:sldMk cId="3829740949" sldId="2697"/>
            <ac:picMk id="38" creationId="{FE5D58DC-8269-9008-0C9D-3DE6890BE93C}"/>
          </ac:picMkLst>
        </pc:picChg>
        <pc:picChg chg="mod">
          <ac:chgData name="Leclerc Ludovic" userId="87d97eee-f522-435e-95f4-dabd405a99f2" providerId="ADAL" clId="{5F297669-6B3B-4057-90C9-FC251754E599}" dt="2023-10-03T07:58:11.986" v="126"/>
          <ac:picMkLst>
            <pc:docMk/>
            <pc:sldMk cId="3829740949" sldId="2697"/>
            <ac:picMk id="39" creationId="{9D0C3812-A851-7CAC-5771-5B415AE6348B}"/>
          </ac:picMkLst>
        </pc:picChg>
        <pc:picChg chg="add del mod">
          <ac:chgData name="Leclerc Ludovic" userId="87d97eee-f522-435e-95f4-dabd405a99f2" providerId="ADAL" clId="{5F297669-6B3B-4057-90C9-FC251754E599}" dt="2023-10-03T07:58:24.491" v="127"/>
          <ac:picMkLst>
            <pc:docMk/>
            <pc:sldMk cId="3829740949" sldId="2697"/>
            <ac:picMk id="40" creationId="{C73F0B7C-B4A0-F6B5-A0AB-157DF3E5CC56}"/>
          </ac:picMkLst>
        </pc:picChg>
        <pc:picChg chg="add del mod">
          <ac:chgData name="Leclerc Ludovic" userId="87d97eee-f522-435e-95f4-dabd405a99f2" providerId="ADAL" clId="{5F297669-6B3B-4057-90C9-FC251754E599}" dt="2023-10-03T07:58:24.491" v="127"/>
          <ac:picMkLst>
            <pc:docMk/>
            <pc:sldMk cId="3829740949" sldId="2697"/>
            <ac:picMk id="41" creationId="{148B5322-93CD-C15A-2788-76720DAE9DCA}"/>
          </ac:picMkLst>
        </pc:picChg>
        <pc:picChg chg="add del mod">
          <ac:chgData name="Leclerc Ludovic" userId="87d97eee-f522-435e-95f4-dabd405a99f2" providerId="ADAL" clId="{5F297669-6B3B-4057-90C9-FC251754E599}" dt="2023-10-03T07:58:24.491" v="127"/>
          <ac:picMkLst>
            <pc:docMk/>
            <pc:sldMk cId="3829740949" sldId="2697"/>
            <ac:picMk id="42" creationId="{64E41596-4E55-F4BD-4B61-AA33126593D6}"/>
          </ac:picMkLst>
        </pc:picChg>
        <pc:picChg chg="add del mod">
          <ac:chgData name="Leclerc Ludovic" userId="87d97eee-f522-435e-95f4-dabd405a99f2" providerId="ADAL" clId="{5F297669-6B3B-4057-90C9-FC251754E599}" dt="2023-10-03T07:58:24.491" v="127"/>
          <ac:picMkLst>
            <pc:docMk/>
            <pc:sldMk cId="3829740949" sldId="2697"/>
            <ac:picMk id="43" creationId="{CA344C79-0064-BC45-DCAB-840EC9FFC237}"/>
          </ac:picMkLst>
        </pc:picChg>
        <pc:picChg chg="add mod">
          <ac:chgData name="Leclerc Ludovic" userId="87d97eee-f522-435e-95f4-dabd405a99f2" providerId="ADAL" clId="{5F297669-6B3B-4057-90C9-FC251754E599}" dt="2023-10-03T07:58:36.412" v="128"/>
          <ac:picMkLst>
            <pc:docMk/>
            <pc:sldMk cId="3829740949" sldId="2697"/>
            <ac:picMk id="52" creationId="{27BECE01-D3F3-BE66-7FFC-3AC6F7DEFC62}"/>
          </ac:picMkLst>
        </pc:picChg>
        <pc:picChg chg="add mod">
          <ac:chgData name="Leclerc Ludovic" userId="87d97eee-f522-435e-95f4-dabd405a99f2" providerId="ADAL" clId="{5F297669-6B3B-4057-90C9-FC251754E599}" dt="2023-10-03T07:58:36.412" v="128"/>
          <ac:picMkLst>
            <pc:docMk/>
            <pc:sldMk cId="3829740949" sldId="2697"/>
            <ac:picMk id="58" creationId="{75A9F58B-5A60-2315-1CC1-6A8AC8941AC5}"/>
          </ac:picMkLst>
        </pc:picChg>
        <pc:picChg chg="mod">
          <ac:chgData name="Leclerc Ludovic" userId="87d97eee-f522-435e-95f4-dabd405a99f2" providerId="ADAL" clId="{5F297669-6B3B-4057-90C9-FC251754E599}" dt="2023-10-03T07:58:36.412" v="128"/>
          <ac:picMkLst>
            <pc:docMk/>
            <pc:sldMk cId="3829740949" sldId="2697"/>
            <ac:picMk id="60" creationId="{077D9F97-7E7E-5735-10E7-1A129AEC1017}"/>
          </ac:picMkLst>
        </pc:picChg>
        <pc:picChg chg="mod">
          <ac:chgData name="Leclerc Ludovic" userId="87d97eee-f522-435e-95f4-dabd405a99f2" providerId="ADAL" clId="{5F297669-6B3B-4057-90C9-FC251754E599}" dt="2023-10-03T07:58:36.412" v="128"/>
          <ac:picMkLst>
            <pc:docMk/>
            <pc:sldMk cId="3829740949" sldId="2697"/>
            <ac:picMk id="61" creationId="{2A640C28-6636-34FB-2E9F-35A5F35F1B6B}"/>
          </ac:picMkLst>
        </pc:picChg>
        <pc:picChg chg="add mod">
          <ac:chgData name="Leclerc Ludovic" userId="87d97eee-f522-435e-95f4-dabd405a99f2" providerId="ADAL" clId="{5F297669-6B3B-4057-90C9-FC251754E599}" dt="2023-10-03T07:58:36.412" v="128"/>
          <ac:picMkLst>
            <pc:docMk/>
            <pc:sldMk cId="3829740949" sldId="2697"/>
            <ac:picMk id="62" creationId="{C56C9401-3D46-4E04-4692-144B59E91694}"/>
          </ac:picMkLst>
        </pc:picChg>
        <pc:picChg chg="add mod">
          <ac:chgData name="Leclerc Ludovic" userId="87d97eee-f522-435e-95f4-dabd405a99f2" providerId="ADAL" clId="{5F297669-6B3B-4057-90C9-FC251754E599}" dt="2023-10-03T07:58:36.412" v="128"/>
          <ac:picMkLst>
            <pc:docMk/>
            <pc:sldMk cId="3829740949" sldId="2697"/>
            <ac:picMk id="63" creationId="{2D8F8DFF-B9D5-BD81-C368-44A7E0E890C7}"/>
          </ac:picMkLst>
        </pc:picChg>
        <pc:picChg chg="add mod">
          <ac:chgData name="Leclerc Ludovic" userId="87d97eee-f522-435e-95f4-dabd405a99f2" providerId="ADAL" clId="{5F297669-6B3B-4057-90C9-FC251754E599}" dt="2023-10-03T07:58:36.412" v="128"/>
          <ac:picMkLst>
            <pc:docMk/>
            <pc:sldMk cId="3829740949" sldId="2697"/>
            <ac:picMk id="69" creationId="{25C3E34B-092D-EC77-F11A-0579875D4FF3}"/>
          </ac:picMkLst>
        </pc:picChg>
        <pc:cxnChg chg="mod">
          <ac:chgData name="Leclerc Ludovic" userId="87d97eee-f522-435e-95f4-dabd405a99f2" providerId="ADAL" clId="{5F297669-6B3B-4057-90C9-FC251754E599}" dt="2023-10-03T07:58:11.986" v="126"/>
          <ac:cxnSpMkLst>
            <pc:docMk/>
            <pc:sldMk cId="3829740949" sldId="2697"/>
            <ac:cxnSpMk id="31" creationId="{AF4600E5-FAE5-8F28-247C-A363247B5053}"/>
          </ac:cxnSpMkLst>
        </pc:cxnChg>
        <pc:cxnChg chg="mod">
          <ac:chgData name="Leclerc Ludovic" userId="87d97eee-f522-435e-95f4-dabd405a99f2" providerId="ADAL" clId="{5F297669-6B3B-4057-90C9-FC251754E599}" dt="2023-10-03T07:58:11.986" v="126"/>
          <ac:cxnSpMkLst>
            <pc:docMk/>
            <pc:sldMk cId="3829740949" sldId="2697"/>
            <ac:cxnSpMk id="48" creationId="{9AD267EC-0F9F-C7CA-B0BE-0E5DF7325BCC}"/>
          </ac:cxnSpMkLst>
        </pc:cxnChg>
        <pc:cxnChg chg="mod">
          <ac:chgData name="Leclerc Ludovic" userId="87d97eee-f522-435e-95f4-dabd405a99f2" providerId="ADAL" clId="{5F297669-6B3B-4057-90C9-FC251754E599}" dt="2023-10-03T07:58:36.412" v="128"/>
          <ac:cxnSpMkLst>
            <pc:docMk/>
            <pc:sldMk cId="3829740949" sldId="2697"/>
            <ac:cxnSpMk id="68" creationId="{8A154EC9-03F1-26D9-03D9-7F4C58445C72}"/>
          </ac:cxnSpMkLst>
        </pc:cxnChg>
      </pc:sldChg>
      <pc:sldChg chg="addSp delSp modSp add mod">
        <pc:chgData name="Leclerc Ludovic" userId="87d97eee-f522-435e-95f4-dabd405a99f2" providerId="ADAL" clId="{5F297669-6B3B-4057-90C9-FC251754E599}" dt="2023-10-03T08:02:08.170" v="160"/>
        <pc:sldMkLst>
          <pc:docMk/>
          <pc:sldMk cId="1946036234" sldId="2726"/>
        </pc:sldMkLst>
        <pc:spChg chg="del">
          <ac:chgData name="Leclerc Ludovic" userId="87d97eee-f522-435e-95f4-dabd405a99f2" providerId="ADAL" clId="{5F297669-6B3B-4057-90C9-FC251754E599}" dt="2023-10-03T08:01:53.469" v="158" actId="478"/>
          <ac:spMkLst>
            <pc:docMk/>
            <pc:sldMk cId="1946036234" sldId="2726"/>
            <ac:spMk id="2" creationId="{2917FD22-ADC0-4E3C-99C2-7F06B65FEC56}"/>
          </ac:spMkLst>
        </pc:spChg>
        <pc:spChg chg="del">
          <ac:chgData name="Leclerc Ludovic" userId="87d97eee-f522-435e-95f4-dabd405a99f2" providerId="ADAL" clId="{5F297669-6B3B-4057-90C9-FC251754E599}" dt="2023-10-03T08:01:53.469" v="158" actId="478"/>
          <ac:spMkLst>
            <pc:docMk/>
            <pc:sldMk cId="1946036234" sldId="2726"/>
            <ac:spMk id="4" creationId="{CE5C4A22-91F6-8C50-B662-B8B514FC4D12}"/>
          </ac:spMkLst>
        </pc:spChg>
        <pc:spChg chg="del">
          <ac:chgData name="Leclerc Ludovic" userId="87d97eee-f522-435e-95f4-dabd405a99f2" providerId="ADAL" clId="{5F297669-6B3B-4057-90C9-FC251754E599}" dt="2023-10-03T08:01:53.469" v="158" actId="478"/>
          <ac:spMkLst>
            <pc:docMk/>
            <pc:sldMk cId="1946036234" sldId="2726"/>
            <ac:spMk id="5" creationId="{00000000-0000-0000-0000-000000000000}"/>
          </ac:spMkLst>
        </pc:spChg>
        <pc:spChg chg="del">
          <ac:chgData name="Leclerc Ludovic" userId="87d97eee-f522-435e-95f4-dabd405a99f2" providerId="ADAL" clId="{5F297669-6B3B-4057-90C9-FC251754E599}" dt="2023-10-03T08:01:53.469" v="158" actId="478"/>
          <ac:spMkLst>
            <pc:docMk/>
            <pc:sldMk cId="1946036234" sldId="2726"/>
            <ac:spMk id="6" creationId="{00000000-0000-0000-0000-000000000000}"/>
          </ac:spMkLst>
        </pc:spChg>
        <pc:spChg chg="del">
          <ac:chgData name="Leclerc Ludovic" userId="87d97eee-f522-435e-95f4-dabd405a99f2" providerId="ADAL" clId="{5F297669-6B3B-4057-90C9-FC251754E599}" dt="2023-10-03T08:01:53.469" v="158" actId="478"/>
          <ac:spMkLst>
            <pc:docMk/>
            <pc:sldMk cId="1946036234" sldId="2726"/>
            <ac:spMk id="7" creationId="{E5980103-8409-4788-4D67-299705AE6010}"/>
          </ac:spMkLst>
        </pc:spChg>
        <pc:spChg chg="add del mod">
          <ac:chgData name="Leclerc Ludovic" userId="87d97eee-f522-435e-95f4-dabd405a99f2" providerId="ADAL" clId="{5F297669-6B3B-4057-90C9-FC251754E599}" dt="2023-10-03T08:01:55.302" v="159" actId="478"/>
          <ac:spMkLst>
            <pc:docMk/>
            <pc:sldMk cId="1946036234" sldId="2726"/>
            <ac:spMk id="9" creationId="{95BFB2E7-4F22-96F9-B0AB-F192CCA34530}"/>
          </ac:spMkLst>
        </pc:spChg>
        <pc:spChg chg="add mod">
          <ac:chgData name="Leclerc Ludovic" userId="87d97eee-f522-435e-95f4-dabd405a99f2" providerId="ADAL" clId="{5F297669-6B3B-4057-90C9-FC251754E599}" dt="2023-10-03T08:02:08.170" v="160"/>
          <ac:spMkLst>
            <pc:docMk/>
            <pc:sldMk cId="1946036234" sldId="2726"/>
            <ac:spMk id="10" creationId="{F53C99DB-CAF3-BD5F-8DD1-BF2532E3AC7F}"/>
          </ac:spMkLst>
        </pc:spChg>
        <pc:spChg chg="add mod">
          <ac:chgData name="Leclerc Ludovic" userId="87d97eee-f522-435e-95f4-dabd405a99f2" providerId="ADAL" clId="{5F297669-6B3B-4057-90C9-FC251754E599}" dt="2023-10-03T08:02:08.170" v="160"/>
          <ac:spMkLst>
            <pc:docMk/>
            <pc:sldMk cId="1946036234" sldId="2726"/>
            <ac:spMk id="11" creationId="{0C673DEE-CDFC-0BF4-CD1D-FF93C7B7B457}"/>
          </ac:spMkLst>
        </pc:spChg>
        <pc:spChg chg="add mod">
          <ac:chgData name="Leclerc Ludovic" userId="87d97eee-f522-435e-95f4-dabd405a99f2" providerId="ADAL" clId="{5F297669-6B3B-4057-90C9-FC251754E599}" dt="2023-10-03T08:02:08.170" v="160"/>
          <ac:spMkLst>
            <pc:docMk/>
            <pc:sldMk cId="1946036234" sldId="2726"/>
            <ac:spMk id="13" creationId="{50DDD6F6-2353-2861-507F-E3C00E7C02DE}"/>
          </ac:spMkLst>
        </pc:spChg>
        <pc:spChg chg="add mod">
          <ac:chgData name="Leclerc Ludovic" userId="87d97eee-f522-435e-95f4-dabd405a99f2" providerId="ADAL" clId="{5F297669-6B3B-4057-90C9-FC251754E599}" dt="2023-10-03T08:02:08.170" v="160"/>
          <ac:spMkLst>
            <pc:docMk/>
            <pc:sldMk cId="1946036234" sldId="2726"/>
            <ac:spMk id="14" creationId="{5D335F8A-C932-709F-5865-B31F51C588D9}"/>
          </ac:spMkLst>
        </pc:spChg>
        <pc:spChg chg="add mod">
          <ac:chgData name="Leclerc Ludovic" userId="87d97eee-f522-435e-95f4-dabd405a99f2" providerId="ADAL" clId="{5F297669-6B3B-4057-90C9-FC251754E599}" dt="2023-10-03T08:02:08.170" v="160"/>
          <ac:spMkLst>
            <pc:docMk/>
            <pc:sldMk cId="1946036234" sldId="2726"/>
            <ac:spMk id="15" creationId="{939AFF8F-8002-D414-2C00-FB3C77A16F8F}"/>
          </ac:spMkLst>
        </pc:spChg>
        <pc:spChg chg="add mod">
          <ac:chgData name="Leclerc Ludovic" userId="87d97eee-f522-435e-95f4-dabd405a99f2" providerId="ADAL" clId="{5F297669-6B3B-4057-90C9-FC251754E599}" dt="2023-10-03T08:02:08.170" v="160"/>
          <ac:spMkLst>
            <pc:docMk/>
            <pc:sldMk cId="1946036234" sldId="2726"/>
            <ac:spMk id="16" creationId="{2D57AE0B-D394-F784-35CE-7DD2219D8F52}"/>
          </ac:spMkLst>
        </pc:spChg>
        <pc:spChg chg="add mod">
          <ac:chgData name="Leclerc Ludovic" userId="87d97eee-f522-435e-95f4-dabd405a99f2" providerId="ADAL" clId="{5F297669-6B3B-4057-90C9-FC251754E599}" dt="2023-10-03T08:02:08.170" v="160"/>
          <ac:spMkLst>
            <pc:docMk/>
            <pc:sldMk cId="1946036234" sldId="2726"/>
            <ac:spMk id="18" creationId="{5B04F34D-D18B-1B52-24F7-394071CEDF38}"/>
          </ac:spMkLst>
        </pc:spChg>
        <pc:spChg chg="add mod">
          <ac:chgData name="Leclerc Ludovic" userId="87d97eee-f522-435e-95f4-dabd405a99f2" providerId="ADAL" clId="{5F297669-6B3B-4057-90C9-FC251754E599}" dt="2023-10-03T08:02:08.170" v="160"/>
          <ac:spMkLst>
            <pc:docMk/>
            <pc:sldMk cId="1946036234" sldId="2726"/>
            <ac:spMk id="19" creationId="{D8BAEDEE-F504-3DCE-25EE-35E9FE3EE833}"/>
          </ac:spMkLst>
        </pc:spChg>
        <pc:spChg chg="add mod">
          <ac:chgData name="Leclerc Ludovic" userId="87d97eee-f522-435e-95f4-dabd405a99f2" providerId="ADAL" clId="{5F297669-6B3B-4057-90C9-FC251754E599}" dt="2023-10-03T08:02:08.170" v="160"/>
          <ac:spMkLst>
            <pc:docMk/>
            <pc:sldMk cId="1946036234" sldId="2726"/>
            <ac:spMk id="21" creationId="{A188C29F-BF8D-A9EC-618B-75B05E4A5DD5}"/>
          </ac:spMkLst>
        </pc:spChg>
        <pc:spChg chg="mod">
          <ac:chgData name="Leclerc Ludovic" userId="87d97eee-f522-435e-95f4-dabd405a99f2" providerId="ADAL" clId="{5F297669-6B3B-4057-90C9-FC251754E599}" dt="2023-10-03T08:02:08.170" v="160"/>
          <ac:spMkLst>
            <pc:docMk/>
            <pc:sldMk cId="1946036234" sldId="2726"/>
            <ac:spMk id="23" creationId="{341F0C1F-5DE8-508F-6B26-F2DB8C15EAED}"/>
          </ac:spMkLst>
        </pc:spChg>
        <pc:spChg chg="mod">
          <ac:chgData name="Leclerc Ludovic" userId="87d97eee-f522-435e-95f4-dabd405a99f2" providerId="ADAL" clId="{5F297669-6B3B-4057-90C9-FC251754E599}" dt="2023-10-03T08:02:08.170" v="160"/>
          <ac:spMkLst>
            <pc:docMk/>
            <pc:sldMk cId="1946036234" sldId="2726"/>
            <ac:spMk id="24" creationId="{A325F22B-A621-1151-0932-61C500792D73}"/>
          </ac:spMkLst>
        </pc:spChg>
        <pc:spChg chg="mod">
          <ac:chgData name="Leclerc Ludovic" userId="87d97eee-f522-435e-95f4-dabd405a99f2" providerId="ADAL" clId="{5F297669-6B3B-4057-90C9-FC251754E599}" dt="2023-10-03T08:02:08.170" v="160"/>
          <ac:spMkLst>
            <pc:docMk/>
            <pc:sldMk cId="1946036234" sldId="2726"/>
            <ac:spMk id="25" creationId="{DED50705-69B3-1FB7-494D-74B79B141045}"/>
          </ac:spMkLst>
        </pc:spChg>
        <pc:spChg chg="mod">
          <ac:chgData name="Leclerc Ludovic" userId="87d97eee-f522-435e-95f4-dabd405a99f2" providerId="ADAL" clId="{5F297669-6B3B-4057-90C9-FC251754E599}" dt="2023-10-03T08:02:08.170" v="160"/>
          <ac:spMkLst>
            <pc:docMk/>
            <pc:sldMk cId="1946036234" sldId="2726"/>
            <ac:spMk id="26" creationId="{560F73F7-5752-CC4F-9A01-0B85271FE3D3}"/>
          </ac:spMkLst>
        </pc:spChg>
        <pc:spChg chg="mod">
          <ac:chgData name="Leclerc Ludovic" userId="87d97eee-f522-435e-95f4-dabd405a99f2" providerId="ADAL" clId="{5F297669-6B3B-4057-90C9-FC251754E599}" dt="2023-10-03T08:02:08.170" v="160"/>
          <ac:spMkLst>
            <pc:docMk/>
            <pc:sldMk cId="1946036234" sldId="2726"/>
            <ac:spMk id="27" creationId="{31A8B714-874E-0399-6A01-1BD5C01011EB}"/>
          </ac:spMkLst>
        </pc:spChg>
        <pc:spChg chg="mod">
          <ac:chgData name="Leclerc Ludovic" userId="87d97eee-f522-435e-95f4-dabd405a99f2" providerId="ADAL" clId="{5F297669-6B3B-4057-90C9-FC251754E599}" dt="2023-10-03T08:02:08.170" v="160"/>
          <ac:spMkLst>
            <pc:docMk/>
            <pc:sldMk cId="1946036234" sldId="2726"/>
            <ac:spMk id="28" creationId="{8CD3334C-86AC-54E2-04F4-0472356DE255}"/>
          </ac:spMkLst>
        </pc:spChg>
        <pc:spChg chg="del">
          <ac:chgData name="Leclerc Ludovic" userId="87d97eee-f522-435e-95f4-dabd405a99f2" providerId="ADAL" clId="{5F297669-6B3B-4057-90C9-FC251754E599}" dt="2023-10-03T08:01:53.469" v="158" actId="478"/>
          <ac:spMkLst>
            <pc:docMk/>
            <pc:sldMk cId="1946036234" sldId="2726"/>
            <ac:spMk id="30" creationId="{938E0A75-9F03-4FEA-937D-ECD240DE3E47}"/>
          </ac:spMkLst>
        </pc:spChg>
        <pc:spChg chg="del">
          <ac:chgData name="Leclerc Ludovic" userId="87d97eee-f522-435e-95f4-dabd405a99f2" providerId="ADAL" clId="{5F297669-6B3B-4057-90C9-FC251754E599}" dt="2023-10-03T08:01:53.469" v="158" actId="478"/>
          <ac:spMkLst>
            <pc:docMk/>
            <pc:sldMk cId="1946036234" sldId="2726"/>
            <ac:spMk id="31" creationId="{00000000-0000-0000-0000-000000000000}"/>
          </ac:spMkLst>
        </pc:spChg>
        <pc:spChg chg="del">
          <ac:chgData name="Leclerc Ludovic" userId="87d97eee-f522-435e-95f4-dabd405a99f2" providerId="ADAL" clId="{5F297669-6B3B-4057-90C9-FC251754E599}" dt="2023-10-03T08:01:53.469" v="158" actId="478"/>
          <ac:spMkLst>
            <pc:docMk/>
            <pc:sldMk cId="1946036234" sldId="2726"/>
            <ac:spMk id="32" creationId="{00000000-0000-0000-0000-000000000000}"/>
          </ac:spMkLst>
        </pc:spChg>
        <pc:spChg chg="del">
          <ac:chgData name="Leclerc Ludovic" userId="87d97eee-f522-435e-95f4-dabd405a99f2" providerId="ADAL" clId="{5F297669-6B3B-4057-90C9-FC251754E599}" dt="2023-10-03T08:01:53.469" v="158" actId="478"/>
          <ac:spMkLst>
            <pc:docMk/>
            <pc:sldMk cId="1946036234" sldId="2726"/>
            <ac:spMk id="35" creationId="{00000000-0000-0000-0000-000000000000}"/>
          </ac:spMkLst>
        </pc:spChg>
        <pc:spChg chg="del">
          <ac:chgData name="Leclerc Ludovic" userId="87d97eee-f522-435e-95f4-dabd405a99f2" providerId="ADAL" clId="{5F297669-6B3B-4057-90C9-FC251754E599}" dt="2023-10-03T08:01:53.469" v="158" actId="478"/>
          <ac:spMkLst>
            <pc:docMk/>
            <pc:sldMk cId="1946036234" sldId="2726"/>
            <ac:spMk id="39" creationId="{00000000-0000-0000-0000-000000000000}"/>
          </ac:spMkLst>
        </pc:spChg>
        <pc:spChg chg="del">
          <ac:chgData name="Leclerc Ludovic" userId="87d97eee-f522-435e-95f4-dabd405a99f2" providerId="ADAL" clId="{5F297669-6B3B-4057-90C9-FC251754E599}" dt="2023-10-03T08:01:53.469" v="158" actId="478"/>
          <ac:spMkLst>
            <pc:docMk/>
            <pc:sldMk cId="1946036234" sldId="2726"/>
            <ac:spMk id="40" creationId="{00000000-0000-0000-0000-000000000000}"/>
          </ac:spMkLst>
        </pc:spChg>
        <pc:spChg chg="del">
          <ac:chgData name="Leclerc Ludovic" userId="87d97eee-f522-435e-95f4-dabd405a99f2" providerId="ADAL" clId="{5F297669-6B3B-4057-90C9-FC251754E599}" dt="2023-10-03T08:01:53.469" v="158" actId="478"/>
          <ac:spMkLst>
            <pc:docMk/>
            <pc:sldMk cId="1946036234" sldId="2726"/>
            <ac:spMk id="41" creationId="{00000000-0000-0000-0000-000000000000}"/>
          </ac:spMkLst>
        </pc:spChg>
        <pc:spChg chg="add mod">
          <ac:chgData name="Leclerc Ludovic" userId="87d97eee-f522-435e-95f4-dabd405a99f2" providerId="ADAL" clId="{5F297669-6B3B-4057-90C9-FC251754E599}" dt="2023-10-03T08:02:08.170" v="160"/>
          <ac:spMkLst>
            <pc:docMk/>
            <pc:sldMk cId="1946036234" sldId="2726"/>
            <ac:spMk id="43" creationId="{C3F837B3-9E3B-4A7E-E8D5-D3170D49C71E}"/>
          </ac:spMkLst>
        </pc:spChg>
        <pc:spChg chg="mod">
          <ac:chgData name="Leclerc Ludovic" userId="87d97eee-f522-435e-95f4-dabd405a99f2" providerId="ADAL" clId="{5F297669-6B3B-4057-90C9-FC251754E599}" dt="2023-10-03T08:02:08.170" v="160"/>
          <ac:spMkLst>
            <pc:docMk/>
            <pc:sldMk cId="1946036234" sldId="2726"/>
            <ac:spMk id="46" creationId="{03ABE33B-EA46-5DCB-314A-99C9EB787543}"/>
          </ac:spMkLst>
        </pc:spChg>
        <pc:spChg chg="del">
          <ac:chgData name="Leclerc Ludovic" userId="87d97eee-f522-435e-95f4-dabd405a99f2" providerId="ADAL" clId="{5F297669-6B3B-4057-90C9-FC251754E599}" dt="2023-10-03T08:01:53.469" v="158" actId="478"/>
          <ac:spMkLst>
            <pc:docMk/>
            <pc:sldMk cId="1946036234" sldId="2726"/>
            <ac:spMk id="50" creationId="{00000000-0000-0000-0000-000000000000}"/>
          </ac:spMkLst>
        </pc:spChg>
        <pc:spChg chg="mod">
          <ac:chgData name="Leclerc Ludovic" userId="87d97eee-f522-435e-95f4-dabd405a99f2" providerId="ADAL" clId="{5F297669-6B3B-4057-90C9-FC251754E599}" dt="2023-10-03T08:02:08.170" v="160"/>
          <ac:spMkLst>
            <pc:docMk/>
            <pc:sldMk cId="1946036234" sldId="2726"/>
            <ac:spMk id="52" creationId="{85F23709-2B21-0DDC-E189-98200C296FA8}"/>
          </ac:spMkLst>
        </pc:spChg>
        <pc:spChg chg="add mod">
          <ac:chgData name="Leclerc Ludovic" userId="87d97eee-f522-435e-95f4-dabd405a99f2" providerId="ADAL" clId="{5F297669-6B3B-4057-90C9-FC251754E599}" dt="2023-10-03T08:02:08.170" v="160"/>
          <ac:spMkLst>
            <pc:docMk/>
            <pc:sldMk cId="1946036234" sldId="2726"/>
            <ac:spMk id="58" creationId="{6B9714B1-58FD-AEC3-6400-A1130EE2D8C5}"/>
          </ac:spMkLst>
        </pc:spChg>
        <pc:grpChg chg="add mod">
          <ac:chgData name="Leclerc Ludovic" userId="87d97eee-f522-435e-95f4-dabd405a99f2" providerId="ADAL" clId="{5F297669-6B3B-4057-90C9-FC251754E599}" dt="2023-10-03T08:02:08.170" v="160"/>
          <ac:grpSpMkLst>
            <pc:docMk/>
            <pc:sldMk cId="1946036234" sldId="2726"/>
            <ac:grpSpMk id="22" creationId="{9D539D85-2079-854C-F7D7-494B78222B6B}"/>
          </ac:grpSpMkLst>
        </pc:grpChg>
        <pc:grpChg chg="del">
          <ac:chgData name="Leclerc Ludovic" userId="87d97eee-f522-435e-95f4-dabd405a99f2" providerId="ADAL" clId="{5F297669-6B3B-4057-90C9-FC251754E599}" dt="2023-10-03T08:01:53.469" v="158" actId="478"/>
          <ac:grpSpMkLst>
            <pc:docMk/>
            <pc:sldMk cId="1946036234" sldId="2726"/>
            <ac:grpSpMk id="34" creationId="{5B6C1FA5-509B-4352-9565-82935D8CB72C}"/>
          </ac:grpSpMkLst>
        </pc:grpChg>
        <pc:grpChg chg="del">
          <ac:chgData name="Leclerc Ludovic" userId="87d97eee-f522-435e-95f4-dabd405a99f2" providerId="ADAL" clId="{5F297669-6B3B-4057-90C9-FC251754E599}" dt="2023-10-03T08:01:53.469" v="158" actId="478"/>
          <ac:grpSpMkLst>
            <pc:docMk/>
            <pc:sldMk cId="1946036234" sldId="2726"/>
            <ac:grpSpMk id="36" creationId="{00000000-0000-0000-0000-000000000000}"/>
          </ac:grpSpMkLst>
        </pc:grpChg>
        <pc:grpChg chg="add mod">
          <ac:chgData name="Leclerc Ludovic" userId="87d97eee-f522-435e-95f4-dabd405a99f2" providerId="ADAL" clId="{5F297669-6B3B-4057-90C9-FC251754E599}" dt="2023-10-03T08:02:08.170" v="160"/>
          <ac:grpSpMkLst>
            <pc:docMk/>
            <pc:sldMk cId="1946036234" sldId="2726"/>
            <ac:grpSpMk id="44" creationId="{AABC3823-9CD9-40FC-8C5C-C0AB768ED2A6}"/>
          </ac:grpSpMkLst>
        </pc:grpChg>
        <pc:grpChg chg="mod">
          <ac:chgData name="Leclerc Ludovic" userId="87d97eee-f522-435e-95f4-dabd405a99f2" providerId="ADAL" clId="{5F297669-6B3B-4057-90C9-FC251754E599}" dt="2023-10-03T08:02:08.170" v="160"/>
          <ac:grpSpMkLst>
            <pc:docMk/>
            <pc:sldMk cId="1946036234" sldId="2726"/>
            <ac:grpSpMk id="51" creationId="{ACE00BC1-8561-6370-CE6A-174B8C59447E}"/>
          </ac:grpSpMkLst>
        </pc:grpChg>
        <pc:picChg chg="del">
          <ac:chgData name="Leclerc Ludovic" userId="87d97eee-f522-435e-95f4-dabd405a99f2" providerId="ADAL" clId="{5F297669-6B3B-4057-90C9-FC251754E599}" dt="2023-10-03T08:01:53.469" v="158" actId="478"/>
          <ac:picMkLst>
            <pc:docMk/>
            <pc:sldMk cId="1946036234" sldId="2726"/>
            <ac:picMk id="3" creationId="{715D09F9-EF0E-3BDD-9826-D09C3F11BC78}"/>
          </ac:picMkLst>
        </pc:picChg>
        <pc:picChg chg="del">
          <ac:chgData name="Leclerc Ludovic" userId="87d97eee-f522-435e-95f4-dabd405a99f2" providerId="ADAL" clId="{5F297669-6B3B-4057-90C9-FC251754E599}" dt="2023-10-03T08:01:53.469" v="158" actId="478"/>
          <ac:picMkLst>
            <pc:docMk/>
            <pc:sldMk cId="1946036234" sldId="2726"/>
            <ac:picMk id="42" creationId="{DD19A6C0-A345-4845-818F-25D4D0F2CCEC}"/>
          </ac:picMkLst>
        </pc:picChg>
        <pc:picChg chg="add mod">
          <ac:chgData name="Leclerc Ludovic" userId="87d97eee-f522-435e-95f4-dabd405a99f2" providerId="ADAL" clId="{5F297669-6B3B-4057-90C9-FC251754E599}" dt="2023-10-03T08:02:08.170" v="160"/>
          <ac:picMkLst>
            <pc:docMk/>
            <pc:sldMk cId="1946036234" sldId="2726"/>
            <ac:picMk id="59" creationId="{9835F495-94F2-C116-8F0F-32A1BE956124}"/>
          </ac:picMkLst>
        </pc:picChg>
        <pc:picChg chg="add mod">
          <ac:chgData name="Leclerc Ludovic" userId="87d97eee-f522-435e-95f4-dabd405a99f2" providerId="ADAL" clId="{5F297669-6B3B-4057-90C9-FC251754E599}" dt="2023-10-03T08:02:08.170" v="160"/>
          <ac:picMkLst>
            <pc:docMk/>
            <pc:sldMk cId="1946036234" sldId="2726"/>
            <ac:picMk id="60" creationId="{B8D19C5C-9C58-A734-D9BC-AA38DB0ACA54}"/>
          </ac:picMkLst>
        </pc:picChg>
        <pc:cxnChg chg="add mod">
          <ac:chgData name="Leclerc Ludovic" userId="87d97eee-f522-435e-95f4-dabd405a99f2" providerId="ADAL" clId="{5F297669-6B3B-4057-90C9-FC251754E599}" dt="2023-10-03T08:02:08.170" v="160"/>
          <ac:cxnSpMkLst>
            <pc:docMk/>
            <pc:sldMk cId="1946036234" sldId="2726"/>
            <ac:cxnSpMk id="17" creationId="{0DAB4295-2B7E-4AE2-A838-B2F3F3530615}"/>
          </ac:cxnSpMkLst>
        </pc:cxnChg>
        <pc:cxnChg chg="add mod">
          <ac:chgData name="Leclerc Ludovic" userId="87d97eee-f522-435e-95f4-dabd405a99f2" providerId="ADAL" clId="{5F297669-6B3B-4057-90C9-FC251754E599}" dt="2023-10-03T08:02:08.170" v="160"/>
          <ac:cxnSpMkLst>
            <pc:docMk/>
            <pc:sldMk cId="1946036234" sldId="2726"/>
            <ac:cxnSpMk id="20" creationId="{EF81DAD9-8BBA-0C62-E778-66058125471D}"/>
          </ac:cxnSpMkLst>
        </pc:cxnChg>
        <pc:cxnChg chg="del mod">
          <ac:chgData name="Leclerc Ludovic" userId="87d97eee-f522-435e-95f4-dabd405a99f2" providerId="ADAL" clId="{5F297669-6B3B-4057-90C9-FC251754E599}" dt="2023-10-03T08:01:53.469" v="158" actId="478"/>
          <ac:cxnSpMkLst>
            <pc:docMk/>
            <pc:sldMk cId="1946036234" sldId="2726"/>
            <ac:cxnSpMk id="29" creationId="{00000000-0000-0000-0000-000000000000}"/>
          </ac:cxnSpMkLst>
        </pc:cxnChg>
        <pc:cxnChg chg="del mod">
          <ac:chgData name="Leclerc Ludovic" userId="87d97eee-f522-435e-95f4-dabd405a99f2" providerId="ADAL" clId="{5F297669-6B3B-4057-90C9-FC251754E599}" dt="2023-10-03T08:01:53.469" v="158" actId="478"/>
          <ac:cxnSpMkLst>
            <pc:docMk/>
            <pc:sldMk cId="1946036234" sldId="2726"/>
            <ac:cxnSpMk id="33" creationId="{00000000-0000-0000-0000-000000000000}"/>
          </ac:cxnSpMkLst>
        </pc:cxnChg>
        <pc:cxnChg chg="mod">
          <ac:chgData name="Leclerc Ludovic" userId="87d97eee-f522-435e-95f4-dabd405a99f2" providerId="ADAL" clId="{5F297669-6B3B-4057-90C9-FC251754E599}" dt="2023-10-03T08:02:08.170" v="160"/>
          <ac:cxnSpMkLst>
            <pc:docMk/>
            <pc:sldMk cId="1946036234" sldId="2726"/>
            <ac:cxnSpMk id="57" creationId="{F02F250F-E859-96F2-EB63-BEE2D068006A}"/>
          </ac:cxnSpMkLst>
        </pc:cxnChg>
      </pc:sldChg>
      <pc:sldMasterChg chg="modSp mod">
        <pc:chgData name="Leclerc Ludovic" userId="87d97eee-f522-435e-95f4-dabd405a99f2" providerId="ADAL" clId="{5F297669-6B3B-4057-90C9-FC251754E599}" dt="2023-10-03T08:10:40.843" v="210" actId="207"/>
        <pc:sldMasterMkLst>
          <pc:docMk/>
          <pc:sldMasterMk cId="305069653" sldId="2147483703"/>
        </pc:sldMasterMkLst>
        <pc:spChg chg="mod">
          <ac:chgData name="Leclerc Ludovic" userId="87d97eee-f522-435e-95f4-dabd405a99f2" providerId="ADAL" clId="{5F297669-6B3B-4057-90C9-FC251754E599}" dt="2023-10-03T08:10:40.843" v="210" actId="207"/>
          <ac:spMkLst>
            <pc:docMk/>
            <pc:sldMasterMk cId="305069653" sldId="2147483703"/>
            <ac:spMk id="12" creationId="{80C4818E-CAB1-B64D-918B-E854B7A10CD9}"/>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523BE68-8D2A-4F6A-B618-C1A7F95E8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a:extLst>
              <a:ext uri="{FF2B5EF4-FFF2-40B4-BE49-F238E27FC236}">
                <a16:creationId xmlns:a16="http://schemas.microsoft.com/office/drawing/2014/main" id="{34EE5723-A30D-410C-9451-34D61CDC6A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503FF9-3378-4D93-9622-8A8D08FC6DA7}" type="datetimeFigureOut">
              <a:rPr lang="en-US" smtClean="0"/>
              <a:t>10/3/2023</a:t>
            </a:fld>
            <a:endParaRPr lang="en-US"/>
          </a:p>
        </p:txBody>
      </p:sp>
      <p:sp>
        <p:nvSpPr>
          <p:cNvPr id="4" name="Espace réservé du pied de page 3">
            <a:extLst>
              <a:ext uri="{FF2B5EF4-FFF2-40B4-BE49-F238E27FC236}">
                <a16:creationId xmlns:a16="http://schemas.microsoft.com/office/drawing/2014/main" id="{7382735D-15E3-4619-97A1-FA952AFEF3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a:extLst>
              <a:ext uri="{FF2B5EF4-FFF2-40B4-BE49-F238E27FC236}">
                <a16:creationId xmlns:a16="http://schemas.microsoft.com/office/drawing/2014/main" id="{71FBD0A7-F1AF-4DCC-89DA-74676F2800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4085BA-74C9-49D9-A4CC-27AB75A052FA}" type="slidenum">
              <a:rPr lang="en-US" smtClean="0"/>
              <a:t>‹N°›</a:t>
            </a:fld>
            <a:endParaRPr lang="en-US"/>
          </a:p>
        </p:txBody>
      </p:sp>
    </p:spTree>
    <p:extLst>
      <p:ext uri="{BB962C8B-B14F-4D97-AF65-F5344CB8AC3E}">
        <p14:creationId xmlns:p14="http://schemas.microsoft.com/office/powerpoint/2010/main" val="28796813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8433C-7807-BB4B-B5B9-488619E768BF}" type="datetimeFigureOut">
              <a:rPr lang="en-GB" smtClean="0"/>
              <a:t>03/10/2023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01354-FB34-E34D-B6E0-B44A29095DE7}" type="slidenum">
              <a:rPr lang="en-GB" smtClean="0"/>
              <a:t>‹N°›</a:t>
            </a:fld>
            <a:endParaRPr lang="en-GB"/>
          </a:p>
        </p:txBody>
      </p:sp>
    </p:spTree>
    <p:extLst>
      <p:ext uri="{BB962C8B-B14F-4D97-AF65-F5344CB8AC3E}">
        <p14:creationId xmlns:p14="http://schemas.microsoft.com/office/powerpoint/2010/main" val="381682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a:xfrm>
            <a:off x="685800" y="4343400"/>
            <a:ext cx="5486400" cy="4114800"/>
          </a:xfrm>
          <a:prstGeom prst="rect">
            <a:avLst/>
          </a:prstGeom>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869B721-3963-D444-8AD8-BE23C9FD93EA}" type="slidenum">
              <a:rPr lang="en-US" smtClean="0"/>
              <a:pPr>
                <a:defRPr/>
              </a:pPr>
              <a:t>65</a:t>
            </a:fld>
            <a:endParaRPr lang="en-US" dirty="0"/>
          </a:p>
        </p:txBody>
      </p:sp>
    </p:spTree>
    <p:extLst>
      <p:ext uri="{BB962C8B-B14F-4D97-AF65-F5344CB8AC3E}">
        <p14:creationId xmlns:p14="http://schemas.microsoft.com/office/powerpoint/2010/main" val="1711180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E_Titl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9C21E-05A4-2040-82EE-B40B0F542B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Immagine 7">
            <a:extLst>
              <a:ext uri="{FF2B5EF4-FFF2-40B4-BE49-F238E27FC236}">
                <a16:creationId xmlns:a16="http://schemas.microsoft.com/office/drawing/2014/main" id="{7B46E43A-D8AD-0146-9368-E2B08AD757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6" name="Title 1">
            <a:extLst>
              <a:ext uri="{FF2B5EF4-FFF2-40B4-BE49-F238E27FC236}">
                <a16:creationId xmlns:a16="http://schemas.microsoft.com/office/drawing/2014/main" id="{1406887E-C08B-8844-8130-668C6335F942}"/>
              </a:ext>
            </a:extLst>
          </p:cNvPr>
          <p:cNvSpPr>
            <a:spLocks noGrp="1"/>
          </p:cNvSpPr>
          <p:nvPr>
            <p:ph type="ctrTitle" hasCustomPrompt="1"/>
          </p:nvPr>
        </p:nvSpPr>
        <p:spPr>
          <a:xfrm>
            <a:off x="478800" y="727201"/>
            <a:ext cx="4532400" cy="1464968"/>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GB" noProof="0"/>
              <a:t>MASTER TITLE</a:t>
            </a:r>
            <a:br>
              <a:rPr lang="en-GB" noProof="0"/>
            </a:br>
            <a:r>
              <a:rPr lang="en-GB" noProof="0"/>
              <a:t>MAX 2 LINES</a:t>
            </a:r>
          </a:p>
        </p:txBody>
      </p:sp>
      <p:sp>
        <p:nvSpPr>
          <p:cNvPr id="10" name="Text Placeholder 2">
            <a:extLst>
              <a:ext uri="{FF2B5EF4-FFF2-40B4-BE49-F238E27FC236}">
                <a16:creationId xmlns:a16="http://schemas.microsoft.com/office/drawing/2014/main" id="{78072FF4-35FC-9A4D-8BD0-28109FAD0BD4}"/>
              </a:ext>
            </a:extLst>
          </p:cNvPr>
          <p:cNvSpPr>
            <a:spLocks noGrp="1"/>
          </p:cNvSpPr>
          <p:nvPr>
            <p:ph type="body" idx="1" hasCustomPrompt="1"/>
          </p:nvPr>
        </p:nvSpPr>
        <p:spPr>
          <a:xfrm>
            <a:off x="478800" y="2293200"/>
            <a:ext cx="7617796" cy="1125140"/>
          </a:xfrm>
          <a:prstGeom prst="rect">
            <a:avLst/>
          </a:prstGeom>
        </p:spPr>
        <p:txBody>
          <a:bodyPr>
            <a:normAutofit/>
          </a:bodyPr>
          <a:lstStyle>
            <a:lvl1pPr marL="0" indent="0">
              <a:buNone/>
              <a:defRPr sz="1200" b="0" i="0" cap="all" spc="230" baseline="0">
                <a:solidFill>
                  <a:schemeClr val="bg1"/>
                </a:solidFill>
                <a:latin typeface="Trebuchet MS" panose="020B0703020202090204" pitchFamily="34" charset="0"/>
              </a:defRPr>
            </a:lvl1pPr>
            <a:lvl2pPr marL="342887" indent="0">
              <a:buNone/>
              <a:defRPr sz="1500">
                <a:solidFill>
                  <a:schemeClr val="tx1">
                    <a:tint val="75000"/>
                  </a:schemeClr>
                </a:solidFill>
              </a:defRPr>
            </a:lvl2pPr>
            <a:lvl3pPr marL="685776" indent="0">
              <a:buNone/>
              <a:defRPr sz="1350">
                <a:solidFill>
                  <a:schemeClr val="tx1">
                    <a:tint val="75000"/>
                  </a:schemeClr>
                </a:solidFill>
              </a:defRPr>
            </a:lvl3pPr>
            <a:lvl4pPr marL="1028664" indent="0">
              <a:buNone/>
              <a:defRPr sz="1200">
                <a:solidFill>
                  <a:schemeClr val="tx1">
                    <a:tint val="75000"/>
                  </a:schemeClr>
                </a:solidFill>
              </a:defRPr>
            </a:lvl4pPr>
            <a:lvl5pPr marL="1371553" indent="0">
              <a:buNone/>
              <a:defRPr sz="1200">
                <a:solidFill>
                  <a:schemeClr val="tx1">
                    <a:tint val="75000"/>
                  </a:schemeClr>
                </a:solidFill>
              </a:defRPr>
            </a:lvl5pPr>
            <a:lvl6pPr marL="1714440" indent="0">
              <a:buNone/>
              <a:defRPr sz="1200">
                <a:solidFill>
                  <a:schemeClr val="tx1">
                    <a:tint val="75000"/>
                  </a:schemeClr>
                </a:solidFill>
              </a:defRPr>
            </a:lvl6pPr>
            <a:lvl7pPr marL="2057327" indent="0">
              <a:buNone/>
              <a:defRPr sz="1200">
                <a:solidFill>
                  <a:schemeClr val="tx1">
                    <a:tint val="75000"/>
                  </a:schemeClr>
                </a:solidFill>
              </a:defRPr>
            </a:lvl7pPr>
            <a:lvl8pPr marL="2400216" indent="0">
              <a:buNone/>
              <a:defRPr sz="1200">
                <a:solidFill>
                  <a:schemeClr val="tx1">
                    <a:tint val="75000"/>
                  </a:schemeClr>
                </a:solidFill>
              </a:defRPr>
            </a:lvl8pPr>
            <a:lvl9pPr marL="2743105" indent="0">
              <a:buNone/>
              <a:defRPr sz="1200">
                <a:solidFill>
                  <a:schemeClr val="tx1">
                    <a:tint val="75000"/>
                  </a:schemeClr>
                </a:solidFill>
              </a:defRPr>
            </a:lvl9pPr>
          </a:lstStyle>
          <a:p>
            <a:pPr lvl="0"/>
            <a:r>
              <a:rPr lang="en-GB" noProof="0"/>
              <a:t>CLICK TO EDIT SUBTITLE</a:t>
            </a:r>
          </a:p>
        </p:txBody>
      </p:sp>
    </p:spTree>
    <p:extLst>
      <p:ext uri="{BB962C8B-B14F-4D97-AF65-F5344CB8AC3E}">
        <p14:creationId xmlns:p14="http://schemas.microsoft.com/office/powerpoint/2010/main" val="36217766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outin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D7AADE-02DF-481E-91CE-C8D8ABC10BF9}"/>
              </a:ext>
            </a:extLst>
          </p:cNvPr>
          <p:cNvSpPr/>
          <p:nvPr userDrawn="1"/>
        </p:nvSpPr>
        <p:spPr>
          <a:xfrm>
            <a:off x="400874" y="3652684"/>
            <a:ext cx="64981" cy="359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073575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ra dec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3C9A9CD-B9EF-44B2-A6A2-EDF8B71AB8AD}"/>
              </a:ext>
            </a:extLst>
          </p:cNvPr>
          <p:cNvSpPr/>
          <p:nvPr userDrawn="1"/>
        </p:nvSpPr>
        <p:spPr>
          <a:xfrm>
            <a:off x="400874" y="4022077"/>
            <a:ext cx="64981" cy="359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1647016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spitalit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C4A00E-6269-42C5-B347-DCD81DB90EB1}"/>
              </a:ext>
            </a:extLst>
          </p:cNvPr>
          <p:cNvSpPr/>
          <p:nvPr userDrawn="1"/>
        </p:nvSpPr>
        <p:spPr>
          <a:xfrm>
            <a:off x="400874" y="4391471"/>
            <a:ext cx="64981" cy="359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8294251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latform">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3275590-6FCB-4A88-93CC-D15DB188D7E7}"/>
              </a:ext>
            </a:extLst>
          </p:cNvPr>
          <p:cNvSpPr/>
          <p:nvPr userDrawn="1"/>
        </p:nvSpPr>
        <p:spPr>
          <a:xfrm>
            <a:off x="400874" y="4771612"/>
            <a:ext cx="64981" cy="359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10096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latform, Servic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0345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EFAULT-mas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D183DA-D7EE-4A62-AE6F-B25707A94A75}"/>
              </a:ext>
            </a:extLst>
          </p:cNvPr>
          <p:cNvSpPr/>
          <p:nvPr userDrawn="1"/>
        </p:nvSpPr>
        <p:spPr>
          <a:xfrm>
            <a:off x="395785" y="0"/>
            <a:ext cx="1712794"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921036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ct-handsets">
    <p:spTree>
      <p:nvGrpSpPr>
        <p:cNvPr id="1" name=""/>
        <p:cNvGrpSpPr/>
        <p:nvPr/>
      </p:nvGrpSpPr>
      <p:grpSpPr>
        <a:xfrm>
          <a:off x="0" y="0"/>
          <a:ext cx="0" cy="0"/>
          <a:chOff x="0" y="0"/>
          <a:chExt cx="0" cy="0"/>
        </a:xfrm>
      </p:grpSpPr>
      <p:sp>
        <p:nvSpPr>
          <p:cNvPr id="17" name="Segnaposto testo 10">
            <a:extLst>
              <a:ext uri="{FF2B5EF4-FFF2-40B4-BE49-F238E27FC236}">
                <a16:creationId xmlns:a16="http://schemas.microsoft.com/office/drawing/2014/main" id="{F42EBB75-1332-E44D-8CE5-68E9ABFD7563}"/>
              </a:ext>
            </a:extLst>
          </p:cNvPr>
          <p:cNvSpPr>
            <a:spLocks noGrp="1"/>
          </p:cNvSpPr>
          <p:nvPr>
            <p:ph type="body" sz="quarter" idx="69" hasCustomPrompt="1"/>
          </p:nvPr>
        </p:nvSpPr>
        <p:spPr>
          <a:xfrm>
            <a:off x="2003540" y="198000"/>
            <a:ext cx="6645160" cy="431938"/>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TITLE LOREM IPSUM DOLOR SIT </a:t>
            </a:r>
          </a:p>
        </p:txBody>
      </p:sp>
      <p:sp>
        <p:nvSpPr>
          <p:cNvPr id="37" name="Rectangle 36">
            <a:extLst>
              <a:ext uri="{FF2B5EF4-FFF2-40B4-BE49-F238E27FC236}">
                <a16:creationId xmlns:a16="http://schemas.microsoft.com/office/drawing/2014/main" id="{9F6D9F86-8039-4BE7-B325-9494A4ACF6ED}"/>
              </a:ext>
            </a:extLst>
          </p:cNvPr>
          <p:cNvSpPr/>
          <p:nvPr userDrawn="1"/>
        </p:nvSpPr>
        <p:spPr>
          <a:xfrm>
            <a:off x="388762" y="2199889"/>
            <a:ext cx="64981" cy="359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9858525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ect-infra">
    <p:spTree>
      <p:nvGrpSpPr>
        <p:cNvPr id="1" name=""/>
        <p:cNvGrpSpPr/>
        <p:nvPr/>
      </p:nvGrpSpPr>
      <p:grpSpPr>
        <a:xfrm>
          <a:off x="0" y="0"/>
          <a:ext cx="0" cy="0"/>
          <a:chOff x="0" y="0"/>
          <a:chExt cx="0" cy="0"/>
        </a:xfrm>
      </p:grpSpPr>
      <p:sp>
        <p:nvSpPr>
          <p:cNvPr id="17" name="Segnaposto testo 10">
            <a:extLst>
              <a:ext uri="{FF2B5EF4-FFF2-40B4-BE49-F238E27FC236}">
                <a16:creationId xmlns:a16="http://schemas.microsoft.com/office/drawing/2014/main" id="{F42EBB75-1332-E44D-8CE5-68E9ABFD7563}"/>
              </a:ext>
            </a:extLst>
          </p:cNvPr>
          <p:cNvSpPr>
            <a:spLocks noGrp="1"/>
          </p:cNvSpPr>
          <p:nvPr>
            <p:ph type="body" sz="quarter" idx="69" hasCustomPrompt="1"/>
          </p:nvPr>
        </p:nvSpPr>
        <p:spPr>
          <a:xfrm>
            <a:off x="2003540" y="198000"/>
            <a:ext cx="6645160" cy="431938"/>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TITLE LOREM IPSUM DOLOR SIT </a:t>
            </a:r>
          </a:p>
        </p:txBody>
      </p:sp>
      <p:sp>
        <p:nvSpPr>
          <p:cNvPr id="43" name="Rectangle 42">
            <a:extLst>
              <a:ext uri="{FF2B5EF4-FFF2-40B4-BE49-F238E27FC236}">
                <a16:creationId xmlns:a16="http://schemas.microsoft.com/office/drawing/2014/main" id="{B74BF325-C20D-4803-B50B-F6C391701758}"/>
              </a:ext>
            </a:extLst>
          </p:cNvPr>
          <p:cNvSpPr/>
          <p:nvPr userDrawn="1"/>
        </p:nvSpPr>
        <p:spPr>
          <a:xfrm>
            <a:off x="388762" y="2379481"/>
            <a:ext cx="64981" cy="3915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873789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6054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nbow">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575BDB-0C89-4D9E-B143-80F7FC30734B}"/>
              </a:ext>
            </a:extLst>
          </p:cNvPr>
          <p:cNvSpPr/>
          <p:nvPr userDrawn="1"/>
        </p:nvSpPr>
        <p:spPr>
          <a:xfrm>
            <a:off x="400874" y="1103264"/>
            <a:ext cx="64981" cy="359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712491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e deskphon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2708727-0BC0-4F06-B0EF-6AF7C56105E0}"/>
              </a:ext>
            </a:extLst>
          </p:cNvPr>
          <p:cNvSpPr/>
          <p:nvPr userDrawn="1"/>
        </p:nvSpPr>
        <p:spPr>
          <a:xfrm>
            <a:off x="400874" y="1463040"/>
            <a:ext cx="64981" cy="359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5934252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her phone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504BFF9-3F95-49D4-AAAD-CD0CC9168277}"/>
              </a:ext>
            </a:extLst>
          </p:cNvPr>
          <p:cNvSpPr/>
          <p:nvPr userDrawn="1"/>
        </p:nvSpPr>
        <p:spPr>
          <a:xfrm>
            <a:off x="400874" y="1829940"/>
            <a:ext cx="64981" cy="359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712852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ct handse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BEAC69C-DC87-4B4D-8A70-A4C38FE8F1A5}"/>
              </a:ext>
            </a:extLst>
          </p:cNvPr>
          <p:cNvSpPr/>
          <p:nvPr userDrawn="1"/>
        </p:nvSpPr>
        <p:spPr>
          <a:xfrm>
            <a:off x="400874" y="2199862"/>
            <a:ext cx="64981" cy="359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0946769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lan handse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616D8EA-B3D5-4123-9ADC-5FEB8D1F5B77}"/>
              </a:ext>
            </a:extLst>
          </p:cNvPr>
          <p:cNvSpPr/>
          <p:nvPr userDrawn="1"/>
        </p:nvSpPr>
        <p:spPr>
          <a:xfrm>
            <a:off x="400874" y="2559638"/>
            <a:ext cx="64981" cy="359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08862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e headse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B2F5C25-B3D1-40AC-92ED-126D08B75F45}"/>
              </a:ext>
            </a:extLst>
          </p:cNvPr>
          <p:cNvSpPr/>
          <p:nvPr userDrawn="1"/>
        </p:nvSpPr>
        <p:spPr>
          <a:xfrm>
            <a:off x="400874" y="2919952"/>
            <a:ext cx="64981" cy="359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3342347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ueil">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637705B-3E7A-482E-A5CB-68A2B21950A5}"/>
              </a:ext>
            </a:extLst>
          </p:cNvPr>
          <p:cNvSpPr/>
          <p:nvPr userDrawn="1"/>
        </p:nvSpPr>
        <p:spPr>
          <a:xfrm>
            <a:off x="400874" y="3289346"/>
            <a:ext cx="64981" cy="359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6273769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26" Type="http://schemas.openxmlformats.org/officeDocument/2006/relationships/slide" Target="../slides/slide42.xml"/><Relationship Id="rId3" Type="http://schemas.openxmlformats.org/officeDocument/2006/relationships/slideLayout" Target="../slideLayouts/slideLayout3.xml"/><Relationship Id="rId21" Type="http://schemas.openxmlformats.org/officeDocument/2006/relationships/slide" Target="../slides/slide11.xml"/><Relationship Id="rId34"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 Target="../slides/slide39.xml"/><Relationship Id="rId33"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29" Type="http://schemas.openxmlformats.org/officeDocument/2006/relationships/slide" Target="../slides/slide6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 Target="../slides/slide36.xml"/><Relationship Id="rId32" Type="http://schemas.openxmlformats.org/officeDocument/2006/relationships/slide" Target="../slides/slide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 Target="../slides/slide24.xml"/><Relationship Id="rId28" Type="http://schemas.openxmlformats.org/officeDocument/2006/relationships/slide" Target="../slides/slide51.xml"/><Relationship Id="rId10" Type="http://schemas.openxmlformats.org/officeDocument/2006/relationships/slideLayout" Target="../slideLayouts/slideLayout10.xml"/><Relationship Id="rId19" Type="http://schemas.openxmlformats.org/officeDocument/2006/relationships/image" Target="../media/image1.png"/><Relationship Id="rId31" Type="http://schemas.openxmlformats.org/officeDocument/2006/relationships/slide" Target="../slides/slide4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 Target="../slides/slide29.xml"/><Relationship Id="rId27" Type="http://schemas.openxmlformats.org/officeDocument/2006/relationships/slide" Target="../slides/slide3.xml"/><Relationship Id="rId30" Type="http://schemas.openxmlformats.org/officeDocument/2006/relationships/slide" Target="../slides/slide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CE1AA43B-D98B-CD40-9147-B613B4B6FC7B}"/>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 y="0"/>
            <a:ext cx="390627" cy="5143500"/>
          </a:xfrm>
          <a:prstGeom prst="rect">
            <a:avLst/>
          </a:prstGeom>
        </p:spPr>
      </p:pic>
      <p:sp>
        <p:nvSpPr>
          <p:cNvPr id="12" name="Rectangle 11">
            <a:extLst>
              <a:ext uri="{FF2B5EF4-FFF2-40B4-BE49-F238E27FC236}">
                <a16:creationId xmlns:a16="http://schemas.microsoft.com/office/drawing/2014/main" id="{80C4818E-CAB1-B64D-918B-E854B7A10CD9}"/>
              </a:ext>
            </a:extLst>
          </p:cNvPr>
          <p:cNvSpPr>
            <a:spLocks noChangeArrowheads="1"/>
          </p:cNvSpPr>
          <p:nvPr/>
        </p:nvSpPr>
        <p:spPr bwMode="auto">
          <a:xfrm rot="16200000">
            <a:off x="-706665" y="4013159"/>
            <a:ext cx="1775103" cy="3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3" tIns="34277" rIns="68553" bIns="34277">
            <a:spAutoFit/>
          </a:bodyPr>
          <a:lstStyle/>
          <a:p>
            <a:r>
              <a:rPr lang="de-DE" sz="800" dirty="0">
                <a:solidFill>
                  <a:schemeClr val="bg1"/>
                </a:solidFill>
              </a:rPr>
              <a:t>Kleine &amp; mittlere unternehmen</a:t>
            </a:r>
            <a:br>
              <a:rPr lang="de-DE" sz="800" dirty="0">
                <a:solidFill>
                  <a:schemeClr val="bg1"/>
                </a:solidFill>
              </a:rPr>
            </a:br>
            <a:r>
              <a:rPr lang="de-DE" sz="800" dirty="0">
                <a:solidFill>
                  <a:schemeClr val="bg1"/>
                </a:solidFill>
              </a:rPr>
              <a:t>vertriebshandbuch</a:t>
            </a:r>
          </a:p>
        </p:txBody>
      </p:sp>
      <p:sp>
        <p:nvSpPr>
          <p:cNvPr id="14" name="TextBox 7">
            <a:extLst>
              <a:ext uri="{FF2B5EF4-FFF2-40B4-BE49-F238E27FC236}">
                <a16:creationId xmlns:a16="http://schemas.microsoft.com/office/drawing/2014/main" id="{E250BCD7-11EF-F94B-BA95-C117E0695993}"/>
              </a:ext>
            </a:extLst>
          </p:cNvPr>
          <p:cNvSpPr txBox="1">
            <a:spLocks noChangeArrowheads="1"/>
          </p:cNvSpPr>
          <p:nvPr/>
        </p:nvSpPr>
        <p:spPr bwMode="auto">
          <a:xfrm>
            <a:off x="49848" y="2375893"/>
            <a:ext cx="351671" cy="3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6" tIns="34283" rIns="68566" bIns="34283">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fontAlgn="base">
              <a:spcBef>
                <a:spcPct val="0"/>
              </a:spcBef>
              <a:spcAft>
                <a:spcPct val="0"/>
              </a:spcAft>
              <a:defRPr sz="3600">
                <a:solidFill>
                  <a:schemeClr val="tx1"/>
                </a:solidFill>
                <a:latin typeface="Lato Light" charset="0"/>
              </a:defRPr>
            </a:lvl6pPr>
            <a:lvl7pPr marL="2971800" indent="-228600" defTabSz="1827213" fontAlgn="base">
              <a:spcBef>
                <a:spcPct val="0"/>
              </a:spcBef>
              <a:spcAft>
                <a:spcPct val="0"/>
              </a:spcAft>
              <a:defRPr sz="3600">
                <a:solidFill>
                  <a:schemeClr val="tx1"/>
                </a:solidFill>
                <a:latin typeface="Lato Light" charset="0"/>
              </a:defRPr>
            </a:lvl7pPr>
            <a:lvl8pPr marL="3429000" indent="-228600" defTabSz="1827213" fontAlgn="base">
              <a:spcBef>
                <a:spcPct val="0"/>
              </a:spcBef>
              <a:spcAft>
                <a:spcPct val="0"/>
              </a:spcAft>
              <a:defRPr sz="3600">
                <a:solidFill>
                  <a:schemeClr val="tx1"/>
                </a:solidFill>
                <a:latin typeface="Lato Light" charset="0"/>
              </a:defRPr>
            </a:lvl8pPr>
            <a:lvl9pPr marL="3886200" indent="-228600" defTabSz="1827213" fontAlgn="base">
              <a:spcBef>
                <a:spcPct val="0"/>
              </a:spcBef>
              <a:spcAft>
                <a:spcPct val="0"/>
              </a:spcAft>
              <a:defRPr sz="3600">
                <a:solidFill>
                  <a:schemeClr val="tx1"/>
                </a:solidFill>
                <a:latin typeface="Lato Light" charset="0"/>
              </a:defRPr>
            </a:lvl9pPr>
          </a:lstStyle>
          <a:p>
            <a:pPr algn="ctr" eaLnBrk="1" hangingPunct="1">
              <a:defRPr/>
            </a:pPr>
            <a:fld id="{37FCE6F6-7639-1C4C-B8BB-AFCC00C085BA}" type="slidenum">
              <a:rPr lang="id-ID" altLang="en-US" sz="1000" b="0" i="0" smtClean="0">
                <a:solidFill>
                  <a:schemeClr val="bg1"/>
                </a:solidFill>
                <a:latin typeface="Trebuchet MS" panose="020B0703020202090204" pitchFamily="34" charset="0"/>
                <a:ea typeface="Open Sans Semibold" charset="0"/>
                <a:cs typeface="Open Sans Semibold" charset="0"/>
              </a:rPr>
              <a:pPr algn="ctr" eaLnBrk="1" hangingPunct="1">
                <a:defRPr/>
              </a:pPr>
              <a:t>‹N°›</a:t>
            </a:fld>
            <a:r>
              <a:rPr lang="id-ID" altLang="en-US" sz="1000" b="0" i="0" dirty="0">
                <a:solidFill>
                  <a:schemeClr val="bg1"/>
                </a:solidFill>
                <a:latin typeface="Trebuchet MS" panose="020B0703020202090204" pitchFamily="34" charset="0"/>
                <a:ea typeface="Open Sans Semibold" charset="0"/>
                <a:cs typeface="Open Sans Semibold" charset="0"/>
              </a:rPr>
              <a:t> </a:t>
            </a:r>
          </a:p>
          <a:p>
            <a:pPr algn="ctr" eaLnBrk="1" hangingPunct="1">
              <a:defRPr/>
            </a:pPr>
            <a:r>
              <a:rPr lang="id-ID" altLang="en-US" sz="1000" b="0" i="0" dirty="0">
                <a:solidFill>
                  <a:schemeClr val="bg1"/>
                </a:solidFill>
                <a:latin typeface="Trebuchet MS" panose="020B0703020202090204" pitchFamily="34" charset="0"/>
                <a:ea typeface="Open Sans Semibold" charset="0"/>
                <a:cs typeface="Open Sans Semibold" charset="0"/>
              </a:rPr>
              <a:t> </a:t>
            </a:r>
          </a:p>
        </p:txBody>
      </p:sp>
      <p:pic>
        <p:nvPicPr>
          <p:cNvPr id="4" name="Immagine 3">
            <a:extLst>
              <a:ext uri="{FF2B5EF4-FFF2-40B4-BE49-F238E27FC236}">
                <a16:creationId xmlns:a16="http://schemas.microsoft.com/office/drawing/2014/main" id="{51F4E8C7-A3A0-494A-8445-33C2654B31F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762243" y="4704590"/>
            <a:ext cx="1270241" cy="376701"/>
          </a:xfrm>
          <a:prstGeom prst="rect">
            <a:avLst/>
          </a:prstGeom>
        </p:spPr>
      </p:pic>
      <p:sp>
        <p:nvSpPr>
          <p:cNvPr id="7" name="Rectangle 6">
            <a:hlinkClick r:id="rId21" action="ppaction://hlinksldjump"/>
            <a:extLst>
              <a:ext uri="{FF2B5EF4-FFF2-40B4-BE49-F238E27FC236}">
                <a16:creationId xmlns:a16="http://schemas.microsoft.com/office/drawing/2014/main" id="{F2FD3C2B-4D2C-435B-B69E-848EE3AF2B2A}"/>
              </a:ext>
            </a:extLst>
          </p:cNvPr>
          <p:cNvSpPr/>
          <p:nvPr userDrawn="1"/>
        </p:nvSpPr>
        <p:spPr>
          <a:xfrm>
            <a:off x="401519" y="1463040"/>
            <a:ext cx="1260000" cy="36720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000" b="0" dirty="0">
                <a:solidFill>
                  <a:schemeClr val="bg1"/>
                </a:solidFill>
                <a:latin typeface="+mj-lt"/>
                <a:cs typeface="Trebuchet MS"/>
              </a:rPr>
              <a:t>ALE-</a:t>
            </a:r>
            <a:r>
              <a:rPr lang="de-DE" sz="1000" b="0" dirty="0" err="1">
                <a:solidFill>
                  <a:schemeClr val="bg1"/>
                </a:solidFill>
                <a:latin typeface="+mj-lt"/>
                <a:cs typeface="Trebuchet MS"/>
              </a:rPr>
              <a:t>DeskPhones</a:t>
            </a:r>
            <a:r>
              <a:rPr lang="de-DE" sz="1000" b="0" dirty="0">
                <a:solidFill>
                  <a:schemeClr val="bg1"/>
                </a:solidFill>
                <a:latin typeface="+mj-lt"/>
                <a:cs typeface="Trebuchet MS"/>
              </a:rPr>
              <a:t> </a:t>
            </a:r>
            <a:r>
              <a:rPr lang="de-DE" sz="700" b="0" dirty="0">
                <a:solidFill>
                  <a:schemeClr val="bg1"/>
                </a:solidFill>
                <a:latin typeface="+mj-lt"/>
                <a:cs typeface="Trebuchet MS"/>
              </a:rPr>
              <a:t>Enterprise/Essential/Basic</a:t>
            </a:r>
            <a:endParaRPr lang="de-DE" sz="1000" b="0" dirty="0">
              <a:solidFill>
                <a:schemeClr val="bg1"/>
              </a:solidFill>
              <a:latin typeface="+mj-lt"/>
              <a:cs typeface="Trebuchet MS"/>
            </a:endParaRPr>
          </a:p>
        </p:txBody>
      </p:sp>
      <p:sp>
        <p:nvSpPr>
          <p:cNvPr id="8" name="Rectangle 7">
            <a:hlinkClick r:id="rId22" action="ppaction://hlinksldjump"/>
            <a:extLst>
              <a:ext uri="{FF2B5EF4-FFF2-40B4-BE49-F238E27FC236}">
                <a16:creationId xmlns:a16="http://schemas.microsoft.com/office/drawing/2014/main" id="{92D36EC6-638F-4699-A0BD-1EF1E059B7A4}"/>
              </a:ext>
            </a:extLst>
          </p:cNvPr>
          <p:cNvSpPr/>
          <p:nvPr userDrawn="1"/>
        </p:nvSpPr>
        <p:spPr>
          <a:xfrm>
            <a:off x="401519" y="2194422"/>
            <a:ext cx="1260000" cy="36720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000" b="0" kern="1200" dirty="0">
                <a:solidFill>
                  <a:schemeClr val="bg1"/>
                </a:solidFill>
                <a:latin typeface="+mn-lt"/>
                <a:ea typeface="+mn-ea"/>
                <a:cs typeface="Trebuchet MS"/>
              </a:rPr>
              <a:t>DECT-Geräte</a:t>
            </a:r>
          </a:p>
        </p:txBody>
      </p:sp>
      <p:sp>
        <p:nvSpPr>
          <p:cNvPr id="9" name="Rectangle 8">
            <a:hlinkClick r:id="rId23" action="ppaction://hlinksldjump"/>
            <a:extLst>
              <a:ext uri="{FF2B5EF4-FFF2-40B4-BE49-F238E27FC236}">
                <a16:creationId xmlns:a16="http://schemas.microsoft.com/office/drawing/2014/main" id="{23481D8E-C549-4D6A-86F7-2E1FD36394A6}"/>
              </a:ext>
            </a:extLst>
          </p:cNvPr>
          <p:cNvSpPr/>
          <p:nvPr userDrawn="1"/>
        </p:nvSpPr>
        <p:spPr>
          <a:xfrm>
            <a:off x="401519" y="1829234"/>
            <a:ext cx="1260000" cy="36720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050" b="0" kern="1200" dirty="0">
                <a:solidFill>
                  <a:schemeClr val="bg1"/>
                </a:solidFill>
                <a:latin typeface="+mn-lt"/>
                <a:ea typeface="+mn-ea"/>
                <a:cs typeface="Trebuchet MS"/>
              </a:rPr>
              <a:t>Andere</a:t>
            </a:r>
          </a:p>
          <a:p>
            <a:pPr algn="ctr">
              <a:spcBef>
                <a:spcPts val="0"/>
              </a:spcBef>
            </a:pPr>
            <a:r>
              <a:rPr lang="de-DE" sz="900" b="0" kern="1200" dirty="0">
                <a:solidFill>
                  <a:schemeClr val="bg1"/>
                </a:solidFill>
                <a:latin typeface="+mn-lt"/>
                <a:ea typeface="+mn-ea"/>
                <a:cs typeface="Trebuchet MS"/>
              </a:rPr>
              <a:t>Telefone/</a:t>
            </a:r>
            <a:r>
              <a:rPr lang="de-DE" sz="900" b="0" kern="1200" dirty="0" err="1">
                <a:solidFill>
                  <a:schemeClr val="bg1"/>
                </a:solidFill>
                <a:latin typeface="+mn-lt"/>
                <a:ea typeface="+mn-ea"/>
                <a:cs typeface="Trebuchet MS"/>
              </a:rPr>
              <a:t>Softphone</a:t>
            </a:r>
            <a:endParaRPr lang="de-DE" sz="900" b="0" kern="1200" dirty="0">
              <a:solidFill>
                <a:schemeClr val="bg1"/>
              </a:solidFill>
              <a:latin typeface="+mn-lt"/>
              <a:ea typeface="+mn-ea"/>
              <a:cs typeface="Trebuchet MS"/>
            </a:endParaRPr>
          </a:p>
        </p:txBody>
      </p:sp>
      <p:sp>
        <p:nvSpPr>
          <p:cNvPr id="10" name="Rectangle 9">
            <a:hlinkClick r:id="rId24" action="ppaction://hlinksldjump"/>
            <a:extLst>
              <a:ext uri="{FF2B5EF4-FFF2-40B4-BE49-F238E27FC236}">
                <a16:creationId xmlns:a16="http://schemas.microsoft.com/office/drawing/2014/main" id="{74B95F8D-AF29-4DDD-9CE3-46F854529D9A}"/>
              </a:ext>
            </a:extLst>
          </p:cNvPr>
          <p:cNvSpPr/>
          <p:nvPr userDrawn="1"/>
        </p:nvSpPr>
        <p:spPr>
          <a:xfrm>
            <a:off x="401519" y="2556282"/>
            <a:ext cx="1260000" cy="36720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000" b="0" kern="1200" dirty="0">
                <a:solidFill>
                  <a:schemeClr val="bg1"/>
                </a:solidFill>
                <a:latin typeface="+mn-lt"/>
                <a:ea typeface="+mn-ea"/>
                <a:cs typeface="Trebuchet MS"/>
              </a:rPr>
              <a:t>WLAN-Geräte</a:t>
            </a:r>
          </a:p>
        </p:txBody>
      </p:sp>
      <p:sp>
        <p:nvSpPr>
          <p:cNvPr id="13" name="Rectangle 12">
            <a:hlinkClick r:id="rId25" action="ppaction://hlinksldjump"/>
            <a:extLst>
              <a:ext uri="{FF2B5EF4-FFF2-40B4-BE49-F238E27FC236}">
                <a16:creationId xmlns:a16="http://schemas.microsoft.com/office/drawing/2014/main" id="{B1095A6B-3C3F-4CC9-85FD-9C8B3E0CDE4D}"/>
              </a:ext>
            </a:extLst>
          </p:cNvPr>
          <p:cNvSpPr/>
          <p:nvPr userDrawn="1"/>
        </p:nvSpPr>
        <p:spPr>
          <a:xfrm>
            <a:off x="401519" y="2921470"/>
            <a:ext cx="1260000" cy="36720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000" b="0" kern="1200" dirty="0">
                <a:solidFill>
                  <a:schemeClr val="bg1"/>
                </a:solidFill>
                <a:latin typeface="+mn-lt"/>
                <a:ea typeface="+mn-ea"/>
                <a:cs typeface="Trebuchet MS"/>
              </a:rPr>
              <a:t>ALE Headsets</a:t>
            </a:r>
            <a:endParaRPr lang="fr-FR" sz="1000" b="0" kern="1200" noProof="0" dirty="0">
              <a:solidFill>
                <a:schemeClr val="bg1"/>
              </a:solidFill>
              <a:latin typeface="+mn-lt"/>
              <a:ea typeface="+mn-ea"/>
              <a:cs typeface="Trebuchet MS"/>
            </a:endParaRPr>
          </a:p>
        </p:txBody>
      </p:sp>
      <p:sp>
        <p:nvSpPr>
          <p:cNvPr id="15" name="Rectangle 14">
            <a:hlinkClick r:id="rId26" action="ppaction://hlinksldjump"/>
            <a:extLst>
              <a:ext uri="{FF2B5EF4-FFF2-40B4-BE49-F238E27FC236}">
                <a16:creationId xmlns:a16="http://schemas.microsoft.com/office/drawing/2014/main" id="{6FEA7D94-0428-4691-8316-2D11789CE3E0}"/>
              </a:ext>
            </a:extLst>
          </p:cNvPr>
          <p:cNvSpPr/>
          <p:nvPr userDrawn="1"/>
        </p:nvSpPr>
        <p:spPr>
          <a:xfrm>
            <a:off x="401519" y="3283330"/>
            <a:ext cx="1260000" cy="367200"/>
          </a:xfrm>
          <a:prstGeom prst="rect">
            <a:avLst/>
          </a:prstGeom>
          <a:solidFill>
            <a:schemeClr val="accent1"/>
          </a:solidFill>
          <a:ln>
            <a:solidFill>
              <a:schemeClr val="bg1"/>
            </a:solidFill>
          </a:ln>
        </p:spPr>
        <p:txBody>
          <a:bodyPr rot="0" spcFirstLastPara="0" vertOverflow="overflow" horzOverflow="overflow" vert="horz" wrap="square" lIns="72000" tIns="45720" rIns="0" bIns="45720" numCol="1" spcCol="0" rtlCol="0" fromWordArt="0" anchor="ctr" anchorCtr="0" forceAA="0" compatLnSpc="1">
            <a:prstTxWarp prst="textNoShape">
              <a:avLst/>
            </a:prstTxWarp>
            <a:noAutofit/>
          </a:bodyPr>
          <a:lstStyle/>
          <a:p>
            <a:pPr algn="ctr">
              <a:spcBef>
                <a:spcPts val="0"/>
              </a:spcBef>
            </a:pPr>
            <a:r>
              <a:rPr lang="de-DE" sz="1000" b="0" kern="1200" dirty="0">
                <a:solidFill>
                  <a:schemeClr val="bg1"/>
                </a:solidFill>
                <a:latin typeface="+mn-lt"/>
                <a:ea typeface="+mn-ea"/>
                <a:cs typeface="Trebuchet MS"/>
              </a:rPr>
              <a:t>Begrü</a:t>
            </a:r>
            <a:r>
              <a:rPr lang="de-DE" altLang="de-DE" sz="1000" b="0" kern="1200" dirty="0">
                <a:solidFill>
                  <a:schemeClr val="bg1"/>
                </a:solidFill>
                <a:latin typeface="+mn-lt"/>
                <a:ea typeface="+mn-ea"/>
                <a:cs typeface="+mn-cs"/>
              </a:rPr>
              <a:t>ßung</a:t>
            </a:r>
            <a:endParaRPr lang="fr-FR" sz="1000" b="0" kern="1200" noProof="0" dirty="0">
              <a:solidFill>
                <a:schemeClr val="bg1"/>
              </a:solidFill>
              <a:latin typeface="+mn-lt"/>
              <a:ea typeface="+mn-ea"/>
              <a:cs typeface="Trebuchet MS"/>
            </a:endParaRPr>
          </a:p>
        </p:txBody>
      </p:sp>
      <p:sp>
        <p:nvSpPr>
          <p:cNvPr id="16" name="Rectangle 15">
            <a:hlinkClick r:id="rId27" action="ppaction://hlinksldjump"/>
            <a:extLst>
              <a:ext uri="{FF2B5EF4-FFF2-40B4-BE49-F238E27FC236}">
                <a16:creationId xmlns:a16="http://schemas.microsoft.com/office/drawing/2014/main" id="{CB03AF6E-ED13-40CF-B074-E2E75761C931}"/>
              </a:ext>
            </a:extLst>
          </p:cNvPr>
          <p:cNvSpPr/>
          <p:nvPr userDrawn="1"/>
        </p:nvSpPr>
        <p:spPr>
          <a:xfrm>
            <a:off x="401519" y="1096846"/>
            <a:ext cx="1260000" cy="36720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000" b="0" dirty="0">
                <a:solidFill>
                  <a:schemeClr val="bg1"/>
                </a:solidFill>
                <a:latin typeface="+mj-lt"/>
                <a:cs typeface="Trebuchet MS"/>
              </a:rPr>
              <a:t>Rainbow</a:t>
            </a:r>
          </a:p>
          <a:p>
            <a:pPr algn="ctr">
              <a:spcBef>
                <a:spcPts val="0"/>
              </a:spcBef>
            </a:pPr>
            <a:r>
              <a:rPr lang="de-DE" sz="700" b="0" dirty="0">
                <a:solidFill>
                  <a:schemeClr val="bg1"/>
                </a:solidFill>
                <a:latin typeface="+mj-lt"/>
                <a:cs typeface="Trebuchet MS"/>
              </a:rPr>
              <a:t>Mobilität,</a:t>
            </a:r>
            <a:r>
              <a:rPr lang="de-DE" sz="700" b="0" kern="1200" dirty="0">
                <a:solidFill>
                  <a:schemeClr val="bg1"/>
                </a:solidFill>
                <a:latin typeface="+mn-lt"/>
                <a:ea typeface="+mn-ea"/>
                <a:cs typeface="Trebuchet MS"/>
              </a:rPr>
              <a:t> Kollaboration</a:t>
            </a:r>
            <a:r>
              <a:rPr lang="de-DE" sz="700" b="0" dirty="0">
                <a:solidFill>
                  <a:schemeClr val="bg1"/>
                </a:solidFill>
                <a:latin typeface="+mj-lt"/>
                <a:cs typeface="Trebuchet MS"/>
              </a:rPr>
              <a:t> </a:t>
            </a:r>
            <a:endParaRPr lang="fr-FR" sz="700" b="0" noProof="0" dirty="0">
              <a:solidFill>
                <a:schemeClr val="bg1"/>
              </a:solidFill>
              <a:latin typeface="+mj-lt"/>
              <a:cs typeface="Trebuchet MS"/>
            </a:endParaRPr>
          </a:p>
        </p:txBody>
      </p:sp>
      <p:sp>
        <p:nvSpPr>
          <p:cNvPr id="17" name="Rectangle 16">
            <a:hlinkClick r:id="rId28" action="ppaction://hlinksldjump"/>
            <a:extLst>
              <a:ext uri="{FF2B5EF4-FFF2-40B4-BE49-F238E27FC236}">
                <a16:creationId xmlns:a16="http://schemas.microsoft.com/office/drawing/2014/main" id="{86C1C4FA-CE1F-44B9-BC2C-EE00CFB50409}"/>
              </a:ext>
            </a:extLst>
          </p:cNvPr>
          <p:cNvSpPr/>
          <p:nvPr userDrawn="1"/>
        </p:nvSpPr>
        <p:spPr>
          <a:xfrm>
            <a:off x="401519" y="4017730"/>
            <a:ext cx="1260000" cy="36720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000" b="0" dirty="0">
                <a:solidFill>
                  <a:schemeClr val="bg1"/>
                </a:solidFill>
                <a:latin typeface="+mj-lt"/>
                <a:cs typeface="Trebuchet MS"/>
              </a:rPr>
              <a:t>DECT/IP DECT</a:t>
            </a:r>
          </a:p>
        </p:txBody>
      </p:sp>
      <p:sp>
        <p:nvSpPr>
          <p:cNvPr id="18" name="Rectangle 17">
            <a:hlinkClick r:id="rId29" action="ppaction://hlinksldjump"/>
            <a:extLst>
              <a:ext uri="{FF2B5EF4-FFF2-40B4-BE49-F238E27FC236}">
                <a16:creationId xmlns:a16="http://schemas.microsoft.com/office/drawing/2014/main" id="{EC8782AA-AAF4-4FE3-98BD-1EC69E820BF9}"/>
              </a:ext>
            </a:extLst>
          </p:cNvPr>
          <p:cNvSpPr/>
          <p:nvPr userDrawn="1"/>
        </p:nvSpPr>
        <p:spPr>
          <a:xfrm>
            <a:off x="401519" y="4761638"/>
            <a:ext cx="1260000" cy="381861"/>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000" b="0" dirty="0">
                <a:solidFill>
                  <a:schemeClr val="bg1"/>
                </a:solidFill>
                <a:latin typeface="+mj-lt"/>
                <a:cs typeface="Trebuchet MS"/>
              </a:rPr>
              <a:t>Plattformen, Dienste</a:t>
            </a:r>
          </a:p>
        </p:txBody>
      </p:sp>
      <p:sp>
        <p:nvSpPr>
          <p:cNvPr id="19" name="Rectangle 18">
            <a:hlinkClick r:id="rId30" action="ppaction://hlinksldjump"/>
            <a:extLst>
              <a:ext uri="{FF2B5EF4-FFF2-40B4-BE49-F238E27FC236}">
                <a16:creationId xmlns:a16="http://schemas.microsoft.com/office/drawing/2014/main" id="{19486081-9E29-4C8D-B97B-79E18BE1D041}"/>
              </a:ext>
            </a:extLst>
          </p:cNvPr>
          <p:cNvSpPr/>
          <p:nvPr userDrawn="1"/>
        </p:nvSpPr>
        <p:spPr>
          <a:xfrm>
            <a:off x="401519" y="4389684"/>
            <a:ext cx="1260000" cy="36720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000" b="0" dirty="0">
                <a:solidFill>
                  <a:schemeClr val="bg1"/>
                </a:solidFill>
                <a:latin typeface="+mj-lt"/>
                <a:cs typeface="Trebuchet MS"/>
              </a:rPr>
              <a:t>Hotelgewerbe</a:t>
            </a:r>
            <a:endParaRPr lang="fr-FR" sz="1000" b="0" noProof="0" dirty="0">
              <a:solidFill>
                <a:schemeClr val="bg1"/>
              </a:solidFill>
              <a:latin typeface="+mj-lt"/>
              <a:cs typeface="Trebuchet MS"/>
            </a:endParaRPr>
          </a:p>
        </p:txBody>
      </p:sp>
      <p:sp>
        <p:nvSpPr>
          <p:cNvPr id="20" name="Rectangle 19">
            <a:hlinkClick r:id="rId31" action="ppaction://hlinksldjump"/>
            <a:extLst>
              <a:ext uri="{FF2B5EF4-FFF2-40B4-BE49-F238E27FC236}">
                <a16:creationId xmlns:a16="http://schemas.microsoft.com/office/drawing/2014/main" id="{4512EE23-8F35-4EBE-BB15-3799CE8AFD1A}"/>
              </a:ext>
            </a:extLst>
          </p:cNvPr>
          <p:cNvSpPr/>
          <p:nvPr userDrawn="1"/>
        </p:nvSpPr>
        <p:spPr>
          <a:xfrm>
            <a:off x="401519" y="3650530"/>
            <a:ext cx="1260000" cy="367200"/>
          </a:xfrm>
          <a:prstGeom prst="rect">
            <a:avLst/>
          </a:prstGeom>
          <a:solidFill>
            <a:schemeClr val="accent1"/>
          </a:solidFill>
          <a:ln>
            <a:solidFill>
              <a:schemeClr val="bg1"/>
            </a:solidFill>
          </a:ln>
        </p:spPr>
        <p:txBody>
          <a:bodyPr rot="0" spcFirstLastPara="0" vertOverflow="overflow" horzOverflow="overflow" vert="horz" wrap="square" lIns="72000" tIns="45720" rIns="0" bIns="45720" numCol="1" spcCol="0" rtlCol="0" fromWordArt="0" anchor="ctr" anchorCtr="0" forceAA="0" compatLnSpc="1">
            <a:prstTxWarp prst="textNoShape">
              <a:avLst/>
            </a:prstTxWarp>
            <a:noAutofit/>
          </a:bodyPr>
          <a:lstStyle/>
          <a:p>
            <a:pPr algn="ctr">
              <a:spcBef>
                <a:spcPts val="0"/>
              </a:spcBef>
            </a:pPr>
            <a:r>
              <a:rPr lang="de-DE" sz="1000" b="0" dirty="0">
                <a:solidFill>
                  <a:schemeClr val="bg1"/>
                </a:solidFill>
                <a:latin typeface="+mj-lt"/>
                <a:cs typeface="Trebuchet MS"/>
              </a:rPr>
              <a:t>Anrufverteilung</a:t>
            </a:r>
            <a:endParaRPr lang="fr-FR" sz="1000" b="0" noProof="0" dirty="0">
              <a:solidFill>
                <a:schemeClr val="bg1"/>
              </a:solidFill>
              <a:latin typeface="+mj-lt"/>
              <a:cs typeface="Trebuchet MS"/>
            </a:endParaRPr>
          </a:p>
        </p:txBody>
      </p:sp>
      <p:pic>
        <p:nvPicPr>
          <p:cNvPr id="21" name="Graphique 20" descr="Maison">
            <a:hlinkClick r:id="rId32" action="ppaction://hlinksldjump"/>
            <a:extLst>
              <a:ext uri="{FF2B5EF4-FFF2-40B4-BE49-F238E27FC236}">
                <a16:creationId xmlns:a16="http://schemas.microsoft.com/office/drawing/2014/main" id="{E11BA5D0-09B5-4F16-8DBF-44E8B019071F}"/>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90628" y="600277"/>
            <a:ext cx="320722" cy="320722"/>
          </a:xfrm>
          <a:prstGeom prst="rect">
            <a:avLst/>
          </a:prstGeom>
        </p:spPr>
      </p:pic>
    </p:spTree>
    <p:extLst>
      <p:ext uri="{BB962C8B-B14F-4D97-AF65-F5344CB8AC3E}">
        <p14:creationId xmlns:p14="http://schemas.microsoft.com/office/powerpoint/2010/main" val="305069653"/>
      </p:ext>
    </p:extLst>
  </p:cSld>
  <p:clrMap bg1="lt1" tx1="dk1" bg2="lt2" tx2="dk2" accent1="accent1" accent2="accent2" accent3="accent3" accent4="accent4" accent5="accent5" accent6="accent6" hlink="hlink" folHlink="folHlink"/>
  <p:sldLayoutIdLst>
    <p:sldLayoutId id="214748370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8" r:id="rId13"/>
    <p:sldLayoutId id="2147483749" r:id="rId14"/>
    <p:sldLayoutId id="2147483731" r:id="rId15"/>
    <p:sldLayoutId id="2147483750" r:id="rId16"/>
    <p:sldLayoutId id="2147483751" r:id="rId17"/>
  </p:sldLayoutIdLst>
  <p:transition/>
  <p:hf sldNum="0" hdr="0" ftr="0"/>
  <p:txStyles>
    <p:titleStyle>
      <a:lvl1pPr algn="l" defTabSz="685181" rtl="0" eaLnBrk="1" fontAlgn="base" hangingPunct="1">
        <a:lnSpc>
          <a:spcPct val="90000"/>
        </a:lnSpc>
        <a:spcBef>
          <a:spcPct val="0"/>
        </a:spcBef>
        <a:spcAft>
          <a:spcPct val="0"/>
        </a:spcAft>
        <a:defRPr lang="en-US" sz="1650" kern="1200">
          <a:solidFill>
            <a:schemeClr val="tx1"/>
          </a:solidFill>
          <a:latin typeface="Montserrat Hairline" charset="0"/>
          <a:ea typeface="Montserrat Hairline" charset="0"/>
          <a:cs typeface="Montserrat Hairline" charset="0"/>
        </a:defRPr>
      </a:lvl1pPr>
      <a:lvl2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2pPr>
      <a:lvl3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3pPr>
      <a:lvl4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4pPr>
      <a:lvl5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5pPr>
      <a:lvl6pPr marL="171444"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6pPr>
      <a:lvl7pPr marL="342887"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7pPr>
      <a:lvl8pPr marL="514332"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8pPr>
      <a:lvl9pPr marL="685776"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9pPr>
    </p:titleStyle>
    <p:body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39" rtl="0" eaLnBrk="1" latinLnBrk="0" hangingPunct="1">
        <a:defRPr sz="1350" kern="1200">
          <a:solidFill>
            <a:schemeClr val="tx1"/>
          </a:solidFill>
          <a:latin typeface="+mn-lt"/>
          <a:ea typeface="+mn-ea"/>
          <a:cs typeface="+mn-cs"/>
        </a:defRPr>
      </a:lvl1pPr>
      <a:lvl2pPr marL="342820" algn="l" defTabSz="685639" rtl="0" eaLnBrk="1" latinLnBrk="0" hangingPunct="1">
        <a:defRPr sz="1350" kern="1200">
          <a:solidFill>
            <a:schemeClr val="tx1"/>
          </a:solidFill>
          <a:latin typeface="+mn-lt"/>
          <a:ea typeface="+mn-ea"/>
          <a:cs typeface="+mn-cs"/>
        </a:defRPr>
      </a:lvl2pPr>
      <a:lvl3pPr marL="685639" algn="l" defTabSz="685639" rtl="0" eaLnBrk="1" latinLnBrk="0" hangingPunct="1">
        <a:defRPr sz="1350" kern="1200">
          <a:solidFill>
            <a:schemeClr val="tx1"/>
          </a:solidFill>
          <a:latin typeface="+mn-lt"/>
          <a:ea typeface="+mn-ea"/>
          <a:cs typeface="+mn-cs"/>
        </a:defRPr>
      </a:lvl3pPr>
      <a:lvl4pPr marL="1028459" algn="l" defTabSz="685639" rtl="0" eaLnBrk="1" latinLnBrk="0" hangingPunct="1">
        <a:defRPr sz="1350" kern="1200">
          <a:solidFill>
            <a:schemeClr val="tx1"/>
          </a:solidFill>
          <a:latin typeface="+mn-lt"/>
          <a:ea typeface="+mn-ea"/>
          <a:cs typeface="+mn-cs"/>
        </a:defRPr>
      </a:lvl4pPr>
      <a:lvl5pPr marL="1371278" algn="l" defTabSz="685639" rtl="0" eaLnBrk="1" latinLnBrk="0" hangingPunct="1">
        <a:defRPr sz="1350" kern="1200">
          <a:solidFill>
            <a:schemeClr val="tx1"/>
          </a:solidFill>
          <a:latin typeface="+mn-lt"/>
          <a:ea typeface="+mn-ea"/>
          <a:cs typeface="+mn-cs"/>
        </a:defRPr>
      </a:lvl5pPr>
      <a:lvl6pPr marL="1714097" algn="l" defTabSz="685639" rtl="0" eaLnBrk="1" latinLnBrk="0" hangingPunct="1">
        <a:defRPr sz="1350" kern="1200">
          <a:solidFill>
            <a:schemeClr val="tx1"/>
          </a:solidFill>
          <a:latin typeface="+mn-lt"/>
          <a:ea typeface="+mn-ea"/>
          <a:cs typeface="+mn-cs"/>
        </a:defRPr>
      </a:lvl6pPr>
      <a:lvl7pPr marL="2056916" algn="l" defTabSz="685639" rtl="0" eaLnBrk="1" latinLnBrk="0" hangingPunct="1">
        <a:defRPr sz="1350" kern="1200">
          <a:solidFill>
            <a:schemeClr val="tx1"/>
          </a:solidFill>
          <a:latin typeface="+mn-lt"/>
          <a:ea typeface="+mn-ea"/>
          <a:cs typeface="+mn-cs"/>
        </a:defRPr>
      </a:lvl7pPr>
      <a:lvl8pPr marL="2399736" algn="l" defTabSz="685639" rtl="0" eaLnBrk="1" latinLnBrk="0" hangingPunct="1">
        <a:defRPr sz="1350" kern="1200">
          <a:solidFill>
            <a:schemeClr val="tx1"/>
          </a:solidFill>
          <a:latin typeface="+mn-lt"/>
          <a:ea typeface="+mn-ea"/>
          <a:cs typeface="+mn-cs"/>
        </a:defRPr>
      </a:lvl8pPr>
      <a:lvl9pPr marL="2742556" algn="l" defTabSz="68563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hyperlink" Target="https://www.al-enterprise.com/en/-/media/assets/internet/documents/a-to-g/ego-personal-speakerphone-de.pdf"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al-enterprise.com/-/media/assets/internet/documents/ALE-deskphones-enterprise-series-datasheet-de.pdf" TargetMode="Externa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hyperlink" Target="https://www.al-enterprise.com/-/media/assets/internet/documents/ALE-deskphones-enterprise-series-datasheet-de.pdf" TargetMode="External"/><Relationship Id="rId4" Type="http://schemas.openxmlformats.org/officeDocument/2006/relationships/image" Target="../media/image55.pn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2.png"/><Relationship Id="rId7" Type="http://schemas.openxmlformats.org/officeDocument/2006/relationships/image" Target="../media/image63.sv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47.png"/><Relationship Id="rId10" Type="http://schemas.openxmlformats.org/officeDocument/2006/relationships/hyperlink" Target="https://www.al-enterprise.com/-/media/assets/internet/documents/ALE-deskphones-enterprise-series-datasheet-de.pdf" TargetMode="External"/><Relationship Id="rId4" Type="http://schemas.openxmlformats.org/officeDocument/2006/relationships/image" Target="../media/image55.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hyperlink" Target="https://www.al-enterprise.com/-/media/assets/internet/documents/ALE-deskphones-enterprise-series-datasheet-de.pdf" TargetMode="External"/><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3.svg"/><Relationship Id="rId4" Type="http://schemas.openxmlformats.org/officeDocument/2006/relationships/image" Target="../media/image55.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8.png"/><Relationship Id="rId7" Type="http://schemas.openxmlformats.org/officeDocument/2006/relationships/image" Target="../media/image59.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0.png"/><Relationship Id="rId11" Type="http://schemas.openxmlformats.org/officeDocument/2006/relationships/hyperlink" Target="https://www.al-enterprise.com/-/media/assets/internet/documents/ALE-deskphones-enterprise-series-datasheet-de.pdf" TargetMode="External"/><Relationship Id="rId5" Type="http://schemas.openxmlformats.org/officeDocument/2006/relationships/image" Target="../media/image69.png"/><Relationship Id="rId10" Type="http://schemas.openxmlformats.org/officeDocument/2006/relationships/image" Target="../media/image63.svg"/><Relationship Id="rId4" Type="http://schemas.openxmlformats.org/officeDocument/2006/relationships/image" Target="../media/image55.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hyperlink" Target="https://www.al-enterprise.com/-/media/assets/internet/documents/ale-deskphones-essential-datasheet-de.pdf" TargetMode="Externa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hyperlink" Target="https://www.al-enterprise.com/-/media/assets/internet/documents/ale-deskphones-essential-datasheet-de.pdf" TargetMode="External"/><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0.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81.png"/><Relationship Id="rId4" Type="http://schemas.openxmlformats.org/officeDocument/2006/relationships/hyperlink" Target="https://www.al-enterprise.com/-/media/assets/internet/documents/ale-deskphones-essential-datasheet-de.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8.svg"/><Relationship Id="rId26" Type="http://schemas.openxmlformats.org/officeDocument/2006/relationships/image" Target="../media/image7.png"/><Relationship Id="rId3" Type="http://schemas.openxmlformats.org/officeDocument/2006/relationships/image" Target="../media/image14.svg"/><Relationship Id="rId21" Type="http://schemas.openxmlformats.org/officeDocument/2006/relationships/image" Target="../media/image30.svg"/><Relationship Id="rId34" Type="http://schemas.openxmlformats.org/officeDocument/2006/relationships/image" Target="../media/image34.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7.png"/><Relationship Id="rId25" Type="http://schemas.openxmlformats.org/officeDocument/2006/relationships/hyperlink" Target="https://www.youtube.com/watch?v=1olfdmEcYjQ&amp;t" TargetMode="External"/><Relationship Id="rId33"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hyperlink" Target="https://www.al-enterprise.com/-/media/assets/internet/documents/oxo-connect-evolution-datasheet-de.pdf" TargetMode="External"/><Relationship Id="rId20" Type="http://schemas.openxmlformats.org/officeDocument/2006/relationships/image" Target="../media/image29.png"/><Relationship Id="rId29"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32.svg"/><Relationship Id="rId32" Type="http://schemas.openxmlformats.org/officeDocument/2006/relationships/image" Target="../media/image11.png"/><Relationship Id="rId37" Type="http://schemas.microsoft.com/office/2007/relationships/hdphoto" Target="../media/hdphoto2.wdp"/><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1.png"/><Relationship Id="rId28" Type="http://schemas.microsoft.com/office/2007/relationships/hdphoto" Target="../media/hdphoto1.wdp"/><Relationship Id="rId36" Type="http://schemas.openxmlformats.org/officeDocument/2006/relationships/image" Target="../media/image36.png"/><Relationship Id="rId10" Type="http://schemas.openxmlformats.org/officeDocument/2006/relationships/image" Target="../media/image21.png"/><Relationship Id="rId19" Type="http://schemas.openxmlformats.org/officeDocument/2006/relationships/hyperlink" Target="https://www.al-enterprise.com/de/solutions/smb" TargetMode="External"/><Relationship Id="rId31" Type="http://schemas.openxmlformats.org/officeDocument/2006/relationships/image" Target="../media/image10.jpe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hyperlink" Target="https://www.al-enterprise.com/-/media/assets/internet/documents/oxo-connect-business-communications-brochure-de.pdf" TargetMode="External"/><Relationship Id="rId27" Type="http://schemas.openxmlformats.org/officeDocument/2006/relationships/image" Target="../media/image33.png"/><Relationship Id="rId30" Type="http://schemas.openxmlformats.org/officeDocument/2006/relationships/image" Target="../media/image9.png"/><Relationship Id="rId35" Type="http://schemas.openxmlformats.org/officeDocument/2006/relationships/image" Target="../media/image35.svg"/></Relationships>
</file>

<file path=ppt/slides/_rels/slide20.xml.rels><?xml version="1.0" encoding="UTF-8" standalone="yes"?>
<Relationships xmlns="http://schemas.openxmlformats.org/package/2006/relationships"><Relationship Id="rId3" Type="http://schemas.openxmlformats.org/officeDocument/2006/relationships/hyperlink" Target="https://www.al-enterprise.com/-/media/assets/internet/documents/ale-deskphones-essential-datasheet-de.pdf" TargetMode="External"/><Relationship Id="rId7" Type="http://schemas.openxmlformats.org/officeDocument/2006/relationships/image" Target="../media/image79.pn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hyperlink" Target="https://www.al-enterprise.com/-/media/assets/internet/documents/ale-deskphones-basic-range-datasheet-de.pdf" TargetMode="External"/><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4" Type="http://schemas.openxmlformats.org/officeDocument/2006/relationships/hyperlink" Target="https://www.al-enterprise.com/-/media/assets/internet/documents/ale-deskphones-basic-range-datasheet-de.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4" Type="http://schemas.openxmlformats.org/officeDocument/2006/relationships/hyperlink" Target="https://www.al-enterprise.com/-/media/assets/internet/documents/ale-deskphones-basic-range-datasheet-de.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al-enterprise.com/-/media/assets/internet/documents/8008-8008g-deskphone-datasheet-de.pdf" TargetMode="External"/><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 Id="rId5" Type="http://schemas.openxmlformats.org/officeDocument/2006/relationships/hyperlink" Target="https://www.al-enterprise.com/-/media/assets/internet/documents/8088-smart-deskphone-datasheet-de.pdf" TargetMode="External"/><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openxmlformats.org/officeDocument/2006/relationships/hyperlink" Target="https://www.al-enterprise.com/-/media/assets/internet/documents/8135s-ip-conference-phone-datasheet-de.pdf" TargetMode="External"/><Relationship Id="rId3" Type="http://schemas.microsoft.com/office/2007/relationships/hdphoto" Target="../media/hdphoto4.wdp"/><Relationship Id="rId7" Type="http://schemas.openxmlformats.org/officeDocument/2006/relationships/image" Target="../media/image96.png"/><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2.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hyperlink" Target="https://www.al-enterprise.com/en/-/media/assets/internet/documents/ip-desktop-softphone-datasheet-de.pdf" TargetMode="External"/><Relationship Id="rId5" Type="http://schemas.openxmlformats.org/officeDocument/2006/relationships/image" Target="../media/image100.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hyperlink" Target="https://www.al-enterprise.com/-/media/assets/internet/documents/pc-telephony-pimphony-datasheet-de.pdf" TargetMode="External"/><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hyperlink" Target="https://www.al-enterprise.com/-/media/assets/internet/documents/rainbow-solutionsheet-de.pdf" TargetMode="Externa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hyperlink" Target="https://www.al-enterprise.com/en/-/media/assets/internet/documents/8262-dect-handset-datasheet-de.pdf" TargetMode="External"/><Relationship Id="rId2" Type="http://schemas.openxmlformats.org/officeDocument/2006/relationships/image" Target="../media/image107.png"/><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19.jpe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image" Target="../media/image113.png"/><Relationship Id="rId10" Type="http://schemas.openxmlformats.org/officeDocument/2006/relationships/hyperlink" Target="https://www.al-enterprise.com/en/-/media/assets/internet/documents/0-to-9/8254-dect-handset-datasheet-de.pdf" TargetMode="External"/><Relationship Id="rId4" Type="http://schemas.openxmlformats.org/officeDocument/2006/relationships/image" Target="../media/image112.png"/><Relationship Id="rId9" Type="http://schemas.openxmlformats.org/officeDocument/2006/relationships/image" Target="../media/image117.png"/></Relationships>
</file>

<file path=ppt/slides/_rels/slide3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0.png"/><Relationship Id="rId7" Type="http://schemas.openxmlformats.org/officeDocument/2006/relationships/image" Target="../media/image114.png"/><Relationship Id="rId12" Type="http://schemas.openxmlformats.org/officeDocument/2006/relationships/image" Target="../media/image118.png"/><Relationship Id="rId2" Type="http://schemas.openxmlformats.org/officeDocument/2006/relationships/hyperlink" Target="https://www.al-enterprise.com/-/media/assets/internet/documents/8244-dect-handset-datasheet-de.pdf" TargetMode="External"/><Relationship Id="rId1" Type="http://schemas.openxmlformats.org/officeDocument/2006/relationships/slideLayout" Target="../slideLayouts/slideLayout6.xml"/><Relationship Id="rId6" Type="http://schemas.openxmlformats.org/officeDocument/2006/relationships/image" Target="../media/image113.png"/><Relationship Id="rId11" Type="http://schemas.openxmlformats.org/officeDocument/2006/relationships/image" Target="../media/image124.png"/><Relationship Id="rId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121.png"/><Relationship Id="rId9" Type="http://schemas.openxmlformats.org/officeDocument/2006/relationships/image" Target="../media/image116.png"/></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25.png"/><Relationship Id="rId7" Type="http://schemas.openxmlformats.org/officeDocument/2006/relationships/image" Target="../media/image115.png"/><Relationship Id="rId2" Type="http://schemas.openxmlformats.org/officeDocument/2006/relationships/hyperlink" Target="https://www.al-enterprise.com/-/media/assets/internet/documents/8234-dect-handset-datasheet-de.pdf" TargetMode="External"/><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26.png"/><Relationship Id="rId9"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hyperlink" Target="https://www.al-enterprise.com/en/-/media/assets/internet/documents/8214-dect-handset-datasheet-de.pdf" TargetMode="External"/><Relationship Id="rId3" Type="http://schemas.openxmlformats.org/officeDocument/2006/relationships/image" Target="../media/image115.png"/><Relationship Id="rId7" Type="http://schemas.openxmlformats.org/officeDocument/2006/relationships/image" Target="../media/image116.png"/><Relationship Id="rId2" Type="http://schemas.openxmlformats.org/officeDocument/2006/relationships/image" Target="../media/image127.png"/><Relationship Id="rId1" Type="http://schemas.openxmlformats.org/officeDocument/2006/relationships/slideLayout" Target="../slideLayouts/slideLayout16.xml"/><Relationship Id="rId6" Type="http://schemas.openxmlformats.org/officeDocument/2006/relationships/image" Target="../media/image117.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8.png"/></Relationships>
</file>

<file path=ppt/slides/_rels/slide35.xml.rels><?xml version="1.0" encoding="UTF-8" standalone="yes"?>
<Relationships xmlns="http://schemas.openxmlformats.org/package/2006/relationships"><Relationship Id="rId3" Type="http://schemas.openxmlformats.org/officeDocument/2006/relationships/image" Target="../media/image129.emf"/><Relationship Id="rId7" Type="http://schemas.openxmlformats.org/officeDocument/2006/relationships/hyperlink" Target="https://www.al-enterprise.com/en/-/media/assets/internet/documents/8212-dect-handset-datasheet-de.pdf" TargetMode="External"/><Relationship Id="rId2" Type="http://schemas.openxmlformats.org/officeDocument/2006/relationships/image" Target="../media/image128.png"/><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emf"/></Relationships>
</file>

<file path=ppt/slides/_rels/slide3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40.png"/><Relationship Id="rId3" Type="http://schemas.microsoft.com/office/2007/relationships/hdphoto" Target="../media/hdphoto5.wdp"/><Relationship Id="rId7" Type="http://schemas.openxmlformats.org/officeDocument/2006/relationships/image" Target="../media/image139.png"/><Relationship Id="rId12" Type="http://schemas.openxmlformats.org/officeDocument/2006/relationships/hyperlink" Target="https://www.al-enterprise.com/-/media/assets/internet/documents/8158s-8168s-wlan-handsets-datasheet-de.pdf" TargetMode="External"/><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38.xml.rels><?xml version="1.0" encoding="UTF-8" standalone="yes"?>
<Relationships xmlns="http://schemas.openxmlformats.org/package/2006/relationships"><Relationship Id="rId8" Type="http://schemas.openxmlformats.org/officeDocument/2006/relationships/image" Target="../media/image141.png"/><Relationship Id="rId3" Type="http://schemas.microsoft.com/office/2007/relationships/hdphoto" Target="../media/hdphoto5.wdp"/><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hyperlink" Target="https://www.al-enterprise.com/-/media/assets/internet/documents/8158s-8168s-wlan-handsets-datasheet-de.pdf" TargetMode="External"/><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6.png"/><Relationship Id="rId9" Type="http://schemas.openxmlformats.org/officeDocument/2006/relationships/image" Target="../media/image142.png"/></Relationships>
</file>

<file path=ppt/slides/_rels/slide39.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18" Type="http://schemas.openxmlformats.org/officeDocument/2006/relationships/image" Target="../media/image160.png"/><Relationship Id="rId3" Type="http://schemas.openxmlformats.org/officeDocument/2006/relationships/image" Target="../media/image145.png"/><Relationship Id="rId21" Type="http://schemas.openxmlformats.org/officeDocument/2006/relationships/image" Target="../media/image163.png"/><Relationship Id="rId7" Type="http://schemas.openxmlformats.org/officeDocument/2006/relationships/image" Target="../media/image149.png"/><Relationship Id="rId12" Type="http://schemas.openxmlformats.org/officeDocument/2006/relationships/image" Target="../media/image154.png"/><Relationship Id="rId17" Type="http://schemas.openxmlformats.org/officeDocument/2006/relationships/image" Target="../media/image159.png"/><Relationship Id="rId2" Type="http://schemas.openxmlformats.org/officeDocument/2006/relationships/image" Target="../media/image144.png"/><Relationship Id="rId16" Type="http://schemas.openxmlformats.org/officeDocument/2006/relationships/image" Target="../media/image158.png"/><Relationship Id="rId20" Type="http://schemas.openxmlformats.org/officeDocument/2006/relationships/image" Target="../media/image162.png"/><Relationship Id="rId1" Type="http://schemas.openxmlformats.org/officeDocument/2006/relationships/slideLayout" Target="../slideLayouts/slideLayout8.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5" Type="http://schemas.openxmlformats.org/officeDocument/2006/relationships/image" Target="../media/image157.png"/><Relationship Id="rId10" Type="http://schemas.openxmlformats.org/officeDocument/2006/relationships/image" Target="../media/image152.png"/><Relationship Id="rId19" Type="http://schemas.openxmlformats.org/officeDocument/2006/relationships/image" Target="../media/image161.png"/><Relationship Id="rId4" Type="http://schemas.openxmlformats.org/officeDocument/2006/relationships/image" Target="../media/image146.png"/><Relationship Id="rId9" Type="http://schemas.openxmlformats.org/officeDocument/2006/relationships/image" Target="../media/image151.png"/><Relationship Id="rId14" Type="http://schemas.openxmlformats.org/officeDocument/2006/relationships/image" Target="../media/image15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hyperlink" Target="https://www.al-enterprise.com/-/media/assets/internet/documents/rainbow-solutionsheet-de.pdf" TargetMode="Externa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4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5.png"/><Relationship Id="rId7" Type="http://schemas.openxmlformats.org/officeDocument/2006/relationships/image" Target="../media/image168.png"/><Relationship Id="rId2" Type="http://schemas.openxmlformats.org/officeDocument/2006/relationships/image" Target="../media/image164.png"/><Relationship Id="rId1" Type="http://schemas.openxmlformats.org/officeDocument/2006/relationships/slideLayout" Target="../slideLayouts/slideLayout8.xml"/><Relationship Id="rId6" Type="http://schemas.openxmlformats.org/officeDocument/2006/relationships/image" Target="../media/image167.png"/><Relationship Id="rId5" Type="http://schemas.openxmlformats.org/officeDocument/2006/relationships/image" Target="../media/image166.png"/><Relationship Id="rId10" Type="http://schemas.microsoft.com/office/2007/relationships/hdphoto" Target="../media/hdphoto6.wdp"/><Relationship Id="rId4" Type="http://schemas.openxmlformats.org/officeDocument/2006/relationships/hyperlink" Target="https://www.al-enterprise.com/-/media/assets/internet/documents/aries-ah20-2-series-headset-datasheet-de.pdf" TargetMode="External"/><Relationship Id="rId9" Type="http://schemas.openxmlformats.org/officeDocument/2006/relationships/image" Target="../media/image170.png"/></Relationships>
</file>

<file path=ppt/slides/_rels/slide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s://www.al-enterprise.com/-/media/assets/internet/documents/ale-ah80-bluetooth-headset-datasheet-en.pdf" TargetMode="External"/><Relationship Id="rId1" Type="http://schemas.openxmlformats.org/officeDocument/2006/relationships/slideLayout" Target="../slideLayouts/slideLayout8.xml"/><Relationship Id="rId5" Type="http://schemas.openxmlformats.org/officeDocument/2006/relationships/image" Target="../media/image137.png"/><Relationship Id="rId4" Type="http://schemas.openxmlformats.org/officeDocument/2006/relationships/image" Target="../media/image172.png"/></Relationships>
</file>

<file path=ppt/slides/_rels/slide4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9.xml"/><Relationship Id="rId4" Type="http://schemas.openxmlformats.org/officeDocument/2006/relationships/image" Target="../media/image178.png"/></Relationships>
</file>

<file path=ppt/slides/_rels/slide4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hyperlink" Target="https://www.al-enterprise.com/-/media/assets/internet/documents/rainbow-solutionsheet-de.pdf" TargetMode="Externa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41.jpeg"/></Relationships>
</file>

<file path=ppt/slides/_rels/slide5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0.xml"/><Relationship Id="rId5" Type="http://schemas.openxmlformats.org/officeDocument/2006/relationships/image" Target="../media/image185.png"/><Relationship Id="rId4" Type="http://schemas.openxmlformats.org/officeDocument/2006/relationships/image" Target="../media/image184.png"/></Relationships>
</file>

<file path=ppt/slides/_rels/slide5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11.xml"/><Relationship Id="rId5" Type="http://schemas.openxmlformats.org/officeDocument/2006/relationships/image" Target="../media/image189.jpeg"/><Relationship Id="rId4" Type="http://schemas.openxmlformats.org/officeDocument/2006/relationships/image" Target="../media/image188.png"/></Relationships>
</file>

<file path=ppt/slides/_rels/slide5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1.xml"/><Relationship Id="rId6" Type="http://schemas.openxmlformats.org/officeDocument/2006/relationships/image" Target="../media/image193.png"/><Relationship Id="rId5" Type="http://schemas.openxmlformats.org/officeDocument/2006/relationships/hyperlink" Target="https://www.al-enterprise.com/en/-/media/assets/internet/documents/8379-dect-ibs-datasheet-de.pdf" TargetMode="External"/><Relationship Id="rId4" Type="http://schemas.openxmlformats.org/officeDocument/2006/relationships/image" Target="../media/image192.png"/></Relationships>
</file>

<file path=ppt/slides/_rels/slide53.xml.rels><?xml version="1.0" encoding="UTF-8" standalone="yes"?>
<Relationships xmlns="http://schemas.openxmlformats.org/package/2006/relationships"><Relationship Id="rId3" Type="http://schemas.openxmlformats.org/officeDocument/2006/relationships/hyperlink" Target="https://www.al-enterprise.com/en/-/media/assets/internet/documents/8378-dect-ip-xbs-datasheet-de.pdf" TargetMode="External"/><Relationship Id="rId2" Type="http://schemas.openxmlformats.org/officeDocument/2006/relationships/image" Target="../media/image194.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hyperlink" Target="https://www.al-enterprise.com/en/-/media/assets/internet/documents/8328-sip-dect-single-base-station-datasheet-de.pdf" TargetMode="External"/><Relationship Id="rId1" Type="http://schemas.openxmlformats.org/officeDocument/2006/relationships/slideLayout" Target="../slideLayouts/slideLayout17.xml"/><Relationship Id="rId4" Type="http://schemas.openxmlformats.org/officeDocument/2006/relationships/image" Target="../media/image195.png"/></Relationships>
</file>

<file path=ppt/slides/_rels/slide55.xml.rels><?xml version="1.0" encoding="UTF-8" standalone="yes"?>
<Relationships xmlns="http://schemas.openxmlformats.org/package/2006/relationships"><Relationship Id="rId3" Type="http://schemas.openxmlformats.org/officeDocument/2006/relationships/hyperlink" Target="https://www.al-enterprise.com/en/-/media/assets/internet/documents/8318-sip-dect-single-base-station-datasheet-de.pdf" TargetMode="External"/><Relationship Id="rId2" Type="http://schemas.openxmlformats.org/officeDocument/2006/relationships/image" Target="../media/image196.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05.png"/><Relationship Id="rId3" Type="http://schemas.openxmlformats.org/officeDocument/2006/relationships/image" Target="../media/image198.png"/><Relationship Id="rId7" Type="http://schemas.openxmlformats.org/officeDocument/2006/relationships/image" Target="../media/image200.png"/><Relationship Id="rId12" Type="http://schemas.openxmlformats.org/officeDocument/2006/relationships/image" Target="../media/image204.png"/><Relationship Id="rId17" Type="http://schemas.openxmlformats.org/officeDocument/2006/relationships/image" Target="../media/image208.png"/><Relationship Id="rId2" Type="http://schemas.openxmlformats.org/officeDocument/2006/relationships/image" Target="../media/image197.png"/><Relationship Id="rId16" Type="http://schemas.openxmlformats.org/officeDocument/2006/relationships/image" Target="../media/image207.png"/><Relationship Id="rId1" Type="http://schemas.openxmlformats.org/officeDocument/2006/relationships/slideLayout" Target="../slideLayouts/slideLayout12.xml"/><Relationship Id="rId6" Type="http://schemas.microsoft.com/office/2007/relationships/hdphoto" Target="../media/hdphoto8.wdp"/><Relationship Id="rId11" Type="http://schemas.openxmlformats.org/officeDocument/2006/relationships/image" Target="../media/image203.png"/><Relationship Id="rId5" Type="http://schemas.openxmlformats.org/officeDocument/2006/relationships/image" Target="../media/image199.png"/><Relationship Id="rId15" Type="http://schemas.openxmlformats.org/officeDocument/2006/relationships/image" Target="../media/image133.png"/><Relationship Id="rId10" Type="http://schemas.openxmlformats.org/officeDocument/2006/relationships/image" Target="../media/image202.png"/><Relationship Id="rId4" Type="http://schemas.microsoft.com/office/2007/relationships/hdphoto" Target="../media/hdphoto7.wdp"/><Relationship Id="rId9" Type="http://schemas.openxmlformats.org/officeDocument/2006/relationships/image" Target="../media/image201.png"/><Relationship Id="rId14" Type="http://schemas.openxmlformats.org/officeDocument/2006/relationships/image" Target="../media/image206.png"/></Relationships>
</file>

<file path=ppt/slides/_rels/slide57.xml.rels><?xml version="1.0" encoding="UTF-8" standalone="yes"?>
<Relationships xmlns="http://schemas.openxmlformats.org/package/2006/relationships"><Relationship Id="rId3" Type="http://schemas.openxmlformats.org/officeDocument/2006/relationships/image" Target="../media/image210.jpeg"/><Relationship Id="rId7" Type="http://schemas.openxmlformats.org/officeDocument/2006/relationships/image" Target="../media/image213.png"/><Relationship Id="rId2" Type="http://schemas.openxmlformats.org/officeDocument/2006/relationships/image" Target="../media/image209.jpeg"/><Relationship Id="rId1" Type="http://schemas.openxmlformats.org/officeDocument/2006/relationships/slideLayout" Target="../slideLayouts/slideLayout12.xml"/><Relationship Id="rId6" Type="http://schemas.openxmlformats.org/officeDocument/2006/relationships/image" Target="../media/image133.png"/><Relationship Id="rId5" Type="http://schemas.openxmlformats.org/officeDocument/2006/relationships/image" Target="../media/image212.png"/><Relationship Id="rId4" Type="http://schemas.openxmlformats.org/officeDocument/2006/relationships/image" Target="../media/image211.jpeg"/></Relationships>
</file>

<file path=ppt/slides/_rels/slide5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18" Type="http://schemas.openxmlformats.org/officeDocument/2006/relationships/image" Target="../media/image232.png"/><Relationship Id="rId3" Type="http://schemas.openxmlformats.org/officeDocument/2006/relationships/image" Target="../media/image217.png"/><Relationship Id="rId21" Type="http://schemas.openxmlformats.org/officeDocument/2006/relationships/image" Target="../media/image235.png"/><Relationship Id="rId7" Type="http://schemas.openxmlformats.org/officeDocument/2006/relationships/image" Target="../media/image221.png"/><Relationship Id="rId12" Type="http://schemas.openxmlformats.org/officeDocument/2006/relationships/image" Target="../media/image226.png"/><Relationship Id="rId17" Type="http://schemas.openxmlformats.org/officeDocument/2006/relationships/image" Target="../media/image231.png"/><Relationship Id="rId2" Type="http://schemas.openxmlformats.org/officeDocument/2006/relationships/image" Target="../media/image216.png"/><Relationship Id="rId16" Type="http://schemas.openxmlformats.org/officeDocument/2006/relationships/image" Target="../media/image230.png"/><Relationship Id="rId20" Type="http://schemas.openxmlformats.org/officeDocument/2006/relationships/image" Target="../media/image234.png"/><Relationship Id="rId1" Type="http://schemas.openxmlformats.org/officeDocument/2006/relationships/slideLayout" Target="../slideLayouts/slideLayout12.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5" Type="http://schemas.openxmlformats.org/officeDocument/2006/relationships/image" Target="../media/image229.png"/><Relationship Id="rId10" Type="http://schemas.openxmlformats.org/officeDocument/2006/relationships/image" Target="../media/image224.png"/><Relationship Id="rId19" Type="http://schemas.openxmlformats.org/officeDocument/2006/relationships/image" Target="../media/image233.jpeg"/><Relationship Id="rId4" Type="http://schemas.openxmlformats.org/officeDocument/2006/relationships/image" Target="../media/image218.png"/><Relationship Id="rId9" Type="http://schemas.openxmlformats.org/officeDocument/2006/relationships/image" Target="../media/image223.png"/><Relationship Id="rId14" Type="http://schemas.openxmlformats.org/officeDocument/2006/relationships/image" Target="../media/image228.png"/><Relationship Id="rId22" Type="http://schemas.openxmlformats.org/officeDocument/2006/relationships/image" Target="../media/image236.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al-enterprise.com/-/media/assets/internet/documents/rainbow-solutionsheet-de.pdf" TargetMode="Externa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6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 Target="slide64.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image" Target="../media/image246.png"/><Relationship Id="rId18" Type="http://schemas.openxmlformats.org/officeDocument/2006/relationships/image" Target="../media/image251.png"/><Relationship Id="rId3" Type="http://schemas.openxmlformats.org/officeDocument/2006/relationships/image" Target="../media/image238.jpeg"/><Relationship Id="rId7" Type="http://schemas.microsoft.com/office/2007/relationships/hdphoto" Target="../media/hdphoto11.wdp"/><Relationship Id="rId12" Type="http://schemas.openxmlformats.org/officeDocument/2006/relationships/image" Target="../media/image245.png"/><Relationship Id="rId17" Type="http://schemas.openxmlformats.org/officeDocument/2006/relationships/image" Target="../media/image250.png"/><Relationship Id="rId2" Type="http://schemas.openxmlformats.org/officeDocument/2006/relationships/image" Target="../media/image237.png"/><Relationship Id="rId16" Type="http://schemas.openxmlformats.org/officeDocument/2006/relationships/image" Target="../media/image249.png"/><Relationship Id="rId1" Type="http://schemas.openxmlformats.org/officeDocument/2006/relationships/slideLayout" Target="../slideLayouts/slideLayout14.xml"/><Relationship Id="rId6" Type="http://schemas.openxmlformats.org/officeDocument/2006/relationships/image" Target="../media/image240.png"/><Relationship Id="rId11" Type="http://schemas.openxmlformats.org/officeDocument/2006/relationships/image" Target="../media/image244.png"/><Relationship Id="rId5" Type="http://schemas.microsoft.com/office/2007/relationships/hdphoto" Target="../media/hdphoto10.wdp"/><Relationship Id="rId15" Type="http://schemas.openxmlformats.org/officeDocument/2006/relationships/image" Target="../media/image248.png"/><Relationship Id="rId10" Type="http://schemas.openxmlformats.org/officeDocument/2006/relationships/image" Target="../media/image243.png"/><Relationship Id="rId19" Type="http://schemas.openxmlformats.org/officeDocument/2006/relationships/image" Target="../media/image252.png"/><Relationship Id="rId4" Type="http://schemas.openxmlformats.org/officeDocument/2006/relationships/image" Target="../media/image239.png"/><Relationship Id="rId9" Type="http://schemas.openxmlformats.org/officeDocument/2006/relationships/image" Target="../media/image242.png"/><Relationship Id="rId14" Type="http://schemas.openxmlformats.org/officeDocument/2006/relationships/image" Target="../media/image247.png"/></Relationships>
</file>

<file path=ppt/slides/_rels/slide62.xml.rels><?xml version="1.0" encoding="UTF-8" standalone="yes"?>
<Relationships xmlns="http://schemas.openxmlformats.org/package/2006/relationships"><Relationship Id="rId13" Type="http://schemas.microsoft.com/office/2007/relationships/hdphoto" Target="../media/hdphoto14.wdp"/><Relationship Id="rId18" Type="http://schemas.openxmlformats.org/officeDocument/2006/relationships/image" Target="../media/image25.png"/><Relationship Id="rId26" Type="http://schemas.openxmlformats.org/officeDocument/2006/relationships/hyperlink" Target="https://www.al-enterprise.com/en/-/media/assets/internet/documents/oxo-connect-smb-brochure-de.pdf" TargetMode="External"/><Relationship Id="rId39" Type="http://schemas.openxmlformats.org/officeDocument/2006/relationships/image" Target="../media/image274.png"/><Relationship Id="rId3" Type="http://schemas.openxmlformats.org/officeDocument/2006/relationships/image" Target="../media/image253.png"/><Relationship Id="rId21" Type="http://schemas.openxmlformats.org/officeDocument/2006/relationships/image" Target="../media/image27.png"/><Relationship Id="rId34" Type="http://schemas.openxmlformats.org/officeDocument/2006/relationships/image" Target="../media/image269.png"/><Relationship Id="rId42" Type="http://schemas.openxmlformats.org/officeDocument/2006/relationships/image" Target="../media/image277.png"/><Relationship Id="rId47" Type="http://schemas.openxmlformats.org/officeDocument/2006/relationships/image" Target="../media/image282.png"/><Relationship Id="rId50" Type="http://schemas.openxmlformats.org/officeDocument/2006/relationships/image" Target="../media/image284.png"/><Relationship Id="rId7" Type="http://schemas.openxmlformats.org/officeDocument/2006/relationships/image" Target="../media/image256.png"/><Relationship Id="rId12" Type="http://schemas.openxmlformats.org/officeDocument/2006/relationships/image" Target="../media/image260.png"/><Relationship Id="rId17" Type="http://schemas.openxmlformats.org/officeDocument/2006/relationships/image" Target="../media/image264.png"/><Relationship Id="rId25" Type="http://schemas.openxmlformats.org/officeDocument/2006/relationships/image" Target="../media/image30.svg"/><Relationship Id="rId33" Type="http://schemas.openxmlformats.org/officeDocument/2006/relationships/image" Target="../media/image268.png"/><Relationship Id="rId38" Type="http://schemas.openxmlformats.org/officeDocument/2006/relationships/image" Target="../media/image273.jpeg"/><Relationship Id="rId46" Type="http://schemas.openxmlformats.org/officeDocument/2006/relationships/image" Target="../media/image281.png"/><Relationship Id="rId2" Type="http://schemas.openxmlformats.org/officeDocument/2006/relationships/image" Target="../media/image244.png"/><Relationship Id="rId16" Type="http://schemas.openxmlformats.org/officeDocument/2006/relationships/image" Target="../media/image263.png"/><Relationship Id="rId20" Type="http://schemas.openxmlformats.org/officeDocument/2006/relationships/hyperlink" Target="https://www.al-enterprise.com/en/-/media/assets/internet/documents/oxo-connect-smb-datasheet-de.pdf" TargetMode="External"/><Relationship Id="rId29" Type="http://schemas.openxmlformats.org/officeDocument/2006/relationships/hyperlink" Target="https://www.youtube.com/watch?v=vyJPxFJ00Wk&amp;t" TargetMode="External"/><Relationship Id="rId41" Type="http://schemas.openxmlformats.org/officeDocument/2006/relationships/image" Target="../media/image276.png"/><Relationship Id="rId1" Type="http://schemas.openxmlformats.org/officeDocument/2006/relationships/slideLayout" Target="../slideLayouts/slideLayout14.xml"/><Relationship Id="rId6" Type="http://schemas.microsoft.com/office/2007/relationships/hdphoto" Target="../media/hdphoto12.wdp"/><Relationship Id="rId11" Type="http://schemas.openxmlformats.org/officeDocument/2006/relationships/image" Target="../media/image259.png"/><Relationship Id="rId24" Type="http://schemas.openxmlformats.org/officeDocument/2006/relationships/image" Target="../media/image29.png"/><Relationship Id="rId32" Type="http://schemas.openxmlformats.org/officeDocument/2006/relationships/image" Target="../media/image267.png"/><Relationship Id="rId37" Type="http://schemas.openxmlformats.org/officeDocument/2006/relationships/image" Target="../media/image272.png"/><Relationship Id="rId40" Type="http://schemas.openxmlformats.org/officeDocument/2006/relationships/image" Target="../media/image275.png"/><Relationship Id="rId45" Type="http://schemas.openxmlformats.org/officeDocument/2006/relationships/image" Target="../media/image280.png"/><Relationship Id="rId53" Type="http://schemas.openxmlformats.org/officeDocument/2006/relationships/image" Target="../media/image287.jpeg"/><Relationship Id="rId5" Type="http://schemas.openxmlformats.org/officeDocument/2006/relationships/image" Target="../media/image255.png"/><Relationship Id="rId15" Type="http://schemas.openxmlformats.org/officeDocument/2006/relationships/image" Target="../media/image262.png"/><Relationship Id="rId23" Type="http://schemas.openxmlformats.org/officeDocument/2006/relationships/hyperlink" Target="https://www.al-enterprise.com/de-de/solutions/smb" TargetMode="External"/><Relationship Id="rId28" Type="http://schemas.openxmlformats.org/officeDocument/2006/relationships/image" Target="../media/image32.svg"/><Relationship Id="rId36" Type="http://schemas.openxmlformats.org/officeDocument/2006/relationships/image" Target="../media/image271.png"/><Relationship Id="rId49" Type="http://schemas.openxmlformats.org/officeDocument/2006/relationships/image" Target="../media/image283.png"/><Relationship Id="rId10" Type="http://schemas.openxmlformats.org/officeDocument/2006/relationships/image" Target="../media/image258.png"/><Relationship Id="rId19" Type="http://schemas.openxmlformats.org/officeDocument/2006/relationships/image" Target="../media/image26.svg"/><Relationship Id="rId31" Type="http://schemas.openxmlformats.org/officeDocument/2006/relationships/image" Target="../media/image266.png"/><Relationship Id="rId44" Type="http://schemas.openxmlformats.org/officeDocument/2006/relationships/image" Target="../media/image279.png"/><Relationship Id="rId52" Type="http://schemas.openxmlformats.org/officeDocument/2006/relationships/image" Target="../media/image286.png"/><Relationship Id="rId4" Type="http://schemas.openxmlformats.org/officeDocument/2006/relationships/image" Target="../media/image254.png"/><Relationship Id="rId9" Type="http://schemas.openxmlformats.org/officeDocument/2006/relationships/image" Target="../media/image257.png"/><Relationship Id="rId14" Type="http://schemas.openxmlformats.org/officeDocument/2006/relationships/image" Target="../media/image261.png"/><Relationship Id="rId22" Type="http://schemas.openxmlformats.org/officeDocument/2006/relationships/image" Target="../media/image28.svg"/><Relationship Id="rId27" Type="http://schemas.openxmlformats.org/officeDocument/2006/relationships/image" Target="../media/image31.png"/><Relationship Id="rId30" Type="http://schemas.openxmlformats.org/officeDocument/2006/relationships/image" Target="../media/image265.png"/><Relationship Id="rId35" Type="http://schemas.openxmlformats.org/officeDocument/2006/relationships/image" Target="../media/image270.png"/><Relationship Id="rId43" Type="http://schemas.openxmlformats.org/officeDocument/2006/relationships/image" Target="../media/image278.png"/><Relationship Id="rId48" Type="http://schemas.openxmlformats.org/officeDocument/2006/relationships/image" Target="../media/image74.png"/><Relationship Id="rId8" Type="http://schemas.microsoft.com/office/2007/relationships/hdphoto" Target="../media/hdphoto13.wdp"/><Relationship Id="rId51" Type="http://schemas.openxmlformats.org/officeDocument/2006/relationships/image" Target="../media/image285.png"/></Relationships>
</file>

<file path=ppt/slides/_rels/slide63.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61.png"/><Relationship Id="rId3" Type="http://schemas.microsoft.com/office/2007/relationships/hdphoto" Target="../media/hdphoto15.wdp"/><Relationship Id="rId7" Type="http://schemas.openxmlformats.org/officeDocument/2006/relationships/image" Target="../media/image262.png"/><Relationship Id="rId12" Type="http://schemas.microsoft.com/office/2007/relationships/hdphoto" Target="../media/hdphoto17.wdp"/><Relationship Id="rId2" Type="http://schemas.openxmlformats.org/officeDocument/2006/relationships/image" Target="../media/image288.png"/><Relationship Id="rId1" Type="http://schemas.openxmlformats.org/officeDocument/2006/relationships/slideLayout" Target="../slideLayouts/slideLayout14.xml"/><Relationship Id="rId6" Type="http://schemas.openxmlformats.org/officeDocument/2006/relationships/image" Target="../media/image290.png"/><Relationship Id="rId11" Type="http://schemas.openxmlformats.org/officeDocument/2006/relationships/image" Target="../media/image291.png"/><Relationship Id="rId5" Type="http://schemas.microsoft.com/office/2007/relationships/hdphoto" Target="../media/hdphoto16.wdp"/><Relationship Id="rId10" Type="http://schemas.openxmlformats.org/officeDocument/2006/relationships/image" Target="../media/image259.png"/><Relationship Id="rId4" Type="http://schemas.openxmlformats.org/officeDocument/2006/relationships/image" Target="../media/image289.png"/><Relationship Id="rId9" Type="http://schemas.openxmlformats.org/officeDocument/2006/relationships/image" Target="../media/image264.png"/></Relationships>
</file>

<file path=ppt/slides/_rels/slide64.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hyperlink" Target="https://www.al-enterprise.com/partners/dspp/iwr" TargetMode="Externa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8" Type="http://schemas.openxmlformats.org/officeDocument/2006/relationships/hyperlink" Target="http://linkedin.com/company/alcatellucententerprise" TargetMode="External"/><Relationship Id="rId3" Type="http://schemas.openxmlformats.org/officeDocument/2006/relationships/hyperlink" Target="http://www.al-enterprise.com/" TargetMode="External"/><Relationship Id="rId7" Type="http://schemas.openxmlformats.org/officeDocument/2006/relationships/image" Target="../media/image29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facebook.com/ALUEnterprise" TargetMode="External"/><Relationship Id="rId11" Type="http://schemas.openxmlformats.org/officeDocument/2006/relationships/image" Target="../media/image296.png"/><Relationship Id="rId5" Type="http://schemas.openxmlformats.org/officeDocument/2006/relationships/image" Target="../media/image293.png"/><Relationship Id="rId10" Type="http://schemas.openxmlformats.org/officeDocument/2006/relationships/hyperlink" Target="http://youtube.com/user/enterpriseALU" TargetMode="External"/><Relationship Id="rId4" Type="http://schemas.openxmlformats.org/officeDocument/2006/relationships/hyperlink" Target="http://twitter.com/ALUEnterprise" TargetMode="External"/><Relationship Id="rId9" Type="http://schemas.openxmlformats.org/officeDocument/2006/relationships/image" Target="../media/image295.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al-enterprise.com/-/media/assets/internet/documents/rainbow-solutionsheet-de.pdf" TargetMode="Externa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hyperlink" Target="https://www.al-enterprise.com/-/media/assets/internet/documents/rainbow-room-datasheet-de.pdf" TargetMode="External"/><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al-enterprise.com/-/media/assets/internet/documents/rainbow-connectors-crm-datasheet-de.pdf" TargetMode="External"/><Relationship Id="rId2" Type="http://schemas.openxmlformats.org/officeDocument/2006/relationships/image" Target="../media/image45.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056F85-92E9-4378-A92A-DFD865461E06}"/>
              </a:ext>
            </a:extLst>
          </p:cNvPr>
          <p:cNvSpPr>
            <a:spLocks noGrp="1"/>
          </p:cNvSpPr>
          <p:nvPr>
            <p:ph type="ctrTitle"/>
          </p:nvPr>
        </p:nvSpPr>
        <p:spPr>
          <a:xfrm>
            <a:off x="478799" y="727201"/>
            <a:ext cx="7496359" cy="941748"/>
          </a:xfrm>
        </p:spPr>
        <p:txBody>
          <a:bodyPr/>
          <a:lstStyle/>
          <a:p>
            <a:pPr eaLnBrk="1" hangingPunct="1">
              <a:lnSpc>
                <a:spcPct val="100000"/>
              </a:lnSpc>
              <a:spcAft>
                <a:spcPts val="600"/>
              </a:spcAft>
            </a:pPr>
            <a:r>
              <a:rPr lang="de-DE" sz="2800" dirty="0"/>
              <a:t>Kleine &amp; mittlere </a:t>
            </a:r>
            <a:r>
              <a:rPr lang="de-DE" sz="2800" dirty="0">
                <a:solidFill>
                  <a:schemeClr val="bg1"/>
                </a:solidFill>
              </a:rPr>
              <a:t>unternehmen</a:t>
            </a:r>
            <a:br>
              <a:rPr lang="de-DE" sz="2800" dirty="0">
                <a:solidFill>
                  <a:schemeClr val="bg1"/>
                </a:solidFill>
              </a:rPr>
            </a:br>
            <a:r>
              <a:rPr lang="de-DE" sz="2800" dirty="0">
                <a:solidFill>
                  <a:schemeClr val="bg1"/>
                </a:solidFill>
              </a:rPr>
              <a:t>vertriebshandbuch</a:t>
            </a:r>
            <a:endParaRPr lang="de-DE" altLang="it-IT" sz="2800" b="0" i="0" noProof="0" dirty="0">
              <a:solidFill>
                <a:schemeClr val="bg1"/>
              </a:solidFill>
              <a:latin typeface="+mn-lt"/>
              <a:ea typeface="Open Sans"/>
              <a:cs typeface="Open Sans"/>
            </a:endParaRPr>
          </a:p>
        </p:txBody>
      </p:sp>
      <p:sp>
        <p:nvSpPr>
          <p:cNvPr id="3" name="Espace réservé du texte 2">
            <a:extLst>
              <a:ext uri="{FF2B5EF4-FFF2-40B4-BE49-F238E27FC236}">
                <a16:creationId xmlns:a16="http://schemas.microsoft.com/office/drawing/2014/main" id="{D943097D-0009-4B34-B667-DFF00B508F29}"/>
              </a:ext>
            </a:extLst>
          </p:cNvPr>
          <p:cNvSpPr>
            <a:spLocks noGrp="1"/>
          </p:cNvSpPr>
          <p:nvPr>
            <p:ph type="body" idx="1"/>
          </p:nvPr>
        </p:nvSpPr>
        <p:spPr>
          <a:xfrm>
            <a:off x="478799" y="4159451"/>
            <a:ext cx="3057419" cy="621024"/>
          </a:xfrm>
        </p:spPr>
        <p:txBody>
          <a:bodyPr/>
          <a:lstStyle/>
          <a:p>
            <a:r>
              <a:rPr lang="de-DE" dirty="0"/>
              <a:t>OXO CONNECT R6.0 </a:t>
            </a:r>
          </a:p>
          <a:p>
            <a:r>
              <a:rPr lang="de-DE" dirty="0"/>
              <a:t>Oktober 2023</a:t>
            </a:r>
          </a:p>
        </p:txBody>
      </p:sp>
      <p:grpSp>
        <p:nvGrpSpPr>
          <p:cNvPr id="10" name="Group 9">
            <a:extLst>
              <a:ext uri="{FF2B5EF4-FFF2-40B4-BE49-F238E27FC236}">
                <a16:creationId xmlns:a16="http://schemas.microsoft.com/office/drawing/2014/main" id="{BD225859-0AEE-4B10-A695-BF54F03A8DBF}"/>
              </a:ext>
            </a:extLst>
          </p:cNvPr>
          <p:cNvGrpSpPr/>
          <p:nvPr/>
        </p:nvGrpSpPr>
        <p:grpSpPr>
          <a:xfrm>
            <a:off x="3235084" y="1734207"/>
            <a:ext cx="4645865" cy="2510199"/>
            <a:chOff x="4734709" y="2517568"/>
            <a:chExt cx="3146240" cy="1726838"/>
          </a:xfrm>
        </p:grpSpPr>
        <p:pic>
          <p:nvPicPr>
            <p:cNvPr id="4" name="Image 62">
              <a:extLst>
                <a:ext uri="{FF2B5EF4-FFF2-40B4-BE49-F238E27FC236}">
                  <a16:creationId xmlns:a16="http://schemas.microsoft.com/office/drawing/2014/main" id="{E791B58C-6A5F-4C15-8233-DEC24534098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44665" y="3900640"/>
              <a:ext cx="1587259" cy="343766"/>
            </a:xfrm>
            <a:prstGeom prst="rect">
              <a:avLst/>
            </a:prstGeom>
          </p:spPr>
        </p:pic>
        <p:pic>
          <p:nvPicPr>
            <p:cNvPr id="5" name="Picture 5">
              <a:extLst>
                <a:ext uri="{FF2B5EF4-FFF2-40B4-BE49-F238E27FC236}">
                  <a16:creationId xmlns:a16="http://schemas.microsoft.com/office/drawing/2014/main" id="{E3F201E8-1155-4654-A919-5AF62D6EDEA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7192" y="3036581"/>
              <a:ext cx="343757" cy="652444"/>
            </a:xfrm>
            <a:prstGeom prst="rect">
              <a:avLst/>
            </a:prstGeom>
          </p:spPr>
        </p:pic>
        <p:pic>
          <p:nvPicPr>
            <p:cNvPr id="6" name="Picture 5" descr="A picture containing text, monitor, electronics, screen&#10;&#10;Description automatically generated">
              <a:extLst>
                <a:ext uri="{FF2B5EF4-FFF2-40B4-BE49-F238E27FC236}">
                  <a16:creationId xmlns:a16="http://schemas.microsoft.com/office/drawing/2014/main" id="{0E2EB2D7-8E21-404F-A402-CBBE5040BD0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53348" y="2517568"/>
              <a:ext cx="2003178" cy="1161289"/>
            </a:xfrm>
            <a:prstGeom prst="rect">
              <a:avLst/>
            </a:prstGeom>
          </p:spPr>
        </p:pic>
        <p:pic>
          <p:nvPicPr>
            <p:cNvPr id="7" name="Image 101">
              <a:extLst>
                <a:ext uri="{FF2B5EF4-FFF2-40B4-BE49-F238E27FC236}">
                  <a16:creationId xmlns:a16="http://schemas.microsoft.com/office/drawing/2014/main" id="{89552B36-2D72-4AE0-96A8-AB92A5A1B1C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18912" y="2590311"/>
              <a:ext cx="1472050" cy="828029"/>
            </a:xfrm>
            <a:prstGeom prst="rect">
              <a:avLst/>
            </a:prstGeom>
          </p:spPr>
        </p:pic>
        <p:pic>
          <p:nvPicPr>
            <p:cNvPr id="8" name="Picture 7">
              <a:extLst>
                <a:ext uri="{FF2B5EF4-FFF2-40B4-BE49-F238E27FC236}">
                  <a16:creationId xmlns:a16="http://schemas.microsoft.com/office/drawing/2014/main" id="{8B37C597-0F7A-41DC-BC7B-5B12C9833D9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593774" y="2767759"/>
              <a:ext cx="936584" cy="1080206"/>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C1BCF6DA-439F-4495-B991-9562C9826D1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734709" y="2911234"/>
              <a:ext cx="1148318" cy="1274729"/>
            </a:xfrm>
            <a:prstGeom prst="rect">
              <a:avLst/>
            </a:prstGeom>
          </p:spPr>
        </p:pic>
      </p:grpSp>
    </p:spTree>
    <p:extLst>
      <p:ext uri="{BB962C8B-B14F-4D97-AF65-F5344CB8AC3E}">
        <p14:creationId xmlns:p14="http://schemas.microsoft.com/office/powerpoint/2010/main" val="32636598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05635" y="3242982"/>
            <a:ext cx="7179966" cy="884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p>
          <a:p>
            <a:pPr algn="just"/>
            <a:r>
              <a:rPr lang="de-DE" sz="900" dirty="0">
                <a:solidFill>
                  <a:schemeClr val="tx2"/>
                </a:solidFill>
                <a:latin typeface="Trebuchet MS" pitchFamily="34" charset="0"/>
              </a:rPr>
              <a:t>Das Alcatel-Lucent EGO ist ein tragbares Konferenzmodul als Ergänzung für virtuelle Meetings über Alcatel-Lucent Rainbow. Verbinden Sie das EGO über USB mit einem Laptop und profitieren Sie von hochwertigen Audio-Meetings, wo immer Sie sind. USB 2.0, 3.5mm Headset-Anschluss. Touchscreen-Tasten für Anrufen, Gespräch beenden, alles nur durch Antippen; sehen Sie auf einen Blick, ob der Stummschaltmodus aktiv ist.</a:t>
            </a:r>
            <a:endParaRPr lang="de-DE" sz="900" dirty="0">
              <a:solidFill>
                <a:schemeClr val="tx2"/>
              </a:solidFill>
            </a:endParaRPr>
          </a:p>
        </p:txBody>
      </p:sp>
      <p:sp>
        <p:nvSpPr>
          <p:cNvPr id="6" name="Rectangle 5"/>
          <p:cNvSpPr/>
          <p:nvPr/>
        </p:nvSpPr>
        <p:spPr>
          <a:xfrm>
            <a:off x="4790831" y="1245722"/>
            <a:ext cx="4145307" cy="1569660"/>
          </a:xfrm>
          <a:prstGeom prst="rect">
            <a:avLst/>
          </a:prstGeom>
        </p:spPr>
        <p:txBody>
          <a:bodyPr wrap="square" anchor="t">
            <a:spAutoFit/>
          </a:bodyPr>
          <a:lstStyle/>
          <a:p>
            <a:pPr>
              <a:spcBef>
                <a:spcPts val="0"/>
              </a:spcBef>
              <a:buClr>
                <a:srgbClr val="00549F"/>
              </a:buClr>
            </a:pPr>
            <a:r>
              <a:rPr lang="de-DE" sz="1100" b="1" dirty="0">
                <a:latin typeface="Trebuchet MS" pitchFamily="34" charset="0"/>
              </a:rPr>
              <a:t>Was unsere Kunden schätzen</a:t>
            </a:r>
          </a:p>
          <a:p>
            <a:pPr marL="179705" indent="-180975">
              <a:spcBef>
                <a:spcPts val="0"/>
              </a:spcBef>
              <a:buClr>
                <a:srgbClr val="00549F"/>
              </a:buClr>
              <a:buFontTx/>
              <a:buChar char="•"/>
            </a:pPr>
            <a:r>
              <a:rPr lang="de-DE" sz="900" dirty="0">
                <a:solidFill>
                  <a:schemeClr val="tx2"/>
                </a:solidFill>
                <a:latin typeface="Trebuchet MS" pitchFamily="34" charset="0"/>
              </a:rPr>
              <a:t>Leichtes und kompaktes Gerät</a:t>
            </a:r>
          </a:p>
          <a:p>
            <a:pPr marL="179705" indent="-180975">
              <a:spcBef>
                <a:spcPts val="0"/>
              </a:spcBef>
              <a:buClr>
                <a:srgbClr val="00549F"/>
              </a:buClr>
              <a:buFontTx/>
              <a:buChar char="•"/>
            </a:pPr>
            <a:r>
              <a:rPr lang="de-DE" sz="900" dirty="0">
                <a:solidFill>
                  <a:schemeClr val="tx2"/>
                </a:solidFill>
                <a:latin typeface="Trebuchet MS" pitchFamily="34" charset="0"/>
              </a:rPr>
              <a:t>Akku unterstützt bis zu 12 Stunden Gesprächszeit</a:t>
            </a:r>
          </a:p>
          <a:p>
            <a:pPr marL="179705" indent="-180975">
              <a:spcBef>
                <a:spcPts val="0"/>
              </a:spcBef>
              <a:buClr>
                <a:srgbClr val="00549F"/>
              </a:buClr>
              <a:buFontTx/>
              <a:buChar char="•"/>
            </a:pPr>
            <a:r>
              <a:rPr lang="de-DE" sz="900" dirty="0" err="1">
                <a:solidFill>
                  <a:schemeClr val="tx2"/>
                </a:solidFill>
                <a:latin typeface="Trebuchet MS" pitchFamily="34" charset="0"/>
              </a:rPr>
              <a:t>OmniSound</a:t>
            </a:r>
            <a:r>
              <a:rPr lang="de-DE" sz="900" dirty="0">
                <a:solidFill>
                  <a:schemeClr val="tx2"/>
                </a:solidFill>
                <a:latin typeface="Trebuchet MS" pitchFamily="34" charset="0"/>
              </a:rPr>
              <a:t> Audio mit Vollduplex, automatischer Echounterdrückung und Rauschunterdrückung</a:t>
            </a:r>
            <a:endParaRPr lang="de-DE" sz="900" dirty="0">
              <a:latin typeface="Trebuchet MS" pitchFamily="34" charset="0"/>
            </a:endParaRP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Vorteile</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Ideal für das Büro, einen kleinen Besprechungsraum oder zu Hause</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Bietet einen ganztägigen Betrieb ohne Nachladen</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Genießen Sie Gespräche in Unternehmensqualität</a:t>
            </a:r>
            <a:endParaRPr lang="de-DE" sz="1100" dirty="0">
              <a:solidFill>
                <a:schemeClr val="tx2"/>
              </a:solidFill>
              <a:latin typeface="Trebuchet MS" pitchFamily="34" charset="0"/>
            </a:endParaRPr>
          </a:p>
        </p:txBody>
      </p:sp>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05635" y="150525"/>
            <a:ext cx="5165213" cy="651466"/>
          </a:xfrm>
        </p:spPr>
        <p:txBody>
          <a:bodyPr/>
          <a:lstStyle/>
          <a:p>
            <a:r>
              <a:rPr lang="en-US" sz="2000" dirty="0">
                <a:latin typeface="+mj-lt"/>
              </a:rPr>
              <a:t>EGO PERSONAL SPEAKERPHONE</a:t>
            </a:r>
            <a:br>
              <a:rPr lang="de-DE" sz="2000" dirty="0">
                <a:latin typeface="+mj-lt"/>
              </a:rPr>
            </a:br>
            <a:r>
              <a:rPr lang="de-DE" sz="1400" dirty="0">
                <a:latin typeface="+mj-lt"/>
              </a:rPr>
              <a:t>PORTABLES KONFERENZMODUL. RAINBOW-BEGLEITER</a:t>
            </a:r>
            <a:endParaRPr lang="de-DE" sz="2000" dirty="0">
              <a:latin typeface="+mj-lt"/>
            </a:endParaRPr>
          </a:p>
        </p:txBody>
      </p:sp>
      <p:sp>
        <p:nvSpPr>
          <p:cNvPr id="39" name="Rectangle 38"/>
          <p:cNvSpPr/>
          <p:nvPr/>
        </p:nvSpPr>
        <p:spPr>
          <a:xfrm>
            <a:off x="1844027"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Leicht und kompakt</a:t>
            </a:r>
          </a:p>
        </p:txBody>
      </p:sp>
      <p:sp>
        <p:nvSpPr>
          <p:cNvPr id="40" name="Rectangle 39"/>
          <p:cNvSpPr/>
          <p:nvPr/>
        </p:nvSpPr>
        <p:spPr>
          <a:xfrm>
            <a:off x="6825601"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err="1">
                <a:latin typeface="Trebuchet MS"/>
                <a:cs typeface="Trebuchet MS"/>
              </a:rPr>
              <a:t>OmniSound</a:t>
            </a:r>
            <a:r>
              <a:rPr lang="de-DE" sz="1100" b="1" dirty="0">
                <a:latin typeface="Trebuchet MS"/>
                <a:cs typeface="Trebuchet MS"/>
              </a:rPr>
              <a:t>-Audio</a:t>
            </a:r>
          </a:p>
        </p:txBody>
      </p:sp>
      <p:sp>
        <p:nvSpPr>
          <p:cNvPr id="41" name="Rectangle 40"/>
          <p:cNvSpPr/>
          <p:nvPr/>
        </p:nvSpPr>
        <p:spPr>
          <a:xfrm>
            <a:off x="4334814"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Rainbow Smartphone/Laptop-</a:t>
            </a:r>
            <a:br>
              <a:rPr lang="de-DE" sz="1100" b="1" dirty="0">
                <a:latin typeface="Trebuchet MS"/>
                <a:cs typeface="Trebuchet MS"/>
              </a:rPr>
            </a:br>
            <a:r>
              <a:rPr lang="de-DE" sz="1100" b="1" dirty="0">
                <a:latin typeface="Trebuchet MS"/>
                <a:cs typeface="Trebuchet MS"/>
              </a:rPr>
              <a:t>Begleiter</a:t>
            </a:r>
          </a:p>
        </p:txBody>
      </p:sp>
      <p:pic>
        <p:nvPicPr>
          <p:cNvPr id="2" name="Picture 2" descr="A close up of electronics&#10;&#10;Description generated with high confidence">
            <a:extLst>
              <a:ext uri="{FF2B5EF4-FFF2-40B4-BE49-F238E27FC236}">
                <a16:creationId xmlns:a16="http://schemas.microsoft.com/office/drawing/2014/main" id="{C4360A88-AD34-416B-9F52-2B6024DC962F}"/>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286718" y="801991"/>
            <a:ext cx="2529179" cy="2179865"/>
          </a:xfrm>
          <a:prstGeom prst="rect">
            <a:avLst/>
          </a:prstGeom>
        </p:spPr>
      </p:pic>
      <p:pic>
        <p:nvPicPr>
          <p:cNvPr id="16" name="Picture 2" descr="https://upload.wikimedia.org/wikipedia/commons/thumb/d/da/Bluetooth.svg/512px-Bluetooth.svg.png">
            <a:extLst>
              <a:ext uri="{FF2B5EF4-FFF2-40B4-BE49-F238E27FC236}">
                <a16:creationId xmlns:a16="http://schemas.microsoft.com/office/drawing/2014/main" id="{DF7E14A2-7A31-4977-A7B4-BD05AFA44E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98381" y="1131065"/>
            <a:ext cx="325621" cy="496699"/>
          </a:xfrm>
          <a:prstGeom prst="rect">
            <a:avLst/>
          </a:prstGeom>
          <a:noFill/>
        </p:spPr>
      </p:pic>
      <p:pic>
        <p:nvPicPr>
          <p:cNvPr id="17" name="Image 16">
            <a:extLst>
              <a:ext uri="{FF2B5EF4-FFF2-40B4-BE49-F238E27FC236}">
                <a16:creationId xmlns:a16="http://schemas.microsoft.com/office/drawing/2014/main" id="{52669885-29E9-40D4-90BC-1A16D8E80A6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35903" y="1848528"/>
            <a:ext cx="653266" cy="653266"/>
          </a:xfrm>
          <a:prstGeom prst="rect">
            <a:avLst/>
          </a:prstGeom>
        </p:spPr>
      </p:pic>
      <p:sp>
        <p:nvSpPr>
          <p:cNvPr id="18" name="Rectangle 17">
            <a:extLst>
              <a:ext uri="{FF2B5EF4-FFF2-40B4-BE49-F238E27FC236}">
                <a16:creationId xmlns:a16="http://schemas.microsoft.com/office/drawing/2014/main" id="{17770425-5555-45DD-90E3-3E78B5CCE9A0}"/>
              </a:ext>
            </a:extLst>
          </p:cNvPr>
          <p:cNvSpPr/>
          <p:nvPr/>
        </p:nvSpPr>
        <p:spPr>
          <a:xfrm>
            <a:off x="3092687" y="2676033"/>
            <a:ext cx="917239" cy="246221"/>
          </a:xfrm>
          <a:prstGeom prst="rect">
            <a:avLst/>
          </a:prstGeom>
        </p:spPr>
        <p:txBody>
          <a:bodyPr wrap="none">
            <a:spAutoFit/>
          </a:bodyPr>
          <a:lstStyle/>
          <a:p>
            <a:r>
              <a:rPr lang="en-GB" sz="1000" dirty="0"/>
              <a:t>3MG08017AA</a:t>
            </a:r>
          </a:p>
        </p:txBody>
      </p:sp>
      <p:grpSp>
        <p:nvGrpSpPr>
          <p:cNvPr id="19" name="Group 35">
            <a:extLst>
              <a:ext uri="{FF2B5EF4-FFF2-40B4-BE49-F238E27FC236}">
                <a16:creationId xmlns:a16="http://schemas.microsoft.com/office/drawing/2014/main" id="{5D893E0E-1B89-4965-ACDC-208E366BE982}"/>
              </a:ext>
            </a:extLst>
          </p:cNvPr>
          <p:cNvGrpSpPr/>
          <p:nvPr/>
        </p:nvGrpSpPr>
        <p:grpSpPr>
          <a:xfrm>
            <a:off x="8027681" y="164039"/>
            <a:ext cx="1000370" cy="221456"/>
            <a:chOff x="159196" y="6134100"/>
            <a:chExt cx="874764" cy="295275"/>
          </a:xfrm>
        </p:grpSpPr>
        <p:sp>
          <p:nvSpPr>
            <p:cNvPr id="20" name="Rounded Rectangle 36">
              <a:hlinkClick r:id="rId6"/>
              <a:extLst>
                <a:ext uri="{FF2B5EF4-FFF2-40B4-BE49-F238E27FC236}">
                  <a16:creationId xmlns:a16="http://schemas.microsoft.com/office/drawing/2014/main" id="{919FF0F2-0EF8-4EE7-8051-E71B04D885EA}"/>
                </a:ext>
              </a:extLst>
            </p:cNvPr>
            <p:cNvSpPr/>
            <p:nvPr/>
          </p:nvSpPr>
          <p:spPr>
            <a:xfrm>
              <a:off x="159196" y="6134100"/>
              <a:ext cx="874764"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dirty="0">
                  <a:solidFill>
                    <a:schemeClr val="bg1"/>
                  </a:solidFill>
                  <a:latin typeface="Trebuchet MS" pitchFamily="34" charset="0"/>
                </a:rPr>
                <a:t>Herunterladen</a:t>
              </a:r>
            </a:p>
          </p:txBody>
        </p:sp>
        <p:grpSp>
          <p:nvGrpSpPr>
            <p:cNvPr id="21" name="Group 52">
              <a:extLst>
                <a:ext uri="{FF2B5EF4-FFF2-40B4-BE49-F238E27FC236}">
                  <a16:creationId xmlns:a16="http://schemas.microsoft.com/office/drawing/2014/main" id="{290C4BA9-9918-4C11-82F8-A91D3DC8DCD2}"/>
                </a:ext>
              </a:extLst>
            </p:cNvPr>
            <p:cNvGrpSpPr>
              <a:grpSpLocks noChangeAspect="1"/>
            </p:cNvGrpSpPr>
            <p:nvPr/>
          </p:nvGrpSpPr>
          <p:grpSpPr>
            <a:xfrm>
              <a:off x="196910" y="6206807"/>
              <a:ext cx="140494" cy="148690"/>
              <a:chOff x="3923643" y="5762625"/>
              <a:chExt cx="468000" cy="495300"/>
            </a:xfrm>
          </p:grpSpPr>
          <p:sp>
            <p:nvSpPr>
              <p:cNvPr id="22" name="Down Arrow 38">
                <a:extLst>
                  <a:ext uri="{FF2B5EF4-FFF2-40B4-BE49-F238E27FC236}">
                    <a16:creationId xmlns:a16="http://schemas.microsoft.com/office/drawing/2014/main" id="{8213ACC0-03CA-4B41-9DA9-0DD65C681489}"/>
                  </a:ext>
                </a:extLst>
              </p:cNvPr>
              <p:cNvSpPr/>
              <p:nvPr/>
            </p:nvSpPr>
            <p:spPr>
              <a:xfrm>
                <a:off x="3923643" y="5762625"/>
                <a:ext cx="468000" cy="46799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39">
                <a:extLst>
                  <a:ext uri="{FF2B5EF4-FFF2-40B4-BE49-F238E27FC236}">
                    <a16:creationId xmlns:a16="http://schemas.microsoft.com/office/drawing/2014/main" id="{35D6CD87-3351-4F14-B9DC-6177F2BDB1E5}"/>
                  </a:ext>
                </a:extLst>
              </p:cNvPr>
              <p:cNvCxnSpPr/>
              <p:nvPr/>
            </p:nvCxnSpPr>
            <p:spPr>
              <a:xfrm>
                <a:off x="3923643"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2970862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2545EC-99BC-50BE-5543-FB1A9593C946}"/>
              </a:ext>
            </a:extLst>
          </p:cNvPr>
          <p:cNvSpPr/>
          <p:nvPr/>
        </p:nvSpPr>
        <p:spPr>
          <a:xfrm>
            <a:off x="7498358" y="4420925"/>
            <a:ext cx="1645642" cy="722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1">
            <a:extLst>
              <a:ext uri="{FF2B5EF4-FFF2-40B4-BE49-F238E27FC236}">
                <a16:creationId xmlns:a16="http://schemas.microsoft.com/office/drawing/2014/main" id="{DDD6AD9C-5DE3-A04D-44C7-D72317741E89}"/>
              </a:ext>
            </a:extLst>
          </p:cNvPr>
          <p:cNvSpPr txBox="1"/>
          <p:nvPr/>
        </p:nvSpPr>
        <p:spPr>
          <a:xfrm>
            <a:off x="1882211" y="75650"/>
            <a:ext cx="4934129" cy="707886"/>
          </a:xfrm>
          <a:prstGeom prst="rect">
            <a:avLst/>
          </a:prstGeom>
          <a:noFill/>
          <a:ln w="12700">
            <a:noFill/>
          </a:ln>
        </p:spPr>
        <p:txBody>
          <a:bodyPr wrap="square" rtlCol="0">
            <a:spAutoFit/>
          </a:bodyPr>
          <a:lstStyle/>
          <a:p>
            <a:r>
              <a:rPr lang="de-DE" sz="2000" cap="all" dirty="0">
                <a:solidFill>
                  <a:schemeClr val="accent1"/>
                </a:solidFill>
                <a:latin typeface="+mj-lt"/>
              </a:rPr>
              <a:t>ALE </a:t>
            </a:r>
            <a:r>
              <a:rPr lang="de-DE" sz="2000" cap="all" dirty="0" err="1">
                <a:solidFill>
                  <a:schemeClr val="accent1"/>
                </a:solidFill>
                <a:latin typeface="+mj-lt"/>
              </a:rPr>
              <a:t>DeskPhones</a:t>
            </a:r>
            <a:br>
              <a:rPr lang="de-DE" sz="2000" cap="all" dirty="0">
                <a:solidFill>
                  <a:schemeClr val="accent1"/>
                </a:solidFill>
                <a:latin typeface="+mj-lt"/>
              </a:rPr>
            </a:br>
            <a:r>
              <a:rPr lang="de-DE" sz="2000" cap="all" dirty="0">
                <a:solidFill>
                  <a:schemeClr val="accent1"/>
                </a:solidFill>
                <a:latin typeface="+mj-lt"/>
              </a:rPr>
              <a:t>Enterprise reihe</a:t>
            </a:r>
          </a:p>
        </p:txBody>
      </p:sp>
      <p:grpSp>
        <p:nvGrpSpPr>
          <p:cNvPr id="4" name="Group 35">
            <a:extLst>
              <a:ext uri="{FF2B5EF4-FFF2-40B4-BE49-F238E27FC236}">
                <a16:creationId xmlns:a16="http://schemas.microsoft.com/office/drawing/2014/main" id="{FB29856F-358D-4896-9091-4C3AD34028BF}"/>
              </a:ext>
            </a:extLst>
          </p:cNvPr>
          <p:cNvGrpSpPr/>
          <p:nvPr/>
        </p:nvGrpSpPr>
        <p:grpSpPr>
          <a:xfrm>
            <a:off x="8066073" y="102929"/>
            <a:ext cx="1000370" cy="221456"/>
            <a:chOff x="159196" y="6134100"/>
            <a:chExt cx="874764" cy="295275"/>
          </a:xfrm>
        </p:grpSpPr>
        <p:sp>
          <p:nvSpPr>
            <p:cNvPr id="5" name="Rounded Rectangle 36">
              <a:hlinkClick r:id="rId2"/>
              <a:extLst>
                <a:ext uri="{FF2B5EF4-FFF2-40B4-BE49-F238E27FC236}">
                  <a16:creationId xmlns:a16="http://schemas.microsoft.com/office/drawing/2014/main" id="{6BE65506-522D-F7AC-1F3A-8534DB02B9E9}"/>
                </a:ext>
              </a:extLst>
            </p:cNvPr>
            <p:cNvSpPr/>
            <p:nvPr/>
          </p:nvSpPr>
          <p:spPr>
            <a:xfrm>
              <a:off x="159196" y="6134100"/>
              <a:ext cx="874764"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a:solidFill>
                    <a:schemeClr val="bg1"/>
                  </a:solidFill>
                  <a:latin typeface="Trebuchet MS" pitchFamily="34" charset="0"/>
                </a:rPr>
                <a:t>Herunterladen</a:t>
              </a:r>
            </a:p>
          </p:txBody>
        </p:sp>
        <p:grpSp>
          <p:nvGrpSpPr>
            <p:cNvPr id="6" name="Group 52">
              <a:extLst>
                <a:ext uri="{FF2B5EF4-FFF2-40B4-BE49-F238E27FC236}">
                  <a16:creationId xmlns:a16="http://schemas.microsoft.com/office/drawing/2014/main" id="{AC0A05E2-CFE8-BAB3-E14B-3A63D8B88D10}"/>
                </a:ext>
              </a:extLst>
            </p:cNvPr>
            <p:cNvGrpSpPr>
              <a:grpSpLocks noChangeAspect="1"/>
            </p:cNvGrpSpPr>
            <p:nvPr/>
          </p:nvGrpSpPr>
          <p:grpSpPr>
            <a:xfrm>
              <a:off x="196910" y="6206807"/>
              <a:ext cx="140494" cy="148690"/>
              <a:chOff x="3923643" y="5762625"/>
              <a:chExt cx="468000" cy="495300"/>
            </a:xfrm>
          </p:grpSpPr>
          <p:sp>
            <p:nvSpPr>
              <p:cNvPr id="7" name="Down Arrow 38">
                <a:extLst>
                  <a:ext uri="{FF2B5EF4-FFF2-40B4-BE49-F238E27FC236}">
                    <a16:creationId xmlns:a16="http://schemas.microsoft.com/office/drawing/2014/main" id="{11FCBEAC-29C2-B1FA-CEBE-6F1689F4CFE6}"/>
                  </a:ext>
                </a:extLst>
              </p:cNvPr>
              <p:cNvSpPr/>
              <p:nvPr/>
            </p:nvSpPr>
            <p:spPr>
              <a:xfrm>
                <a:off x="3923643" y="5762625"/>
                <a:ext cx="468000" cy="46799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8" name="Straight Connector 39">
                <a:extLst>
                  <a:ext uri="{FF2B5EF4-FFF2-40B4-BE49-F238E27FC236}">
                    <a16:creationId xmlns:a16="http://schemas.microsoft.com/office/drawing/2014/main" id="{06E9647A-D97F-30FA-E163-CAF6CA75A043}"/>
                  </a:ext>
                </a:extLst>
              </p:cNvPr>
              <p:cNvCxnSpPr/>
              <p:nvPr/>
            </p:nvCxnSpPr>
            <p:spPr>
              <a:xfrm>
                <a:off x="3923643"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aphicFrame>
        <p:nvGraphicFramePr>
          <p:cNvPr id="9" name="Table 5">
            <a:extLst>
              <a:ext uri="{FF2B5EF4-FFF2-40B4-BE49-F238E27FC236}">
                <a16:creationId xmlns:a16="http://schemas.microsoft.com/office/drawing/2014/main" id="{49056C67-AC40-7ABE-55C7-66E177899D8A}"/>
              </a:ext>
            </a:extLst>
          </p:cNvPr>
          <p:cNvGraphicFramePr>
            <a:graphicFrameLocks noGrp="1"/>
          </p:cNvGraphicFramePr>
          <p:nvPr>
            <p:extLst>
              <p:ext uri="{D42A27DB-BD31-4B8C-83A1-F6EECF244321}">
                <p14:modId xmlns:p14="http://schemas.microsoft.com/office/powerpoint/2010/main" val="2243483815"/>
              </p:ext>
            </p:extLst>
          </p:nvPr>
        </p:nvGraphicFramePr>
        <p:xfrm>
          <a:off x="1746354" y="913693"/>
          <a:ext cx="7320089" cy="4114800"/>
        </p:xfrm>
        <a:graphic>
          <a:graphicData uri="http://schemas.openxmlformats.org/drawingml/2006/table">
            <a:tbl>
              <a:tblPr firstRow="1" bandRow="1">
                <a:tableStyleId>{7E9639D4-E3E2-4D34-9284-5A2195B3D0D7}</a:tableStyleId>
              </a:tblPr>
              <a:tblGrid>
                <a:gridCol w="779489">
                  <a:extLst>
                    <a:ext uri="{9D8B030D-6E8A-4147-A177-3AD203B41FA5}">
                      <a16:colId xmlns:a16="http://schemas.microsoft.com/office/drawing/2014/main" val="1922820289"/>
                    </a:ext>
                  </a:extLst>
                </a:gridCol>
                <a:gridCol w="1963711">
                  <a:extLst>
                    <a:ext uri="{9D8B030D-6E8A-4147-A177-3AD203B41FA5}">
                      <a16:colId xmlns:a16="http://schemas.microsoft.com/office/drawing/2014/main" val="4097312899"/>
                    </a:ext>
                  </a:extLst>
                </a:gridCol>
                <a:gridCol w="1281659">
                  <a:extLst>
                    <a:ext uri="{9D8B030D-6E8A-4147-A177-3AD203B41FA5}">
                      <a16:colId xmlns:a16="http://schemas.microsoft.com/office/drawing/2014/main" val="3085750484"/>
                    </a:ext>
                  </a:extLst>
                </a:gridCol>
                <a:gridCol w="1026826">
                  <a:extLst>
                    <a:ext uri="{9D8B030D-6E8A-4147-A177-3AD203B41FA5}">
                      <a16:colId xmlns:a16="http://schemas.microsoft.com/office/drawing/2014/main" val="1937331544"/>
                    </a:ext>
                  </a:extLst>
                </a:gridCol>
                <a:gridCol w="1071797">
                  <a:extLst>
                    <a:ext uri="{9D8B030D-6E8A-4147-A177-3AD203B41FA5}">
                      <a16:colId xmlns:a16="http://schemas.microsoft.com/office/drawing/2014/main" val="1787162061"/>
                    </a:ext>
                  </a:extLst>
                </a:gridCol>
                <a:gridCol w="1196607">
                  <a:extLst>
                    <a:ext uri="{9D8B030D-6E8A-4147-A177-3AD203B41FA5}">
                      <a16:colId xmlns:a16="http://schemas.microsoft.com/office/drawing/2014/main" val="2152887589"/>
                    </a:ext>
                  </a:extLst>
                </a:gridCol>
              </a:tblGrid>
              <a:tr h="0">
                <a:tc>
                  <a:txBody>
                    <a:bodyPr/>
                    <a:lstStyle/>
                    <a:p>
                      <a:endParaRPr lang="en-US" sz="800" dirty="0"/>
                    </a:p>
                  </a:txBody>
                  <a:tcPr/>
                </a:tc>
                <a:tc>
                  <a:txBody>
                    <a:bodyPr/>
                    <a:lstStyle/>
                    <a:p>
                      <a:endParaRPr lang="en-US" sz="800" dirty="0"/>
                    </a:p>
                  </a:txBody>
                  <a:tcPr/>
                </a:tc>
                <a:tc>
                  <a:txBody>
                    <a:bodyPr/>
                    <a:lstStyle/>
                    <a:p>
                      <a:pPr algn="ctr"/>
                      <a:r>
                        <a:rPr lang="en-US" sz="800" dirty="0"/>
                        <a:t>ALE-300</a:t>
                      </a:r>
                    </a:p>
                  </a:txBody>
                  <a:tcPr/>
                </a:tc>
                <a:tc>
                  <a:txBody>
                    <a:bodyPr/>
                    <a:lstStyle/>
                    <a:p>
                      <a:pPr algn="ctr"/>
                      <a:r>
                        <a:rPr lang="en-US" sz="800" dirty="0"/>
                        <a:t>ALE-400/</a:t>
                      </a:r>
                    </a:p>
                    <a:p>
                      <a:pPr algn="ctr"/>
                      <a:r>
                        <a:rPr lang="en-US" sz="800" dirty="0"/>
                        <a:t>ALE-400 BT</a:t>
                      </a:r>
                    </a:p>
                  </a:txBody>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800" dirty="0"/>
                        <a:t>ALE-500 </a:t>
                      </a:r>
                      <a:r>
                        <a:rPr lang="en-US" sz="800" dirty="0" err="1"/>
                        <a:t>ohne</a:t>
                      </a:r>
                      <a:r>
                        <a:rPr lang="en-US" sz="800" dirty="0"/>
                        <a:t> </a:t>
                      </a:r>
                      <a:r>
                        <a:rPr lang="en-US" sz="800" dirty="0" err="1"/>
                        <a:t>Hörer</a:t>
                      </a:r>
                      <a:endParaRPr lang="en-US" sz="800" dirty="0"/>
                    </a:p>
                  </a:txBody>
                  <a:tcPr/>
                </a:tc>
                <a:tc>
                  <a:txBody>
                    <a:bodyPr/>
                    <a:lstStyle/>
                    <a:p>
                      <a:pPr algn="ctr"/>
                      <a:r>
                        <a:rPr lang="en-US" sz="800" dirty="0"/>
                        <a:t>ALE-500/ </a:t>
                      </a:r>
                      <a:br>
                        <a:rPr lang="en-US" sz="800" dirty="0"/>
                      </a:br>
                      <a:r>
                        <a:rPr lang="en-US" sz="800" dirty="0"/>
                        <a:t>ALE-500 BT</a:t>
                      </a:r>
                    </a:p>
                  </a:txBody>
                  <a:tcPr/>
                </a:tc>
                <a:extLst>
                  <a:ext uri="{0D108BD9-81ED-4DB2-BD59-A6C34878D82A}">
                    <a16:rowId xmlns:a16="http://schemas.microsoft.com/office/drawing/2014/main" val="1612626686"/>
                  </a:ext>
                </a:extLst>
              </a:tr>
              <a:tr h="0">
                <a:tc>
                  <a:txBody>
                    <a:bodyPr/>
                    <a:lstStyle/>
                    <a:p>
                      <a:endParaRPr lang="en-US" sz="800" kern="1200" dirty="0">
                        <a:solidFill>
                          <a:schemeClr val="tx1"/>
                        </a:solidFill>
                        <a:latin typeface="+mn-lt"/>
                        <a:ea typeface="+mn-ea"/>
                        <a:cs typeface="+mn-cs"/>
                      </a:endParaRPr>
                    </a:p>
                  </a:txBody>
                  <a:tcPr marL="45720" marR="45720"/>
                </a:tc>
                <a:tc>
                  <a:txBody>
                    <a:bodyPr/>
                    <a:lstStyle/>
                    <a:p>
                      <a:r>
                        <a:rPr lang="de-DE" sz="800" kern="1200" dirty="0">
                          <a:solidFill>
                            <a:schemeClr val="tx1"/>
                          </a:solidFill>
                          <a:latin typeface="+mn-lt"/>
                          <a:ea typeface="+mn-ea"/>
                          <a:cs typeface="+mn-cs"/>
                        </a:rPr>
                        <a:t>Highlights auf einen Blick</a:t>
                      </a:r>
                      <a:endParaRPr lang="en-US" sz="800" kern="1200" dirty="0">
                        <a:solidFill>
                          <a:schemeClr val="tx1"/>
                        </a:solidFill>
                        <a:latin typeface="+mn-lt"/>
                        <a:ea typeface="+mn-ea"/>
                        <a:cs typeface="+mn-cs"/>
                      </a:endParaRPr>
                    </a:p>
                  </a:txBody>
                  <a:tcPr marL="45720" marR="45720"/>
                </a:tc>
                <a:tc>
                  <a:txBody>
                    <a:bodyPr/>
                    <a:lstStyle/>
                    <a:p>
                      <a:pPr algn="ctr"/>
                      <a:r>
                        <a:rPr lang="de-DE" sz="800" kern="1200" dirty="0">
                          <a:solidFill>
                            <a:schemeClr val="tx1"/>
                          </a:solidFill>
                          <a:latin typeface="+mn-lt"/>
                          <a:ea typeface="+mn-ea"/>
                          <a:cs typeface="+mn-cs"/>
                        </a:rPr>
                        <a:t>Farbdisplay, </a:t>
                      </a:r>
                      <a:br>
                        <a:rPr lang="de-DE" sz="800" kern="1200" dirty="0">
                          <a:solidFill>
                            <a:schemeClr val="tx1"/>
                          </a:solidFill>
                          <a:latin typeface="+mn-lt"/>
                          <a:ea typeface="+mn-ea"/>
                          <a:cs typeface="+mn-cs"/>
                        </a:rPr>
                      </a:br>
                      <a:r>
                        <a:rPr lang="de-DE" sz="800" kern="1200" dirty="0">
                          <a:solidFill>
                            <a:schemeClr val="tx1"/>
                          </a:solidFill>
                          <a:latin typeface="+mn-lt"/>
                          <a:ea typeface="+mn-ea"/>
                          <a:cs typeface="+mn-cs"/>
                        </a:rPr>
                        <a:t>2x5 Tasten, Superbreitband, schnurgebundener Hörer</a:t>
                      </a:r>
                      <a:endParaRPr lang="en-US" sz="800" kern="1200" dirty="0">
                        <a:solidFill>
                          <a:schemeClr val="tx1"/>
                        </a:solidFill>
                        <a:latin typeface="+mn-lt"/>
                        <a:ea typeface="+mn-ea"/>
                        <a:cs typeface="+mn-cs"/>
                      </a:endParaRPr>
                    </a:p>
                  </a:txBody>
                  <a:tcPr marL="36000" marR="3600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800" kern="1200" dirty="0">
                          <a:solidFill>
                            <a:schemeClr val="tx1"/>
                          </a:solidFill>
                          <a:latin typeface="+mn-lt"/>
                          <a:ea typeface="+mn-ea"/>
                          <a:cs typeface="+mn-cs"/>
                        </a:rPr>
                        <a:t>4,3“ Touchscreen, schnurgebundener oder schnurloser Hörer</a:t>
                      </a:r>
                      <a:endParaRPr lang="en-US" sz="800" kern="1200" dirty="0">
                        <a:solidFill>
                          <a:schemeClr val="tx1"/>
                        </a:solidFill>
                        <a:latin typeface="+mn-lt"/>
                        <a:ea typeface="+mn-ea"/>
                        <a:cs typeface="+mn-cs"/>
                      </a:endParaRPr>
                    </a:p>
                  </a:txBody>
                  <a:tcPr marL="36000" marR="3600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800" kern="1200" dirty="0">
                          <a:solidFill>
                            <a:schemeClr val="tx1"/>
                          </a:solidFill>
                          <a:latin typeface="+mn-lt"/>
                          <a:ea typeface="+mn-ea"/>
                          <a:cs typeface="+mn-cs"/>
                        </a:rPr>
                        <a:t>5,5“Touchscreen, BT und WLAN integriert, </a:t>
                      </a:r>
                      <a:br>
                        <a:rPr lang="de-DE" sz="800" kern="1200" dirty="0">
                          <a:solidFill>
                            <a:schemeClr val="tx1"/>
                          </a:solidFill>
                          <a:latin typeface="+mn-lt"/>
                          <a:ea typeface="+mn-ea"/>
                          <a:cs typeface="+mn-cs"/>
                        </a:rPr>
                      </a:br>
                      <a:r>
                        <a:rPr lang="de-DE" sz="800" kern="1200" dirty="0">
                          <a:solidFill>
                            <a:schemeClr val="tx1"/>
                          </a:solidFill>
                          <a:latin typeface="+mn-lt"/>
                          <a:ea typeface="+mn-ea"/>
                          <a:cs typeface="+mn-cs"/>
                        </a:rPr>
                        <a:t>2x6 virtuelle Tasten</a:t>
                      </a:r>
                      <a:endParaRPr lang="en-US" sz="800" kern="1200" dirty="0">
                        <a:solidFill>
                          <a:schemeClr val="tx1"/>
                        </a:solidFill>
                        <a:latin typeface="+mn-lt"/>
                        <a:ea typeface="+mn-ea"/>
                        <a:cs typeface="+mn-cs"/>
                      </a:endParaRPr>
                    </a:p>
                  </a:txBody>
                  <a:tcPr marL="36000" marR="3600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800" kern="1200" dirty="0">
                          <a:solidFill>
                            <a:schemeClr val="tx1"/>
                          </a:solidFill>
                          <a:latin typeface="+mn-lt"/>
                          <a:ea typeface="+mn-ea"/>
                          <a:cs typeface="+mn-cs"/>
                        </a:rPr>
                        <a:t>5,5“Touchscreen, schnurgebundener oder schnurloser Hörer, 2x6 virtuelle Tasten</a:t>
                      </a:r>
                      <a:endParaRPr lang="en-US" sz="800" kern="1200" dirty="0">
                        <a:solidFill>
                          <a:schemeClr val="tx1"/>
                        </a:solidFill>
                        <a:latin typeface="+mn-lt"/>
                        <a:ea typeface="+mn-ea"/>
                        <a:cs typeface="+mn-cs"/>
                      </a:endParaRPr>
                    </a:p>
                  </a:txBody>
                  <a:tcPr marL="36000" marR="36000"/>
                </a:tc>
                <a:extLst>
                  <a:ext uri="{0D108BD9-81ED-4DB2-BD59-A6C34878D82A}">
                    <a16:rowId xmlns:a16="http://schemas.microsoft.com/office/drawing/2014/main" val="4172688698"/>
                  </a:ext>
                </a:extLst>
              </a:tr>
              <a:tr h="0">
                <a:tc rowSpan="2">
                  <a:txBody>
                    <a:bodyPr/>
                    <a:lstStyle/>
                    <a:p>
                      <a:r>
                        <a:rPr lang="en-US" sz="800" kern="1200" dirty="0" err="1">
                          <a:solidFill>
                            <a:schemeClr val="tx1"/>
                          </a:solidFill>
                          <a:latin typeface="+mn-lt"/>
                          <a:ea typeface="+mn-ea"/>
                          <a:cs typeface="+mn-cs"/>
                        </a:rPr>
                        <a:t>Bildschirm</a:t>
                      </a:r>
                      <a:endParaRPr lang="en-US" sz="800" kern="1200" dirty="0">
                        <a:solidFill>
                          <a:schemeClr val="tx1"/>
                        </a:solidFill>
                        <a:latin typeface="+mn-lt"/>
                        <a:ea typeface="+mn-ea"/>
                        <a:cs typeface="+mn-cs"/>
                      </a:endParaRPr>
                    </a:p>
                  </a:txBody>
                  <a:tcPr marL="45720" marR="45720">
                    <a:solidFill>
                      <a:schemeClr val="tx1">
                        <a:lumMod val="20000"/>
                        <a:lumOff val="80000"/>
                      </a:schemeClr>
                    </a:solidFill>
                  </a:tcPr>
                </a:tc>
                <a:tc>
                  <a:txBody>
                    <a:bodyPr/>
                    <a:lstStyle/>
                    <a:p>
                      <a:r>
                        <a:rPr lang="en-US" sz="800" kern="1200" dirty="0" err="1">
                          <a:solidFill>
                            <a:schemeClr val="tx1"/>
                          </a:solidFill>
                          <a:latin typeface="+mn-lt"/>
                          <a:ea typeface="+mn-ea"/>
                          <a:cs typeface="+mn-cs"/>
                        </a:rPr>
                        <a:t>Größe</a:t>
                      </a:r>
                      <a:endParaRPr lang="en-US" sz="800" kern="1200" dirty="0">
                        <a:solidFill>
                          <a:schemeClr val="tx1"/>
                        </a:solidFill>
                        <a:latin typeface="+mn-lt"/>
                        <a:ea typeface="+mn-ea"/>
                        <a:cs typeface="+mn-cs"/>
                      </a:endParaRPr>
                    </a:p>
                  </a:txBody>
                  <a:tcPr marL="45720" marR="45720">
                    <a:solidFill>
                      <a:schemeClr val="tx1">
                        <a:lumMod val="20000"/>
                        <a:lumOff val="80000"/>
                      </a:schemeClr>
                    </a:solidFill>
                  </a:tcPr>
                </a:tc>
                <a:tc>
                  <a:txBody>
                    <a:bodyPr/>
                    <a:lstStyle/>
                    <a:p>
                      <a:pPr algn="ctr"/>
                      <a:r>
                        <a:rPr lang="en-US" sz="800" kern="1200" dirty="0">
                          <a:solidFill>
                            <a:schemeClr val="tx1"/>
                          </a:solidFill>
                          <a:latin typeface="+mn-lt"/>
                          <a:ea typeface="+mn-ea"/>
                          <a:cs typeface="+mn-cs"/>
                        </a:rPr>
                        <a:t>3,5’’</a:t>
                      </a:r>
                    </a:p>
                  </a:txBody>
                  <a:tcPr marL="45720" marR="45720">
                    <a:solidFill>
                      <a:schemeClr val="tx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mn-lt"/>
                          <a:ea typeface="+mn-ea"/>
                          <a:cs typeface="+mn-cs"/>
                        </a:rPr>
                        <a:t>4,3’’</a:t>
                      </a:r>
                    </a:p>
                  </a:txBody>
                  <a:tcPr marL="45720" marR="45720">
                    <a:solidFill>
                      <a:schemeClr val="tx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mn-lt"/>
                          <a:ea typeface="+mn-ea"/>
                          <a:cs typeface="+mn-cs"/>
                        </a:rPr>
                        <a:t>5.5’’</a:t>
                      </a:r>
                    </a:p>
                  </a:txBody>
                  <a:tcPr marL="45720" marR="45720">
                    <a:solidFill>
                      <a:schemeClr val="tx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mn-lt"/>
                          <a:ea typeface="+mn-ea"/>
                          <a:cs typeface="+mn-cs"/>
                        </a:rPr>
                        <a:t>5,5’’</a:t>
                      </a:r>
                    </a:p>
                  </a:txBody>
                  <a:tcPr marL="45720" marR="45720">
                    <a:solidFill>
                      <a:schemeClr val="tx1">
                        <a:lumMod val="20000"/>
                        <a:lumOff val="80000"/>
                      </a:schemeClr>
                    </a:solidFill>
                  </a:tcPr>
                </a:tc>
                <a:extLst>
                  <a:ext uri="{0D108BD9-81ED-4DB2-BD59-A6C34878D82A}">
                    <a16:rowId xmlns:a16="http://schemas.microsoft.com/office/drawing/2014/main" val="1216290461"/>
                  </a:ext>
                </a:extLst>
              </a:tr>
              <a:tr h="144000">
                <a:tc vMerge="1">
                  <a:txBody>
                    <a:bodyPr/>
                    <a:lstStyle/>
                    <a:p>
                      <a:endParaRPr lang="en-US" sz="600" dirty="0">
                        <a:solidFill>
                          <a:schemeClr val="tx1"/>
                        </a:solidFill>
                      </a:endParaRPr>
                    </a:p>
                  </a:txBody>
                  <a:tcPr marL="45720" marR="45720"/>
                </a:tc>
                <a:tc>
                  <a:txBody>
                    <a:bodyPr/>
                    <a:lstStyle/>
                    <a:p>
                      <a:r>
                        <a:rPr lang="en-US" sz="800" dirty="0"/>
                        <a:t>Touch / </a:t>
                      </a:r>
                      <a:r>
                        <a:rPr lang="en-US" sz="800" dirty="0" err="1"/>
                        <a:t>Farbe</a:t>
                      </a:r>
                      <a:endParaRPr lang="en-US" sz="800" dirty="0">
                        <a:solidFill>
                          <a:schemeClr val="tx1"/>
                        </a:solidFill>
                      </a:endParaRPr>
                    </a:p>
                  </a:txBody>
                  <a:tcPr marL="45720" marR="45720">
                    <a:solidFill>
                      <a:schemeClr val="tx1">
                        <a:lumMod val="20000"/>
                        <a:lumOff val="80000"/>
                      </a:schemeClr>
                    </a:solidFill>
                  </a:tcPr>
                </a:tc>
                <a:tc>
                  <a:txBody>
                    <a:bodyPr/>
                    <a:lstStyle/>
                    <a:p>
                      <a:pPr algn="ct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 / </a:t>
                      </a:r>
                      <a:r>
                        <a:rPr kumimoji="0" lang="en-US" sz="8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lang="de-DE" sz="1600" dirty="0"/>
                    </a:p>
                  </a:txBody>
                  <a:tcPr marL="45720" marR="45720">
                    <a:solidFill>
                      <a:schemeClr val="tx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 / </a:t>
                      </a:r>
                      <a:endParaRPr kumimoji="0" lang="de-DE" sz="16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tx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 / </a:t>
                      </a:r>
                      <a:endParaRPr kumimoji="0" lang="de-DE" sz="16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tx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 / </a:t>
                      </a:r>
                      <a:endParaRPr kumimoji="0" lang="de-DE" sz="16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tx1">
                        <a:lumMod val="20000"/>
                        <a:lumOff val="80000"/>
                      </a:schemeClr>
                    </a:solidFill>
                  </a:tcPr>
                </a:tc>
                <a:extLst>
                  <a:ext uri="{0D108BD9-81ED-4DB2-BD59-A6C34878D82A}">
                    <a16:rowId xmlns:a16="http://schemas.microsoft.com/office/drawing/2014/main" val="1162986307"/>
                  </a:ext>
                </a:extLst>
              </a:tr>
              <a:tr h="144000">
                <a:tc>
                  <a:txBody>
                    <a:bodyPr/>
                    <a:lstStyle/>
                    <a:p>
                      <a:r>
                        <a:rPr lang="de-DE" sz="800" dirty="0">
                          <a:solidFill>
                            <a:schemeClr val="tx1"/>
                          </a:solidFill>
                        </a:rPr>
                        <a:t>Schnittstellen</a:t>
                      </a:r>
                      <a:endParaRPr lang="en-US" sz="800" dirty="0">
                        <a:solidFill>
                          <a:schemeClr val="tx1"/>
                        </a:solidFill>
                      </a:endParaRPr>
                    </a:p>
                  </a:txBody>
                  <a:tcPr marL="45720" marR="45720">
                    <a:noFill/>
                  </a:tcPr>
                </a:tc>
                <a:tc>
                  <a:txBody>
                    <a:bodyPr/>
                    <a:lstStyle/>
                    <a:p>
                      <a:r>
                        <a:rPr lang="de-DE" sz="800" dirty="0">
                          <a:solidFill>
                            <a:schemeClr val="tx1"/>
                          </a:solidFill>
                        </a:rPr>
                        <a:t>2 RJ45 Gigabit (LAN/PC)</a:t>
                      </a:r>
                    </a:p>
                    <a:p>
                      <a:r>
                        <a:rPr lang="de-DE" sz="800" dirty="0">
                          <a:solidFill>
                            <a:schemeClr val="tx1"/>
                          </a:solidFill>
                        </a:rPr>
                        <a:t>RJ11 für Hörer</a:t>
                      </a:r>
                    </a:p>
                    <a:p>
                      <a:r>
                        <a:rPr lang="de-DE" sz="800" dirty="0">
                          <a:solidFill>
                            <a:schemeClr val="tx1"/>
                          </a:solidFill>
                        </a:rPr>
                        <a:t>2 USB-C</a:t>
                      </a:r>
                    </a:p>
                    <a:p>
                      <a:r>
                        <a:rPr lang="de-DE" sz="800" dirty="0">
                          <a:solidFill>
                            <a:schemeClr val="tx1"/>
                          </a:solidFill>
                        </a:rPr>
                        <a:t>NFC</a:t>
                      </a:r>
                      <a:endParaRPr lang="en-US" sz="800" dirty="0">
                        <a:solidFill>
                          <a:schemeClr val="tx1"/>
                        </a:solidFill>
                      </a:endParaRP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lang="de-DE" sz="800" dirty="0"/>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lang="en-US" sz="800" dirty="0">
                        <a:solidFill>
                          <a:schemeClr val="tx1"/>
                        </a:solidFill>
                      </a:endParaRP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lang="en-US" sz="800" dirty="0">
                        <a:solidFill>
                          <a:schemeClr val="tx1"/>
                        </a:solidFill>
                      </a:endParaRPr>
                    </a:p>
                  </a:txBody>
                  <a:tcPr marL="45720" marR="45720">
                    <a:noFill/>
                  </a:tcPr>
                </a:tc>
                <a:extLst>
                  <a:ext uri="{0D108BD9-81ED-4DB2-BD59-A6C34878D82A}">
                    <a16:rowId xmlns:a16="http://schemas.microsoft.com/office/drawing/2014/main" val="137366999"/>
                  </a:ext>
                </a:extLst>
              </a:tr>
              <a:tr h="144000">
                <a:tc>
                  <a:txBody>
                    <a:bodyPr/>
                    <a:lstStyle/>
                    <a:p>
                      <a:r>
                        <a:rPr lang="de-DE" sz="800" dirty="0">
                          <a:solidFill>
                            <a:schemeClr val="tx1"/>
                          </a:solidFill>
                        </a:rPr>
                        <a:t>ALE</a:t>
                      </a:r>
                      <a:endParaRPr lang="en-US" sz="800" dirty="0">
                        <a:solidFill>
                          <a:schemeClr val="tx1"/>
                        </a:solidFill>
                      </a:endParaRPr>
                    </a:p>
                  </a:txBody>
                  <a:tcPr marL="45720" marR="45720">
                    <a:solidFill>
                      <a:schemeClr val="tx1">
                        <a:lumMod val="20000"/>
                        <a:lumOff val="80000"/>
                      </a:schemeClr>
                    </a:solidFill>
                  </a:tcPr>
                </a:tc>
                <a:tc>
                  <a:txBody>
                    <a:bodyPr/>
                    <a:lstStyle/>
                    <a:p>
                      <a:r>
                        <a:rPr lang="de-DE" sz="800" dirty="0">
                          <a:solidFill>
                            <a:schemeClr val="tx1"/>
                          </a:solidFill>
                        </a:rPr>
                        <a:t>Kontextabhängige Tasten</a:t>
                      </a:r>
                      <a:endParaRPr lang="en-US" sz="800" dirty="0">
                        <a:solidFill>
                          <a:schemeClr val="tx1"/>
                        </a:solidFill>
                      </a:endParaRPr>
                    </a:p>
                  </a:txBody>
                  <a:tcPr marL="45720" marR="45720">
                    <a:solidFill>
                      <a:schemeClr val="tx1">
                        <a:lumMod val="20000"/>
                        <a:lumOff val="80000"/>
                      </a:schemeClr>
                    </a:solidFill>
                  </a:tcPr>
                </a:tc>
                <a:tc>
                  <a:txBody>
                    <a:bodyPr/>
                    <a:lstStyle/>
                    <a:p>
                      <a:pPr algn="ctr"/>
                      <a:r>
                        <a:rPr lang="de-DE" sz="800" dirty="0"/>
                        <a:t>2x5</a:t>
                      </a:r>
                    </a:p>
                  </a:txBody>
                  <a:tcPr marL="45720" marR="45720">
                    <a:solidFill>
                      <a:schemeClr val="tx1">
                        <a:lumMod val="20000"/>
                        <a:lumOff val="80000"/>
                      </a:schemeClr>
                    </a:solidFill>
                  </a:tcPr>
                </a:tc>
                <a:tc>
                  <a:txBody>
                    <a:bodyPr/>
                    <a:lstStyle/>
                    <a:p>
                      <a:pPr algn="ctr"/>
                      <a:r>
                        <a:rPr lang="de-DE" sz="800" dirty="0"/>
                        <a:t>2x5</a:t>
                      </a:r>
                    </a:p>
                  </a:txBody>
                  <a:tcPr marL="45720" marR="45720">
                    <a:solidFill>
                      <a:schemeClr val="tx1">
                        <a:lumMod val="20000"/>
                        <a:lumOff val="80000"/>
                      </a:schemeClr>
                    </a:solidFill>
                  </a:tcPr>
                </a:tc>
                <a:tc>
                  <a:txBody>
                    <a:bodyPr/>
                    <a:lstStyle/>
                    <a:p>
                      <a:pPr algn="ctr"/>
                      <a:r>
                        <a:rPr lang="de-DE" sz="800" dirty="0">
                          <a:solidFill>
                            <a:schemeClr val="tx1"/>
                          </a:solidFill>
                        </a:rPr>
                        <a:t>2x5</a:t>
                      </a:r>
                      <a:endParaRPr lang="en-US" sz="800" dirty="0">
                        <a:solidFill>
                          <a:schemeClr val="tx1"/>
                        </a:solidFill>
                      </a:endParaRPr>
                    </a:p>
                  </a:txBody>
                  <a:tcPr marL="45720" marR="45720">
                    <a:solidFill>
                      <a:schemeClr val="tx1">
                        <a:lumMod val="20000"/>
                        <a:lumOff val="80000"/>
                      </a:schemeClr>
                    </a:solidFill>
                  </a:tcPr>
                </a:tc>
                <a:tc>
                  <a:txBody>
                    <a:bodyPr/>
                    <a:lstStyle/>
                    <a:p>
                      <a:pPr algn="ctr"/>
                      <a:r>
                        <a:rPr lang="de-DE" sz="800" dirty="0">
                          <a:solidFill>
                            <a:schemeClr val="tx1"/>
                          </a:solidFill>
                        </a:rPr>
                        <a:t>2x5</a:t>
                      </a:r>
                      <a:endParaRPr lang="en-US" sz="800" dirty="0">
                        <a:solidFill>
                          <a:schemeClr val="tx1"/>
                        </a:solidFill>
                      </a:endParaRPr>
                    </a:p>
                  </a:txBody>
                  <a:tcPr marL="45720" marR="45720">
                    <a:solidFill>
                      <a:schemeClr val="tx1">
                        <a:lumMod val="20000"/>
                        <a:lumOff val="80000"/>
                      </a:schemeClr>
                    </a:solidFill>
                  </a:tcPr>
                </a:tc>
                <a:extLst>
                  <a:ext uri="{0D108BD9-81ED-4DB2-BD59-A6C34878D82A}">
                    <a16:rowId xmlns:a16="http://schemas.microsoft.com/office/drawing/2014/main" val="2883575484"/>
                  </a:ext>
                </a:extLst>
              </a:tr>
              <a:tr h="144000">
                <a:tc>
                  <a:txBody>
                    <a:bodyPr/>
                    <a:lstStyle/>
                    <a:p>
                      <a:r>
                        <a:rPr lang="de-DE" sz="800" dirty="0">
                          <a:solidFill>
                            <a:schemeClr val="tx1"/>
                          </a:solidFill>
                        </a:rPr>
                        <a:t>Kommunikation</a:t>
                      </a:r>
                      <a:endParaRPr lang="en-US" sz="800" dirty="0">
                        <a:solidFill>
                          <a:schemeClr val="tx1"/>
                        </a:solidFill>
                      </a:endParaRPr>
                    </a:p>
                  </a:txBody>
                  <a:tcPr marL="36000" marR="36000">
                    <a:noFill/>
                  </a:tcPr>
                </a:tc>
                <a:tc>
                  <a:txBody>
                    <a:bodyPr/>
                    <a:lstStyle/>
                    <a:p>
                      <a:r>
                        <a:rPr lang="de-DE" sz="800" dirty="0">
                          <a:solidFill>
                            <a:schemeClr val="tx1"/>
                          </a:solidFill>
                        </a:rPr>
                        <a:t>Programmierbare Tasten</a:t>
                      </a:r>
                      <a:br>
                        <a:rPr lang="de-DE" sz="800" dirty="0">
                          <a:solidFill>
                            <a:schemeClr val="tx1"/>
                          </a:solidFill>
                        </a:rPr>
                      </a:br>
                      <a:r>
                        <a:rPr lang="de-DE" sz="800" dirty="0">
                          <a:solidFill>
                            <a:schemeClr val="tx1"/>
                          </a:solidFill>
                        </a:rPr>
                        <a:t>Virtuelle AOMs</a:t>
                      </a:r>
                      <a:endParaRPr lang="en-US" sz="800" dirty="0">
                        <a:solidFill>
                          <a:schemeClr val="tx1"/>
                        </a:solidFill>
                      </a:endParaRPr>
                    </a:p>
                  </a:txBody>
                  <a:tcPr marL="45720" marR="45720">
                    <a:noFill/>
                  </a:tcPr>
                </a:tc>
                <a:tc>
                  <a:txBody>
                    <a:bodyPr/>
                    <a:lstStyle/>
                    <a:p>
                      <a:pPr algn="ctr"/>
                      <a:r>
                        <a:rPr lang="de-DE" sz="800" dirty="0"/>
                        <a:t>3</a:t>
                      </a:r>
                    </a:p>
                  </a:txBody>
                  <a:tcPr marL="45720" marR="45720">
                    <a:noFill/>
                  </a:tcPr>
                </a:tc>
                <a:tc>
                  <a:txBody>
                    <a:bodyPr/>
                    <a:lstStyle/>
                    <a:p>
                      <a:pPr algn="ctr"/>
                      <a:r>
                        <a:rPr lang="de-DE" sz="800" dirty="0"/>
                        <a:t>3</a:t>
                      </a:r>
                    </a:p>
                  </a:txBody>
                  <a:tcPr marL="45720" marR="45720">
                    <a:noFill/>
                  </a:tcPr>
                </a:tc>
                <a:tc>
                  <a:txBody>
                    <a:bodyPr/>
                    <a:lstStyle/>
                    <a:p>
                      <a:pPr algn="ctr"/>
                      <a:r>
                        <a:rPr lang="de-DE" sz="800" dirty="0">
                          <a:solidFill>
                            <a:schemeClr val="tx1"/>
                          </a:solidFill>
                        </a:rPr>
                        <a:t>5</a:t>
                      </a:r>
                      <a:br>
                        <a:rPr lang="de-DE" sz="800" dirty="0">
                          <a:solidFill>
                            <a:schemeClr val="tx1"/>
                          </a:solidFill>
                        </a:rPr>
                      </a:br>
                      <a:r>
                        <a:rPr lang="de-DE" sz="800" dirty="0">
                          <a:solidFill>
                            <a:schemeClr val="tx1"/>
                          </a:solidFill>
                        </a:rPr>
                        <a:t>2x6</a:t>
                      </a:r>
                      <a:endParaRPr lang="en-US" sz="800" dirty="0">
                        <a:solidFill>
                          <a:schemeClr val="tx1"/>
                        </a:solidFill>
                      </a:endParaRPr>
                    </a:p>
                  </a:txBody>
                  <a:tcPr marL="45720" marR="45720">
                    <a:noFill/>
                  </a:tcPr>
                </a:tc>
                <a:tc>
                  <a:txBody>
                    <a:bodyPr/>
                    <a:lstStyle/>
                    <a:p>
                      <a:pPr algn="ctr"/>
                      <a:r>
                        <a:rPr lang="de-DE" sz="800" dirty="0">
                          <a:solidFill>
                            <a:schemeClr val="tx1"/>
                          </a:solidFill>
                        </a:rPr>
                        <a:t>5</a:t>
                      </a:r>
                      <a:br>
                        <a:rPr lang="de-DE" sz="800" dirty="0">
                          <a:solidFill>
                            <a:schemeClr val="tx1"/>
                          </a:solidFill>
                        </a:rPr>
                      </a:br>
                      <a:r>
                        <a:rPr lang="de-DE" sz="800" dirty="0">
                          <a:solidFill>
                            <a:schemeClr val="tx1"/>
                          </a:solidFill>
                        </a:rPr>
                        <a:t>2x6</a:t>
                      </a:r>
                      <a:endParaRPr lang="en-US" sz="800" dirty="0">
                        <a:solidFill>
                          <a:schemeClr val="tx1"/>
                        </a:solidFill>
                      </a:endParaRPr>
                    </a:p>
                  </a:txBody>
                  <a:tcPr marL="45720" marR="45720">
                    <a:noFill/>
                  </a:tcPr>
                </a:tc>
                <a:extLst>
                  <a:ext uri="{0D108BD9-81ED-4DB2-BD59-A6C34878D82A}">
                    <a16:rowId xmlns:a16="http://schemas.microsoft.com/office/drawing/2014/main" val="2850959172"/>
                  </a:ext>
                </a:extLst>
              </a:tr>
              <a:tr h="144000">
                <a:tc>
                  <a:txBody>
                    <a:bodyPr/>
                    <a:lstStyle/>
                    <a:p>
                      <a:r>
                        <a:rPr lang="en-US" sz="800" dirty="0">
                          <a:solidFill>
                            <a:schemeClr val="tx1"/>
                          </a:solidFill>
                        </a:rPr>
                        <a:t>Audio</a:t>
                      </a:r>
                    </a:p>
                  </a:txBody>
                  <a:tcPr marL="45720" marR="45720">
                    <a:solidFill>
                      <a:schemeClr val="tx1">
                        <a:lumMod val="20000"/>
                        <a:lumOff val="80000"/>
                      </a:schemeClr>
                    </a:solidFill>
                  </a:tcPr>
                </a:tc>
                <a:tc>
                  <a:txBody>
                    <a:bodyPr/>
                    <a:lstStyle/>
                    <a:p>
                      <a:r>
                        <a:rPr lang="en-US" sz="800" dirty="0" err="1">
                          <a:solidFill>
                            <a:schemeClr val="tx1"/>
                          </a:solidFill>
                        </a:rPr>
                        <a:t>Breitband</a:t>
                      </a:r>
                      <a:r>
                        <a:rPr lang="en-US" sz="800" dirty="0">
                          <a:solidFill>
                            <a:schemeClr val="tx1"/>
                          </a:solidFill>
                        </a:rPr>
                        <a:t> </a:t>
                      </a:r>
                      <a:r>
                        <a:rPr lang="en-US" sz="800" dirty="0" err="1">
                          <a:solidFill>
                            <a:schemeClr val="tx1"/>
                          </a:solidFill>
                        </a:rPr>
                        <a:t>Hörer</a:t>
                      </a:r>
                      <a:endParaRPr lang="en-US" sz="800" dirty="0">
                        <a:solidFill>
                          <a:schemeClr val="tx1"/>
                        </a:solidFill>
                      </a:endParaRPr>
                    </a:p>
                    <a:p>
                      <a:r>
                        <a:rPr lang="en-US" sz="800" dirty="0" err="1">
                          <a:solidFill>
                            <a:schemeClr val="tx1"/>
                          </a:solidFill>
                        </a:rPr>
                        <a:t>Vollduplex</a:t>
                      </a:r>
                      <a:r>
                        <a:rPr lang="en-US" sz="800" dirty="0">
                          <a:solidFill>
                            <a:schemeClr val="tx1"/>
                          </a:solidFill>
                        </a:rPr>
                        <a:t>, </a:t>
                      </a:r>
                      <a:r>
                        <a:rPr lang="en-US" sz="800" dirty="0" err="1">
                          <a:solidFill>
                            <a:schemeClr val="tx1"/>
                          </a:solidFill>
                        </a:rPr>
                        <a:t>Superbreitband</a:t>
                      </a:r>
                      <a:r>
                        <a:rPr lang="en-US" sz="800" dirty="0">
                          <a:solidFill>
                            <a:schemeClr val="tx1"/>
                          </a:solidFill>
                        </a:rPr>
                        <a:t> </a:t>
                      </a:r>
                      <a:r>
                        <a:rPr lang="en-US" sz="800" dirty="0" err="1">
                          <a:solidFill>
                            <a:schemeClr val="tx1"/>
                          </a:solidFill>
                        </a:rPr>
                        <a:t>Freisprechen</a:t>
                      </a:r>
                      <a:endParaRPr lang="en-US" sz="800" dirty="0">
                        <a:solidFill>
                          <a:schemeClr val="tx1"/>
                        </a:solidFill>
                      </a:endParaRPr>
                    </a:p>
                    <a:p>
                      <a:r>
                        <a:rPr lang="en-US" sz="800" dirty="0">
                          <a:solidFill>
                            <a:schemeClr val="tx1"/>
                          </a:solidFill>
                        </a:rPr>
                        <a:t>Voice Activity Detection (VAD)</a:t>
                      </a:r>
                    </a:p>
                    <a:p>
                      <a:r>
                        <a:rPr lang="en-US" sz="800" dirty="0">
                          <a:solidFill>
                            <a:schemeClr val="tx1"/>
                          </a:solidFill>
                        </a:rPr>
                        <a:t>Comfort Noise Generation (CNG)</a:t>
                      </a:r>
                    </a:p>
                    <a:p>
                      <a:r>
                        <a:rPr lang="en-US" sz="800" dirty="0" err="1">
                          <a:solidFill>
                            <a:schemeClr val="tx1"/>
                          </a:solidFill>
                        </a:rPr>
                        <a:t>Mikrofone</a:t>
                      </a:r>
                      <a:endParaRPr lang="en-US" sz="800" dirty="0">
                        <a:solidFill>
                          <a:schemeClr val="tx1"/>
                        </a:solidFill>
                      </a:endParaRPr>
                    </a:p>
                  </a:txBody>
                  <a:tcPr marL="45720" marR="45720">
                    <a:solidFill>
                      <a:schemeClr val="tx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1</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txBody>
                  <a:tcPr marL="45720" marR="45720">
                    <a:solidFill>
                      <a:schemeClr val="tx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3</a:t>
                      </a:r>
                      <a:endParaRPr lang="de-DE" sz="800" dirty="0"/>
                    </a:p>
                  </a:txBody>
                  <a:tcPr marL="45720" marR="45720">
                    <a:solidFill>
                      <a:schemeClr val="tx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3</a:t>
                      </a:r>
                      <a:endParaRPr lang="en-US" sz="800" dirty="0">
                        <a:solidFill>
                          <a:schemeClr val="tx1"/>
                        </a:solidFill>
                      </a:endParaRPr>
                    </a:p>
                  </a:txBody>
                  <a:tcPr marL="45720" marR="45720">
                    <a:solidFill>
                      <a:schemeClr val="tx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3</a:t>
                      </a:r>
                      <a:endParaRPr lang="en-US" sz="800" dirty="0">
                        <a:solidFill>
                          <a:schemeClr val="tx1"/>
                        </a:solidFill>
                      </a:endParaRPr>
                    </a:p>
                  </a:txBody>
                  <a:tcPr marL="45720" marR="45720">
                    <a:solidFill>
                      <a:schemeClr val="tx1">
                        <a:lumMod val="20000"/>
                        <a:lumOff val="80000"/>
                      </a:schemeClr>
                    </a:solidFill>
                  </a:tcPr>
                </a:tc>
                <a:extLst>
                  <a:ext uri="{0D108BD9-81ED-4DB2-BD59-A6C34878D82A}">
                    <a16:rowId xmlns:a16="http://schemas.microsoft.com/office/drawing/2014/main" val="2597040462"/>
                  </a:ext>
                </a:extLst>
              </a:tr>
              <a:tr h="144000">
                <a:tc>
                  <a:txBody>
                    <a:bodyPr/>
                    <a:lstStyle/>
                    <a:p>
                      <a:r>
                        <a:rPr lang="de-DE" sz="800" dirty="0">
                          <a:solidFill>
                            <a:schemeClr val="tx1"/>
                          </a:solidFill>
                        </a:rPr>
                        <a:t>Zubehör</a:t>
                      </a:r>
                      <a:endParaRPr lang="en-US" sz="800" dirty="0">
                        <a:solidFill>
                          <a:schemeClr val="tx1"/>
                        </a:solidFill>
                      </a:endParaRPr>
                    </a:p>
                  </a:txBody>
                  <a:tcPr marL="45720" marR="45720">
                    <a:noFill/>
                  </a:tcPr>
                </a:tc>
                <a:tc>
                  <a:txBody>
                    <a:bodyPr/>
                    <a:lstStyle/>
                    <a:p>
                      <a:r>
                        <a:rPr lang="de-DE" sz="800" dirty="0">
                          <a:solidFill>
                            <a:schemeClr val="tx1"/>
                          </a:solidFill>
                        </a:rPr>
                        <a:t>ALE-100 Alphatastatur</a:t>
                      </a:r>
                    </a:p>
                    <a:p>
                      <a:r>
                        <a:rPr lang="de-DE" sz="800" dirty="0">
                          <a:solidFill>
                            <a:schemeClr val="tx1"/>
                          </a:solidFill>
                        </a:rPr>
                        <a:t>ALE-108 WLAN/BT Modul</a:t>
                      </a:r>
                    </a:p>
                    <a:p>
                      <a:r>
                        <a:rPr lang="de-DE" sz="800" dirty="0">
                          <a:solidFill>
                            <a:schemeClr val="tx1"/>
                          </a:solidFill>
                        </a:rPr>
                        <a:t>ALE-110 Wandmontagesatz</a:t>
                      </a:r>
                    </a:p>
                    <a:p>
                      <a:r>
                        <a:rPr lang="de-DE" sz="800" dirty="0">
                          <a:solidFill>
                            <a:schemeClr val="tx1"/>
                          </a:solidFill>
                        </a:rPr>
                        <a:t>ALE-120 Zusatztastenmodul</a:t>
                      </a:r>
                    </a:p>
                    <a:p>
                      <a:r>
                        <a:rPr lang="de-DE" sz="800" dirty="0">
                          <a:solidFill>
                            <a:schemeClr val="tx1"/>
                          </a:solidFill>
                        </a:rPr>
                        <a:t>ALE-140 </a:t>
                      </a:r>
                      <a:r>
                        <a:rPr lang="de-DE" sz="800" dirty="0" err="1">
                          <a:solidFill>
                            <a:schemeClr val="tx1"/>
                          </a:solidFill>
                        </a:rPr>
                        <a:t>Customization</a:t>
                      </a:r>
                      <a:r>
                        <a:rPr lang="de-DE" sz="800" dirty="0">
                          <a:solidFill>
                            <a:schemeClr val="tx1"/>
                          </a:solidFill>
                        </a:rPr>
                        <a:t> Kit (4 Farben)</a:t>
                      </a:r>
                    </a:p>
                    <a:p>
                      <a:r>
                        <a:rPr lang="de-DE" sz="800" dirty="0">
                          <a:solidFill>
                            <a:schemeClr val="tx1"/>
                          </a:solidFill>
                        </a:rPr>
                        <a:t>ALE-145 </a:t>
                      </a:r>
                      <a:r>
                        <a:rPr lang="de-DE" sz="800" dirty="0" err="1">
                          <a:solidFill>
                            <a:schemeClr val="tx1"/>
                          </a:solidFill>
                        </a:rPr>
                        <a:t>Custo</a:t>
                      </a:r>
                      <a:r>
                        <a:rPr lang="de-DE" sz="800" dirty="0">
                          <a:solidFill>
                            <a:schemeClr val="tx1"/>
                          </a:solidFill>
                        </a:rPr>
                        <a:t> Kit für ALE-120 (4 Farben)</a:t>
                      </a:r>
                    </a:p>
                    <a:p>
                      <a:r>
                        <a:rPr lang="de-DE" sz="800" dirty="0">
                          <a:solidFill>
                            <a:schemeClr val="tx1"/>
                          </a:solidFill>
                        </a:rPr>
                        <a:t>ALE-160 BT-Hörer</a:t>
                      </a:r>
                      <a:endParaRPr lang="en-US" sz="800" dirty="0">
                        <a:solidFill>
                          <a:schemeClr val="tx1"/>
                        </a:solidFill>
                      </a:endParaRP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r>
                        <a:rPr kumimoji="0" lang="en-US" sz="800" b="0" i="0" u="none" strike="noStrike" kern="1200" cap="none" spc="0" normalizeH="0" baseline="0" noProof="0" dirty="0" err="1">
                          <a:ln>
                            <a:noFill/>
                          </a:ln>
                          <a:solidFill>
                            <a:srgbClr val="6B489D"/>
                          </a:solidFill>
                          <a:effectLst/>
                          <a:uLnTx/>
                          <a:uFillTx/>
                          <a:latin typeface="+mn-lt"/>
                          <a:ea typeface="+mn-ea"/>
                          <a:cs typeface="+mn-cs"/>
                          <a:sym typeface="Wingdings" panose="05000000000000000000" pitchFamily="2" charset="2"/>
                        </a:rPr>
                        <a:t>enthalten</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6B489D"/>
                          </a:solidFill>
                          <a:effectLst/>
                          <a:uLnTx/>
                          <a:uFillTx/>
                          <a:latin typeface="+mn-lt"/>
                          <a:ea typeface="+mn-ea"/>
                          <a:cs typeface="+mn-cs"/>
                          <a:sym typeface="Wingdings" panose="05000000000000000000" pitchFamily="2" charset="2"/>
                        </a:rPr>
                        <a:t>enthalten</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6B489D"/>
                          </a:solidFill>
                          <a:effectLst/>
                          <a:uLnTx/>
                          <a:uFillTx/>
                          <a:latin typeface="+mn-lt"/>
                          <a:ea typeface="+mn-ea"/>
                          <a:cs typeface="+mn-cs"/>
                          <a:sym typeface="Wingdings" panose="05000000000000000000" pitchFamily="2" charset="2"/>
                        </a:rPr>
                        <a:t>Enthalten</a:t>
                      </a:r>
                      <a:endPar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endParaRP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r>
                        <a:rPr kumimoji="0" lang="en-US" sz="800" b="0" i="0" u="none" strike="noStrike" kern="1200" cap="none" spc="0" normalizeH="0" baseline="0" noProof="0" dirty="0" err="1">
                          <a:ln>
                            <a:noFill/>
                          </a:ln>
                          <a:solidFill>
                            <a:srgbClr val="6B489D"/>
                          </a:solidFill>
                          <a:effectLst/>
                          <a:uLnTx/>
                          <a:uFillTx/>
                          <a:latin typeface="+mn-lt"/>
                          <a:ea typeface="+mn-ea"/>
                          <a:cs typeface="+mn-cs"/>
                          <a:sym typeface="Wingdings" panose="05000000000000000000" pitchFamily="2" charset="2"/>
                        </a:rPr>
                        <a:t>enthalten</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b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b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kumimoji="0" lang="de-DE" sz="800" b="0" i="0" u="none" strike="noStrike" kern="1200" cap="none" spc="0" normalizeH="0" baseline="0" noProof="0" dirty="0">
                        <a:ln>
                          <a:noFill/>
                        </a:ln>
                        <a:solidFill>
                          <a:srgbClr val="6B489D"/>
                        </a:solidFill>
                        <a:effectLst/>
                        <a:uLnTx/>
                        <a:uFillTx/>
                        <a:latin typeface="+mn-lt"/>
                        <a:ea typeface="+mn-ea"/>
                        <a:cs typeface="+mn-cs"/>
                      </a:endParaRP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p>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r>
                        <a:rPr kumimoji="0" lang="en-US" sz="800" b="0" i="0" u="none" strike="noStrike" kern="1200" cap="none" spc="0" normalizeH="0" baseline="0" noProof="0" dirty="0" err="1">
                          <a:ln>
                            <a:noFill/>
                          </a:ln>
                          <a:solidFill>
                            <a:srgbClr val="6B489D"/>
                          </a:solidFill>
                          <a:effectLst/>
                          <a:uLnTx/>
                          <a:uFillTx/>
                          <a:latin typeface="+mn-lt"/>
                          <a:ea typeface="+mn-ea"/>
                          <a:cs typeface="+mn-cs"/>
                          <a:sym typeface="Wingdings" panose="05000000000000000000" pitchFamily="2" charset="2"/>
                        </a:rPr>
                        <a:t>enthalten</a:t>
                      </a:r>
                      <a:endPar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endParaRPr>
                    </a:p>
                  </a:txBody>
                  <a:tcPr marL="45720" marR="45720">
                    <a:noFill/>
                  </a:tcPr>
                </a:tc>
                <a:extLst>
                  <a:ext uri="{0D108BD9-81ED-4DB2-BD59-A6C34878D82A}">
                    <a16:rowId xmlns:a16="http://schemas.microsoft.com/office/drawing/2014/main" val="3776973466"/>
                  </a:ext>
                </a:extLst>
              </a:tr>
            </a:tbl>
          </a:graphicData>
        </a:graphic>
      </p:graphicFrame>
      <p:grpSp>
        <p:nvGrpSpPr>
          <p:cNvPr id="10" name="Gruppieren 1">
            <a:extLst>
              <a:ext uri="{FF2B5EF4-FFF2-40B4-BE49-F238E27FC236}">
                <a16:creationId xmlns:a16="http://schemas.microsoft.com/office/drawing/2014/main" id="{AD9C9AFA-5114-0049-F5F6-5D4D8A00C25B}"/>
              </a:ext>
            </a:extLst>
          </p:cNvPr>
          <p:cNvGrpSpPr/>
          <p:nvPr/>
        </p:nvGrpSpPr>
        <p:grpSpPr>
          <a:xfrm>
            <a:off x="5774571" y="115007"/>
            <a:ext cx="999981" cy="4929243"/>
            <a:chOff x="5570906" y="213657"/>
            <a:chExt cx="761131" cy="4716185"/>
          </a:xfrm>
        </p:grpSpPr>
        <p:sp>
          <p:nvSpPr>
            <p:cNvPr id="11" name="TextBox 20">
              <a:extLst>
                <a:ext uri="{FF2B5EF4-FFF2-40B4-BE49-F238E27FC236}">
                  <a16:creationId xmlns:a16="http://schemas.microsoft.com/office/drawing/2014/main" id="{D61EE37C-2791-F3A5-03BC-CB968179394F}"/>
                </a:ext>
              </a:extLst>
            </p:cNvPr>
            <p:cNvSpPr txBox="1"/>
            <p:nvPr/>
          </p:nvSpPr>
          <p:spPr>
            <a:xfrm>
              <a:off x="5570906" y="213657"/>
              <a:ext cx="761131" cy="200055"/>
            </a:xfrm>
            <a:prstGeom prst="rect">
              <a:avLst/>
            </a:prstGeom>
            <a:solidFill>
              <a:schemeClr val="accent2"/>
            </a:solidFill>
            <a:ln w="12700">
              <a:solidFill>
                <a:schemeClr val="accent2"/>
              </a:solidFill>
            </a:ln>
          </p:spPr>
          <p:txBody>
            <a:bodyPr wrap="square" rtlCol="0">
              <a:spAutoFit/>
            </a:bodyPr>
            <a:lstStyle/>
            <a:p>
              <a:pPr algn="ctr"/>
              <a:r>
                <a:rPr lang="de-DE" sz="700">
                  <a:solidFill>
                    <a:schemeClr val="bg1"/>
                  </a:solidFill>
                </a:rPr>
                <a:t>populär</a:t>
              </a:r>
            </a:p>
          </p:txBody>
        </p:sp>
        <p:sp>
          <p:nvSpPr>
            <p:cNvPr id="12" name="Rectangle 11">
              <a:extLst>
                <a:ext uri="{FF2B5EF4-FFF2-40B4-BE49-F238E27FC236}">
                  <a16:creationId xmlns:a16="http://schemas.microsoft.com/office/drawing/2014/main" id="{B84D6511-10B4-BDA6-F0C6-8EBA2A5835CB}"/>
                </a:ext>
              </a:extLst>
            </p:cNvPr>
            <p:cNvSpPr/>
            <p:nvPr/>
          </p:nvSpPr>
          <p:spPr>
            <a:xfrm>
              <a:off x="5582973" y="413711"/>
              <a:ext cx="736999" cy="451613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3" name="Grafik 3">
            <a:extLst>
              <a:ext uri="{FF2B5EF4-FFF2-40B4-BE49-F238E27FC236}">
                <a16:creationId xmlns:a16="http://schemas.microsoft.com/office/drawing/2014/main" id="{F97AA321-94EE-B958-BE53-46CF6ACB718F}"/>
              </a:ext>
            </a:extLst>
          </p:cNvPr>
          <p:cNvPicPr>
            <a:picLocks noChangeAspect="1"/>
          </p:cNvPicPr>
          <p:nvPr/>
        </p:nvPicPr>
        <p:blipFill>
          <a:blip r:embed="rId3"/>
          <a:stretch>
            <a:fillRect/>
          </a:stretch>
        </p:blipFill>
        <p:spPr>
          <a:xfrm>
            <a:off x="4941766" y="381599"/>
            <a:ext cx="475397" cy="523372"/>
          </a:xfrm>
          <a:prstGeom prst="rect">
            <a:avLst/>
          </a:prstGeom>
        </p:spPr>
      </p:pic>
      <p:pic>
        <p:nvPicPr>
          <p:cNvPr id="14" name="Grafik 4">
            <a:extLst>
              <a:ext uri="{FF2B5EF4-FFF2-40B4-BE49-F238E27FC236}">
                <a16:creationId xmlns:a16="http://schemas.microsoft.com/office/drawing/2014/main" id="{556AC5D5-96C1-DA8A-942E-63729A589CFC}"/>
              </a:ext>
            </a:extLst>
          </p:cNvPr>
          <p:cNvPicPr>
            <a:picLocks noChangeAspect="1"/>
          </p:cNvPicPr>
          <p:nvPr/>
        </p:nvPicPr>
        <p:blipFill>
          <a:blip r:embed="rId4"/>
          <a:stretch>
            <a:fillRect/>
          </a:stretch>
        </p:blipFill>
        <p:spPr>
          <a:xfrm>
            <a:off x="6066487" y="396839"/>
            <a:ext cx="431782" cy="501565"/>
          </a:xfrm>
          <a:prstGeom prst="rect">
            <a:avLst/>
          </a:prstGeom>
        </p:spPr>
      </p:pic>
      <p:pic>
        <p:nvPicPr>
          <p:cNvPr id="15" name="Grafik 5">
            <a:extLst>
              <a:ext uri="{FF2B5EF4-FFF2-40B4-BE49-F238E27FC236}">
                <a16:creationId xmlns:a16="http://schemas.microsoft.com/office/drawing/2014/main" id="{E8D244C7-4C09-7273-CC0E-F560EF134DA8}"/>
              </a:ext>
            </a:extLst>
          </p:cNvPr>
          <p:cNvPicPr>
            <a:picLocks noChangeAspect="1"/>
          </p:cNvPicPr>
          <p:nvPr/>
        </p:nvPicPr>
        <p:blipFill>
          <a:blip r:embed="rId5"/>
          <a:stretch>
            <a:fillRect/>
          </a:stretch>
        </p:blipFill>
        <p:spPr>
          <a:xfrm>
            <a:off x="7166889" y="375501"/>
            <a:ext cx="331469" cy="532095"/>
          </a:xfrm>
          <a:prstGeom prst="rect">
            <a:avLst/>
          </a:prstGeom>
        </p:spPr>
      </p:pic>
      <p:pic>
        <p:nvPicPr>
          <p:cNvPr id="16" name="Grafik 6">
            <a:extLst>
              <a:ext uri="{FF2B5EF4-FFF2-40B4-BE49-F238E27FC236}">
                <a16:creationId xmlns:a16="http://schemas.microsoft.com/office/drawing/2014/main" id="{A03E6B08-7700-85E9-EA43-3E46B8A4E242}"/>
              </a:ext>
            </a:extLst>
          </p:cNvPr>
          <p:cNvPicPr>
            <a:picLocks noChangeAspect="1"/>
          </p:cNvPicPr>
          <p:nvPr/>
        </p:nvPicPr>
        <p:blipFill>
          <a:blip r:embed="rId6"/>
          <a:stretch>
            <a:fillRect/>
          </a:stretch>
        </p:blipFill>
        <p:spPr>
          <a:xfrm>
            <a:off x="8214390" y="381598"/>
            <a:ext cx="449228" cy="532095"/>
          </a:xfrm>
          <a:prstGeom prst="rect">
            <a:avLst/>
          </a:prstGeom>
        </p:spPr>
      </p:pic>
    </p:spTree>
    <p:extLst>
      <p:ext uri="{BB962C8B-B14F-4D97-AF65-F5344CB8AC3E}">
        <p14:creationId xmlns:p14="http://schemas.microsoft.com/office/powerpoint/2010/main" val="22701625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2675" y="3413341"/>
            <a:ext cx="7390874" cy="850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050" b="1" dirty="0">
                <a:solidFill>
                  <a:schemeClr val="tx1"/>
                </a:solidFill>
                <a:latin typeface="Trebuchet MS" pitchFamily="34" charset="0"/>
              </a:rPr>
              <a:t>Kurzbeschreibung</a:t>
            </a:r>
          </a:p>
          <a:p>
            <a:r>
              <a:rPr lang="fr-FR" sz="800" dirty="0">
                <a:solidFill>
                  <a:schemeClr val="tx2">
                    <a:lumMod val="50000"/>
                  </a:schemeClr>
                </a:solidFill>
              </a:rPr>
              <a:t>3D Symphonic HD Sound - Superbreitband aus Lautsprecher und Hörer, Zylindrische Soundbar mit Textilabdeckung, Perfekte 3-dimensionale Klangwiedergabe, Tonabnahme über 3 Mikrofone, PC- und Smartphone-Pairing über USB und Bluetooth, Optionales Wifi 5 und Bluetooth-Modul, Bluetooth 5.0 für schnurloses Headset, optionaler schnurloser Hörer, 2xUSB-C für kabelgebundenes Headset und Zubehör, VPN für sichere Telearbeit, Gigabit-Ethernet-PC-Anschluss, 5,5"-Farbdisplay im Hochformat, optimierter Zugriff auf ALE-Telefonfunktionen, 2x5 berührungsempfindliche kontextsensitive Tasten, 5 programmierbar, Anzeige von 2x6 zusätzlichen berührungsempfindlichen Tasten, intuitives berührungsempfindliches Smart Pad, berührungsempfindliche alphabetische Tastatur und optionale </a:t>
            </a:r>
            <a:r>
              <a:rPr lang="fr-FR" sz="800" dirty="0" err="1">
                <a:solidFill>
                  <a:schemeClr val="tx2">
                    <a:lumMod val="50000"/>
                  </a:schemeClr>
                </a:solidFill>
              </a:rPr>
              <a:t>physische</a:t>
            </a:r>
            <a:r>
              <a:rPr lang="fr-FR" sz="800" dirty="0">
                <a:solidFill>
                  <a:schemeClr val="tx2">
                    <a:lumMod val="50000"/>
                  </a:schemeClr>
                </a:solidFill>
              </a:rPr>
              <a:t> </a:t>
            </a:r>
            <a:r>
              <a:rPr lang="fr-FR" sz="800" dirty="0" err="1">
                <a:solidFill>
                  <a:schemeClr val="tx2">
                    <a:lumMod val="50000"/>
                  </a:schemeClr>
                </a:solidFill>
              </a:rPr>
              <a:t>Tastatur</a:t>
            </a:r>
            <a:r>
              <a:rPr lang="fr-FR" sz="800" dirty="0">
                <a:solidFill>
                  <a:schemeClr val="tx2">
                    <a:lumMod val="50000"/>
                  </a:schemeClr>
                </a:solidFill>
              </a:rPr>
              <a:t>, </a:t>
            </a:r>
            <a:r>
              <a:rPr lang="de-DE" sz="800" dirty="0">
                <a:solidFill>
                  <a:schemeClr val="tx2">
                    <a:lumMod val="50000"/>
                  </a:schemeClr>
                </a:solidFill>
              </a:rPr>
              <a:t>optional farbiges Tastenmodul mit 2x12 Tasten</a:t>
            </a:r>
            <a:endParaRPr lang="fr-FR" sz="800" baseline="30000" dirty="0">
              <a:solidFill>
                <a:schemeClr val="tx2">
                  <a:lumMod val="50000"/>
                </a:schemeClr>
              </a:solidFill>
            </a:endParaRPr>
          </a:p>
        </p:txBody>
      </p:sp>
      <p:sp>
        <p:nvSpPr>
          <p:cNvPr id="6" name="Rectangle 5"/>
          <p:cNvSpPr/>
          <p:nvPr/>
        </p:nvSpPr>
        <p:spPr>
          <a:xfrm>
            <a:off x="4749801" y="744713"/>
            <a:ext cx="4429802" cy="2877711"/>
          </a:xfrm>
          <a:prstGeom prst="rect">
            <a:avLst/>
          </a:prstGeom>
        </p:spPr>
        <p:txBody>
          <a:bodyPr wrap="square">
            <a:spAutoFit/>
          </a:bodyPr>
          <a:lstStyle/>
          <a:p>
            <a:pPr>
              <a:spcBef>
                <a:spcPts val="0"/>
              </a:spcBef>
              <a:buClr>
                <a:srgbClr val="00549F"/>
              </a:buClr>
            </a:pPr>
            <a:r>
              <a:rPr lang="fr-FR" sz="1000" b="1" dirty="0" err="1">
                <a:solidFill>
                  <a:srgbClr val="6B489D"/>
                </a:solidFill>
                <a:latin typeface="Trebuchet MS" pitchFamily="34" charset="0"/>
              </a:rPr>
              <a:t>Was</a:t>
            </a:r>
            <a:r>
              <a:rPr lang="fr-FR" sz="1000" b="1" dirty="0">
                <a:solidFill>
                  <a:srgbClr val="6B489D"/>
                </a:solidFill>
                <a:latin typeface="Trebuchet MS" pitchFamily="34" charset="0"/>
              </a:rPr>
              <a:t> </a:t>
            </a:r>
            <a:r>
              <a:rPr lang="fr-FR" sz="1000" b="1" dirty="0" err="1">
                <a:solidFill>
                  <a:srgbClr val="6B489D"/>
                </a:solidFill>
                <a:latin typeface="Trebuchet MS" pitchFamily="34" charset="0"/>
              </a:rPr>
              <a:t>Unsere</a:t>
            </a:r>
            <a:r>
              <a:rPr lang="fr-FR" sz="1000" b="1" dirty="0">
                <a:solidFill>
                  <a:srgbClr val="6B489D"/>
                </a:solidFill>
                <a:latin typeface="Trebuchet MS" pitchFamily="34" charset="0"/>
              </a:rPr>
              <a:t> Kunden schätzen</a:t>
            </a:r>
          </a:p>
          <a:p>
            <a:pPr marL="180000" indent="-180975">
              <a:buClr>
                <a:srgbClr val="00549F"/>
              </a:buClr>
              <a:buFontTx/>
              <a:buChar char="•"/>
            </a:pPr>
            <a:r>
              <a:rPr lang="fr-FR" sz="800" dirty="0">
                <a:solidFill>
                  <a:schemeClr val="tx2"/>
                </a:solidFill>
                <a:latin typeface="Trebuchet MS" pitchFamily="34" charset="0"/>
              </a:rPr>
              <a:t>Energiegeladenes und </a:t>
            </a:r>
            <a:r>
              <a:rPr lang="fr-FR" sz="800" dirty="0" err="1">
                <a:solidFill>
                  <a:schemeClr val="tx2"/>
                </a:solidFill>
                <a:latin typeface="Trebuchet MS" pitchFamily="34" charset="0"/>
              </a:rPr>
              <a:t>farbenfrohes</a:t>
            </a:r>
            <a:r>
              <a:rPr lang="fr-FR" sz="800" dirty="0">
                <a:solidFill>
                  <a:schemeClr val="tx2"/>
                </a:solidFill>
                <a:latin typeface="Trebuchet MS" pitchFamily="34" charset="0"/>
              </a:rPr>
              <a:t> </a:t>
            </a:r>
            <a:r>
              <a:rPr lang="fr-FR" sz="800" dirty="0" err="1">
                <a:solidFill>
                  <a:schemeClr val="tx2"/>
                </a:solidFill>
                <a:latin typeface="Trebuchet MS" pitchFamily="34" charset="0"/>
              </a:rPr>
              <a:t>Modell</a:t>
            </a:r>
            <a:endParaRPr lang="fr-FR" sz="800" dirty="0">
              <a:solidFill>
                <a:schemeClr val="tx2"/>
              </a:solidFill>
              <a:latin typeface="Trebuchet MS" pitchFamily="34" charset="0"/>
            </a:endParaRPr>
          </a:p>
          <a:p>
            <a:pPr marL="180000" indent="-180975">
              <a:buClr>
                <a:srgbClr val="00549F"/>
              </a:buClr>
              <a:buFontTx/>
              <a:buChar char="•"/>
            </a:pPr>
            <a:r>
              <a:rPr lang="fr-FR" sz="800" dirty="0">
                <a:solidFill>
                  <a:schemeClr val="tx2"/>
                </a:solidFill>
                <a:latin typeface="Trebuchet MS" pitchFamily="34" charset="0"/>
              </a:rPr>
              <a:t>Außergewöhnlicher Freisprechsound mit der 3D-Soundbar</a:t>
            </a:r>
          </a:p>
          <a:p>
            <a:pPr marL="180000" indent="-180975">
              <a:buClr>
                <a:srgbClr val="00549F"/>
              </a:buClr>
              <a:buFontTx/>
              <a:buChar char="•"/>
            </a:pPr>
            <a:r>
              <a:rPr lang="fr-FR" sz="800" dirty="0">
                <a:solidFill>
                  <a:schemeClr val="tx2"/>
                </a:solidFill>
                <a:latin typeface="Trebuchet MS" pitchFamily="34" charset="0"/>
              </a:rPr>
              <a:t>Kann in großen Büros und zu Hause verwendet werden</a:t>
            </a:r>
          </a:p>
          <a:p>
            <a:pPr marL="180000" indent="-180975">
              <a:buClr>
                <a:srgbClr val="00549F"/>
              </a:buClr>
              <a:buFontTx/>
              <a:buChar char="•"/>
            </a:pPr>
            <a:r>
              <a:rPr lang="fr-FR" sz="800" dirty="0">
                <a:solidFill>
                  <a:schemeClr val="tx2"/>
                </a:solidFill>
                <a:latin typeface="Trebuchet MS" pitchFamily="34" charset="0"/>
              </a:rPr>
              <a:t>Kabellose Agilität mit Bluetooth-Hörer oder -Headset</a:t>
            </a:r>
            <a:endParaRPr lang="fr-FR" sz="100" b="1" dirty="0">
              <a:latin typeface="Trebuchet MS" pitchFamily="34" charset="0"/>
            </a:endParaRPr>
          </a:p>
          <a:p>
            <a:pPr>
              <a:spcBef>
                <a:spcPts val="0"/>
              </a:spcBef>
              <a:buClr>
                <a:srgbClr val="00549F"/>
              </a:buClr>
            </a:pPr>
            <a:r>
              <a:rPr lang="fr-FR" sz="1000" b="1" dirty="0">
                <a:solidFill>
                  <a:srgbClr val="6B489D"/>
                </a:solidFill>
                <a:latin typeface="Trebuchet MS" pitchFamily="34" charset="0"/>
              </a:rPr>
              <a:t>Vorteile</a:t>
            </a:r>
            <a:endParaRPr lang="fr-FR" sz="1000" b="1" dirty="0">
              <a:latin typeface="Trebuchet MS" pitchFamily="34" charset="0"/>
            </a:endParaRPr>
          </a:p>
          <a:p>
            <a:pPr marL="180000" indent="-180975" eaLnBrk="0" hangingPunct="0">
              <a:spcBef>
                <a:spcPts val="0"/>
              </a:spcBef>
              <a:buClr>
                <a:srgbClr val="00549F"/>
              </a:buClr>
              <a:buFontTx/>
              <a:buChar char="•"/>
              <a:defRPr/>
            </a:pPr>
            <a:r>
              <a:rPr lang="fr-FR" sz="700" b="1" dirty="0">
                <a:solidFill>
                  <a:schemeClr val="tx2"/>
                </a:solidFill>
                <a:latin typeface="Trebuchet MS" pitchFamily="34" charset="0"/>
              </a:rPr>
              <a:t>Kommunizieren Sie unbesorgt</a:t>
            </a:r>
            <a:r>
              <a:rPr lang="fr-FR" sz="700" dirty="0">
                <a:solidFill>
                  <a:schemeClr val="tx2"/>
                </a:solidFill>
                <a:latin typeface="Trebuchet MS" pitchFamily="34" charset="0"/>
              </a:rPr>
              <a:t>: Die 3 Mikrofone nehmen den Ton auf und dämpfen gleichzeitig die Umgebungsgeräusche. Die zylindrische Soundbar gibt den Klang in einem 360°-Winkel wieder, so dass ein Gespräch mit mehreren Personen in einem Konferenzraum oder allein zu Hause möglich ist.</a:t>
            </a:r>
          </a:p>
          <a:p>
            <a:pPr marL="180000" indent="-180975" eaLnBrk="0" hangingPunct="0">
              <a:spcBef>
                <a:spcPts val="0"/>
              </a:spcBef>
              <a:buClr>
                <a:srgbClr val="00549F"/>
              </a:buClr>
              <a:buFontTx/>
              <a:buChar char="•"/>
              <a:defRPr/>
            </a:pPr>
            <a:r>
              <a:rPr lang="fr-FR" sz="700" b="1" dirty="0">
                <a:solidFill>
                  <a:schemeClr val="tx2"/>
                </a:solidFill>
                <a:latin typeface="Trebuchet MS" pitchFamily="34" charset="0"/>
              </a:rPr>
              <a:t>Kommunizieren Sie überall </a:t>
            </a:r>
            <a:r>
              <a:rPr lang="fr-FR" sz="700" dirty="0">
                <a:solidFill>
                  <a:schemeClr val="tx2"/>
                </a:solidFill>
                <a:latin typeface="Trebuchet MS" pitchFamily="34" charset="0"/>
              </a:rPr>
              <a:t>in Großraumbüros, Besprechungsräumen oder bei Telearbeit dank WIFI</a:t>
            </a:r>
            <a:r>
              <a:rPr lang="fr-FR" sz="700" baseline="30000" dirty="0">
                <a:solidFill>
                  <a:schemeClr val="tx2"/>
                </a:solidFill>
                <a:latin typeface="Trebuchet MS" pitchFamily="34" charset="0"/>
              </a:rPr>
              <a:t>(1)</a:t>
            </a:r>
            <a:r>
              <a:rPr lang="fr-FR" sz="700" dirty="0">
                <a:solidFill>
                  <a:schemeClr val="tx2"/>
                </a:solidFill>
                <a:latin typeface="Trebuchet MS" pitchFamily="34" charset="0"/>
              </a:rPr>
              <a:t>und integrierter VPN-Software.</a:t>
            </a:r>
          </a:p>
          <a:p>
            <a:pPr marL="180000" indent="-180975" eaLnBrk="0" hangingPunct="0">
              <a:spcBef>
                <a:spcPts val="0"/>
              </a:spcBef>
              <a:buClr>
                <a:srgbClr val="00549F"/>
              </a:buClr>
              <a:buFontTx/>
              <a:buChar char="•"/>
              <a:defRPr/>
            </a:pPr>
            <a:r>
              <a:rPr lang="fr-FR" sz="700" b="1" dirty="0">
                <a:solidFill>
                  <a:schemeClr val="tx2"/>
                </a:solidFill>
                <a:latin typeface="Trebuchet MS" pitchFamily="34" charset="0"/>
              </a:rPr>
              <a:t>Schnell kommunizieren: </a:t>
            </a:r>
            <a:r>
              <a:rPr lang="fr-FR" sz="700" dirty="0">
                <a:solidFill>
                  <a:schemeClr val="tx2"/>
                </a:solidFill>
                <a:latin typeface="Trebuchet MS" pitchFamily="34" charset="0"/>
              </a:rPr>
              <a:t>Erreichen Sie Ihre Kontakte sofort durch einfaches Tippen auf den Touchscreen.</a:t>
            </a:r>
            <a:endParaRPr lang="fr-FR" sz="100" b="1" dirty="0">
              <a:latin typeface="Trebuchet MS" pitchFamily="34" charset="0"/>
            </a:endParaRPr>
          </a:p>
          <a:p>
            <a:pPr>
              <a:spcBef>
                <a:spcPts val="0"/>
              </a:spcBef>
              <a:buClr>
                <a:srgbClr val="00549F"/>
              </a:buClr>
            </a:pPr>
            <a:r>
              <a:rPr lang="fr-FR" sz="1000" b="1" dirty="0">
                <a:latin typeface="Trebuchet MS" pitchFamily="34" charset="0"/>
              </a:rPr>
              <a:t>Optionen</a:t>
            </a:r>
          </a:p>
          <a:p>
            <a:pPr marL="180000" indent="-180975">
              <a:buClr>
                <a:srgbClr val="00549F"/>
              </a:buClr>
              <a:buFontTx/>
              <a:buChar char="•"/>
            </a:pPr>
            <a:r>
              <a:rPr lang="de-DE" sz="700" dirty="0">
                <a:solidFill>
                  <a:schemeClr val="tx2"/>
                </a:solidFill>
                <a:latin typeface="Trebuchet MS" pitchFamily="34" charset="0"/>
              </a:rPr>
              <a:t>3ML37100DE ALE-100 </a:t>
            </a:r>
            <a:r>
              <a:rPr lang="fr-FR" sz="700" dirty="0" err="1">
                <a:solidFill>
                  <a:schemeClr val="tx2"/>
                </a:solidFill>
                <a:latin typeface="Trebuchet MS" pitchFamily="34" charset="0"/>
              </a:rPr>
              <a:t>Alphabetische</a:t>
            </a:r>
            <a:r>
              <a:rPr lang="de-DE" sz="700" dirty="0">
                <a:solidFill>
                  <a:schemeClr val="tx2"/>
                </a:solidFill>
                <a:latin typeface="Trebuchet MS" pitchFamily="34" charset="0"/>
              </a:rPr>
              <a:t> Tastatur </a:t>
            </a:r>
            <a:r>
              <a:rPr lang="de-DE" sz="700" dirty="0" err="1">
                <a:solidFill>
                  <a:schemeClr val="tx2"/>
                </a:solidFill>
                <a:latin typeface="Trebuchet MS" pitchFamily="34" charset="0"/>
              </a:rPr>
              <a:t>Qwertz</a:t>
            </a:r>
            <a:endParaRPr lang="de-DE" sz="700" dirty="0">
              <a:solidFill>
                <a:schemeClr val="tx2"/>
              </a:solidFill>
              <a:latin typeface="Trebuchet MS" pitchFamily="34" charset="0"/>
            </a:endParaRPr>
          </a:p>
          <a:p>
            <a:pPr marL="180000" indent="-180975">
              <a:spcBef>
                <a:spcPts val="0"/>
              </a:spcBef>
              <a:buClr>
                <a:srgbClr val="00549F"/>
              </a:buClr>
              <a:buFontTx/>
              <a:buChar char="•"/>
            </a:pPr>
            <a:r>
              <a:rPr lang="de-DE" sz="700" dirty="0">
                <a:solidFill>
                  <a:schemeClr val="tx2"/>
                </a:solidFill>
                <a:latin typeface="Trebuchet MS" pitchFamily="34" charset="0"/>
              </a:rPr>
              <a:t>3ML37100FR ALE-100 Alphatastatur Azerty</a:t>
            </a:r>
          </a:p>
          <a:p>
            <a:pPr marL="180000" indent="-180975">
              <a:buClr>
                <a:srgbClr val="00549F"/>
              </a:buClr>
              <a:buFontTx/>
              <a:buChar char="•"/>
            </a:pPr>
            <a:r>
              <a:rPr lang="de-DE" sz="700" dirty="0">
                <a:solidFill>
                  <a:schemeClr val="tx2"/>
                </a:solidFill>
                <a:latin typeface="Trebuchet MS" pitchFamily="34" charset="0"/>
              </a:rPr>
              <a:t>3ML37100DW ALE-100 Alphatastatur Qwerty</a:t>
            </a:r>
          </a:p>
          <a:p>
            <a:pPr marL="180000" indent="-180975">
              <a:spcBef>
                <a:spcPts val="0"/>
              </a:spcBef>
              <a:buClr>
                <a:srgbClr val="00549F"/>
              </a:buClr>
              <a:buFontTx/>
              <a:buChar char="•"/>
            </a:pPr>
            <a:r>
              <a:rPr lang="de-DE" sz="700" dirty="0">
                <a:solidFill>
                  <a:schemeClr val="tx2"/>
                </a:solidFill>
                <a:latin typeface="Trebuchet MS" pitchFamily="34" charset="0"/>
              </a:rPr>
              <a:t>3ML27110AA ALE-110 Wandmontagesatz</a:t>
            </a:r>
          </a:p>
          <a:p>
            <a:pPr marL="180000" indent="-180975">
              <a:spcBef>
                <a:spcPts val="0"/>
              </a:spcBef>
              <a:buClr>
                <a:srgbClr val="00549F"/>
              </a:buClr>
              <a:buFontTx/>
              <a:buChar char="•"/>
            </a:pPr>
            <a:r>
              <a:rPr lang="fr-FR" sz="700" dirty="0">
                <a:solidFill>
                  <a:schemeClr val="tx2"/>
                </a:solidFill>
                <a:latin typeface="Trebuchet MS" pitchFamily="34" charset="0"/>
              </a:rPr>
              <a:t>3ML37120AA ALE-120 </a:t>
            </a:r>
            <a:r>
              <a:rPr lang="fr-FR" sz="700" dirty="0" err="1">
                <a:solidFill>
                  <a:schemeClr val="tx2"/>
                </a:solidFill>
                <a:latin typeface="Trebuchet MS" pitchFamily="34" charset="0"/>
              </a:rPr>
              <a:t>Tastenmodul</a:t>
            </a:r>
            <a:endParaRPr lang="fr-FR" sz="700" baseline="30000" dirty="0">
              <a:solidFill>
                <a:schemeClr val="tx2"/>
              </a:solidFill>
              <a:latin typeface="Trebuchet MS" pitchFamily="34" charset="0"/>
            </a:endParaRPr>
          </a:p>
          <a:p>
            <a:pPr>
              <a:spcBef>
                <a:spcPts val="0"/>
              </a:spcBef>
              <a:buClr>
                <a:srgbClr val="00549F"/>
              </a:buClr>
            </a:pPr>
            <a:r>
              <a:rPr lang="fr-FR" sz="700" dirty="0">
                <a:solidFill>
                  <a:schemeClr val="tx2"/>
                </a:solidFill>
                <a:latin typeface="Trebuchet MS" pitchFamily="34" charset="0"/>
              </a:rPr>
              <a:t>Auch als kabelgebundenes Modell mit Wireless-Optionen erhältlich:</a:t>
            </a:r>
          </a:p>
          <a:p>
            <a:pPr marL="180000" indent="-180975">
              <a:spcBef>
                <a:spcPts val="0"/>
              </a:spcBef>
              <a:buClr>
                <a:srgbClr val="00549F"/>
              </a:buClr>
              <a:buFontTx/>
              <a:buChar char="•"/>
            </a:pPr>
            <a:r>
              <a:rPr lang="fr-FR" sz="700" dirty="0">
                <a:solidFill>
                  <a:schemeClr val="tx2"/>
                </a:solidFill>
                <a:latin typeface="Trebuchet MS" pitchFamily="34" charset="0"/>
              </a:rPr>
              <a:t>3ML27510AA ALE-500 </a:t>
            </a:r>
            <a:r>
              <a:rPr lang="fr-FR" sz="700" dirty="0" err="1">
                <a:solidFill>
                  <a:schemeClr val="tx2"/>
                </a:solidFill>
                <a:latin typeface="Trebuchet MS" pitchFamily="34" charset="0"/>
              </a:rPr>
              <a:t>DeskPhone </a:t>
            </a:r>
            <a:r>
              <a:rPr lang="fr-FR" sz="700" dirty="0">
                <a:solidFill>
                  <a:schemeClr val="tx2"/>
                </a:solidFill>
                <a:latin typeface="Trebuchet MS" pitchFamily="34" charset="0"/>
              </a:rPr>
              <a:t>schnurgebundenes Mobilteil</a:t>
            </a:r>
          </a:p>
          <a:p>
            <a:pPr marL="522892" lvl="1" indent="-180975">
              <a:buClr>
                <a:srgbClr val="00549F"/>
              </a:buClr>
              <a:buFontTx/>
              <a:buChar char="•"/>
            </a:pPr>
            <a:r>
              <a:rPr lang="fr-FR" sz="700" dirty="0">
                <a:solidFill>
                  <a:schemeClr val="tx2"/>
                </a:solidFill>
                <a:latin typeface="Trebuchet MS" pitchFamily="34" charset="0"/>
              </a:rPr>
              <a:t>3ML27160AA ALE-160 drahtlose Kombination</a:t>
            </a:r>
          </a:p>
          <a:p>
            <a:pPr marL="522892" lvl="1" indent="-180975">
              <a:buClr>
                <a:srgbClr val="00549F"/>
              </a:buClr>
              <a:buFontTx/>
              <a:buChar char="•"/>
            </a:pPr>
            <a:r>
              <a:rPr lang="fr-FR" sz="700" dirty="0">
                <a:solidFill>
                  <a:schemeClr val="tx2"/>
                </a:solidFill>
                <a:latin typeface="Trebuchet MS" pitchFamily="34" charset="0"/>
              </a:rPr>
              <a:t>3ML27108AA ALE-108 WLAN/BT-Modul</a:t>
            </a:r>
          </a:p>
          <a:p>
            <a:pPr marL="180000" indent="-180975">
              <a:spcBef>
                <a:spcPts val="0"/>
              </a:spcBef>
              <a:buClr>
                <a:srgbClr val="00549F"/>
              </a:buClr>
              <a:buFontTx/>
              <a:buChar char="•"/>
            </a:pPr>
            <a:endParaRPr lang="en-US" sz="700" dirty="0">
              <a:solidFill>
                <a:schemeClr val="tx2"/>
              </a:solidFill>
              <a:latin typeface="Trebuchet MS" pitchFamily="34" charset="0"/>
            </a:endParaRPr>
          </a:p>
        </p:txBody>
      </p:sp>
      <p:sp>
        <p:nvSpPr>
          <p:cNvPr id="39" name="Rectangle 38"/>
          <p:cNvSpPr/>
          <p:nvPr/>
        </p:nvSpPr>
        <p:spPr>
          <a:xfrm>
            <a:off x="1957061" y="4445863"/>
            <a:ext cx="2098437" cy="34364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200" b="1" dirty="0">
                <a:latin typeface="Trebuchet MS"/>
                <a:cs typeface="Trebuchet MS"/>
              </a:rPr>
              <a:t>100% Touch-Navigation</a:t>
            </a:r>
          </a:p>
        </p:txBody>
      </p:sp>
      <p:sp>
        <p:nvSpPr>
          <p:cNvPr id="40" name="Rectangle 39"/>
          <p:cNvSpPr/>
          <p:nvPr/>
        </p:nvSpPr>
        <p:spPr>
          <a:xfrm>
            <a:off x="6569573" y="4445863"/>
            <a:ext cx="2178187" cy="34364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200" b="1">
                <a:latin typeface="Trebuchet MS"/>
                <a:cs typeface="Trebuchet MS"/>
              </a:rPr>
              <a:t>Bluetooth</a:t>
            </a:r>
          </a:p>
        </p:txBody>
      </p:sp>
      <p:sp>
        <p:nvSpPr>
          <p:cNvPr id="41" name="Rectangle 40"/>
          <p:cNvSpPr/>
          <p:nvPr/>
        </p:nvSpPr>
        <p:spPr>
          <a:xfrm>
            <a:off x="4296211" y="4445863"/>
            <a:ext cx="2032649" cy="34364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200" b="1" dirty="0">
                <a:latin typeface="Trebuchet MS"/>
                <a:cs typeface="Trebuchet MS"/>
              </a:rPr>
              <a:t>3D Audio Soundbar</a:t>
            </a:r>
          </a:p>
        </p:txBody>
      </p:sp>
      <p:pic>
        <p:nvPicPr>
          <p:cNvPr id="9" name="Picture 8" descr="A picture containing text, sign&#10;&#10;Description automatically generated">
            <a:extLst>
              <a:ext uri="{FF2B5EF4-FFF2-40B4-BE49-F238E27FC236}">
                <a16:creationId xmlns:a16="http://schemas.microsoft.com/office/drawing/2014/main" id="{11512AEA-CBD1-4856-B12F-CCE1A288BB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34812" y="2885242"/>
            <a:ext cx="596387" cy="397554"/>
          </a:xfrm>
          <a:prstGeom prst="rect">
            <a:avLst/>
          </a:prstGeom>
        </p:spPr>
      </p:pic>
      <p:pic>
        <p:nvPicPr>
          <p:cNvPr id="11" name="Picture 10" descr="A picture containing electronics, calculator&#10;&#10;Description automatically generated">
            <a:extLst>
              <a:ext uri="{FF2B5EF4-FFF2-40B4-BE49-F238E27FC236}">
                <a16:creationId xmlns:a16="http://schemas.microsoft.com/office/drawing/2014/main" id="{3933F6D3-8B9C-40B2-BAFB-C1165BC8E4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868"/>
          <a:stretch/>
        </p:blipFill>
        <p:spPr>
          <a:xfrm>
            <a:off x="7821239" y="2433387"/>
            <a:ext cx="843889" cy="578671"/>
          </a:xfrm>
          <a:prstGeom prst="rect">
            <a:avLst/>
          </a:prstGeom>
        </p:spPr>
      </p:pic>
      <p:pic>
        <p:nvPicPr>
          <p:cNvPr id="20" name="Picture 19" descr="A picture containing text, light, close&#10;&#10;Description automatically generated">
            <a:extLst>
              <a:ext uri="{FF2B5EF4-FFF2-40B4-BE49-F238E27FC236}">
                <a16:creationId xmlns:a16="http://schemas.microsoft.com/office/drawing/2014/main" id="{2AFD64AB-59D8-45BC-9703-4DC32605F2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67842" y="3220305"/>
            <a:ext cx="550685" cy="357251"/>
          </a:xfrm>
          <a:prstGeom prst="rect">
            <a:avLst/>
          </a:prstGeom>
        </p:spPr>
      </p:pic>
      <p:pic>
        <p:nvPicPr>
          <p:cNvPr id="28" name="Picture 27">
            <a:extLst>
              <a:ext uri="{FF2B5EF4-FFF2-40B4-BE49-F238E27FC236}">
                <a16:creationId xmlns:a16="http://schemas.microsoft.com/office/drawing/2014/main" id="{AEF8943B-01E9-4EFC-9E6E-F5EB04AD1F8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705583" y="962573"/>
            <a:ext cx="2125829" cy="2320223"/>
          </a:xfrm>
          <a:prstGeom prst="rect">
            <a:avLst/>
          </a:prstGeom>
        </p:spPr>
      </p:pic>
      <p:pic>
        <p:nvPicPr>
          <p:cNvPr id="36" name="Picture 2" descr="https://upload.wikimedia.org/wikipedia/commons/thumb/d/da/Bluetooth.svg/512px-Bluetooth.svg.png">
            <a:extLst>
              <a:ext uri="{FF2B5EF4-FFF2-40B4-BE49-F238E27FC236}">
                <a16:creationId xmlns:a16="http://schemas.microsoft.com/office/drawing/2014/main" id="{E0D15218-CC49-4DC6-B936-ECC1D1F2D3B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17560" y="1125110"/>
            <a:ext cx="325621" cy="496699"/>
          </a:xfrm>
          <a:prstGeom prst="rect">
            <a:avLst/>
          </a:prstGeom>
          <a:noFill/>
        </p:spPr>
      </p:pic>
      <p:pic>
        <p:nvPicPr>
          <p:cNvPr id="32" name="Graphic 31" descr="Wi Fi">
            <a:extLst>
              <a:ext uri="{FF2B5EF4-FFF2-40B4-BE49-F238E27FC236}">
                <a16:creationId xmlns:a16="http://schemas.microsoft.com/office/drawing/2014/main" id="{D1BF9F66-AE7B-4521-B3F4-0A43C3D84C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14202" y="950863"/>
            <a:ext cx="762479" cy="762479"/>
          </a:xfrm>
          <a:prstGeom prst="rect">
            <a:avLst/>
          </a:prstGeom>
        </p:spPr>
      </p:pic>
      <p:grpSp>
        <p:nvGrpSpPr>
          <p:cNvPr id="42" name="Group 41">
            <a:extLst>
              <a:ext uri="{FF2B5EF4-FFF2-40B4-BE49-F238E27FC236}">
                <a16:creationId xmlns:a16="http://schemas.microsoft.com/office/drawing/2014/main" id="{C0910C32-8B57-499D-88CB-D2FFA9BB2BC5}"/>
              </a:ext>
            </a:extLst>
          </p:cNvPr>
          <p:cNvGrpSpPr/>
          <p:nvPr/>
        </p:nvGrpSpPr>
        <p:grpSpPr>
          <a:xfrm>
            <a:off x="1654415" y="2377637"/>
            <a:ext cx="1236641" cy="359266"/>
            <a:chOff x="1730378" y="2315262"/>
            <a:chExt cx="1079498" cy="359266"/>
          </a:xfrm>
        </p:grpSpPr>
        <p:sp>
          <p:nvSpPr>
            <p:cNvPr id="43" name="TextBox 42">
              <a:extLst>
                <a:ext uri="{FF2B5EF4-FFF2-40B4-BE49-F238E27FC236}">
                  <a16:creationId xmlns:a16="http://schemas.microsoft.com/office/drawing/2014/main" id="{223E0481-73C8-4205-BE53-BCE20DA6D626}"/>
                </a:ext>
              </a:extLst>
            </p:cNvPr>
            <p:cNvSpPr txBox="1"/>
            <p:nvPr/>
          </p:nvSpPr>
          <p:spPr>
            <a:xfrm>
              <a:off x="1730378" y="2315262"/>
              <a:ext cx="1079498" cy="307777"/>
            </a:xfrm>
            <a:prstGeom prst="rect">
              <a:avLst/>
            </a:prstGeom>
            <a:noFill/>
          </p:spPr>
          <p:txBody>
            <a:bodyPr wrap="square" rtlCol="0">
              <a:spAutoFit/>
            </a:bodyPr>
            <a:lstStyle/>
            <a:p>
              <a:r>
                <a:rPr lang="de-DE" sz="700" dirty="0"/>
                <a:t>Farbauswahl (änderbar)</a:t>
              </a:r>
            </a:p>
          </p:txBody>
        </p:sp>
        <p:pic>
          <p:nvPicPr>
            <p:cNvPr id="44" name="Picture 43">
              <a:extLst>
                <a:ext uri="{FF2B5EF4-FFF2-40B4-BE49-F238E27FC236}">
                  <a16:creationId xmlns:a16="http://schemas.microsoft.com/office/drawing/2014/main" id="{B433DFC5-DB57-46CA-9D25-3254F8B0B24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25210" y="2540278"/>
              <a:ext cx="634639" cy="134250"/>
            </a:xfrm>
            <a:prstGeom prst="rect">
              <a:avLst/>
            </a:prstGeom>
          </p:spPr>
        </p:pic>
      </p:grpSp>
      <p:grpSp>
        <p:nvGrpSpPr>
          <p:cNvPr id="24" name="Group 35">
            <a:extLst>
              <a:ext uri="{FF2B5EF4-FFF2-40B4-BE49-F238E27FC236}">
                <a16:creationId xmlns:a16="http://schemas.microsoft.com/office/drawing/2014/main" id="{647D7899-D905-4088-A80D-9AEBAE63C8CD}"/>
              </a:ext>
            </a:extLst>
          </p:cNvPr>
          <p:cNvGrpSpPr/>
          <p:nvPr/>
        </p:nvGrpSpPr>
        <p:grpSpPr>
          <a:xfrm>
            <a:off x="7930753" y="213652"/>
            <a:ext cx="1041309" cy="221456"/>
            <a:chOff x="219075" y="6134094"/>
            <a:chExt cx="932618" cy="295275"/>
          </a:xfrm>
        </p:grpSpPr>
        <p:sp>
          <p:nvSpPr>
            <p:cNvPr id="25" name="Rounded Rectangle 36">
              <a:hlinkClick r:id="rId10"/>
              <a:extLst>
                <a:ext uri="{FF2B5EF4-FFF2-40B4-BE49-F238E27FC236}">
                  <a16:creationId xmlns:a16="http://schemas.microsoft.com/office/drawing/2014/main" id="{0448D522-B053-4AE2-B0F4-E293449271C5}"/>
                </a:ext>
              </a:extLst>
            </p:cNvPr>
            <p:cNvSpPr/>
            <p:nvPr/>
          </p:nvSpPr>
          <p:spPr>
            <a:xfrm>
              <a:off x="219075" y="6134094"/>
              <a:ext cx="932618"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fr-FR" sz="788" dirty="0">
                  <a:solidFill>
                    <a:schemeClr val="bg1"/>
                  </a:solidFill>
                  <a:latin typeface="Trebuchet MS" pitchFamily="34" charset="0"/>
                </a:rPr>
                <a:t> Herunterladen</a:t>
              </a:r>
            </a:p>
          </p:txBody>
        </p:sp>
        <p:grpSp>
          <p:nvGrpSpPr>
            <p:cNvPr id="26" name="Group 52">
              <a:extLst>
                <a:ext uri="{FF2B5EF4-FFF2-40B4-BE49-F238E27FC236}">
                  <a16:creationId xmlns:a16="http://schemas.microsoft.com/office/drawing/2014/main" id="{2EB6A12F-7955-4A53-8D31-17D9D26D927C}"/>
                </a:ext>
              </a:extLst>
            </p:cNvPr>
            <p:cNvGrpSpPr>
              <a:grpSpLocks noChangeAspect="1"/>
            </p:cNvGrpSpPr>
            <p:nvPr/>
          </p:nvGrpSpPr>
          <p:grpSpPr>
            <a:xfrm>
              <a:off x="285750" y="6206807"/>
              <a:ext cx="140494" cy="148690"/>
              <a:chOff x="4219575" y="5762625"/>
              <a:chExt cx="468000" cy="495300"/>
            </a:xfrm>
          </p:grpSpPr>
          <p:sp>
            <p:nvSpPr>
              <p:cNvPr id="27" name="Down Arrow 38">
                <a:extLst>
                  <a:ext uri="{FF2B5EF4-FFF2-40B4-BE49-F238E27FC236}">
                    <a16:creationId xmlns:a16="http://schemas.microsoft.com/office/drawing/2014/main" id="{4D0B58F5-92BB-4185-A4CA-1EF87B4A106F}"/>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29" name="Straight Connector 39">
                <a:extLst>
                  <a:ext uri="{FF2B5EF4-FFF2-40B4-BE49-F238E27FC236}">
                    <a16:creationId xmlns:a16="http://schemas.microsoft.com/office/drawing/2014/main" id="{2E1D6993-94F3-4D84-8C5F-CEB95D8A9F50}"/>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30" name="Image 29">
            <a:extLst>
              <a:ext uri="{FF2B5EF4-FFF2-40B4-BE49-F238E27FC236}">
                <a16:creationId xmlns:a16="http://schemas.microsoft.com/office/drawing/2014/main" id="{669A885E-E4BC-40E0-AFFF-5624CB8109EC}"/>
              </a:ext>
            </a:extLst>
          </p:cNvPr>
          <p:cNvPicPr>
            <a:picLocks noChangeAspect="1"/>
          </p:cNvPicPr>
          <p:nvPr/>
        </p:nvPicPr>
        <p:blipFill>
          <a:blip r:embed="rId11"/>
          <a:stretch>
            <a:fillRect/>
          </a:stretch>
        </p:blipFill>
        <p:spPr>
          <a:xfrm>
            <a:off x="8531199" y="2638210"/>
            <a:ext cx="502964" cy="891617"/>
          </a:xfrm>
          <a:prstGeom prst="rect">
            <a:avLst/>
          </a:prstGeom>
        </p:spPr>
      </p:pic>
      <p:sp>
        <p:nvSpPr>
          <p:cNvPr id="31" name="Rectangle 30">
            <a:extLst>
              <a:ext uri="{FF2B5EF4-FFF2-40B4-BE49-F238E27FC236}">
                <a16:creationId xmlns:a16="http://schemas.microsoft.com/office/drawing/2014/main" id="{8EE8D1A3-282D-4CCF-8FC4-A944C615BC71}"/>
              </a:ext>
            </a:extLst>
          </p:cNvPr>
          <p:cNvSpPr/>
          <p:nvPr/>
        </p:nvSpPr>
        <p:spPr>
          <a:xfrm>
            <a:off x="3238179" y="3044009"/>
            <a:ext cx="1511952" cy="369332"/>
          </a:xfrm>
          <a:prstGeom prst="rect">
            <a:avLst/>
          </a:prstGeom>
        </p:spPr>
        <p:txBody>
          <a:bodyPr wrap="none">
            <a:spAutoFit/>
          </a:bodyPr>
          <a:lstStyle/>
          <a:p>
            <a:pPr algn="ctr"/>
            <a:r>
              <a:rPr lang="en-GB" sz="1000" dirty="0"/>
              <a:t>3ML27520AA</a:t>
            </a:r>
          </a:p>
          <a:p>
            <a:pPr algn="ctr"/>
            <a:r>
              <a:rPr lang="en-GB" sz="800" dirty="0"/>
              <a:t>ALE-500 DeskPhone BT Hörer</a:t>
            </a:r>
            <a:endParaRPr lang="en-GB" sz="800" dirty="0">
              <a:highlight>
                <a:srgbClr val="FFFF00"/>
              </a:highlight>
            </a:endParaRPr>
          </a:p>
        </p:txBody>
      </p:sp>
      <p:sp>
        <p:nvSpPr>
          <p:cNvPr id="33" name="Rectangle 32">
            <a:extLst>
              <a:ext uri="{FF2B5EF4-FFF2-40B4-BE49-F238E27FC236}">
                <a16:creationId xmlns:a16="http://schemas.microsoft.com/office/drawing/2014/main" id="{5FCE3FCF-A73B-438E-8E57-ABB0838C9154}"/>
              </a:ext>
            </a:extLst>
          </p:cNvPr>
          <p:cNvSpPr/>
          <p:nvPr/>
        </p:nvSpPr>
        <p:spPr>
          <a:xfrm>
            <a:off x="2507618" y="1571994"/>
            <a:ext cx="383438" cy="261610"/>
          </a:xfrm>
          <a:prstGeom prst="rect">
            <a:avLst/>
          </a:prstGeom>
        </p:spPr>
        <p:txBody>
          <a:bodyPr wrap="none">
            <a:spAutoFit/>
          </a:bodyPr>
          <a:lstStyle/>
          <a:p>
            <a:r>
              <a:rPr lang="en-US" sz="1100" dirty="0">
                <a:solidFill>
                  <a:schemeClr val="tx2">
                    <a:lumMod val="50000"/>
                  </a:schemeClr>
                </a:solidFill>
              </a:rPr>
              <a:t>5.0</a:t>
            </a:r>
            <a:endParaRPr lang="en-US" sz="1100" dirty="0"/>
          </a:p>
        </p:txBody>
      </p:sp>
      <p:sp>
        <p:nvSpPr>
          <p:cNvPr id="35" name="Espace réservé du texte 1">
            <a:extLst>
              <a:ext uri="{FF2B5EF4-FFF2-40B4-BE49-F238E27FC236}">
                <a16:creationId xmlns:a16="http://schemas.microsoft.com/office/drawing/2014/main" id="{28E5E70C-3B34-4623-8719-8A248BCA8A76}"/>
              </a:ext>
            </a:extLst>
          </p:cNvPr>
          <p:cNvSpPr txBox="1">
            <a:spLocks/>
          </p:cNvSpPr>
          <p:nvPr/>
        </p:nvSpPr>
        <p:spPr>
          <a:xfrm>
            <a:off x="2003540" y="198000"/>
            <a:ext cx="5415292" cy="622318"/>
          </a:xfrm>
          <a:prstGeom prst="rect">
            <a:avLst/>
          </a:prstGeom>
        </p:spPr>
        <p:txBody>
          <a:bodyPr/>
          <a:lst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2000" dirty="0">
                <a:latin typeface="+mn-lt"/>
              </a:rPr>
              <a:t>ALE-500 DESKPHONE </a:t>
            </a:r>
            <a:r>
              <a:rPr lang="de-DE" sz="1200" dirty="0">
                <a:latin typeface="+mn-lt"/>
              </a:rPr>
              <a:t>BT HÖRER</a:t>
            </a:r>
            <a:br>
              <a:rPr lang="de-DE" sz="1400" dirty="0">
                <a:latin typeface="+mn-lt"/>
              </a:rPr>
            </a:br>
            <a:r>
              <a:rPr lang="de-DE" sz="1400" dirty="0">
                <a:latin typeface="+mn-lt"/>
              </a:rPr>
              <a:t>100% TOUCH PHONE FÜR FÜHRUNGSKRÄFTE UND EMPFANG.</a:t>
            </a:r>
          </a:p>
        </p:txBody>
      </p:sp>
    </p:spTree>
    <p:extLst>
      <p:ext uri="{BB962C8B-B14F-4D97-AF65-F5344CB8AC3E}">
        <p14:creationId xmlns:p14="http://schemas.microsoft.com/office/powerpoint/2010/main" val="181131383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A1300E1-D217-4D11-928C-18471DC4B37A}"/>
              </a:ext>
            </a:extLst>
          </p:cNvPr>
          <p:cNvSpPr/>
          <p:nvPr/>
        </p:nvSpPr>
        <p:spPr>
          <a:xfrm>
            <a:off x="1702675" y="3279590"/>
            <a:ext cx="7327026" cy="1122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100" b="1" dirty="0">
                <a:solidFill>
                  <a:schemeClr val="tx1"/>
                </a:solidFill>
                <a:latin typeface="Trebuchet MS" pitchFamily="34" charset="0"/>
              </a:rPr>
              <a:t>Kurzbeschreibung</a:t>
            </a:r>
          </a:p>
          <a:p>
            <a:r>
              <a:rPr lang="de-DE" sz="800" dirty="0">
                <a:solidFill>
                  <a:schemeClr val="tx2">
                    <a:lumMod val="50000"/>
                  </a:schemeClr>
                </a:solidFill>
              </a:rPr>
              <a:t>Kompaktes und schlankes Format, Breite nur 16 cm, Freisprechen, USB-C Port für Headsets, integriertes WLAN 5</a:t>
            </a:r>
            <a:r>
              <a:rPr lang="de-DE" sz="800" baseline="30000" dirty="0">
                <a:solidFill>
                  <a:schemeClr val="tx2">
                    <a:lumMod val="50000"/>
                  </a:schemeClr>
                </a:solidFill>
              </a:rPr>
              <a:t>(1)</a:t>
            </a:r>
            <a:r>
              <a:rPr lang="de-DE" sz="800" dirty="0">
                <a:solidFill>
                  <a:schemeClr val="tx2">
                    <a:lumMod val="50000"/>
                  </a:schemeClr>
                </a:solidFill>
              </a:rPr>
              <a:t> und Bluetooth Modul, Gigabit Ethernet PC Port, VPN für sichere Verbindung im Homeoffice, Neigung am </a:t>
            </a:r>
            <a:r>
              <a:rPr lang="de-DE" sz="800" dirty="0" err="1">
                <a:solidFill>
                  <a:schemeClr val="tx2">
                    <a:lumMod val="50000"/>
                  </a:schemeClr>
                </a:solidFill>
              </a:rPr>
              <a:t>Metallfuss</a:t>
            </a:r>
            <a:r>
              <a:rPr lang="de-DE" sz="800" dirty="0">
                <a:solidFill>
                  <a:schemeClr val="tx2">
                    <a:lumMod val="50000"/>
                  </a:schemeClr>
                </a:solidFill>
              </a:rPr>
              <a:t> stufenlos verstellbar, Symphonic HD Audio über Superbreitband Audio bei Freisprechen und Hörer, zylindrische Soundbar mit farbiger Stoffbespannung, 3D Audio, Empfang über 3 Mikrofone, Paaren</a:t>
            </a:r>
            <a:r>
              <a:rPr lang="de-DE" sz="800" baseline="30000" dirty="0">
                <a:solidFill>
                  <a:schemeClr val="tx2">
                    <a:lumMod val="50000"/>
                  </a:schemeClr>
                </a:solidFill>
              </a:rPr>
              <a:t>(1)</a:t>
            </a:r>
            <a:r>
              <a:rPr lang="de-DE" sz="800" dirty="0">
                <a:solidFill>
                  <a:schemeClr val="tx2">
                    <a:lumMod val="50000"/>
                  </a:schemeClr>
                </a:solidFill>
              </a:rPr>
              <a:t> über USB oder Bluetooth mit PC und Smartphone, 5.5’’ vertikales Farbdisplay, optimierter Zugriff auf ALE Kommunikationsdienste, 2x5 berührungsempfindliche kontextabhängige Tasten, 5 programmierbare Tasten, Anzeige von 2x6 zusätzlichen Tasten, intuitives Touch Smart Pad, Alphatastatur: über Display oder als mechanische Tastatur, optional farbiges Tastenmodul mit 2x12 Tasten</a:t>
            </a:r>
          </a:p>
        </p:txBody>
      </p:sp>
      <p:sp>
        <p:nvSpPr>
          <p:cNvPr id="30" name="Rectangle 29">
            <a:extLst>
              <a:ext uri="{FF2B5EF4-FFF2-40B4-BE49-F238E27FC236}">
                <a16:creationId xmlns:a16="http://schemas.microsoft.com/office/drawing/2014/main" id="{3AD851F1-B19D-4FCD-8ABF-745FFCB8FCB0}"/>
              </a:ext>
            </a:extLst>
          </p:cNvPr>
          <p:cNvSpPr/>
          <p:nvPr/>
        </p:nvSpPr>
        <p:spPr>
          <a:xfrm>
            <a:off x="4689429" y="773644"/>
            <a:ext cx="4171178" cy="2485296"/>
          </a:xfrm>
          <a:prstGeom prst="rect">
            <a:avLst/>
          </a:prstGeom>
        </p:spPr>
        <p:txBody>
          <a:bodyPr wrap="square">
            <a:spAutoFit/>
          </a:bodyPr>
          <a:lstStyle/>
          <a:p>
            <a:pPr>
              <a:spcBef>
                <a:spcPts val="0"/>
              </a:spcBef>
              <a:buClr>
                <a:srgbClr val="00549F"/>
              </a:buClr>
            </a:pPr>
            <a:r>
              <a:rPr lang="de-DE" sz="105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Kompaktes Format mit 100% Touch Erfahrung</a:t>
            </a:r>
          </a:p>
          <a:p>
            <a:pPr marL="180000" indent="-180975">
              <a:spcBef>
                <a:spcPts val="0"/>
              </a:spcBef>
              <a:buClr>
                <a:srgbClr val="00549F"/>
              </a:buClr>
              <a:buFontTx/>
              <a:buChar char="•"/>
            </a:pPr>
            <a:r>
              <a:rPr lang="de-DE" sz="900" dirty="0">
                <a:solidFill>
                  <a:schemeClr val="tx2"/>
                </a:solidFill>
                <a:latin typeface="Trebuchet MS" pitchFamily="34" charset="0"/>
              </a:rPr>
              <a:t>Herausragende Freisprechqualität mit 3D Audio Soundbar</a:t>
            </a:r>
          </a:p>
          <a:p>
            <a:pPr marL="180000" indent="-180975">
              <a:buClr>
                <a:srgbClr val="00549F"/>
              </a:buClr>
              <a:buFontTx/>
              <a:buChar char="•"/>
            </a:pPr>
            <a:r>
              <a:rPr lang="fr-FR" sz="900" dirty="0" err="1">
                <a:solidFill>
                  <a:schemeClr val="tx2"/>
                </a:solidFill>
                <a:latin typeface="Trebuchet MS" pitchFamily="34" charset="0"/>
              </a:rPr>
              <a:t>Kann</a:t>
            </a:r>
            <a:r>
              <a:rPr lang="fr-FR" sz="900" dirty="0">
                <a:solidFill>
                  <a:schemeClr val="tx2"/>
                </a:solidFill>
                <a:latin typeface="Trebuchet MS" pitchFamily="34" charset="0"/>
              </a:rPr>
              <a:t> in </a:t>
            </a:r>
            <a:r>
              <a:rPr lang="fr-FR" sz="900" dirty="0" err="1">
                <a:solidFill>
                  <a:schemeClr val="tx2"/>
                </a:solidFill>
                <a:latin typeface="Trebuchet MS" pitchFamily="34" charset="0"/>
              </a:rPr>
              <a:t>großen</a:t>
            </a:r>
            <a:r>
              <a:rPr lang="fr-FR" sz="900" dirty="0">
                <a:solidFill>
                  <a:schemeClr val="tx2"/>
                </a:solidFill>
                <a:latin typeface="Trebuchet MS" pitchFamily="34" charset="0"/>
              </a:rPr>
              <a:t> </a:t>
            </a:r>
            <a:r>
              <a:rPr lang="fr-FR" sz="900" dirty="0" err="1">
                <a:solidFill>
                  <a:schemeClr val="tx2"/>
                </a:solidFill>
                <a:latin typeface="Trebuchet MS" pitchFamily="34" charset="0"/>
              </a:rPr>
              <a:t>Büros</a:t>
            </a:r>
            <a:r>
              <a:rPr lang="fr-FR" sz="900" dirty="0">
                <a:solidFill>
                  <a:schemeClr val="tx2"/>
                </a:solidFill>
                <a:latin typeface="Trebuchet MS" pitchFamily="34" charset="0"/>
              </a:rPr>
              <a:t> </a:t>
            </a:r>
            <a:r>
              <a:rPr lang="fr-FR" sz="900" dirty="0" err="1">
                <a:solidFill>
                  <a:schemeClr val="tx2"/>
                </a:solidFill>
                <a:latin typeface="Trebuchet MS" pitchFamily="34" charset="0"/>
              </a:rPr>
              <a:t>und</a:t>
            </a:r>
            <a:r>
              <a:rPr lang="fr-FR" sz="900" dirty="0">
                <a:solidFill>
                  <a:schemeClr val="tx2"/>
                </a:solidFill>
                <a:latin typeface="Trebuchet MS" pitchFamily="34" charset="0"/>
              </a:rPr>
              <a:t> </a:t>
            </a:r>
            <a:r>
              <a:rPr lang="fr-FR" sz="900" dirty="0" err="1">
                <a:solidFill>
                  <a:schemeClr val="tx2"/>
                </a:solidFill>
                <a:latin typeface="Trebuchet MS" pitchFamily="34" charset="0"/>
              </a:rPr>
              <a:t>zu</a:t>
            </a:r>
            <a:r>
              <a:rPr lang="fr-FR" sz="900" dirty="0">
                <a:solidFill>
                  <a:schemeClr val="tx2"/>
                </a:solidFill>
                <a:latin typeface="Trebuchet MS" pitchFamily="34" charset="0"/>
              </a:rPr>
              <a:t> Hause </a:t>
            </a:r>
            <a:r>
              <a:rPr lang="fr-FR" sz="900" dirty="0" err="1">
                <a:solidFill>
                  <a:schemeClr val="tx2"/>
                </a:solidFill>
                <a:latin typeface="Trebuchet MS" pitchFamily="34" charset="0"/>
              </a:rPr>
              <a:t>verwendet</a:t>
            </a:r>
            <a:r>
              <a:rPr lang="fr-FR" sz="900" dirty="0">
                <a:solidFill>
                  <a:schemeClr val="tx2"/>
                </a:solidFill>
                <a:latin typeface="Trebuchet MS" pitchFamily="34" charset="0"/>
              </a:rPr>
              <a:t> </a:t>
            </a:r>
            <a:r>
              <a:rPr lang="fr-FR" sz="900" dirty="0" err="1">
                <a:solidFill>
                  <a:schemeClr val="tx2"/>
                </a:solidFill>
                <a:latin typeface="Trebuchet MS" pitchFamily="34" charset="0"/>
              </a:rPr>
              <a:t>werden</a:t>
            </a:r>
            <a:endParaRPr lang="fr-FR" sz="900" dirty="0">
              <a:solidFill>
                <a:schemeClr val="tx2"/>
              </a:solidFill>
              <a:latin typeface="Trebuchet MS" pitchFamily="34" charset="0"/>
            </a:endParaRPr>
          </a:p>
          <a:p>
            <a:pPr marL="180000" indent="-180975">
              <a:spcBef>
                <a:spcPts val="0"/>
              </a:spcBef>
              <a:buClr>
                <a:srgbClr val="00549F"/>
              </a:buClr>
              <a:buFontTx/>
              <a:buChar char="•"/>
            </a:pPr>
            <a:r>
              <a:rPr lang="de-DE" sz="900" dirty="0">
                <a:solidFill>
                  <a:schemeClr val="tx2"/>
                </a:solidFill>
                <a:latin typeface="Trebuchet MS" pitchFamily="34" charset="0"/>
              </a:rPr>
              <a:t>Freiheit ohne Kabel: Bluetooth Hörer oder Headset</a:t>
            </a:r>
          </a:p>
          <a:p>
            <a:pPr>
              <a:spcBef>
                <a:spcPts val="0"/>
              </a:spcBef>
              <a:buClr>
                <a:srgbClr val="00549F"/>
              </a:buClr>
            </a:pPr>
            <a:endParaRPr lang="de-DE" sz="400" b="1" dirty="0">
              <a:latin typeface="Trebuchet MS" pitchFamily="34" charset="0"/>
            </a:endParaRPr>
          </a:p>
          <a:p>
            <a:pPr>
              <a:spcBef>
                <a:spcPts val="0"/>
              </a:spcBef>
              <a:buClr>
                <a:srgbClr val="00549F"/>
              </a:buClr>
            </a:pPr>
            <a:r>
              <a:rPr lang="fr-FR" sz="1050" b="1" dirty="0" err="1">
                <a:latin typeface="Trebuchet MS" pitchFamily="34" charset="0"/>
              </a:rPr>
              <a:t>Vorteile</a:t>
            </a:r>
            <a:endParaRPr lang="fr-FR" sz="1050" b="1" dirty="0">
              <a:latin typeface="Trebuchet MS" pitchFamily="34" charset="0"/>
            </a:endParaRP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Kristallklare Kommunikation</a:t>
            </a:r>
            <a:r>
              <a:rPr lang="de-DE" sz="800" dirty="0">
                <a:solidFill>
                  <a:schemeClr val="tx2"/>
                </a:solidFill>
                <a:latin typeface="Trebuchet MS" pitchFamily="34" charset="0"/>
              </a:rPr>
              <a:t>: 3 Mikrofone empfangen Sprache und unterdrücken Umgebungsgeräusche, exzellente Audioqualität über 360°Soundbar</a:t>
            </a: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Kommunikation überall </a:t>
            </a:r>
            <a:r>
              <a:rPr lang="de-DE" sz="800" dirty="0">
                <a:solidFill>
                  <a:schemeClr val="tx2"/>
                </a:solidFill>
                <a:latin typeface="Trebuchet MS" pitchFamily="34" charset="0"/>
              </a:rPr>
              <a:t>unter Verwendung von sicherem VPN und WLAN, und Audio Hub zur Verbindung mit PC oder Smartphone</a:t>
            </a: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Sofortige Verbindung </a:t>
            </a:r>
            <a:r>
              <a:rPr lang="de-DE" sz="800" dirty="0">
                <a:solidFill>
                  <a:schemeClr val="tx2"/>
                </a:solidFill>
                <a:latin typeface="Trebuchet MS" pitchFamily="34" charset="0"/>
              </a:rPr>
              <a:t>über eine Berührung des Bildschirms</a:t>
            </a:r>
          </a:p>
          <a:p>
            <a:pPr>
              <a:spcBef>
                <a:spcPts val="0"/>
              </a:spcBef>
              <a:buClr>
                <a:srgbClr val="00549F"/>
              </a:buClr>
            </a:pPr>
            <a:endParaRPr lang="de-DE" sz="400" b="1" dirty="0">
              <a:latin typeface="Trebuchet MS" pitchFamily="34" charset="0"/>
            </a:endParaRPr>
          </a:p>
          <a:p>
            <a:pPr>
              <a:spcBef>
                <a:spcPts val="0"/>
              </a:spcBef>
              <a:buClr>
                <a:srgbClr val="00549F"/>
              </a:buClr>
            </a:pPr>
            <a:r>
              <a:rPr lang="de-DE" sz="1050" b="1" dirty="0">
                <a:latin typeface="Trebuchet MS" pitchFamily="34" charset="0"/>
              </a:rPr>
              <a:t>Optionen</a:t>
            </a:r>
          </a:p>
          <a:p>
            <a:pPr marL="180000" indent="-180975">
              <a:buClr>
                <a:srgbClr val="00549F"/>
              </a:buClr>
              <a:buFontTx/>
              <a:buChar char="•"/>
            </a:pPr>
            <a:r>
              <a:rPr lang="de-DE" sz="800" dirty="0">
                <a:solidFill>
                  <a:schemeClr val="tx2"/>
                </a:solidFill>
                <a:latin typeface="Trebuchet MS" pitchFamily="34" charset="0"/>
              </a:rPr>
              <a:t>3ML37100DE ALE-100 </a:t>
            </a:r>
            <a:r>
              <a:rPr lang="fr-FR" sz="800" dirty="0" err="1">
                <a:solidFill>
                  <a:schemeClr val="tx2"/>
                </a:solidFill>
                <a:latin typeface="Trebuchet MS" pitchFamily="34" charset="0"/>
              </a:rPr>
              <a:t>Alphabetische</a:t>
            </a:r>
            <a:r>
              <a:rPr lang="de-DE" sz="800" dirty="0">
                <a:solidFill>
                  <a:schemeClr val="tx2"/>
                </a:solidFill>
                <a:latin typeface="Trebuchet MS" pitchFamily="34" charset="0"/>
              </a:rPr>
              <a:t> Tastatur </a:t>
            </a:r>
            <a:r>
              <a:rPr lang="de-DE" sz="800" dirty="0" err="1">
                <a:solidFill>
                  <a:schemeClr val="tx2"/>
                </a:solidFill>
                <a:latin typeface="Trebuchet MS" pitchFamily="34" charset="0"/>
              </a:rPr>
              <a:t>Qwertz</a:t>
            </a:r>
            <a:endParaRPr lang="de-DE" sz="800" dirty="0">
              <a:solidFill>
                <a:schemeClr val="tx2"/>
              </a:solidFill>
              <a:latin typeface="Trebuchet MS" pitchFamily="34" charset="0"/>
            </a:endParaRPr>
          </a:p>
          <a:p>
            <a:pPr marL="180000" indent="-180975">
              <a:spcBef>
                <a:spcPts val="0"/>
              </a:spcBef>
              <a:buClr>
                <a:srgbClr val="00549F"/>
              </a:buClr>
              <a:buFontTx/>
              <a:buChar char="•"/>
            </a:pPr>
            <a:r>
              <a:rPr lang="de-DE" sz="800" dirty="0">
                <a:solidFill>
                  <a:schemeClr val="tx2"/>
                </a:solidFill>
                <a:latin typeface="Trebuchet MS" pitchFamily="34" charset="0"/>
              </a:rPr>
              <a:t>3ML37100FR ALE-100 </a:t>
            </a:r>
            <a:r>
              <a:rPr lang="fr-FR" sz="800" dirty="0">
                <a:solidFill>
                  <a:schemeClr val="tx2"/>
                </a:solidFill>
                <a:latin typeface="Trebuchet MS" pitchFamily="34" charset="0"/>
              </a:rPr>
              <a:t>Alphabetische</a:t>
            </a:r>
            <a:r>
              <a:rPr lang="de-DE" sz="800" dirty="0">
                <a:solidFill>
                  <a:schemeClr val="tx2"/>
                </a:solidFill>
                <a:latin typeface="Trebuchet MS" pitchFamily="34" charset="0"/>
              </a:rPr>
              <a:t> Tastatur Azerty</a:t>
            </a:r>
          </a:p>
          <a:p>
            <a:pPr marL="180000" indent="-180975">
              <a:buClr>
                <a:srgbClr val="00549F"/>
              </a:buClr>
              <a:buFontTx/>
              <a:buChar char="•"/>
            </a:pPr>
            <a:r>
              <a:rPr lang="de-DE" sz="800" dirty="0">
                <a:solidFill>
                  <a:schemeClr val="tx2"/>
                </a:solidFill>
                <a:latin typeface="Trebuchet MS" pitchFamily="34" charset="0"/>
              </a:rPr>
              <a:t>3ML37100DW ALE-100 </a:t>
            </a:r>
            <a:r>
              <a:rPr lang="fr-FR" sz="800" dirty="0">
                <a:solidFill>
                  <a:schemeClr val="tx2"/>
                </a:solidFill>
                <a:latin typeface="Trebuchet MS" pitchFamily="34" charset="0"/>
              </a:rPr>
              <a:t>Alphabetische</a:t>
            </a:r>
            <a:r>
              <a:rPr lang="de-DE" sz="800" dirty="0">
                <a:solidFill>
                  <a:schemeClr val="tx2"/>
                </a:solidFill>
                <a:latin typeface="Trebuchet MS" pitchFamily="34" charset="0"/>
              </a:rPr>
              <a:t> Tastatur Qwerty</a:t>
            </a:r>
          </a:p>
          <a:p>
            <a:pPr marL="180000" indent="-180975">
              <a:spcBef>
                <a:spcPts val="0"/>
              </a:spcBef>
              <a:buClr>
                <a:srgbClr val="00549F"/>
              </a:buClr>
              <a:buFontTx/>
              <a:buChar char="•"/>
            </a:pPr>
            <a:r>
              <a:rPr lang="de-DE" sz="800" dirty="0">
                <a:solidFill>
                  <a:schemeClr val="tx2"/>
                </a:solidFill>
                <a:latin typeface="Trebuchet MS" pitchFamily="34" charset="0"/>
              </a:rPr>
              <a:t>3ML27110AA ALE-110 Wandmontagesatz</a:t>
            </a:r>
          </a:p>
          <a:p>
            <a:pPr marL="180000" indent="-180975">
              <a:spcBef>
                <a:spcPts val="0"/>
              </a:spcBef>
              <a:buClr>
                <a:srgbClr val="00549F"/>
              </a:buClr>
              <a:buFontTx/>
              <a:buChar char="•"/>
            </a:pPr>
            <a:r>
              <a:rPr lang="de-DE" sz="800" dirty="0">
                <a:solidFill>
                  <a:schemeClr val="tx2"/>
                </a:solidFill>
                <a:latin typeface="Trebuchet MS" pitchFamily="34" charset="0"/>
              </a:rPr>
              <a:t>3ML37120AA ALE-120 Tastenmodul</a:t>
            </a:r>
            <a:r>
              <a:rPr lang="de-DE" sz="800" baseline="30000" dirty="0">
                <a:solidFill>
                  <a:schemeClr val="tx2"/>
                </a:solidFill>
                <a:latin typeface="Trebuchet MS" pitchFamily="34" charset="0"/>
              </a:rPr>
              <a:t> </a:t>
            </a:r>
          </a:p>
        </p:txBody>
      </p:sp>
      <p:sp>
        <p:nvSpPr>
          <p:cNvPr id="35" name="Espace réservé du texte 1">
            <a:extLst>
              <a:ext uri="{FF2B5EF4-FFF2-40B4-BE49-F238E27FC236}">
                <a16:creationId xmlns:a16="http://schemas.microsoft.com/office/drawing/2014/main" id="{92E9A326-F92D-435E-88BD-CA37469C967F}"/>
              </a:ext>
            </a:extLst>
          </p:cNvPr>
          <p:cNvSpPr txBox="1">
            <a:spLocks/>
          </p:cNvSpPr>
          <p:nvPr/>
        </p:nvSpPr>
        <p:spPr>
          <a:xfrm>
            <a:off x="2003540" y="197999"/>
            <a:ext cx="6768604" cy="611575"/>
          </a:xfrm>
          <a:prstGeom prst="rect">
            <a:avLst/>
          </a:prstGeom>
        </p:spPr>
        <p:txBody>
          <a:bodyPr/>
          <a:lstStyle>
            <a:defPPr>
              <a:defRPr lang="it-IT"/>
            </a:defPPr>
            <a:lvl1pPr indent="0" defTabSz="685181" fontAlgn="base">
              <a:lnSpc>
                <a:spcPct val="90000"/>
              </a:lnSpc>
              <a:spcBef>
                <a:spcPts val="750"/>
              </a:spcBef>
              <a:spcAft>
                <a:spcPct val="0"/>
              </a:spcAft>
              <a:buFont typeface="Arial" panose="020B0604020202020204" pitchFamily="34" charset="0"/>
              <a:buNone/>
              <a:defRPr sz="2000">
                <a:ea typeface="Montserrat Hairline" charset="0"/>
                <a:cs typeface="Montserrat Hairline" charset="0"/>
              </a:defRPr>
            </a:lvl1pPr>
            <a:lvl2pPr marL="513737" indent="-170849" defTabSz="685181" fontAlgn="base">
              <a:lnSpc>
                <a:spcPct val="90000"/>
              </a:lnSpc>
              <a:spcBef>
                <a:spcPts val="375"/>
              </a:spcBef>
              <a:spcAft>
                <a:spcPct val="0"/>
              </a:spcAft>
              <a:buFont typeface="Arial" panose="020B0604020202020204" pitchFamily="34" charset="0"/>
              <a:buChar char="•"/>
              <a:defRPr sz="1050">
                <a:latin typeface="Montserrat Hairline" charset="0"/>
                <a:ea typeface="Montserrat Hairline" charset="0"/>
                <a:cs typeface="Montserrat Hairline" charset="0"/>
              </a:defRPr>
            </a:lvl2pPr>
            <a:lvl3pPr marL="856625" indent="-170849" defTabSz="685181" fontAlgn="base">
              <a:lnSpc>
                <a:spcPct val="90000"/>
              </a:lnSpc>
              <a:spcBef>
                <a:spcPts val="375"/>
              </a:spcBef>
              <a:spcAft>
                <a:spcPct val="0"/>
              </a:spcAft>
              <a:buFont typeface="Arial" panose="020B0604020202020204" pitchFamily="34" charset="0"/>
              <a:buChar char="•"/>
              <a:defRPr sz="900">
                <a:latin typeface="Montserrat Hairline" charset="0"/>
                <a:ea typeface="Montserrat Hairline" charset="0"/>
                <a:cs typeface="Montserrat Hairline" charset="0"/>
              </a:defRPr>
            </a:lvl3pPr>
            <a:lvl4pPr marL="1199513" indent="-170849" defTabSz="685181" fontAlgn="base">
              <a:lnSpc>
                <a:spcPct val="90000"/>
              </a:lnSpc>
              <a:spcBef>
                <a:spcPts val="375"/>
              </a:spcBef>
              <a:spcAft>
                <a:spcPct val="0"/>
              </a:spcAft>
              <a:buFont typeface="Arial" panose="020B0604020202020204" pitchFamily="34" charset="0"/>
              <a:buChar char="•"/>
              <a:defRPr sz="750">
                <a:latin typeface="Montserrat Hairline" charset="0"/>
                <a:ea typeface="Montserrat Hairline" charset="0"/>
                <a:cs typeface="Montserrat Hairline" charset="0"/>
              </a:defRPr>
            </a:lvl4pPr>
            <a:lvl5pPr marL="1542401" indent="-170849" defTabSz="685181" fontAlgn="base">
              <a:lnSpc>
                <a:spcPct val="90000"/>
              </a:lnSpc>
              <a:spcBef>
                <a:spcPts val="375"/>
              </a:spcBef>
              <a:spcAft>
                <a:spcPct val="0"/>
              </a:spcAft>
              <a:buFont typeface="Arial" panose="020B0604020202020204" pitchFamily="34" charset="0"/>
              <a:buChar char="•"/>
              <a:defRPr sz="750">
                <a:latin typeface="Montserrat Hairline" charset="0"/>
                <a:ea typeface="Montserrat Hairline" charset="0"/>
                <a:cs typeface="Montserrat Hairline" charset="0"/>
              </a:defRPr>
            </a:lvl5pPr>
            <a:lvl6pPr marL="1885507" indent="-171410" defTabSz="685639">
              <a:lnSpc>
                <a:spcPct val="90000"/>
              </a:lnSpc>
              <a:spcBef>
                <a:spcPts val="375"/>
              </a:spcBef>
              <a:buFont typeface="Arial" panose="020B0604020202020204" pitchFamily="34" charset="0"/>
              <a:buChar char="•"/>
            </a:lvl6pPr>
            <a:lvl7pPr marL="2228327" indent="-171410" defTabSz="685639">
              <a:lnSpc>
                <a:spcPct val="90000"/>
              </a:lnSpc>
              <a:spcBef>
                <a:spcPts val="375"/>
              </a:spcBef>
              <a:buFont typeface="Arial" panose="020B0604020202020204" pitchFamily="34" charset="0"/>
              <a:buChar char="•"/>
            </a:lvl7pPr>
            <a:lvl8pPr marL="2571146" indent="-171410" defTabSz="685639">
              <a:lnSpc>
                <a:spcPct val="90000"/>
              </a:lnSpc>
              <a:spcBef>
                <a:spcPts val="375"/>
              </a:spcBef>
              <a:buFont typeface="Arial" panose="020B0604020202020204" pitchFamily="34" charset="0"/>
              <a:buChar char="•"/>
            </a:lvl8pPr>
            <a:lvl9pPr marL="2913965" indent="-171410" defTabSz="685639">
              <a:lnSpc>
                <a:spcPct val="90000"/>
              </a:lnSpc>
              <a:spcBef>
                <a:spcPts val="375"/>
              </a:spcBef>
              <a:buFont typeface="Arial" panose="020B0604020202020204" pitchFamily="34" charset="0"/>
              <a:buChar char="•"/>
            </a:lvl9pPr>
          </a:lstStyle>
          <a:p>
            <a:r>
              <a:rPr lang="de-DE" dirty="0"/>
              <a:t>ALE-500 DESKPHONE </a:t>
            </a:r>
            <a:r>
              <a:rPr lang="de-DE" sz="1200" dirty="0"/>
              <a:t>OHNE HÖRER</a:t>
            </a:r>
            <a:br>
              <a:rPr lang="de-DE" dirty="0"/>
            </a:br>
            <a:r>
              <a:rPr lang="de-DE" sz="1400" dirty="0"/>
              <a:t>100% TOUCH PHONE FÜR FÜHRUNGSKRÄFTE, KUNDENDIENST UND IM HOMEOFFICE.</a:t>
            </a:r>
          </a:p>
        </p:txBody>
      </p:sp>
      <p:sp>
        <p:nvSpPr>
          <p:cNvPr id="36" name="Rectangle 35">
            <a:extLst>
              <a:ext uri="{FF2B5EF4-FFF2-40B4-BE49-F238E27FC236}">
                <a16:creationId xmlns:a16="http://schemas.microsoft.com/office/drawing/2014/main" id="{8C7BD6C0-6E63-4559-B99D-A0BF21CAB599}"/>
              </a:ext>
            </a:extLst>
          </p:cNvPr>
          <p:cNvSpPr/>
          <p:nvPr/>
        </p:nvSpPr>
        <p:spPr>
          <a:xfrm>
            <a:off x="1957061" y="4451209"/>
            <a:ext cx="1719087" cy="357344"/>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latin typeface="Trebuchet MS"/>
                <a:cs typeface="Trebuchet MS"/>
              </a:rPr>
              <a:t>Schlankes und ultra-kompaktes Design</a:t>
            </a:r>
          </a:p>
        </p:txBody>
      </p:sp>
      <p:sp>
        <p:nvSpPr>
          <p:cNvPr id="37" name="Rectangle 36">
            <a:extLst>
              <a:ext uri="{FF2B5EF4-FFF2-40B4-BE49-F238E27FC236}">
                <a16:creationId xmlns:a16="http://schemas.microsoft.com/office/drawing/2014/main" id="{ACD25852-0E9A-484C-8D09-A15E887BF8A0}"/>
              </a:ext>
            </a:extLst>
          </p:cNvPr>
          <p:cNvSpPr/>
          <p:nvPr/>
        </p:nvSpPr>
        <p:spPr>
          <a:xfrm>
            <a:off x="6569573" y="4451209"/>
            <a:ext cx="2032649" cy="357344"/>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latin typeface="Trebuchet MS"/>
                <a:cs typeface="Trebuchet MS"/>
              </a:rPr>
              <a:t>3D Audio Soundbar</a:t>
            </a:r>
          </a:p>
        </p:txBody>
      </p:sp>
      <p:sp>
        <p:nvSpPr>
          <p:cNvPr id="44" name="Rectangle 43">
            <a:extLst>
              <a:ext uri="{FF2B5EF4-FFF2-40B4-BE49-F238E27FC236}">
                <a16:creationId xmlns:a16="http://schemas.microsoft.com/office/drawing/2014/main" id="{2F3CA63C-5F27-4F66-8A01-8AD2E43B4B9A}"/>
              </a:ext>
            </a:extLst>
          </p:cNvPr>
          <p:cNvSpPr/>
          <p:nvPr/>
        </p:nvSpPr>
        <p:spPr>
          <a:xfrm>
            <a:off x="3916861" y="4451209"/>
            <a:ext cx="2412000" cy="357344"/>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latin typeface="Trebuchet MS"/>
                <a:cs typeface="Trebuchet MS"/>
              </a:rPr>
              <a:t>100% Touch Navigation</a:t>
            </a:r>
          </a:p>
        </p:txBody>
      </p:sp>
      <p:pic>
        <p:nvPicPr>
          <p:cNvPr id="45" name="Picture 6" descr="A picture containing text, electronics&#10;&#10;Description automatically generated">
            <a:extLst>
              <a:ext uri="{FF2B5EF4-FFF2-40B4-BE49-F238E27FC236}">
                <a16:creationId xmlns:a16="http://schemas.microsoft.com/office/drawing/2014/main" id="{70C0F473-A0C4-4B4A-9957-39C6C71AA2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2813" y="809575"/>
            <a:ext cx="1662830" cy="2581543"/>
          </a:xfrm>
          <a:prstGeom prst="rect">
            <a:avLst/>
          </a:prstGeom>
        </p:spPr>
      </p:pic>
      <p:pic>
        <p:nvPicPr>
          <p:cNvPr id="46" name="Picture 10" descr="A picture containing electronics, calculator&#10;&#10;Description automatically generated">
            <a:extLst>
              <a:ext uri="{FF2B5EF4-FFF2-40B4-BE49-F238E27FC236}">
                <a16:creationId xmlns:a16="http://schemas.microsoft.com/office/drawing/2014/main" id="{6D1FFD2D-0E16-447B-8689-CA1BA370334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334" r="-2294"/>
          <a:stretch/>
        </p:blipFill>
        <p:spPr>
          <a:xfrm>
            <a:off x="7424282" y="2396515"/>
            <a:ext cx="894304" cy="596147"/>
          </a:xfrm>
          <a:prstGeom prst="rect">
            <a:avLst/>
          </a:prstGeom>
        </p:spPr>
      </p:pic>
      <p:pic>
        <p:nvPicPr>
          <p:cNvPr id="47" name="Picture 19" descr="A picture containing text, light, close&#10;&#10;Description automatically generated">
            <a:extLst>
              <a:ext uri="{FF2B5EF4-FFF2-40B4-BE49-F238E27FC236}">
                <a16:creationId xmlns:a16="http://schemas.microsoft.com/office/drawing/2014/main" id="{0495593F-0608-4BBC-9D6C-3CF00F33C3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93645" y="3026049"/>
            <a:ext cx="497235" cy="322576"/>
          </a:xfrm>
          <a:prstGeom prst="rect">
            <a:avLst/>
          </a:prstGeom>
        </p:spPr>
      </p:pic>
      <p:pic>
        <p:nvPicPr>
          <p:cNvPr id="48" name="Picture 2" descr="https://upload.wikimedia.org/wikipedia/commons/thumb/d/da/Bluetooth.svg/512px-Bluetooth.svg.png">
            <a:extLst>
              <a:ext uri="{FF2B5EF4-FFF2-40B4-BE49-F238E27FC236}">
                <a16:creationId xmlns:a16="http://schemas.microsoft.com/office/drawing/2014/main" id="{90947FE1-036F-448B-948C-A938A375CF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48875" y="1125110"/>
            <a:ext cx="325621" cy="496699"/>
          </a:xfrm>
          <a:prstGeom prst="rect">
            <a:avLst/>
          </a:prstGeom>
          <a:noFill/>
        </p:spPr>
      </p:pic>
      <p:pic>
        <p:nvPicPr>
          <p:cNvPr id="49" name="Graphic 26" descr="Wi Fi">
            <a:extLst>
              <a:ext uri="{FF2B5EF4-FFF2-40B4-BE49-F238E27FC236}">
                <a16:creationId xmlns:a16="http://schemas.microsoft.com/office/drawing/2014/main" id="{307B2A36-94FB-4B81-A65E-30BC034EB3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14202" y="950863"/>
            <a:ext cx="762479" cy="762479"/>
          </a:xfrm>
          <a:prstGeom prst="rect">
            <a:avLst/>
          </a:prstGeom>
        </p:spPr>
      </p:pic>
      <p:pic>
        <p:nvPicPr>
          <p:cNvPr id="50" name="Picture 29">
            <a:extLst>
              <a:ext uri="{FF2B5EF4-FFF2-40B4-BE49-F238E27FC236}">
                <a16:creationId xmlns:a16="http://schemas.microsoft.com/office/drawing/2014/main" id="{7181A7B1-D970-4E24-BDA1-3FA430CA926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92751" y="2816988"/>
            <a:ext cx="634639" cy="134250"/>
          </a:xfrm>
          <a:prstGeom prst="rect">
            <a:avLst/>
          </a:prstGeom>
        </p:spPr>
      </p:pic>
      <p:sp>
        <p:nvSpPr>
          <p:cNvPr id="51" name="TextBox 42">
            <a:extLst>
              <a:ext uri="{FF2B5EF4-FFF2-40B4-BE49-F238E27FC236}">
                <a16:creationId xmlns:a16="http://schemas.microsoft.com/office/drawing/2014/main" id="{17B12900-E553-4B6E-AA58-07FA9E526312}"/>
              </a:ext>
            </a:extLst>
          </p:cNvPr>
          <p:cNvSpPr txBox="1"/>
          <p:nvPr/>
        </p:nvSpPr>
        <p:spPr>
          <a:xfrm>
            <a:off x="1814202" y="2576176"/>
            <a:ext cx="1156323" cy="200055"/>
          </a:xfrm>
          <a:prstGeom prst="rect">
            <a:avLst/>
          </a:prstGeom>
          <a:noFill/>
        </p:spPr>
        <p:txBody>
          <a:bodyPr wrap="square" rtlCol="0">
            <a:spAutoFit/>
          </a:bodyPr>
          <a:lstStyle/>
          <a:p>
            <a:r>
              <a:rPr lang="de-DE" sz="700" dirty="0"/>
              <a:t>Farbauswahl (änderbar)</a:t>
            </a:r>
          </a:p>
        </p:txBody>
      </p:sp>
      <p:sp>
        <p:nvSpPr>
          <p:cNvPr id="52" name="Rectangle 51">
            <a:extLst>
              <a:ext uri="{FF2B5EF4-FFF2-40B4-BE49-F238E27FC236}">
                <a16:creationId xmlns:a16="http://schemas.microsoft.com/office/drawing/2014/main" id="{648D2DE5-8CA7-42D2-AE0D-BB6CBDF6A822}"/>
              </a:ext>
            </a:extLst>
          </p:cNvPr>
          <p:cNvSpPr/>
          <p:nvPr/>
        </p:nvSpPr>
        <p:spPr>
          <a:xfrm>
            <a:off x="2947829" y="2571477"/>
            <a:ext cx="896399" cy="246221"/>
          </a:xfrm>
          <a:prstGeom prst="rect">
            <a:avLst/>
          </a:prstGeom>
        </p:spPr>
        <p:txBody>
          <a:bodyPr wrap="none">
            <a:spAutoFit/>
          </a:bodyPr>
          <a:lstStyle/>
          <a:p>
            <a:r>
              <a:rPr lang="de-DE" sz="1000"/>
              <a:t>3ML27500AA</a:t>
            </a:r>
          </a:p>
        </p:txBody>
      </p:sp>
      <p:pic>
        <p:nvPicPr>
          <p:cNvPr id="53" name="Image 52">
            <a:extLst>
              <a:ext uri="{FF2B5EF4-FFF2-40B4-BE49-F238E27FC236}">
                <a16:creationId xmlns:a16="http://schemas.microsoft.com/office/drawing/2014/main" id="{0F2456B4-DB54-4332-BD33-75589E85E496}"/>
              </a:ext>
            </a:extLst>
          </p:cNvPr>
          <p:cNvPicPr>
            <a:picLocks noChangeAspect="1"/>
          </p:cNvPicPr>
          <p:nvPr/>
        </p:nvPicPr>
        <p:blipFill>
          <a:blip r:embed="rId9"/>
          <a:stretch>
            <a:fillRect/>
          </a:stretch>
        </p:blipFill>
        <p:spPr>
          <a:xfrm>
            <a:off x="8212101" y="2654427"/>
            <a:ext cx="436599" cy="773970"/>
          </a:xfrm>
          <a:prstGeom prst="rect">
            <a:avLst/>
          </a:prstGeom>
        </p:spPr>
      </p:pic>
      <p:grpSp>
        <p:nvGrpSpPr>
          <p:cNvPr id="54" name="Group 35">
            <a:extLst>
              <a:ext uri="{FF2B5EF4-FFF2-40B4-BE49-F238E27FC236}">
                <a16:creationId xmlns:a16="http://schemas.microsoft.com/office/drawing/2014/main" id="{35AEFC6F-08CC-4739-B6A3-75385FCEDDCA}"/>
              </a:ext>
            </a:extLst>
          </p:cNvPr>
          <p:cNvGrpSpPr/>
          <p:nvPr/>
        </p:nvGrpSpPr>
        <p:grpSpPr>
          <a:xfrm>
            <a:off x="7930753" y="213652"/>
            <a:ext cx="1041309" cy="221456"/>
            <a:chOff x="219075" y="6134094"/>
            <a:chExt cx="932618" cy="295275"/>
          </a:xfrm>
        </p:grpSpPr>
        <p:sp>
          <p:nvSpPr>
            <p:cNvPr id="55" name="Rounded Rectangle 36">
              <a:hlinkClick r:id="rId10"/>
              <a:extLst>
                <a:ext uri="{FF2B5EF4-FFF2-40B4-BE49-F238E27FC236}">
                  <a16:creationId xmlns:a16="http://schemas.microsoft.com/office/drawing/2014/main" id="{0B32B36D-02D2-4840-AC53-680FE1FD2AA8}"/>
                </a:ext>
              </a:extLst>
            </p:cNvPr>
            <p:cNvSpPr/>
            <p:nvPr/>
          </p:nvSpPr>
          <p:spPr>
            <a:xfrm>
              <a:off x="219075" y="6134094"/>
              <a:ext cx="932618"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a:solidFill>
                    <a:schemeClr val="bg1"/>
                  </a:solidFill>
                  <a:latin typeface="Trebuchet MS" pitchFamily="34" charset="0"/>
                </a:rPr>
                <a:t> Herunterladen</a:t>
              </a:r>
            </a:p>
          </p:txBody>
        </p:sp>
        <p:grpSp>
          <p:nvGrpSpPr>
            <p:cNvPr id="56" name="Group 52">
              <a:extLst>
                <a:ext uri="{FF2B5EF4-FFF2-40B4-BE49-F238E27FC236}">
                  <a16:creationId xmlns:a16="http://schemas.microsoft.com/office/drawing/2014/main" id="{DE542758-3967-4D17-8EA9-0934C47339DE}"/>
                </a:ext>
              </a:extLst>
            </p:cNvPr>
            <p:cNvGrpSpPr>
              <a:grpSpLocks noChangeAspect="1"/>
            </p:cNvGrpSpPr>
            <p:nvPr/>
          </p:nvGrpSpPr>
          <p:grpSpPr>
            <a:xfrm>
              <a:off x="285750" y="6206807"/>
              <a:ext cx="140494" cy="148690"/>
              <a:chOff x="4219575" y="5762625"/>
              <a:chExt cx="468000" cy="495300"/>
            </a:xfrm>
          </p:grpSpPr>
          <p:sp>
            <p:nvSpPr>
              <p:cNvPr id="57" name="Down Arrow 38">
                <a:extLst>
                  <a:ext uri="{FF2B5EF4-FFF2-40B4-BE49-F238E27FC236}">
                    <a16:creationId xmlns:a16="http://schemas.microsoft.com/office/drawing/2014/main" id="{889EFC5F-43B0-4C49-B1A3-12FFB50A3804}"/>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58" name="Straight Connector 39">
                <a:extLst>
                  <a:ext uri="{FF2B5EF4-FFF2-40B4-BE49-F238E27FC236}">
                    <a16:creationId xmlns:a16="http://schemas.microsoft.com/office/drawing/2014/main" id="{7B003109-6287-49CB-8272-FE4679FB613B}"/>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59" name="Rectangle 58">
            <a:extLst>
              <a:ext uri="{FF2B5EF4-FFF2-40B4-BE49-F238E27FC236}">
                <a16:creationId xmlns:a16="http://schemas.microsoft.com/office/drawing/2014/main" id="{FF807D2B-BA55-4183-AAD6-A35DAF0FF806}"/>
              </a:ext>
            </a:extLst>
          </p:cNvPr>
          <p:cNvSpPr/>
          <p:nvPr/>
        </p:nvSpPr>
        <p:spPr>
          <a:xfrm>
            <a:off x="2507618" y="1571994"/>
            <a:ext cx="383438" cy="261610"/>
          </a:xfrm>
          <a:prstGeom prst="rect">
            <a:avLst/>
          </a:prstGeom>
        </p:spPr>
        <p:txBody>
          <a:bodyPr wrap="none">
            <a:spAutoFit/>
          </a:bodyPr>
          <a:lstStyle/>
          <a:p>
            <a:r>
              <a:rPr lang="de-DE" sz="1100">
                <a:solidFill>
                  <a:schemeClr val="tx2">
                    <a:lumMod val="50000"/>
                  </a:schemeClr>
                </a:solidFill>
              </a:rPr>
              <a:t>5.0</a:t>
            </a:r>
            <a:endParaRPr lang="de-DE" sz="1100"/>
          </a:p>
        </p:txBody>
      </p:sp>
    </p:spTree>
    <p:extLst>
      <p:ext uri="{BB962C8B-B14F-4D97-AF65-F5344CB8AC3E}">
        <p14:creationId xmlns:p14="http://schemas.microsoft.com/office/powerpoint/2010/main" val="38897097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5B10B48-BF5F-46E9-9659-3B0EB647EABA}"/>
              </a:ext>
            </a:extLst>
          </p:cNvPr>
          <p:cNvSpPr/>
          <p:nvPr/>
        </p:nvSpPr>
        <p:spPr>
          <a:xfrm>
            <a:off x="1725722" y="3503633"/>
            <a:ext cx="7390874" cy="921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050" b="1" dirty="0">
                <a:solidFill>
                  <a:schemeClr val="tx1"/>
                </a:solidFill>
                <a:latin typeface="Trebuchet MS" pitchFamily="34" charset="0"/>
              </a:rPr>
              <a:t>Kurzbeschreibung</a:t>
            </a:r>
          </a:p>
          <a:p>
            <a:r>
              <a:rPr lang="de-DE" sz="800" dirty="0">
                <a:solidFill>
                  <a:schemeClr val="tx2">
                    <a:lumMod val="50000"/>
                  </a:schemeClr>
                </a:solidFill>
              </a:rPr>
              <a:t>Optimierter Zugriff auf ALE Kommunikationsdienste, 2x5 berührungsempfindliche kontextabhängige Tasten,3 programmierbare Tasten, intuitives Touch Smart Pad, optionale Alphatastatur, optional farbiges Tastenmodul mit 2x12 Tasten, Symphonic HD Audio über Superbreitband Audio bei Freisprechen und Hörer, zylindrische Soundbar mit farbiger Stoffbespannung, 3D Audio, Empfang über 3 Mikrofone, Paaren über USB oder Bluetooth mit PC und Smartphone, WLAN 5 und Bluetooth Modul mit Bluetooth 5.0 für Funk Headset im Lieferumfang des BT Modells enthalten, Funkhörer bei BT Modell enthalten, 2x USB-C Ports für schnurgebundene Headsets und Zubehör, VPN für sichere Telearbeit, Gigabit-Ethernet-PC-Anschluss</a:t>
            </a:r>
          </a:p>
        </p:txBody>
      </p:sp>
      <p:sp>
        <p:nvSpPr>
          <p:cNvPr id="37" name="Rectangle 36">
            <a:extLst>
              <a:ext uri="{FF2B5EF4-FFF2-40B4-BE49-F238E27FC236}">
                <a16:creationId xmlns:a16="http://schemas.microsoft.com/office/drawing/2014/main" id="{92455C25-60EF-44E4-B50B-963A47B6F0ED}"/>
              </a:ext>
            </a:extLst>
          </p:cNvPr>
          <p:cNvSpPr/>
          <p:nvPr/>
        </p:nvSpPr>
        <p:spPr>
          <a:xfrm>
            <a:off x="5259967" y="751664"/>
            <a:ext cx="3833582" cy="3085460"/>
          </a:xfrm>
          <a:prstGeom prst="rect">
            <a:avLst/>
          </a:prstGeom>
        </p:spPr>
        <p:txBody>
          <a:bodyPr wrap="square">
            <a:spAutoFit/>
          </a:bodyPr>
          <a:lstStyle/>
          <a:p>
            <a:pPr>
              <a:spcBef>
                <a:spcPts val="0"/>
              </a:spcBef>
              <a:buClr>
                <a:srgbClr val="00549F"/>
              </a:buClr>
            </a:pPr>
            <a:r>
              <a:rPr lang="de-DE" sz="1050" b="1" dirty="0">
                <a:latin typeface="Trebuchet MS" pitchFamily="34" charset="0"/>
              </a:rPr>
              <a:t>Was unsere Kunden schätzen</a:t>
            </a:r>
          </a:p>
          <a:p>
            <a:pPr marL="180000" indent="-180975">
              <a:buClr>
                <a:srgbClr val="00549F"/>
              </a:buClr>
              <a:buFontTx/>
              <a:buChar char="•"/>
            </a:pPr>
            <a:r>
              <a:rPr lang="de-DE" sz="900" dirty="0">
                <a:solidFill>
                  <a:schemeClr val="tx2"/>
                </a:solidFill>
                <a:latin typeface="Trebuchet MS" pitchFamily="34" charset="0"/>
              </a:rPr>
              <a:t>Energetisches, farbiges Modell mit 4.3’’ Touchscreen</a:t>
            </a:r>
          </a:p>
          <a:p>
            <a:pPr marL="180000" indent="-180975">
              <a:spcBef>
                <a:spcPts val="0"/>
              </a:spcBef>
              <a:buClr>
                <a:srgbClr val="00549F"/>
              </a:buClr>
              <a:buFontTx/>
              <a:buChar char="•"/>
            </a:pPr>
            <a:r>
              <a:rPr lang="de-DE" sz="900" dirty="0">
                <a:solidFill>
                  <a:schemeClr val="tx2"/>
                </a:solidFill>
                <a:latin typeface="Trebuchet MS" pitchFamily="34" charset="0"/>
              </a:rPr>
              <a:t>Herausragende Freisprechqualität mit 3D Audio Soundbar</a:t>
            </a:r>
          </a:p>
          <a:p>
            <a:pPr marL="180000" indent="-180975">
              <a:buClr>
                <a:srgbClr val="00549F"/>
              </a:buClr>
              <a:buFontTx/>
              <a:buChar char="•"/>
            </a:pPr>
            <a:r>
              <a:rPr lang="fr-FR" sz="900" dirty="0" err="1">
                <a:solidFill>
                  <a:schemeClr val="tx2"/>
                </a:solidFill>
                <a:latin typeface="Trebuchet MS" pitchFamily="34" charset="0"/>
              </a:rPr>
              <a:t>Kann</a:t>
            </a:r>
            <a:r>
              <a:rPr lang="fr-FR" sz="900" dirty="0">
                <a:solidFill>
                  <a:schemeClr val="tx2"/>
                </a:solidFill>
                <a:latin typeface="Trebuchet MS" pitchFamily="34" charset="0"/>
              </a:rPr>
              <a:t> in </a:t>
            </a:r>
            <a:r>
              <a:rPr lang="fr-FR" sz="900" dirty="0" err="1">
                <a:solidFill>
                  <a:schemeClr val="tx2"/>
                </a:solidFill>
                <a:latin typeface="Trebuchet MS" pitchFamily="34" charset="0"/>
              </a:rPr>
              <a:t>großen</a:t>
            </a:r>
            <a:r>
              <a:rPr lang="fr-FR" sz="900" dirty="0">
                <a:solidFill>
                  <a:schemeClr val="tx2"/>
                </a:solidFill>
                <a:latin typeface="Trebuchet MS" pitchFamily="34" charset="0"/>
              </a:rPr>
              <a:t> </a:t>
            </a:r>
            <a:r>
              <a:rPr lang="fr-FR" sz="900" dirty="0" err="1">
                <a:solidFill>
                  <a:schemeClr val="tx2"/>
                </a:solidFill>
                <a:latin typeface="Trebuchet MS" pitchFamily="34" charset="0"/>
              </a:rPr>
              <a:t>Büros</a:t>
            </a:r>
            <a:r>
              <a:rPr lang="fr-FR" sz="900" dirty="0">
                <a:solidFill>
                  <a:schemeClr val="tx2"/>
                </a:solidFill>
                <a:latin typeface="Trebuchet MS" pitchFamily="34" charset="0"/>
              </a:rPr>
              <a:t> </a:t>
            </a:r>
            <a:r>
              <a:rPr lang="fr-FR" sz="900" dirty="0" err="1">
                <a:solidFill>
                  <a:schemeClr val="tx2"/>
                </a:solidFill>
                <a:latin typeface="Trebuchet MS" pitchFamily="34" charset="0"/>
              </a:rPr>
              <a:t>und</a:t>
            </a:r>
            <a:r>
              <a:rPr lang="fr-FR" sz="900" dirty="0">
                <a:solidFill>
                  <a:schemeClr val="tx2"/>
                </a:solidFill>
                <a:latin typeface="Trebuchet MS" pitchFamily="34" charset="0"/>
              </a:rPr>
              <a:t> </a:t>
            </a:r>
            <a:r>
              <a:rPr lang="fr-FR" sz="900" dirty="0" err="1">
                <a:solidFill>
                  <a:schemeClr val="tx2"/>
                </a:solidFill>
                <a:latin typeface="Trebuchet MS" pitchFamily="34" charset="0"/>
              </a:rPr>
              <a:t>zu</a:t>
            </a:r>
            <a:r>
              <a:rPr lang="fr-FR" sz="900" dirty="0">
                <a:solidFill>
                  <a:schemeClr val="tx2"/>
                </a:solidFill>
                <a:latin typeface="Trebuchet MS" pitchFamily="34" charset="0"/>
              </a:rPr>
              <a:t> Hause </a:t>
            </a:r>
            <a:r>
              <a:rPr lang="fr-FR" sz="900" dirty="0" err="1">
                <a:solidFill>
                  <a:schemeClr val="tx2"/>
                </a:solidFill>
                <a:latin typeface="Trebuchet MS" pitchFamily="34" charset="0"/>
              </a:rPr>
              <a:t>verwendet</a:t>
            </a:r>
            <a:r>
              <a:rPr lang="fr-FR" sz="900" dirty="0">
                <a:solidFill>
                  <a:schemeClr val="tx2"/>
                </a:solidFill>
                <a:latin typeface="Trebuchet MS" pitchFamily="34" charset="0"/>
              </a:rPr>
              <a:t> </a:t>
            </a:r>
            <a:r>
              <a:rPr lang="fr-FR" sz="900" dirty="0" err="1">
                <a:solidFill>
                  <a:schemeClr val="tx2"/>
                </a:solidFill>
                <a:latin typeface="Trebuchet MS" pitchFamily="34" charset="0"/>
              </a:rPr>
              <a:t>werden</a:t>
            </a:r>
            <a:endParaRPr lang="fr-FR" sz="900" dirty="0">
              <a:solidFill>
                <a:schemeClr val="tx2"/>
              </a:solidFill>
              <a:latin typeface="Trebuchet MS" pitchFamily="34" charset="0"/>
            </a:endParaRPr>
          </a:p>
          <a:p>
            <a:pPr marL="180000" indent="-180975">
              <a:spcBef>
                <a:spcPts val="0"/>
              </a:spcBef>
              <a:buClr>
                <a:srgbClr val="00549F"/>
              </a:buClr>
              <a:buFontTx/>
              <a:buChar char="•"/>
            </a:pPr>
            <a:r>
              <a:rPr lang="de-DE" sz="900" dirty="0">
                <a:solidFill>
                  <a:schemeClr val="tx2"/>
                </a:solidFill>
                <a:latin typeface="Trebuchet MS" pitchFamily="34" charset="0"/>
              </a:rPr>
              <a:t>Freiheit ohne Kabel: Bluetooth Hörer oder Headset</a:t>
            </a:r>
            <a:endParaRPr lang="de-DE" sz="400" b="1" dirty="0">
              <a:latin typeface="Trebuchet MS" pitchFamily="34" charset="0"/>
            </a:endParaRPr>
          </a:p>
          <a:p>
            <a:pPr>
              <a:spcBef>
                <a:spcPts val="0"/>
              </a:spcBef>
              <a:buClr>
                <a:srgbClr val="00549F"/>
              </a:buClr>
            </a:pPr>
            <a:r>
              <a:rPr lang="fr-FR" sz="1050" b="1" dirty="0" err="1">
                <a:latin typeface="Trebuchet MS" pitchFamily="34" charset="0"/>
              </a:rPr>
              <a:t>Vorteile</a:t>
            </a:r>
            <a:endParaRPr lang="fr-FR" sz="1050" b="1" dirty="0">
              <a:latin typeface="Trebuchet MS" pitchFamily="34" charset="0"/>
            </a:endParaRPr>
          </a:p>
          <a:p>
            <a:pPr marL="180000" indent="-180975" eaLnBrk="0" hangingPunct="0">
              <a:buClr>
                <a:srgbClr val="00549F"/>
              </a:buClr>
              <a:buFontTx/>
              <a:buChar char="•"/>
              <a:defRPr/>
            </a:pPr>
            <a:r>
              <a:rPr lang="de-DE" sz="800" b="1" dirty="0">
                <a:solidFill>
                  <a:schemeClr val="tx2"/>
                </a:solidFill>
                <a:latin typeface="Trebuchet MS" pitchFamily="34" charset="0"/>
              </a:rPr>
              <a:t>Sofortige Verbindung </a:t>
            </a:r>
            <a:r>
              <a:rPr lang="de-DE" sz="800" dirty="0">
                <a:solidFill>
                  <a:schemeClr val="tx2"/>
                </a:solidFill>
                <a:latin typeface="Trebuchet MS" pitchFamily="34" charset="0"/>
              </a:rPr>
              <a:t>mit den Kontakten über Berührung, Verzeichnissuche über die Alphatastatur</a:t>
            </a: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Kristallklare Kommunikation</a:t>
            </a:r>
            <a:r>
              <a:rPr lang="de-DE" sz="800" dirty="0">
                <a:solidFill>
                  <a:schemeClr val="tx2"/>
                </a:solidFill>
                <a:latin typeface="Trebuchet MS" pitchFamily="34" charset="0"/>
              </a:rPr>
              <a:t>: 3 Mikrofone empfangen Sprache und unterdrücken Umgebungsgeräusche, exzellente Audioqualität über 360°Soundbar</a:t>
            </a: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Kommunikation überall </a:t>
            </a:r>
            <a:r>
              <a:rPr lang="de-DE" sz="800" dirty="0">
                <a:solidFill>
                  <a:schemeClr val="tx2"/>
                </a:solidFill>
                <a:latin typeface="Trebuchet MS" pitchFamily="34" charset="0"/>
              </a:rPr>
              <a:t>unter Verwendung von sicherem VPN und WLAN, und Audio Hub zur Verbindung mit PC oder Smartphone</a:t>
            </a:r>
            <a:endParaRPr lang="de-DE" sz="400" b="1" dirty="0">
              <a:latin typeface="Trebuchet MS" pitchFamily="34" charset="0"/>
            </a:endParaRPr>
          </a:p>
          <a:p>
            <a:pPr>
              <a:spcBef>
                <a:spcPts val="0"/>
              </a:spcBef>
              <a:buClr>
                <a:srgbClr val="00549F"/>
              </a:buClr>
            </a:pPr>
            <a:r>
              <a:rPr lang="de-DE" sz="1050" b="1" dirty="0">
                <a:latin typeface="Trebuchet MS" pitchFamily="34" charset="0"/>
              </a:rPr>
              <a:t>Optionen</a:t>
            </a:r>
          </a:p>
          <a:p>
            <a:pPr marL="180000" indent="-180975">
              <a:buClr>
                <a:srgbClr val="00549F"/>
              </a:buClr>
              <a:buFontTx/>
              <a:buChar char="•"/>
            </a:pPr>
            <a:r>
              <a:rPr lang="de-DE" sz="700" dirty="0">
                <a:solidFill>
                  <a:schemeClr val="tx2"/>
                </a:solidFill>
                <a:latin typeface="Trebuchet MS" pitchFamily="34" charset="0"/>
              </a:rPr>
              <a:t>3ML37100DE ALE-100 </a:t>
            </a:r>
            <a:r>
              <a:rPr lang="fr-FR" sz="700" dirty="0" err="1">
                <a:solidFill>
                  <a:schemeClr val="tx2"/>
                </a:solidFill>
                <a:latin typeface="Trebuchet MS" pitchFamily="34" charset="0"/>
              </a:rPr>
              <a:t>Alphabetische</a:t>
            </a:r>
            <a:r>
              <a:rPr lang="de-DE" sz="700" dirty="0">
                <a:solidFill>
                  <a:schemeClr val="tx2"/>
                </a:solidFill>
                <a:latin typeface="Trebuchet MS" pitchFamily="34" charset="0"/>
              </a:rPr>
              <a:t> Tastatur </a:t>
            </a:r>
            <a:r>
              <a:rPr lang="de-DE" sz="700" dirty="0" err="1">
                <a:solidFill>
                  <a:schemeClr val="tx2"/>
                </a:solidFill>
                <a:latin typeface="Trebuchet MS" pitchFamily="34" charset="0"/>
              </a:rPr>
              <a:t>Qwertz</a:t>
            </a:r>
            <a:endParaRPr lang="de-DE" sz="700" dirty="0">
              <a:solidFill>
                <a:schemeClr val="tx2"/>
              </a:solidFill>
              <a:latin typeface="Trebuchet MS" pitchFamily="34" charset="0"/>
            </a:endParaRPr>
          </a:p>
          <a:p>
            <a:pPr marL="180000" indent="-180975">
              <a:spcBef>
                <a:spcPts val="0"/>
              </a:spcBef>
              <a:buClr>
                <a:srgbClr val="00549F"/>
              </a:buClr>
              <a:buFontTx/>
              <a:buChar char="•"/>
            </a:pPr>
            <a:r>
              <a:rPr lang="de-DE" sz="700" dirty="0">
                <a:solidFill>
                  <a:schemeClr val="tx2"/>
                </a:solidFill>
                <a:latin typeface="Trebuchet MS" pitchFamily="34" charset="0"/>
              </a:rPr>
              <a:t>3ML37100FR ALE-100 </a:t>
            </a:r>
            <a:r>
              <a:rPr lang="fr-FR" sz="700" dirty="0">
                <a:solidFill>
                  <a:schemeClr val="tx2"/>
                </a:solidFill>
                <a:latin typeface="Trebuchet MS" pitchFamily="34" charset="0"/>
              </a:rPr>
              <a:t>Alphabetische</a:t>
            </a:r>
            <a:r>
              <a:rPr lang="de-DE" sz="700" dirty="0">
                <a:solidFill>
                  <a:schemeClr val="tx2"/>
                </a:solidFill>
                <a:latin typeface="Trebuchet MS" pitchFamily="34" charset="0"/>
              </a:rPr>
              <a:t> Tastatur Azerty</a:t>
            </a:r>
          </a:p>
          <a:p>
            <a:pPr marL="180000" indent="-180975">
              <a:buClr>
                <a:srgbClr val="00549F"/>
              </a:buClr>
              <a:buFontTx/>
              <a:buChar char="•"/>
            </a:pPr>
            <a:r>
              <a:rPr lang="de-DE" sz="700" dirty="0">
                <a:solidFill>
                  <a:schemeClr val="tx2"/>
                </a:solidFill>
                <a:latin typeface="Trebuchet MS" pitchFamily="34" charset="0"/>
              </a:rPr>
              <a:t>3ML37100DW ALE-100 </a:t>
            </a:r>
            <a:r>
              <a:rPr lang="fr-FR" sz="700" dirty="0">
                <a:solidFill>
                  <a:schemeClr val="tx2"/>
                </a:solidFill>
                <a:latin typeface="Trebuchet MS" pitchFamily="34" charset="0"/>
              </a:rPr>
              <a:t>Alphabetische</a:t>
            </a:r>
            <a:r>
              <a:rPr lang="de-DE" sz="700" dirty="0">
                <a:solidFill>
                  <a:schemeClr val="tx2"/>
                </a:solidFill>
                <a:latin typeface="Trebuchet MS" pitchFamily="34" charset="0"/>
              </a:rPr>
              <a:t> Tastatur Qwerty </a:t>
            </a:r>
          </a:p>
          <a:p>
            <a:pPr marL="180000" indent="-180975">
              <a:buClr>
                <a:srgbClr val="00549F"/>
              </a:buClr>
              <a:buFontTx/>
              <a:buChar char="•"/>
            </a:pPr>
            <a:r>
              <a:rPr lang="de-DE" sz="700" dirty="0">
                <a:solidFill>
                  <a:schemeClr val="tx2"/>
                </a:solidFill>
                <a:latin typeface="Trebuchet MS" pitchFamily="34" charset="0"/>
              </a:rPr>
              <a:t>3ML27110AA ALE-110 Wandmontagesatz</a:t>
            </a:r>
          </a:p>
          <a:p>
            <a:pPr marL="180000" indent="-180975">
              <a:spcBef>
                <a:spcPts val="0"/>
              </a:spcBef>
              <a:buClr>
                <a:srgbClr val="00549F"/>
              </a:buClr>
              <a:buFontTx/>
              <a:buChar char="•"/>
            </a:pPr>
            <a:r>
              <a:rPr lang="de-DE" sz="700" dirty="0">
                <a:solidFill>
                  <a:schemeClr val="tx2"/>
                </a:solidFill>
                <a:latin typeface="Trebuchet MS" pitchFamily="34" charset="0"/>
              </a:rPr>
              <a:t>3ML37120AA ALE-120 Tastenmodul</a:t>
            </a:r>
            <a:r>
              <a:rPr lang="de-DE" sz="700" baseline="30000" dirty="0">
                <a:solidFill>
                  <a:schemeClr val="tx2"/>
                </a:solidFill>
                <a:latin typeface="Trebuchet MS" pitchFamily="34" charset="0"/>
              </a:rPr>
              <a:t> </a:t>
            </a:r>
            <a:endParaRPr lang="de-DE" sz="700" dirty="0">
              <a:solidFill>
                <a:schemeClr val="tx2"/>
              </a:solidFill>
              <a:latin typeface="Trebuchet MS" pitchFamily="34" charset="0"/>
            </a:endParaRPr>
          </a:p>
          <a:p>
            <a:pPr>
              <a:buClr>
                <a:srgbClr val="00549F"/>
              </a:buClr>
            </a:pPr>
            <a:r>
              <a:rPr lang="de-DE" sz="700" dirty="0">
                <a:solidFill>
                  <a:schemeClr val="tx2"/>
                </a:solidFill>
                <a:latin typeface="Trebuchet MS" pitchFamily="34" charset="0"/>
              </a:rPr>
              <a:t>Auch mit schnurgebundenem Hörer und Funkoption :</a:t>
            </a:r>
          </a:p>
          <a:p>
            <a:pPr marL="180000" indent="-180975">
              <a:spcBef>
                <a:spcPts val="0"/>
              </a:spcBef>
              <a:buClr>
                <a:srgbClr val="00549F"/>
              </a:buClr>
              <a:buFontTx/>
              <a:buChar char="•"/>
            </a:pPr>
            <a:r>
              <a:rPr lang="de-DE" sz="700" dirty="0">
                <a:solidFill>
                  <a:schemeClr val="tx2"/>
                </a:solidFill>
                <a:latin typeface="Trebuchet MS" pitchFamily="34" charset="0"/>
              </a:rPr>
              <a:t>3ML27410AA ALE-400 DeskPhone Schnurhörer</a:t>
            </a:r>
          </a:p>
          <a:p>
            <a:pPr marL="522892" lvl="1" indent="-180975">
              <a:buClr>
                <a:srgbClr val="00549F"/>
              </a:buClr>
              <a:buFontTx/>
              <a:buChar char="•"/>
            </a:pPr>
            <a:r>
              <a:rPr lang="de-DE" sz="700" dirty="0">
                <a:solidFill>
                  <a:schemeClr val="tx2"/>
                </a:solidFill>
                <a:latin typeface="Trebuchet MS" pitchFamily="34" charset="0"/>
              </a:rPr>
              <a:t>3ML27160AA ALE-160 BT Hörer</a:t>
            </a:r>
          </a:p>
          <a:p>
            <a:pPr marL="522892" lvl="1" indent="-180975">
              <a:buClr>
                <a:srgbClr val="00549F"/>
              </a:buClr>
              <a:buFontTx/>
              <a:buChar char="•"/>
            </a:pPr>
            <a:r>
              <a:rPr lang="de-DE" sz="700" dirty="0">
                <a:solidFill>
                  <a:schemeClr val="tx2"/>
                </a:solidFill>
                <a:latin typeface="Trebuchet MS" pitchFamily="34" charset="0"/>
              </a:rPr>
              <a:t>3ML27108AA ALE-108 WLAN/BT Modul</a:t>
            </a:r>
          </a:p>
          <a:p>
            <a:pPr marL="180000" indent="-180975">
              <a:spcBef>
                <a:spcPts val="0"/>
              </a:spcBef>
              <a:buClr>
                <a:srgbClr val="00549F"/>
              </a:buClr>
              <a:buFontTx/>
              <a:buChar char="•"/>
            </a:pPr>
            <a:endParaRPr lang="de-DE" sz="800" dirty="0">
              <a:solidFill>
                <a:schemeClr val="tx2"/>
              </a:solidFill>
              <a:latin typeface="Trebuchet MS" pitchFamily="34" charset="0"/>
            </a:endParaRPr>
          </a:p>
        </p:txBody>
      </p:sp>
      <p:sp>
        <p:nvSpPr>
          <p:cNvPr id="38" name="Espace réservé du texte 1">
            <a:extLst>
              <a:ext uri="{FF2B5EF4-FFF2-40B4-BE49-F238E27FC236}">
                <a16:creationId xmlns:a16="http://schemas.microsoft.com/office/drawing/2014/main" id="{E9953771-68C2-45E8-83D3-035659BF554D}"/>
              </a:ext>
            </a:extLst>
          </p:cNvPr>
          <p:cNvSpPr txBox="1">
            <a:spLocks/>
          </p:cNvSpPr>
          <p:nvPr/>
        </p:nvSpPr>
        <p:spPr>
          <a:xfrm>
            <a:off x="2003540" y="198000"/>
            <a:ext cx="6366268" cy="564202"/>
          </a:xfrm>
          <a:prstGeom prst="rect">
            <a:avLst/>
          </a:prstGeom>
        </p:spPr>
        <p:txBody>
          <a:bodyPr/>
          <a:lstStyle>
            <a:defPPr>
              <a:defRPr lang="it-IT"/>
            </a:defPPr>
            <a:lvl1pPr indent="0" defTabSz="685181" fontAlgn="base">
              <a:lnSpc>
                <a:spcPct val="90000"/>
              </a:lnSpc>
              <a:spcBef>
                <a:spcPts val="750"/>
              </a:spcBef>
              <a:spcAft>
                <a:spcPct val="0"/>
              </a:spcAft>
              <a:buFont typeface="Arial" panose="020B0604020202020204" pitchFamily="34" charset="0"/>
              <a:buNone/>
              <a:defRPr sz="2000">
                <a:ea typeface="Montserrat Hairline" charset="0"/>
                <a:cs typeface="Montserrat Hairline" charset="0"/>
              </a:defRPr>
            </a:lvl1pPr>
            <a:lvl2pPr marL="513737" indent="-170849" defTabSz="685181" fontAlgn="base">
              <a:lnSpc>
                <a:spcPct val="90000"/>
              </a:lnSpc>
              <a:spcBef>
                <a:spcPts val="375"/>
              </a:spcBef>
              <a:spcAft>
                <a:spcPct val="0"/>
              </a:spcAft>
              <a:buFont typeface="Arial" panose="020B0604020202020204" pitchFamily="34" charset="0"/>
              <a:buChar char="•"/>
              <a:defRPr sz="1050">
                <a:latin typeface="Montserrat Hairline" charset="0"/>
                <a:ea typeface="Montserrat Hairline" charset="0"/>
                <a:cs typeface="Montserrat Hairline" charset="0"/>
              </a:defRPr>
            </a:lvl2pPr>
            <a:lvl3pPr marL="856625" indent="-170849" defTabSz="685181" fontAlgn="base">
              <a:lnSpc>
                <a:spcPct val="90000"/>
              </a:lnSpc>
              <a:spcBef>
                <a:spcPts val="375"/>
              </a:spcBef>
              <a:spcAft>
                <a:spcPct val="0"/>
              </a:spcAft>
              <a:buFont typeface="Arial" panose="020B0604020202020204" pitchFamily="34" charset="0"/>
              <a:buChar char="•"/>
              <a:defRPr sz="900">
                <a:latin typeface="Montserrat Hairline" charset="0"/>
                <a:ea typeface="Montserrat Hairline" charset="0"/>
                <a:cs typeface="Montserrat Hairline" charset="0"/>
              </a:defRPr>
            </a:lvl3pPr>
            <a:lvl4pPr marL="1199513" indent="-170849" defTabSz="685181" fontAlgn="base">
              <a:lnSpc>
                <a:spcPct val="90000"/>
              </a:lnSpc>
              <a:spcBef>
                <a:spcPts val="375"/>
              </a:spcBef>
              <a:spcAft>
                <a:spcPct val="0"/>
              </a:spcAft>
              <a:buFont typeface="Arial" panose="020B0604020202020204" pitchFamily="34" charset="0"/>
              <a:buChar char="•"/>
              <a:defRPr sz="750">
                <a:latin typeface="Montserrat Hairline" charset="0"/>
                <a:ea typeface="Montserrat Hairline" charset="0"/>
                <a:cs typeface="Montserrat Hairline" charset="0"/>
              </a:defRPr>
            </a:lvl4pPr>
            <a:lvl5pPr marL="1542401" indent="-170849" defTabSz="685181" fontAlgn="base">
              <a:lnSpc>
                <a:spcPct val="90000"/>
              </a:lnSpc>
              <a:spcBef>
                <a:spcPts val="375"/>
              </a:spcBef>
              <a:spcAft>
                <a:spcPct val="0"/>
              </a:spcAft>
              <a:buFont typeface="Arial" panose="020B0604020202020204" pitchFamily="34" charset="0"/>
              <a:buChar char="•"/>
              <a:defRPr sz="750">
                <a:latin typeface="Montserrat Hairline" charset="0"/>
                <a:ea typeface="Montserrat Hairline" charset="0"/>
                <a:cs typeface="Montserrat Hairline" charset="0"/>
              </a:defRPr>
            </a:lvl5pPr>
            <a:lvl6pPr marL="1885507" indent="-171410" defTabSz="685639">
              <a:lnSpc>
                <a:spcPct val="90000"/>
              </a:lnSpc>
              <a:spcBef>
                <a:spcPts val="375"/>
              </a:spcBef>
              <a:buFont typeface="Arial" panose="020B0604020202020204" pitchFamily="34" charset="0"/>
              <a:buChar char="•"/>
            </a:lvl6pPr>
            <a:lvl7pPr marL="2228327" indent="-171410" defTabSz="685639">
              <a:lnSpc>
                <a:spcPct val="90000"/>
              </a:lnSpc>
              <a:spcBef>
                <a:spcPts val="375"/>
              </a:spcBef>
              <a:buFont typeface="Arial" panose="020B0604020202020204" pitchFamily="34" charset="0"/>
              <a:buChar char="•"/>
            </a:lvl7pPr>
            <a:lvl8pPr marL="2571146" indent="-171410" defTabSz="685639">
              <a:lnSpc>
                <a:spcPct val="90000"/>
              </a:lnSpc>
              <a:spcBef>
                <a:spcPts val="375"/>
              </a:spcBef>
              <a:buFont typeface="Arial" panose="020B0604020202020204" pitchFamily="34" charset="0"/>
              <a:buChar char="•"/>
            </a:lvl8pPr>
            <a:lvl9pPr marL="2913965" indent="-171410" defTabSz="685639">
              <a:lnSpc>
                <a:spcPct val="90000"/>
              </a:lnSpc>
              <a:spcBef>
                <a:spcPts val="375"/>
              </a:spcBef>
              <a:buFont typeface="Arial" panose="020B0604020202020204" pitchFamily="34" charset="0"/>
              <a:buChar char="•"/>
            </a:lvl9pPr>
          </a:lstStyle>
          <a:p>
            <a:r>
              <a:rPr lang="de-DE" dirty="0"/>
              <a:t>ALE-400 DESKPHONE </a:t>
            </a:r>
            <a:r>
              <a:rPr lang="de-DE" sz="1200" dirty="0"/>
              <a:t>BT HÖRER</a:t>
            </a:r>
            <a:br>
              <a:rPr lang="de-DE" dirty="0"/>
            </a:br>
            <a:r>
              <a:rPr lang="de-DE" sz="1400" dirty="0"/>
              <a:t>TOUCH SCREEN PHONE FÜR FÜHRUNGSKRÄFTE, MIT BT HÖRER UND TASTATUR</a:t>
            </a:r>
          </a:p>
        </p:txBody>
      </p:sp>
      <p:sp>
        <p:nvSpPr>
          <p:cNvPr id="42" name="Rectangle 41">
            <a:extLst>
              <a:ext uri="{FF2B5EF4-FFF2-40B4-BE49-F238E27FC236}">
                <a16:creationId xmlns:a16="http://schemas.microsoft.com/office/drawing/2014/main" id="{F4192324-A90B-400C-A54F-4B489847D1BC}"/>
              </a:ext>
            </a:extLst>
          </p:cNvPr>
          <p:cNvSpPr/>
          <p:nvPr/>
        </p:nvSpPr>
        <p:spPr>
          <a:xfrm>
            <a:off x="1957061" y="4430181"/>
            <a:ext cx="2032649" cy="34872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Grosser 4.3’’ Touchscreen</a:t>
            </a:r>
          </a:p>
        </p:txBody>
      </p:sp>
      <p:sp>
        <p:nvSpPr>
          <p:cNvPr id="48" name="Rectangle 47">
            <a:extLst>
              <a:ext uri="{FF2B5EF4-FFF2-40B4-BE49-F238E27FC236}">
                <a16:creationId xmlns:a16="http://schemas.microsoft.com/office/drawing/2014/main" id="{14C86A0E-E94A-4AD9-B0DD-23AE6E788B06}"/>
              </a:ext>
            </a:extLst>
          </p:cNvPr>
          <p:cNvSpPr/>
          <p:nvPr/>
        </p:nvSpPr>
        <p:spPr>
          <a:xfrm>
            <a:off x="6569573" y="4430181"/>
            <a:ext cx="2032649" cy="34872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latin typeface="Trebuchet MS"/>
                <a:cs typeface="Trebuchet MS"/>
              </a:rPr>
              <a:t>Bluetooth</a:t>
            </a:r>
          </a:p>
        </p:txBody>
      </p:sp>
      <p:sp>
        <p:nvSpPr>
          <p:cNvPr id="49" name="Rectangle 48">
            <a:extLst>
              <a:ext uri="{FF2B5EF4-FFF2-40B4-BE49-F238E27FC236}">
                <a16:creationId xmlns:a16="http://schemas.microsoft.com/office/drawing/2014/main" id="{0B3C66FE-5369-477B-B580-A72F8AC03052}"/>
              </a:ext>
            </a:extLst>
          </p:cNvPr>
          <p:cNvSpPr/>
          <p:nvPr/>
        </p:nvSpPr>
        <p:spPr>
          <a:xfrm>
            <a:off x="4296211" y="4430181"/>
            <a:ext cx="2032649" cy="34872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latin typeface="Trebuchet MS"/>
                <a:cs typeface="Trebuchet MS"/>
              </a:rPr>
              <a:t>3D Audio Soundbar</a:t>
            </a:r>
          </a:p>
        </p:txBody>
      </p:sp>
      <p:pic>
        <p:nvPicPr>
          <p:cNvPr id="50" name="Picture 8" descr="A picture containing text, sign&#10;&#10;Description automatically generated">
            <a:extLst>
              <a:ext uri="{FF2B5EF4-FFF2-40B4-BE49-F238E27FC236}">
                <a16:creationId xmlns:a16="http://schemas.microsoft.com/office/drawing/2014/main" id="{E11867D9-91F7-47FE-A468-584FA05AFE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97020" y="2465436"/>
            <a:ext cx="433910" cy="289246"/>
          </a:xfrm>
          <a:prstGeom prst="rect">
            <a:avLst/>
          </a:prstGeom>
        </p:spPr>
      </p:pic>
      <p:pic>
        <p:nvPicPr>
          <p:cNvPr id="51" name="Picture 10" descr="A picture containing electronics, calculator&#10;&#10;Description automatically generated">
            <a:extLst>
              <a:ext uri="{FF2B5EF4-FFF2-40B4-BE49-F238E27FC236}">
                <a16:creationId xmlns:a16="http://schemas.microsoft.com/office/drawing/2014/main" id="{B7E95B6E-5E28-47B3-B75D-C20BE91DD0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52755" y="2617992"/>
            <a:ext cx="749467" cy="499598"/>
          </a:xfrm>
          <a:prstGeom prst="rect">
            <a:avLst/>
          </a:prstGeom>
        </p:spPr>
      </p:pic>
      <p:pic>
        <p:nvPicPr>
          <p:cNvPr id="52" name="Picture 19" descr="A picture containing text, light, close&#10;&#10;Description automatically generated">
            <a:extLst>
              <a:ext uri="{FF2B5EF4-FFF2-40B4-BE49-F238E27FC236}">
                <a16:creationId xmlns:a16="http://schemas.microsoft.com/office/drawing/2014/main" id="{AD776A36-F5A9-498D-B306-8E175FF2B2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80759" y="3089004"/>
            <a:ext cx="615877" cy="399544"/>
          </a:xfrm>
          <a:prstGeom prst="rect">
            <a:avLst/>
          </a:prstGeom>
        </p:spPr>
      </p:pic>
      <p:pic>
        <p:nvPicPr>
          <p:cNvPr id="53" name="Picture 24">
            <a:extLst>
              <a:ext uri="{FF2B5EF4-FFF2-40B4-BE49-F238E27FC236}">
                <a16:creationId xmlns:a16="http://schemas.microsoft.com/office/drawing/2014/main" id="{D83BA9CE-4ABD-4C6E-8D20-9885156F8FE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92751" y="2816988"/>
            <a:ext cx="634639" cy="134250"/>
          </a:xfrm>
          <a:prstGeom prst="rect">
            <a:avLst/>
          </a:prstGeom>
        </p:spPr>
      </p:pic>
      <p:pic>
        <p:nvPicPr>
          <p:cNvPr id="54" name="Picture 3">
            <a:extLst>
              <a:ext uri="{FF2B5EF4-FFF2-40B4-BE49-F238E27FC236}">
                <a16:creationId xmlns:a16="http://schemas.microsoft.com/office/drawing/2014/main" id="{62F4EF24-71EB-4EED-95BA-59FAE488B47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99167" y="998248"/>
            <a:ext cx="1917665" cy="2211733"/>
          </a:xfrm>
          <a:prstGeom prst="rect">
            <a:avLst/>
          </a:prstGeom>
        </p:spPr>
      </p:pic>
      <p:pic>
        <p:nvPicPr>
          <p:cNvPr id="55" name="Picture 9">
            <a:extLst>
              <a:ext uri="{FF2B5EF4-FFF2-40B4-BE49-F238E27FC236}">
                <a16:creationId xmlns:a16="http://schemas.microsoft.com/office/drawing/2014/main" id="{3842A19F-4082-4438-9EAE-B0E157BD6DD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903199" y="1759091"/>
            <a:ext cx="793210" cy="852320"/>
          </a:xfrm>
          <a:prstGeom prst="rect">
            <a:avLst/>
          </a:prstGeom>
        </p:spPr>
      </p:pic>
      <p:pic>
        <p:nvPicPr>
          <p:cNvPr id="56" name="Picture 2" descr="https://upload.wikimedia.org/wikipedia/commons/thumb/d/da/Bluetooth.svg/512px-Bluetooth.svg.png">
            <a:extLst>
              <a:ext uri="{FF2B5EF4-FFF2-40B4-BE49-F238E27FC236}">
                <a16:creationId xmlns:a16="http://schemas.microsoft.com/office/drawing/2014/main" id="{5011E845-BEE4-4F43-B017-751B65D6D01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48875" y="1125110"/>
            <a:ext cx="325621" cy="496699"/>
          </a:xfrm>
          <a:prstGeom prst="rect">
            <a:avLst/>
          </a:prstGeom>
          <a:noFill/>
        </p:spPr>
      </p:pic>
      <p:pic>
        <p:nvPicPr>
          <p:cNvPr id="57" name="Graphic 27" descr="Wi Fi">
            <a:extLst>
              <a:ext uri="{FF2B5EF4-FFF2-40B4-BE49-F238E27FC236}">
                <a16:creationId xmlns:a16="http://schemas.microsoft.com/office/drawing/2014/main" id="{97BE3B6B-08F7-4DD4-ABB3-81C385E5A0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4202" y="950863"/>
            <a:ext cx="762479" cy="762479"/>
          </a:xfrm>
          <a:prstGeom prst="rect">
            <a:avLst/>
          </a:prstGeom>
        </p:spPr>
      </p:pic>
      <p:sp>
        <p:nvSpPr>
          <p:cNvPr id="58" name="TextBox 42">
            <a:extLst>
              <a:ext uri="{FF2B5EF4-FFF2-40B4-BE49-F238E27FC236}">
                <a16:creationId xmlns:a16="http://schemas.microsoft.com/office/drawing/2014/main" id="{2738A2CA-95F2-4AB2-82D2-D51684805235}"/>
              </a:ext>
            </a:extLst>
          </p:cNvPr>
          <p:cNvSpPr txBox="1"/>
          <p:nvPr/>
        </p:nvSpPr>
        <p:spPr>
          <a:xfrm>
            <a:off x="1814202" y="2576176"/>
            <a:ext cx="1156323" cy="200055"/>
          </a:xfrm>
          <a:prstGeom prst="rect">
            <a:avLst/>
          </a:prstGeom>
          <a:noFill/>
        </p:spPr>
        <p:txBody>
          <a:bodyPr wrap="square" rtlCol="0">
            <a:spAutoFit/>
          </a:bodyPr>
          <a:lstStyle/>
          <a:p>
            <a:r>
              <a:rPr lang="de-DE" sz="700"/>
              <a:t>Farbauswahl (änderbar)</a:t>
            </a:r>
          </a:p>
        </p:txBody>
      </p:sp>
      <p:sp>
        <p:nvSpPr>
          <p:cNvPr id="59" name="Rectangle 58">
            <a:extLst>
              <a:ext uri="{FF2B5EF4-FFF2-40B4-BE49-F238E27FC236}">
                <a16:creationId xmlns:a16="http://schemas.microsoft.com/office/drawing/2014/main" id="{346C40B6-16B1-4973-8B01-69D6ECE2CD2B}"/>
              </a:ext>
            </a:extLst>
          </p:cNvPr>
          <p:cNvSpPr/>
          <p:nvPr/>
        </p:nvSpPr>
        <p:spPr>
          <a:xfrm>
            <a:off x="3586936" y="3165665"/>
            <a:ext cx="1441420" cy="246221"/>
          </a:xfrm>
          <a:prstGeom prst="rect">
            <a:avLst/>
          </a:prstGeom>
        </p:spPr>
        <p:txBody>
          <a:bodyPr wrap="none">
            <a:spAutoFit/>
          </a:bodyPr>
          <a:lstStyle/>
          <a:p>
            <a:r>
              <a:rPr lang="de-DE" sz="1000"/>
              <a:t>3ML27420AA BT Hörer</a:t>
            </a:r>
          </a:p>
        </p:txBody>
      </p:sp>
      <p:pic>
        <p:nvPicPr>
          <p:cNvPr id="60" name="Image 59">
            <a:extLst>
              <a:ext uri="{FF2B5EF4-FFF2-40B4-BE49-F238E27FC236}">
                <a16:creationId xmlns:a16="http://schemas.microsoft.com/office/drawing/2014/main" id="{F9691651-28F3-4D99-8A97-529D5E1FA426}"/>
              </a:ext>
            </a:extLst>
          </p:cNvPr>
          <p:cNvPicPr>
            <a:picLocks noChangeAspect="1"/>
          </p:cNvPicPr>
          <p:nvPr/>
        </p:nvPicPr>
        <p:blipFill>
          <a:blip r:embed="rId11"/>
          <a:stretch>
            <a:fillRect/>
          </a:stretch>
        </p:blipFill>
        <p:spPr>
          <a:xfrm>
            <a:off x="8548039" y="2625453"/>
            <a:ext cx="502964" cy="891617"/>
          </a:xfrm>
          <a:prstGeom prst="rect">
            <a:avLst/>
          </a:prstGeom>
        </p:spPr>
      </p:pic>
      <p:grpSp>
        <p:nvGrpSpPr>
          <p:cNvPr id="61" name="Group 35">
            <a:extLst>
              <a:ext uri="{FF2B5EF4-FFF2-40B4-BE49-F238E27FC236}">
                <a16:creationId xmlns:a16="http://schemas.microsoft.com/office/drawing/2014/main" id="{C40DC76B-FF6E-48F1-B508-6A1D2B7F1C81}"/>
              </a:ext>
            </a:extLst>
          </p:cNvPr>
          <p:cNvGrpSpPr/>
          <p:nvPr/>
        </p:nvGrpSpPr>
        <p:grpSpPr>
          <a:xfrm>
            <a:off x="7930753" y="213652"/>
            <a:ext cx="1041309" cy="221456"/>
            <a:chOff x="219075" y="6134094"/>
            <a:chExt cx="932618" cy="295275"/>
          </a:xfrm>
        </p:grpSpPr>
        <p:sp>
          <p:nvSpPr>
            <p:cNvPr id="62" name="Rounded Rectangle 36">
              <a:hlinkClick r:id="rId12"/>
              <a:extLst>
                <a:ext uri="{FF2B5EF4-FFF2-40B4-BE49-F238E27FC236}">
                  <a16:creationId xmlns:a16="http://schemas.microsoft.com/office/drawing/2014/main" id="{503AD867-47E4-491F-95BE-796540218EC9}"/>
                </a:ext>
              </a:extLst>
            </p:cNvPr>
            <p:cNvSpPr/>
            <p:nvPr/>
          </p:nvSpPr>
          <p:spPr>
            <a:xfrm>
              <a:off x="219075" y="6134094"/>
              <a:ext cx="932618"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a:solidFill>
                    <a:schemeClr val="bg1"/>
                  </a:solidFill>
                  <a:latin typeface="Trebuchet MS" pitchFamily="34" charset="0"/>
                </a:rPr>
                <a:t> Herunterladen</a:t>
              </a:r>
            </a:p>
          </p:txBody>
        </p:sp>
        <p:grpSp>
          <p:nvGrpSpPr>
            <p:cNvPr id="63" name="Group 52">
              <a:extLst>
                <a:ext uri="{FF2B5EF4-FFF2-40B4-BE49-F238E27FC236}">
                  <a16:creationId xmlns:a16="http://schemas.microsoft.com/office/drawing/2014/main" id="{FB126AF5-F122-46A7-BC4B-113CF1152466}"/>
                </a:ext>
              </a:extLst>
            </p:cNvPr>
            <p:cNvGrpSpPr>
              <a:grpSpLocks noChangeAspect="1"/>
            </p:cNvGrpSpPr>
            <p:nvPr/>
          </p:nvGrpSpPr>
          <p:grpSpPr>
            <a:xfrm>
              <a:off x="285750" y="6206807"/>
              <a:ext cx="140494" cy="148690"/>
              <a:chOff x="4219575" y="5762625"/>
              <a:chExt cx="468000" cy="495300"/>
            </a:xfrm>
          </p:grpSpPr>
          <p:sp>
            <p:nvSpPr>
              <p:cNvPr id="64" name="Down Arrow 38">
                <a:extLst>
                  <a:ext uri="{FF2B5EF4-FFF2-40B4-BE49-F238E27FC236}">
                    <a16:creationId xmlns:a16="http://schemas.microsoft.com/office/drawing/2014/main" id="{2CB94351-9C9F-4F68-A1F5-3CAA3B8C00E5}"/>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65" name="Straight Connector 39">
                <a:extLst>
                  <a:ext uri="{FF2B5EF4-FFF2-40B4-BE49-F238E27FC236}">
                    <a16:creationId xmlns:a16="http://schemas.microsoft.com/office/drawing/2014/main" id="{5A9CFE81-0C70-495D-A733-C4BE988A7A9E}"/>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66" name="Rectangle 65">
            <a:extLst>
              <a:ext uri="{FF2B5EF4-FFF2-40B4-BE49-F238E27FC236}">
                <a16:creationId xmlns:a16="http://schemas.microsoft.com/office/drawing/2014/main" id="{097275A3-FBFD-4D7F-BACD-D95379FA8594}"/>
              </a:ext>
            </a:extLst>
          </p:cNvPr>
          <p:cNvSpPr/>
          <p:nvPr/>
        </p:nvSpPr>
        <p:spPr>
          <a:xfrm>
            <a:off x="2507618" y="1571994"/>
            <a:ext cx="383438" cy="261610"/>
          </a:xfrm>
          <a:prstGeom prst="rect">
            <a:avLst/>
          </a:prstGeom>
        </p:spPr>
        <p:txBody>
          <a:bodyPr wrap="none">
            <a:spAutoFit/>
          </a:bodyPr>
          <a:lstStyle/>
          <a:p>
            <a:r>
              <a:rPr lang="de-DE" sz="1100">
                <a:solidFill>
                  <a:schemeClr val="tx2">
                    <a:lumMod val="50000"/>
                  </a:schemeClr>
                </a:solidFill>
              </a:rPr>
              <a:t>5.0</a:t>
            </a:r>
            <a:endParaRPr lang="de-DE" sz="1100"/>
          </a:p>
        </p:txBody>
      </p:sp>
    </p:spTree>
    <p:extLst>
      <p:ext uri="{BB962C8B-B14F-4D97-AF65-F5344CB8AC3E}">
        <p14:creationId xmlns:p14="http://schemas.microsoft.com/office/powerpoint/2010/main" val="363358270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DD51AF9-5871-4582-A33D-F3204D88D747}"/>
              </a:ext>
            </a:extLst>
          </p:cNvPr>
          <p:cNvSpPr/>
          <p:nvPr/>
        </p:nvSpPr>
        <p:spPr>
          <a:xfrm>
            <a:off x="5259967" y="778754"/>
            <a:ext cx="3833582" cy="2739211"/>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Großes Farbdisplay mit 10 kontextabhängigen Tasten</a:t>
            </a:r>
          </a:p>
          <a:p>
            <a:pPr marL="180000" indent="-180975">
              <a:spcBef>
                <a:spcPts val="0"/>
              </a:spcBef>
              <a:buClr>
                <a:srgbClr val="00549F"/>
              </a:buClr>
              <a:buFontTx/>
              <a:buChar char="•"/>
            </a:pPr>
            <a:r>
              <a:rPr lang="de-DE" sz="900" dirty="0">
                <a:solidFill>
                  <a:schemeClr val="tx2"/>
                </a:solidFill>
                <a:latin typeface="Trebuchet MS" pitchFamily="34" charset="0"/>
              </a:rPr>
              <a:t>Herausragendes Freisprechen mit 3D Audio Soundbar</a:t>
            </a:r>
          </a:p>
          <a:p>
            <a:pPr marL="180000" indent="-180975">
              <a:spcBef>
                <a:spcPts val="0"/>
              </a:spcBef>
              <a:buClr>
                <a:srgbClr val="00549F"/>
              </a:buClr>
              <a:buFontTx/>
              <a:buChar char="•"/>
            </a:pPr>
            <a:r>
              <a:rPr lang="de-DE" sz="900" dirty="0">
                <a:solidFill>
                  <a:schemeClr val="tx2"/>
                </a:solidFill>
                <a:latin typeface="Trebuchet MS" pitchFamily="34" charset="0"/>
              </a:rPr>
              <a:t>Energetisches, farbiges Design</a:t>
            </a:r>
          </a:p>
          <a:p>
            <a:pPr marL="180000" indent="-180975">
              <a:spcBef>
                <a:spcPts val="0"/>
              </a:spcBef>
              <a:buClr>
                <a:srgbClr val="00549F"/>
              </a:buClr>
              <a:buFontTx/>
              <a:buChar char="•"/>
            </a:pPr>
            <a:r>
              <a:rPr lang="fr-FR" sz="900" dirty="0">
                <a:solidFill>
                  <a:schemeClr val="tx2"/>
                </a:solidFill>
                <a:latin typeface="Trebuchet MS" pitchFamily="34" charset="0"/>
              </a:rPr>
              <a:t>Alphabetische</a:t>
            </a:r>
            <a:r>
              <a:rPr lang="de-DE" sz="900" dirty="0">
                <a:solidFill>
                  <a:schemeClr val="tx2"/>
                </a:solidFill>
                <a:latin typeface="Trebuchet MS" pitchFamily="34" charset="0"/>
              </a:rPr>
              <a:t> Tastatur und Funkmodul als Option</a:t>
            </a:r>
          </a:p>
          <a:p>
            <a:pPr>
              <a:spcBef>
                <a:spcPts val="0"/>
              </a:spcBef>
              <a:buClr>
                <a:srgbClr val="00549F"/>
              </a:buClr>
            </a:pPr>
            <a:endParaRPr lang="de-DE" sz="500" b="1" dirty="0">
              <a:latin typeface="Trebuchet MS" pitchFamily="34" charset="0"/>
            </a:endParaRP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eaLnBrk="0" hangingPunct="0">
              <a:buClr>
                <a:srgbClr val="00549F"/>
              </a:buClr>
              <a:buFontTx/>
              <a:buChar char="•"/>
              <a:defRPr/>
            </a:pPr>
            <a:r>
              <a:rPr lang="de-DE" sz="800" b="1" dirty="0">
                <a:solidFill>
                  <a:schemeClr val="tx2"/>
                </a:solidFill>
                <a:latin typeface="Trebuchet MS" pitchFamily="34" charset="0"/>
              </a:rPr>
              <a:t>Sofortige Verbindung </a:t>
            </a:r>
            <a:r>
              <a:rPr lang="de-DE" sz="800" dirty="0">
                <a:solidFill>
                  <a:schemeClr val="tx2"/>
                </a:solidFill>
                <a:latin typeface="Trebuchet MS" pitchFamily="34" charset="0"/>
              </a:rPr>
              <a:t>mit den Kontakten über Berührung, Verzeichnissuche über die Alphatastatur</a:t>
            </a: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Kommunikation überall </a:t>
            </a:r>
            <a:r>
              <a:rPr lang="de-DE" sz="800" dirty="0">
                <a:solidFill>
                  <a:schemeClr val="tx2"/>
                </a:solidFill>
                <a:latin typeface="Trebuchet MS" pitchFamily="34" charset="0"/>
              </a:rPr>
              <a:t>unter Verwendung von sicherem VPN und WLAN, und Audio Hub zur Verbindung mit PC oder Smartphone</a:t>
            </a:r>
            <a:endParaRPr lang="de-DE" sz="400" b="1" dirty="0">
              <a:latin typeface="Trebuchet MS" pitchFamily="34" charset="0"/>
            </a:endParaRP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Effiziente Bearbeitung von hohem </a:t>
            </a:r>
            <a:r>
              <a:rPr lang="de-DE" sz="800" b="1" dirty="0" err="1">
                <a:solidFill>
                  <a:schemeClr val="tx2"/>
                </a:solidFill>
                <a:latin typeface="Trebuchet MS" pitchFamily="34" charset="0"/>
              </a:rPr>
              <a:t>Gesprächsaukommen</a:t>
            </a:r>
            <a:r>
              <a:rPr lang="de-DE" sz="800" b="1" dirty="0">
                <a:solidFill>
                  <a:schemeClr val="tx2"/>
                </a:solidFill>
                <a:latin typeface="Trebuchet MS" pitchFamily="34" charset="0"/>
              </a:rPr>
              <a:t> </a:t>
            </a:r>
            <a:r>
              <a:rPr lang="de-DE" sz="800" dirty="0">
                <a:solidFill>
                  <a:schemeClr val="tx2"/>
                </a:solidFill>
                <a:latin typeface="Trebuchet MS" pitchFamily="34" charset="0"/>
              </a:rPr>
              <a:t>mit Hilfe des großen Displays und der </a:t>
            </a:r>
            <a:r>
              <a:rPr lang="de-DE" sz="800" dirty="0" err="1">
                <a:solidFill>
                  <a:schemeClr val="tx2"/>
                </a:solidFill>
                <a:latin typeface="Trebuchet MS" pitchFamily="34" charset="0"/>
              </a:rPr>
              <a:t>Softkeys</a:t>
            </a:r>
            <a:r>
              <a:rPr lang="de-DE" sz="800" dirty="0">
                <a:solidFill>
                  <a:schemeClr val="tx2"/>
                </a:solidFill>
                <a:latin typeface="Trebuchet MS" pitchFamily="34" charset="0"/>
              </a:rPr>
              <a:t>, optionaler </a:t>
            </a:r>
            <a:r>
              <a:rPr lang="fr-FR" sz="800" dirty="0">
                <a:solidFill>
                  <a:schemeClr val="tx2"/>
                </a:solidFill>
                <a:latin typeface="Trebuchet MS" pitchFamily="34" charset="0"/>
              </a:rPr>
              <a:t>Alphabetische</a:t>
            </a:r>
            <a:r>
              <a:rPr lang="de-DE" sz="800" dirty="0">
                <a:solidFill>
                  <a:schemeClr val="tx2"/>
                </a:solidFill>
                <a:latin typeface="Trebuchet MS" pitchFamily="34" charset="0"/>
              </a:rPr>
              <a:t> Tastatur und Tastenmoduls</a:t>
            </a:r>
            <a:endParaRPr lang="de-DE" sz="500" dirty="0">
              <a:latin typeface="Trebuchet MS" pitchFamily="34" charset="0"/>
            </a:endParaRPr>
          </a:p>
          <a:p>
            <a:pPr>
              <a:spcBef>
                <a:spcPts val="0"/>
              </a:spcBef>
              <a:buClr>
                <a:srgbClr val="00549F"/>
              </a:buClr>
            </a:pPr>
            <a:r>
              <a:rPr lang="de-DE" sz="1100" b="1" dirty="0">
                <a:latin typeface="Trebuchet MS" pitchFamily="34" charset="0"/>
              </a:rPr>
              <a:t>Optionen</a:t>
            </a:r>
          </a:p>
          <a:p>
            <a:pPr marL="180000" indent="-180975">
              <a:buClr>
                <a:srgbClr val="00549F"/>
              </a:buClr>
              <a:buFontTx/>
              <a:buChar char="•"/>
            </a:pPr>
            <a:r>
              <a:rPr lang="de-DE" sz="700" dirty="0">
                <a:solidFill>
                  <a:schemeClr val="tx2"/>
                </a:solidFill>
                <a:latin typeface="Trebuchet MS" pitchFamily="34" charset="0"/>
              </a:rPr>
              <a:t>3ML37100DE ALE-100 </a:t>
            </a:r>
            <a:r>
              <a:rPr lang="fr-FR" sz="700" dirty="0" err="1">
                <a:solidFill>
                  <a:schemeClr val="tx2"/>
                </a:solidFill>
                <a:latin typeface="Trebuchet MS" pitchFamily="34" charset="0"/>
              </a:rPr>
              <a:t>Alphabetische</a:t>
            </a:r>
            <a:r>
              <a:rPr lang="de-DE" sz="700" dirty="0">
                <a:solidFill>
                  <a:schemeClr val="tx2"/>
                </a:solidFill>
                <a:latin typeface="Trebuchet MS" pitchFamily="34" charset="0"/>
              </a:rPr>
              <a:t> Tastatur </a:t>
            </a:r>
            <a:r>
              <a:rPr lang="de-DE" sz="700" dirty="0" err="1">
                <a:solidFill>
                  <a:schemeClr val="tx2"/>
                </a:solidFill>
                <a:latin typeface="Trebuchet MS" pitchFamily="34" charset="0"/>
              </a:rPr>
              <a:t>Qwertz</a:t>
            </a:r>
            <a:endParaRPr lang="de-DE" sz="700" dirty="0">
              <a:solidFill>
                <a:schemeClr val="tx2"/>
              </a:solidFill>
              <a:latin typeface="Trebuchet MS" pitchFamily="34" charset="0"/>
            </a:endParaRPr>
          </a:p>
          <a:p>
            <a:pPr marL="180000" indent="-180975">
              <a:spcBef>
                <a:spcPts val="0"/>
              </a:spcBef>
              <a:buClr>
                <a:srgbClr val="00549F"/>
              </a:buClr>
              <a:buFontTx/>
              <a:buChar char="•"/>
            </a:pPr>
            <a:r>
              <a:rPr lang="de-DE" sz="700" dirty="0">
                <a:solidFill>
                  <a:schemeClr val="tx2"/>
                </a:solidFill>
                <a:latin typeface="Trebuchet MS" pitchFamily="34" charset="0"/>
              </a:rPr>
              <a:t>3ML37100FR ALE-100 </a:t>
            </a:r>
            <a:r>
              <a:rPr lang="fr-FR" sz="700" dirty="0">
                <a:solidFill>
                  <a:schemeClr val="tx2"/>
                </a:solidFill>
                <a:latin typeface="Trebuchet MS" pitchFamily="34" charset="0"/>
              </a:rPr>
              <a:t>Alphabetische</a:t>
            </a:r>
            <a:r>
              <a:rPr lang="de-DE" sz="700" dirty="0">
                <a:solidFill>
                  <a:schemeClr val="tx2"/>
                </a:solidFill>
                <a:latin typeface="Trebuchet MS" pitchFamily="34" charset="0"/>
              </a:rPr>
              <a:t> Tastatur Azerty</a:t>
            </a:r>
          </a:p>
          <a:p>
            <a:pPr marL="180000" indent="-180975">
              <a:buClr>
                <a:srgbClr val="00549F"/>
              </a:buClr>
              <a:buFontTx/>
              <a:buChar char="•"/>
            </a:pPr>
            <a:r>
              <a:rPr lang="de-DE" sz="700" dirty="0">
                <a:solidFill>
                  <a:schemeClr val="tx2"/>
                </a:solidFill>
                <a:latin typeface="Trebuchet MS" pitchFamily="34" charset="0"/>
              </a:rPr>
              <a:t>3ML37100DW ALE-100 </a:t>
            </a:r>
            <a:r>
              <a:rPr lang="fr-FR" sz="700" dirty="0">
                <a:solidFill>
                  <a:schemeClr val="tx2"/>
                </a:solidFill>
                <a:latin typeface="Trebuchet MS" pitchFamily="34" charset="0"/>
              </a:rPr>
              <a:t>Alphabetische</a:t>
            </a:r>
            <a:r>
              <a:rPr lang="de-DE" sz="700" dirty="0">
                <a:solidFill>
                  <a:schemeClr val="tx2"/>
                </a:solidFill>
                <a:latin typeface="Trebuchet MS" pitchFamily="34" charset="0"/>
              </a:rPr>
              <a:t> Tastatur Qwerty</a:t>
            </a:r>
          </a:p>
          <a:p>
            <a:pPr marL="180000" indent="-180975">
              <a:spcBef>
                <a:spcPts val="0"/>
              </a:spcBef>
              <a:buClr>
                <a:srgbClr val="00549F"/>
              </a:buClr>
              <a:buFontTx/>
              <a:buChar char="•"/>
            </a:pPr>
            <a:r>
              <a:rPr lang="de-DE" sz="700" dirty="0">
                <a:solidFill>
                  <a:schemeClr val="tx2"/>
                </a:solidFill>
                <a:latin typeface="Trebuchet MS" pitchFamily="34" charset="0"/>
              </a:rPr>
              <a:t>3ML27108AA ALE-108 WLAN/BT Modul</a:t>
            </a:r>
          </a:p>
          <a:p>
            <a:pPr marL="180000" indent="-180975">
              <a:spcBef>
                <a:spcPts val="0"/>
              </a:spcBef>
              <a:buClr>
                <a:srgbClr val="00549F"/>
              </a:buClr>
              <a:buFontTx/>
              <a:buChar char="•"/>
            </a:pPr>
            <a:r>
              <a:rPr lang="de-DE" sz="700" dirty="0">
                <a:solidFill>
                  <a:schemeClr val="tx2"/>
                </a:solidFill>
                <a:latin typeface="Trebuchet MS" pitchFamily="34" charset="0"/>
              </a:rPr>
              <a:t>3ML27110AA ALE-110 Wandmontagesatz</a:t>
            </a:r>
          </a:p>
          <a:p>
            <a:pPr marL="180000" indent="-180975">
              <a:spcBef>
                <a:spcPts val="0"/>
              </a:spcBef>
              <a:buClr>
                <a:srgbClr val="00549F"/>
              </a:buClr>
              <a:buFontTx/>
              <a:buChar char="•"/>
            </a:pPr>
            <a:r>
              <a:rPr lang="de-DE" sz="700" dirty="0">
                <a:solidFill>
                  <a:schemeClr val="tx2"/>
                </a:solidFill>
                <a:latin typeface="Trebuchet MS" pitchFamily="34" charset="0"/>
              </a:rPr>
              <a:t>3ML37120AA ALE-120 Tastenmodul</a:t>
            </a:r>
            <a:r>
              <a:rPr lang="de-DE" sz="700" baseline="30000" dirty="0">
                <a:solidFill>
                  <a:schemeClr val="tx2"/>
                </a:solidFill>
                <a:latin typeface="Trebuchet MS" pitchFamily="34" charset="0"/>
              </a:rPr>
              <a:t> </a:t>
            </a:r>
          </a:p>
        </p:txBody>
      </p:sp>
      <p:sp>
        <p:nvSpPr>
          <p:cNvPr id="34" name="Espace réservé du texte 1">
            <a:extLst>
              <a:ext uri="{FF2B5EF4-FFF2-40B4-BE49-F238E27FC236}">
                <a16:creationId xmlns:a16="http://schemas.microsoft.com/office/drawing/2014/main" id="{2297CD98-AB0D-498F-84F3-2AF03763BA8A}"/>
              </a:ext>
            </a:extLst>
          </p:cNvPr>
          <p:cNvSpPr txBox="1">
            <a:spLocks/>
          </p:cNvSpPr>
          <p:nvPr/>
        </p:nvSpPr>
        <p:spPr>
          <a:xfrm>
            <a:off x="2003540" y="198000"/>
            <a:ext cx="3976636" cy="580754"/>
          </a:xfrm>
          <a:prstGeom prst="rect">
            <a:avLst/>
          </a:prstGeom>
        </p:spPr>
        <p:txBody>
          <a:bodyPr/>
          <a:lstStyle>
            <a:defPPr>
              <a:defRPr lang="it-IT"/>
            </a:defPPr>
            <a:lvl1pPr indent="0" defTabSz="685181" fontAlgn="base">
              <a:lnSpc>
                <a:spcPct val="90000"/>
              </a:lnSpc>
              <a:spcBef>
                <a:spcPts val="750"/>
              </a:spcBef>
              <a:spcAft>
                <a:spcPct val="0"/>
              </a:spcAft>
              <a:buFont typeface="Arial" panose="020B0604020202020204" pitchFamily="34" charset="0"/>
              <a:buNone/>
              <a:defRPr sz="2000">
                <a:ea typeface="Montserrat Hairline" charset="0"/>
                <a:cs typeface="Montserrat Hairline" charset="0"/>
              </a:defRPr>
            </a:lvl1pPr>
            <a:lvl2pPr marL="513737" indent="-170849" defTabSz="685181" fontAlgn="base">
              <a:lnSpc>
                <a:spcPct val="90000"/>
              </a:lnSpc>
              <a:spcBef>
                <a:spcPts val="375"/>
              </a:spcBef>
              <a:spcAft>
                <a:spcPct val="0"/>
              </a:spcAft>
              <a:buFont typeface="Arial" panose="020B0604020202020204" pitchFamily="34" charset="0"/>
              <a:buChar char="•"/>
              <a:defRPr sz="1050">
                <a:latin typeface="Montserrat Hairline" charset="0"/>
                <a:ea typeface="Montserrat Hairline" charset="0"/>
                <a:cs typeface="Montserrat Hairline" charset="0"/>
              </a:defRPr>
            </a:lvl2pPr>
            <a:lvl3pPr marL="856625" indent="-170849" defTabSz="685181" fontAlgn="base">
              <a:lnSpc>
                <a:spcPct val="90000"/>
              </a:lnSpc>
              <a:spcBef>
                <a:spcPts val="375"/>
              </a:spcBef>
              <a:spcAft>
                <a:spcPct val="0"/>
              </a:spcAft>
              <a:buFont typeface="Arial" panose="020B0604020202020204" pitchFamily="34" charset="0"/>
              <a:buChar char="•"/>
              <a:defRPr sz="900">
                <a:latin typeface="Montserrat Hairline" charset="0"/>
                <a:ea typeface="Montserrat Hairline" charset="0"/>
                <a:cs typeface="Montserrat Hairline" charset="0"/>
              </a:defRPr>
            </a:lvl3pPr>
            <a:lvl4pPr marL="1199513" indent="-170849" defTabSz="685181" fontAlgn="base">
              <a:lnSpc>
                <a:spcPct val="90000"/>
              </a:lnSpc>
              <a:spcBef>
                <a:spcPts val="375"/>
              </a:spcBef>
              <a:spcAft>
                <a:spcPct val="0"/>
              </a:spcAft>
              <a:buFont typeface="Arial" panose="020B0604020202020204" pitchFamily="34" charset="0"/>
              <a:buChar char="•"/>
              <a:defRPr sz="750">
                <a:latin typeface="Montserrat Hairline" charset="0"/>
                <a:ea typeface="Montserrat Hairline" charset="0"/>
                <a:cs typeface="Montserrat Hairline" charset="0"/>
              </a:defRPr>
            </a:lvl4pPr>
            <a:lvl5pPr marL="1542401" indent="-170849" defTabSz="685181" fontAlgn="base">
              <a:lnSpc>
                <a:spcPct val="90000"/>
              </a:lnSpc>
              <a:spcBef>
                <a:spcPts val="375"/>
              </a:spcBef>
              <a:spcAft>
                <a:spcPct val="0"/>
              </a:spcAft>
              <a:buFont typeface="Arial" panose="020B0604020202020204" pitchFamily="34" charset="0"/>
              <a:buChar char="•"/>
              <a:defRPr sz="750">
                <a:latin typeface="Montserrat Hairline" charset="0"/>
                <a:ea typeface="Montserrat Hairline" charset="0"/>
                <a:cs typeface="Montserrat Hairline" charset="0"/>
              </a:defRPr>
            </a:lvl5pPr>
            <a:lvl6pPr marL="1885507" indent="-171410" defTabSz="685639">
              <a:lnSpc>
                <a:spcPct val="90000"/>
              </a:lnSpc>
              <a:spcBef>
                <a:spcPts val="375"/>
              </a:spcBef>
              <a:buFont typeface="Arial" panose="020B0604020202020204" pitchFamily="34" charset="0"/>
              <a:buChar char="•"/>
            </a:lvl6pPr>
            <a:lvl7pPr marL="2228327" indent="-171410" defTabSz="685639">
              <a:lnSpc>
                <a:spcPct val="90000"/>
              </a:lnSpc>
              <a:spcBef>
                <a:spcPts val="375"/>
              </a:spcBef>
              <a:buFont typeface="Arial" panose="020B0604020202020204" pitchFamily="34" charset="0"/>
              <a:buChar char="•"/>
            </a:lvl7pPr>
            <a:lvl8pPr marL="2571146" indent="-171410" defTabSz="685639">
              <a:lnSpc>
                <a:spcPct val="90000"/>
              </a:lnSpc>
              <a:spcBef>
                <a:spcPts val="375"/>
              </a:spcBef>
              <a:buFont typeface="Arial" panose="020B0604020202020204" pitchFamily="34" charset="0"/>
              <a:buChar char="•"/>
            </a:lvl8pPr>
            <a:lvl9pPr marL="2913965" indent="-171410" defTabSz="685639">
              <a:lnSpc>
                <a:spcPct val="90000"/>
              </a:lnSpc>
              <a:spcBef>
                <a:spcPts val="375"/>
              </a:spcBef>
              <a:buFont typeface="Arial" panose="020B0604020202020204" pitchFamily="34" charset="0"/>
              <a:buChar char="•"/>
            </a:lvl9pPr>
          </a:lstStyle>
          <a:p>
            <a:r>
              <a:rPr lang="de-DE" dirty="0"/>
              <a:t>ALE-300 DESKPHONE</a:t>
            </a:r>
            <a:br>
              <a:rPr lang="de-DE" dirty="0"/>
            </a:br>
            <a:r>
              <a:rPr lang="de-DE" sz="1400" dirty="0" err="1"/>
              <a:t>GROßES</a:t>
            </a:r>
            <a:r>
              <a:rPr lang="de-DE" sz="1400" dirty="0"/>
              <a:t> FARBDISPLAY, FÜR MANAGER</a:t>
            </a:r>
          </a:p>
        </p:txBody>
      </p:sp>
      <p:sp>
        <p:nvSpPr>
          <p:cNvPr id="35" name="Rectangle 34">
            <a:extLst>
              <a:ext uri="{FF2B5EF4-FFF2-40B4-BE49-F238E27FC236}">
                <a16:creationId xmlns:a16="http://schemas.microsoft.com/office/drawing/2014/main" id="{D9AFF625-6ED4-4B05-983E-64BA7F32E372}"/>
              </a:ext>
            </a:extLst>
          </p:cNvPr>
          <p:cNvSpPr/>
          <p:nvPr/>
        </p:nvSpPr>
        <p:spPr>
          <a:xfrm>
            <a:off x="1957061" y="4371365"/>
            <a:ext cx="1719087" cy="392431"/>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Large colour screen</a:t>
            </a:r>
          </a:p>
        </p:txBody>
      </p:sp>
      <p:sp>
        <p:nvSpPr>
          <p:cNvPr id="36" name="Rectangle 35">
            <a:extLst>
              <a:ext uri="{FF2B5EF4-FFF2-40B4-BE49-F238E27FC236}">
                <a16:creationId xmlns:a16="http://schemas.microsoft.com/office/drawing/2014/main" id="{5B448A3C-52F1-48DD-8ABF-11C5EA5BD853}"/>
              </a:ext>
            </a:extLst>
          </p:cNvPr>
          <p:cNvSpPr/>
          <p:nvPr/>
        </p:nvSpPr>
        <p:spPr>
          <a:xfrm>
            <a:off x="6569573" y="4371365"/>
            <a:ext cx="2032649" cy="392432"/>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latin typeface="Trebuchet MS"/>
                <a:cs typeface="Trebuchet MS"/>
              </a:rPr>
              <a:t>BT / WLAN module option</a:t>
            </a:r>
          </a:p>
        </p:txBody>
      </p:sp>
      <p:sp>
        <p:nvSpPr>
          <p:cNvPr id="43" name="Rectangle 42">
            <a:extLst>
              <a:ext uri="{FF2B5EF4-FFF2-40B4-BE49-F238E27FC236}">
                <a16:creationId xmlns:a16="http://schemas.microsoft.com/office/drawing/2014/main" id="{5EC43942-2EEC-46FC-9C0C-11C1AAED1EE6}"/>
              </a:ext>
            </a:extLst>
          </p:cNvPr>
          <p:cNvSpPr/>
          <p:nvPr/>
        </p:nvSpPr>
        <p:spPr>
          <a:xfrm>
            <a:off x="3916861" y="4371365"/>
            <a:ext cx="2412000" cy="392432"/>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3D audio soundbar</a:t>
            </a:r>
          </a:p>
        </p:txBody>
      </p:sp>
      <p:pic>
        <p:nvPicPr>
          <p:cNvPr id="44" name="Picture 8" descr="A picture containing text, sign&#10;&#10;Description automatically generated">
            <a:extLst>
              <a:ext uri="{FF2B5EF4-FFF2-40B4-BE49-F238E27FC236}">
                <a16:creationId xmlns:a16="http://schemas.microsoft.com/office/drawing/2014/main" id="{8BED82D6-0A6B-4B9D-9CE5-7CE30C7577F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27209" y="2877830"/>
            <a:ext cx="375014" cy="249985"/>
          </a:xfrm>
          <a:prstGeom prst="rect">
            <a:avLst/>
          </a:prstGeom>
        </p:spPr>
      </p:pic>
      <p:pic>
        <p:nvPicPr>
          <p:cNvPr id="45" name="Picture 10" descr="A picture containing electronics, calculator&#10;&#10;Description automatically generated">
            <a:extLst>
              <a:ext uri="{FF2B5EF4-FFF2-40B4-BE49-F238E27FC236}">
                <a16:creationId xmlns:a16="http://schemas.microsoft.com/office/drawing/2014/main" id="{FD84B5B0-C7B9-49C1-97A7-625A997FCA4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71799" y="2717386"/>
            <a:ext cx="596388" cy="397555"/>
          </a:xfrm>
          <a:prstGeom prst="rect">
            <a:avLst/>
          </a:prstGeom>
        </p:spPr>
      </p:pic>
      <p:pic>
        <p:nvPicPr>
          <p:cNvPr id="46" name="Picture 19" descr="A picture containing text, light, close&#10;&#10;Description automatically generated">
            <a:extLst>
              <a:ext uri="{FF2B5EF4-FFF2-40B4-BE49-F238E27FC236}">
                <a16:creationId xmlns:a16="http://schemas.microsoft.com/office/drawing/2014/main" id="{467C95D9-5C20-4019-AE3C-F86609D8C8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69993" y="3084899"/>
            <a:ext cx="596388" cy="386900"/>
          </a:xfrm>
          <a:prstGeom prst="rect">
            <a:avLst/>
          </a:prstGeom>
        </p:spPr>
      </p:pic>
      <p:pic>
        <p:nvPicPr>
          <p:cNvPr id="47" name="Picture 6">
            <a:extLst>
              <a:ext uri="{FF2B5EF4-FFF2-40B4-BE49-F238E27FC236}">
                <a16:creationId xmlns:a16="http://schemas.microsoft.com/office/drawing/2014/main" id="{DE2B5148-AB6F-4D41-A583-D0D368FCA4F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799191" y="727378"/>
            <a:ext cx="2556475" cy="3016490"/>
          </a:xfrm>
          <a:prstGeom prst="rect">
            <a:avLst/>
          </a:prstGeom>
        </p:spPr>
      </p:pic>
      <p:pic>
        <p:nvPicPr>
          <p:cNvPr id="48" name="Picture 9">
            <a:extLst>
              <a:ext uri="{FF2B5EF4-FFF2-40B4-BE49-F238E27FC236}">
                <a16:creationId xmlns:a16="http://schemas.microsoft.com/office/drawing/2014/main" id="{7EF03413-7151-4D05-BE12-BF9C98A2749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00209" y="1084601"/>
            <a:ext cx="1035943" cy="1090570"/>
          </a:xfrm>
          <a:prstGeom prst="rect">
            <a:avLst/>
          </a:prstGeom>
        </p:spPr>
      </p:pic>
      <p:pic>
        <p:nvPicPr>
          <p:cNvPr id="49" name="Picture 28">
            <a:extLst>
              <a:ext uri="{FF2B5EF4-FFF2-40B4-BE49-F238E27FC236}">
                <a16:creationId xmlns:a16="http://schemas.microsoft.com/office/drawing/2014/main" id="{4939C8B8-6C71-4313-85E4-374537A86E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92751" y="2816988"/>
            <a:ext cx="634639" cy="134250"/>
          </a:xfrm>
          <a:prstGeom prst="rect">
            <a:avLst/>
          </a:prstGeom>
        </p:spPr>
      </p:pic>
      <p:sp>
        <p:nvSpPr>
          <p:cNvPr id="50" name="TextBox 42">
            <a:extLst>
              <a:ext uri="{FF2B5EF4-FFF2-40B4-BE49-F238E27FC236}">
                <a16:creationId xmlns:a16="http://schemas.microsoft.com/office/drawing/2014/main" id="{9BE0EEF4-1D52-4D70-9D13-28D29747716F}"/>
              </a:ext>
            </a:extLst>
          </p:cNvPr>
          <p:cNvSpPr txBox="1"/>
          <p:nvPr/>
        </p:nvSpPr>
        <p:spPr>
          <a:xfrm>
            <a:off x="1814202" y="2576176"/>
            <a:ext cx="1156323" cy="200055"/>
          </a:xfrm>
          <a:prstGeom prst="rect">
            <a:avLst/>
          </a:prstGeom>
          <a:noFill/>
        </p:spPr>
        <p:txBody>
          <a:bodyPr wrap="square" rtlCol="0">
            <a:spAutoFit/>
          </a:bodyPr>
          <a:lstStyle/>
          <a:p>
            <a:r>
              <a:rPr lang="de-DE" sz="700"/>
              <a:t>Farbauswahl (änderbar)</a:t>
            </a:r>
          </a:p>
        </p:txBody>
      </p:sp>
      <p:sp>
        <p:nvSpPr>
          <p:cNvPr id="51" name="Rectangle 1">
            <a:extLst>
              <a:ext uri="{FF2B5EF4-FFF2-40B4-BE49-F238E27FC236}">
                <a16:creationId xmlns:a16="http://schemas.microsoft.com/office/drawing/2014/main" id="{C5EF8615-A82E-41B2-BE4F-90561EEBE4EB}"/>
              </a:ext>
            </a:extLst>
          </p:cNvPr>
          <p:cNvSpPr/>
          <p:nvPr/>
        </p:nvSpPr>
        <p:spPr>
          <a:xfrm>
            <a:off x="1689613" y="3393793"/>
            <a:ext cx="7390874" cy="921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100" b="1" dirty="0">
                <a:solidFill>
                  <a:schemeClr val="tx1"/>
                </a:solidFill>
                <a:latin typeface="Trebuchet MS" pitchFamily="34" charset="0"/>
              </a:rPr>
              <a:t>Kurzbeschreibung</a:t>
            </a:r>
          </a:p>
          <a:p>
            <a:r>
              <a:rPr lang="de-DE" sz="800" dirty="0">
                <a:solidFill>
                  <a:schemeClr val="tx2">
                    <a:lumMod val="50000"/>
                  </a:schemeClr>
                </a:solidFill>
              </a:rPr>
              <a:t>Symphonic HD Audio über Superbreitband Audio bei Freisprechen und Hörer, zylindrische Soundbar mit farbiger Stoffbespannung, 3D Audio, Paaren über USB oder Bluetooth mit PC und Smartphone, optionales WLAN 5 und Bluetooth Modul mit Bluetooth 5.0 für Funk </a:t>
            </a:r>
            <a:r>
              <a:rPr lang="de-DE" sz="800" dirty="0" err="1">
                <a:solidFill>
                  <a:schemeClr val="tx2">
                    <a:lumMod val="50000"/>
                  </a:schemeClr>
                </a:solidFill>
              </a:rPr>
              <a:t>headsets</a:t>
            </a:r>
            <a:r>
              <a:rPr lang="de-DE" sz="800" dirty="0">
                <a:solidFill>
                  <a:schemeClr val="tx2">
                    <a:lumMod val="50000"/>
                  </a:schemeClr>
                </a:solidFill>
              </a:rPr>
              <a:t>, 2x USB-C Ports für </a:t>
            </a:r>
            <a:r>
              <a:rPr lang="de-DE" sz="800" dirty="0" err="1">
                <a:solidFill>
                  <a:schemeClr val="tx2">
                    <a:lumMod val="50000"/>
                  </a:schemeClr>
                </a:solidFill>
              </a:rPr>
              <a:t>Schnurheadsets</a:t>
            </a:r>
            <a:r>
              <a:rPr lang="de-DE" sz="800" dirty="0">
                <a:solidFill>
                  <a:schemeClr val="tx2">
                    <a:lumMod val="50000"/>
                  </a:schemeClr>
                </a:solidFill>
              </a:rPr>
              <a:t> und Zubehör, VPN für sichere Verbindung im Homeoffice, Gigabit Ethernet PC Port, 3.5" Farbdisplay, optimierter Zugriff auf ALE Kommunikationsdienste, 2x5 kontextabhängige Tasten mit blauer LED, intuitives Touch Smart Pad, optionale </a:t>
            </a:r>
            <a:r>
              <a:rPr lang="fr-FR" sz="800" dirty="0">
                <a:solidFill>
                  <a:schemeClr val="tx2"/>
                </a:solidFill>
                <a:latin typeface="Trebuchet MS" pitchFamily="34" charset="0"/>
              </a:rPr>
              <a:t>Alphabetische</a:t>
            </a:r>
            <a:r>
              <a:rPr lang="de-DE" sz="800" dirty="0">
                <a:solidFill>
                  <a:schemeClr val="tx2"/>
                </a:solidFill>
                <a:latin typeface="Trebuchet MS" pitchFamily="34" charset="0"/>
              </a:rPr>
              <a:t> Tastatur</a:t>
            </a:r>
            <a:r>
              <a:rPr lang="de-DE" sz="800" dirty="0">
                <a:solidFill>
                  <a:schemeClr val="tx2">
                    <a:lumMod val="50000"/>
                  </a:schemeClr>
                </a:solidFill>
              </a:rPr>
              <a:t>, optional farbiges Tastenmodul mit 2x12 Tasten</a:t>
            </a:r>
            <a:endParaRPr lang="de-DE" sz="800" baseline="30000" dirty="0">
              <a:solidFill>
                <a:schemeClr val="tx2">
                  <a:lumMod val="50000"/>
                </a:schemeClr>
              </a:solidFill>
            </a:endParaRPr>
          </a:p>
        </p:txBody>
      </p:sp>
      <p:pic>
        <p:nvPicPr>
          <p:cNvPr id="52" name="Image 51">
            <a:extLst>
              <a:ext uri="{FF2B5EF4-FFF2-40B4-BE49-F238E27FC236}">
                <a16:creationId xmlns:a16="http://schemas.microsoft.com/office/drawing/2014/main" id="{5300D6F9-62D1-4D37-A0B5-6C6281906695}"/>
              </a:ext>
            </a:extLst>
          </p:cNvPr>
          <p:cNvPicPr>
            <a:picLocks noChangeAspect="1"/>
          </p:cNvPicPr>
          <p:nvPr/>
        </p:nvPicPr>
        <p:blipFill>
          <a:blip r:embed="rId8"/>
          <a:stretch>
            <a:fillRect/>
          </a:stretch>
        </p:blipFill>
        <p:spPr>
          <a:xfrm>
            <a:off x="8682522" y="2736903"/>
            <a:ext cx="397965" cy="705482"/>
          </a:xfrm>
          <a:prstGeom prst="rect">
            <a:avLst/>
          </a:prstGeom>
        </p:spPr>
      </p:pic>
      <p:pic>
        <p:nvPicPr>
          <p:cNvPr id="53" name="Graphic 27" descr="Wi Fi">
            <a:extLst>
              <a:ext uri="{FF2B5EF4-FFF2-40B4-BE49-F238E27FC236}">
                <a16:creationId xmlns:a16="http://schemas.microsoft.com/office/drawing/2014/main" id="{F462FE6B-C2B3-4D21-81AF-895BF6FBE2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2595" y="2662344"/>
            <a:ext cx="337327" cy="337327"/>
          </a:xfrm>
          <a:prstGeom prst="rect">
            <a:avLst/>
          </a:prstGeom>
        </p:spPr>
      </p:pic>
      <p:sp>
        <p:nvSpPr>
          <p:cNvPr id="54" name="Rectangle 53">
            <a:extLst>
              <a:ext uri="{FF2B5EF4-FFF2-40B4-BE49-F238E27FC236}">
                <a16:creationId xmlns:a16="http://schemas.microsoft.com/office/drawing/2014/main" id="{3EF43E3E-0C5F-404F-B342-878DC6411AA3}"/>
              </a:ext>
            </a:extLst>
          </p:cNvPr>
          <p:cNvSpPr/>
          <p:nvPr/>
        </p:nvSpPr>
        <p:spPr>
          <a:xfrm>
            <a:off x="3933462" y="3184173"/>
            <a:ext cx="896399" cy="246221"/>
          </a:xfrm>
          <a:prstGeom prst="rect">
            <a:avLst/>
          </a:prstGeom>
        </p:spPr>
        <p:txBody>
          <a:bodyPr wrap="none">
            <a:spAutoFit/>
          </a:bodyPr>
          <a:lstStyle/>
          <a:p>
            <a:r>
              <a:rPr lang="de-DE" sz="1000"/>
              <a:t>3ML27310AA</a:t>
            </a:r>
          </a:p>
        </p:txBody>
      </p:sp>
      <p:grpSp>
        <p:nvGrpSpPr>
          <p:cNvPr id="55" name="Group 35">
            <a:extLst>
              <a:ext uri="{FF2B5EF4-FFF2-40B4-BE49-F238E27FC236}">
                <a16:creationId xmlns:a16="http://schemas.microsoft.com/office/drawing/2014/main" id="{85463C9C-D2FB-4E5A-9C86-96E7CD3CC283}"/>
              </a:ext>
            </a:extLst>
          </p:cNvPr>
          <p:cNvGrpSpPr/>
          <p:nvPr/>
        </p:nvGrpSpPr>
        <p:grpSpPr>
          <a:xfrm>
            <a:off x="7930753" y="213652"/>
            <a:ext cx="1041309" cy="221456"/>
            <a:chOff x="219075" y="6134094"/>
            <a:chExt cx="932618" cy="295275"/>
          </a:xfrm>
        </p:grpSpPr>
        <p:sp>
          <p:nvSpPr>
            <p:cNvPr id="56" name="Rounded Rectangle 36">
              <a:hlinkClick r:id="rId11"/>
              <a:extLst>
                <a:ext uri="{FF2B5EF4-FFF2-40B4-BE49-F238E27FC236}">
                  <a16:creationId xmlns:a16="http://schemas.microsoft.com/office/drawing/2014/main" id="{3E276884-F637-4314-9F61-3C231E03DA8E}"/>
                </a:ext>
              </a:extLst>
            </p:cNvPr>
            <p:cNvSpPr/>
            <p:nvPr/>
          </p:nvSpPr>
          <p:spPr>
            <a:xfrm>
              <a:off x="219075" y="6134094"/>
              <a:ext cx="932618"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a:solidFill>
                    <a:schemeClr val="bg1"/>
                  </a:solidFill>
                  <a:latin typeface="Trebuchet MS" pitchFamily="34" charset="0"/>
                </a:rPr>
                <a:t> Herunterladen</a:t>
              </a:r>
            </a:p>
          </p:txBody>
        </p:sp>
        <p:grpSp>
          <p:nvGrpSpPr>
            <p:cNvPr id="57" name="Group 52">
              <a:extLst>
                <a:ext uri="{FF2B5EF4-FFF2-40B4-BE49-F238E27FC236}">
                  <a16:creationId xmlns:a16="http://schemas.microsoft.com/office/drawing/2014/main" id="{EB6AF731-39CE-4F93-8684-75BEAE49BBBA}"/>
                </a:ext>
              </a:extLst>
            </p:cNvPr>
            <p:cNvGrpSpPr>
              <a:grpSpLocks noChangeAspect="1"/>
            </p:cNvGrpSpPr>
            <p:nvPr/>
          </p:nvGrpSpPr>
          <p:grpSpPr>
            <a:xfrm>
              <a:off x="285750" y="6206807"/>
              <a:ext cx="140494" cy="148690"/>
              <a:chOff x="4219575" y="5762625"/>
              <a:chExt cx="468000" cy="495300"/>
            </a:xfrm>
          </p:grpSpPr>
          <p:sp>
            <p:nvSpPr>
              <p:cNvPr id="58" name="Down Arrow 38">
                <a:extLst>
                  <a:ext uri="{FF2B5EF4-FFF2-40B4-BE49-F238E27FC236}">
                    <a16:creationId xmlns:a16="http://schemas.microsoft.com/office/drawing/2014/main" id="{59C2F588-2162-499A-BE22-FF574D687055}"/>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59" name="Straight Connector 39">
                <a:extLst>
                  <a:ext uri="{FF2B5EF4-FFF2-40B4-BE49-F238E27FC236}">
                    <a16:creationId xmlns:a16="http://schemas.microsoft.com/office/drawing/2014/main" id="{5FAAE233-9DF0-4673-A963-4457045DB7B0}"/>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131068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9061" y="3327165"/>
            <a:ext cx="7196540" cy="750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Keine feste Zuweisung von Schreibtischen und Telefonen an einem Arbeitsplatz, so dass die Mitarbeiter an jedem verfügbaren Arbeitsplatz arbeiten können. Jedes Telefon kann bei Bedarf verwendet werden, wenn sich ein "Hot </a:t>
            </a:r>
            <a:r>
              <a:rPr lang="de-DE" sz="900" dirty="0" err="1">
                <a:solidFill>
                  <a:schemeClr val="tx2"/>
                </a:solidFill>
                <a:latin typeface="Trebuchet MS" pitchFamily="34" charset="0"/>
              </a:rPr>
              <a:t>Desking</a:t>
            </a:r>
            <a:r>
              <a:rPr lang="de-DE" sz="900" dirty="0">
                <a:solidFill>
                  <a:schemeClr val="tx2"/>
                </a:solidFill>
                <a:latin typeface="Trebuchet MS" pitchFamily="34" charset="0"/>
              </a:rPr>
              <a:t>-Benutzer" authentifiziert. Unterstützt auf ALE </a:t>
            </a:r>
            <a:r>
              <a:rPr lang="de-DE" sz="900" dirty="0" err="1">
                <a:solidFill>
                  <a:schemeClr val="tx2"/>
                </a:solidFill>
                <a:latin typeface="Trebuchet MS" pitchFamily="34" charset="0"/>
              </a:rPr>
              <a:t>DeskPhones</a:t>
            </a:r>
            <a:r>
              <a:rPr lang="de-DE" sz="900" dirty="0">
                <a:solidFill>
                  <a:schemeClr val="tx2"/>
                </a:solidFill>
                <a:latin typeface="Trebuchet MS" pitchFamily="34" charset="0"/>
              </a:rPr>
              <a:t>, 8008 </a:t>
            </a:r>
            <a:r>
              <a:rPr lang="de-DE" sz="900" dirty="0" err="1">
                <a:solidFill>
                  <a:schemeClr val="tx2"/>
                </a:solidFill>
                <a:latin typeface="Trebuchet MS" pitchFamily="34" charset="0"/>
              </a:rPr>
              <a:t>DeskPhones</a:t>
            </a:r>
            <a:r>
              <a:rPr lang="de-DE" sz="900" dirty="0">
                <a:solidFill>
                  <a:schemeClr val="tx2"/>
                </a:solidFill>
                <a:latin typeface="Trebuchet MS" pitchFamily="34" charset="0"/>
              </a:rPr>
              <a:t>, IP Desktop Softphone, analog.</a:t>
            </a:r>
          </a:p>
        </p:txBody>
      </p:sp>
      <p:sp>
        <p:nvSpPr>
          <p:cNvPr id="6" name="Rectangle 5"/>
          <p:cNvSpPr/>
          <p:nvPr/>
        </p:nvSpPr>
        <p:spPr>
          <a:xfrm>
            <a:off x="5042216" y="1166401"/>
            <a:ext cx="3600339" cy="2292935"/>
          </a:xfrm>
          <a:prstGeom prst="rect">
            <a:avLst/>
          </a:prstGeom>
        </p:spPr>
        <p:txBody>
          <a:bodyPr wrap="square">
            <a:spAutoFit/>
          </a:bodyPr>
          <a:lstStyle/>
          <a:p>
            <a:pPr>
              <a:spcBef>
                <a:spcPts val="0"/>
              </a:spcBef>
              <a:buClr>
                <a:srgbClr val="00549F"/>
              </a:buClr>
            </a:pPr>
            <a:r>
              <a:rPr lang="de-DE" sz="1100" b="1" dirty="0">
                <a:latin typeface="+mj-lt"/>
              </a:rPr>
              <a:t>Was unsere Kunden schätzen</a:t>
            </a:r>
          </a:p>
          <a:p>
            <a:pPr marL="180000" indent="-180975">
              <a:spcBef>
                <a:spcPts val="0"/>
              </a:spcBef>
              <a:buClr>
                <a:srgbClr val="00549F"/>
              </a:buClr>
              <a:buFontTx/>
              <a:buChar char="•"/>
            </a:pPr>
            <a:r>
              <a:rPr lang="de-DE" sz="900" dirty="0">
                <a:solidFill>
                  <a:schemeClr val="tx2"/>
                </a:solidFill>
                <a:latin typeface="+mj-lt"/>
              </a:rPr>
              <a:t>Jedes Telefon kann bei Bedarf verwendet werden, wenn sich ein "Hot </a:t>
            </a:r>
            <a:r>
              <a:rPr lang="de-DE" sz="900" dirty="0" err="1">
                <a:solidFill>
                  <a:schemeClr val="tx2"/>
                </a:solidFill>
                <a:latin typeface="+mj-lt"/>
              </a:rPr>
              <a:t>Desking</a:t>
            </a:r>
            <a:r>
              <a:rPr lang="de-DE" sz="900" dirty="0">
                <a:solidFill>
                  <a:schemeClr val="tx2"/>
                </a:solidFill>
                <a:latin typeface="+mj-lt"/>
              </a:rPr>
              <a:t>-Benutzer" authentifiziert</a:t>
            </a:r>
          </a:p>
          <a:p>
            <a:pPr marL="180000" indent="-180975">
              <a:spcBef>
                <a:spcPts val="0"/>
              </a:spcBef>
              <a:buClr>
                <a:srgbClr val="00549F"/>
              </a:buClr>
              <a:buFontTx/>
              <a:buChar char="•"/>
            </a:pPr>
            <a:r>
              <a:rPr lang="de-DE" sz="900" dirty="0">
                <a:solidFill>
                  <a:schemeClr val="tx2"/>
                </a:solidFill>
                <a:latin typeface="+mj-lt"/>
              </a:rPr>
              <a:t>Web-Überwachungstool. Sehen Sie verfügbare Telefone, besetzte Telefone und melden Sie Benutzer ab</a:t>
            </a:r>
          </a:p>
          <a:p>
            <a:pPr marL="180000" indent="-180975">
              <a:spcBef>
                <a:spcPts val="0"/>
              </a:spcBef>
              <a:buClr>
                <a:srgbClr val="00549F"/>
              </a:buClr>
              <a:buFontTx/>
              <a:buChar char="•"/>
            </a:pPr>
            <a:r>
              <a:rPr lang="de-DE" sz="900" dirty="0">
                <a:solidFill>
                  <a:schemeClr val="tx2"/>
                </a:solidFill>
                <a:latin typeface="+mj-lt"/>
              </a:rPr>
              <a:t>Eingebauter Service für alle schnurgebundenen Telefone</a:t>
            </a:r>
          </a:p>
          <a:p>
            <a:pPr>
              <a:spcBef>
                <a:spcPts val="0"/>
              </a:spcBef>
              <a:buClr>
                <a:srgbClr val="00549F"/>
              </a:buClr>
            </a:pPr>
            <a:endParaRPr lang="de-DE" sz="1100" b="1" dirty="0">
              <a:latin typeface="+mj-lt"/>
            </a:endParaRPr>
          </a:p>
          <a:p>
            <a:pPr>
              <a:spcBef>
                <a:spcPts val="0"/>
              </a:spcBef>
              <a:buClr>
                <a:srgbClr val="00549F"/>
              </a:buClr>
            </a:pPr>
            <a:r>
              <a:rPr lang="de-DE" sz="1100" b="1" dirty="0">
                <a:latin typeface="Trebuchet MS" pitchFamily="34" charset="0"/>
              </a:rPr>
              <a:t>Vorteile</a:t>
            </a:r>
            <a:endParaRPr lang="de-DE" sz="1100" b="1" dirty="0">
              <a:latin typeface="+mj-lt"/>
            </a:endParaRPr>
          </a:p>
          <a:p>
            <a:pPr marL="180000" indent="-180975" eaLnBrk="0" hangingPunct="0">
              <a:spcBef>
                <a:spcPts val="0"/>
              </a:spcBef>
              <a:buClr>
                <a:srgbClr val="00549F"/>
              </a:buClr>
              <a:buFontTx/>
              <a:buChar char="•"/>
              <a:defRPr/>
            </a:pPr>
            <a:r>
              <a:rPr lang="de-DE" sz="900" dirty="0">
                <a:solidFill>
                  <a:schemeClr val="tx2"/>
                </a:solidFill>
                <a:latin typeface="+mj-lt"/>
              </a:rPr>
              <a:t>Eine flexible Lösung zur Nutzung eines Telefons bei Bedarf</a:t>
            </a:r>
          </a:p>
          <a:p>
            <a:pPr marL="180000" indent="-180975" eaLnBrk="0" hangingPunct="0">
              <a:spcBef>
                <a:spcPts val="0"/>
              </a:spcBef>
              <a:buClr>
                <a:srgbClr val="00549F"/>
              </a:buClr>
              <a:buFontTx/>
              <a:buChar char="•"/>
              <a:defRPr/>
            </a:pPr>
            <a:r>
              <a:rPr lang="de-DE" sz="900" dirty="0">
                <a:solidFill>
                  <a:schemeClr val="tx2"/>
                </a:solidFill>
                <a:latin typeface="+mj-lt"/>
              </a:rPr>
              <a:t>Gemeinsame Schreibtische zur Optimierung des Büroarbeitsplatzes</a:t>
            </a:r>
          </a:p>
          <a:p>
            <a:pPr marL="180000" indent="-180975" eaLnBrk="0" hangingPunct="0">
              <a:spcBef>
                <a:spcPts val="0"/>
              </a:spcBef>
              <a:buClr>
                <a:srgbClr val="00549F"/>
              </a:buClr>
              <a:buFontTx/>
              <a:buChar char="•"/>
              <a:defRPr/>
            </a:pPr>
            <a:r>
              <a:rPr lang="de-DE" sz="900" dirty="0">
                <a:solidFill>
                  <a:schemeClr val="tx2"/>
                </a:solidFill>
                <a:latin typeface="+mj-lt"/>
              </a:rPr>
              <a:t>Einfache Verwaltung der Telefone in einem freien Sitzplatz</a:t>
            </a:r>
          </a:p>
          <a:p>
            <a:pPr marL="180000" indent="-180975" eaLnBrk="0" hangingPunct="0">
              <a:spcBef>
                <a:spcPts val="0"/>
              </a:spcBef>
              <a:buClr>
                <a:srgbClr val="00549F"/>
              </a:buClr>
              <a:buFontTx/>
              <a:buChar char="•"/>
              <a:defRPr/>
            </a:pPr>
            <a:endParaRPr lang="de-DE" sz="900" dirty="0">
              <a:solidFill>
                <a:schemeClr val="tx2"/>
              </a:solidFill>
              <a:latin typeface="+mj-lt"/>
            </a:endParaRPr>
          </a:p>
          <a:p>
            <a:pPr>
              <a:buClr>
                <a:srgbClr val="00549F"/>
              </a:buClr>
            </a:pPr>
            <a:r>
              <a:rPr lang="en-GB" sz="1100" b="1" dirty="0" err="1">
                <a:latin typeface="Trebuchet MS" pitchFamily="34" charset="0"/>
              </a:rPr>
              <a:t>Licenz</a:t>
            </a:r>
            <a:endParaRPr lang="en-GB" sz="1100" b="1" dirty="0">
              <a:latin typeface="Trebuchet MS" pitchFamily="34" charset="0"/>
            </a:endParaRPr>
          </a:p>
          <a:p>
            <a:pPr marL="180000" indent="-180975" eaLnBrk="0" hangingPunct="0">
              <a:buClr>
                <a:srgbClr val="00549F"/>
              </a:buClr>
              <a:buFontTx/>
              <a:buChar char="•"/>
              <a:defRPr/>
            </a:pPr>
            <a:r>
              <a:rPr lang="de-DE" sz="900" dirty="0">
                <a:solidFill>
                  <a:schemeClr val="tx2"/>
                </a:solidFill>
                <a:latin typeface="Trebuchet MS" pitchFamily="34" charset="0"/>
              </a:rPr>
              <a:t>3EH01110AA Hot </a:t>
            </a:r>
            <a:r>
              <a:rPr lang="de-DE" sz="900" dirty="0" err="1">
                <a:solidFill>
                  <a:schemeClr val="tx2"/>
                </a:solidFill>
                <a:latin typeface="Trebuchet MS" pitchFamily="34" charset="0"/>
              </a:rPr>
              <a:t>Desking</a:t>
            </a:r>
            <a:r>
              <a:rPr lang="de-DE" sz="900" dirty="0">
                <a:solidFill>
                  <a:schemeClr val="tx2"/>
                </a:solidFill>
                <a:latin typeface="Trebuchet MS" pitchFamily="34" charset="0"/>
              </a:rPr>
              <a:t> Benutzerpaket x50 (1 bis 4 Pakete)</a:t>
            </a:r>
            <a:endParaRPr lang="de-DE" sz="900" dirty="0">
              <a:solidFill>
                <a:schemeClr val="tx2"/>
              </a:solidFill>
              <a:latin typeface="+mj-lt"/>
            </a:endParaRPr>
          </a:p>
        </p:txBody>
      </p:sp>
      <p:sp>
        <p:nvSpPr>
          <p:cNvPr id="30" name="Title 29"/>
          <p:cNvSpPr>
            <a:spLocks noGrp="1"/>
          </p:cNvSpPr>
          <p:nvPr>
            <p:ph type="title" idx="4294967295"/>
          </p:nvPr>
        </p:nvSpPr>
        <p:spPr>
          <a:xfrm>
            <a:off x="1947863" y="131763"/>
            <a:ext cx="7196137" cy="677862"/>
          </a:xfrm>
        </p:spPr>
        <p:txBody>
          <a:bodyPr/>
          <a:lstStyle/>
          <a:p>
            <a:r>
              <a:rPr lang="de-DE" sz="2000" dirty="0">
                <a:latin typeface="+mj-lt"/>
              </a:rPr>
              <a:t>HOT DESKING</a:t>
            </a:r>
            <a:br>
              <a:rPr lang="de-DE" sz="2000" dirty="0">
                <a:latin typeface="+mj-lt"/>
              </a:rPr>
            </a:br>
            <a:r>
              <a:rPr lang="de-DE" sz="1400" dirty="0">
                <a:latin typeface="+mj-lt"/>
              </a:rPr>
              <a:t>ON-DEMAND-MODUS FÜR GESCHÄFTSTELEFONE. FÜR MOBILE MITARBEITER DIE SICH SCHREIBTISCHE TEILEN</a:t>
            </a:r>
            <a:endParaRPr lang="de-DE" sz="2000" dirty="0">
              <a:latin typeface="+mj-lt"/>
            </a:endParaRPr>
          </a:p>
        </p:txBody>
      </p:sp>
      <p:sp>
        <p:nvSpPr>
          <p:cNvPr id="39" name="Rectangle 38"/>
          <p:cNvSpPr/>
          <p:nvPr/>
        </p:nvSpPr>
        <p:spPr>
          <a:xfrm>
            <a:off x="1910702" y="426173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Telefone On-Demand nutzen</a:t>
            </a:r>
          </a:p>
        </p:txBody>
      </p:sp>
      <p:sp>
        <p:nvSpPr>
          <p:cNvPr id="40" name="Rectangle 39"/>
          <p:cNvSpPr/>
          <p:nvPr/>
        </p:nvSpPr>
        <p:spPr>
          <a:xfrm>
            <a:off x="6825601" y="426173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Web-basiertes Management</a:t>
            </a:r>
          </a:p>
        </p:txBody>
      </p:sp>
      <p:sp>
        <p:nvSpPr>
          <p:cNvPr id="41" name="Rectangle 40"/>
          <p:cNvSpPr/>
          <p:nvPr/>
        </p:nvSpPr>
        <p:spPr>
          <a:xfrm>
            <a:off x="4368151" y="4259651"/>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Login: das Telefon übernimmt die Einstellungen</a:t>
            </a:r>
          </a:p>
        </p:txBody>
      </p:sp>
      <p:pic>
        <p:nvPicPr>
          <p:cNvPr id="14" name="Image 13" descr="Une image contenant intérieur, plafond, pièce, table&#10;&#10;Description générée automatiquement">
            <a:extLst>
              <a:ext uri="{FF2B5EF4-FFF2-40B4-BE49-F238E27FC236}">
                <a16:creationId xmlns:a16="http://schemas.microsoft.com/office/drawing/2014/main" id="{FF8DBDA2-F53D-40DF-B48F-7470BAB2416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2183410" y="1189426"/>
            <a:ext cx="2756404" cy="1839248"/>
          </a:xfrm>
          <a:prstGeom prst="rect">
            <a:avLst/>
          </a:prstGeom>
        </p:spPr>
      </p:pic>
    </p:spTree>
    <p:extLst>
      <p:ext uri="{BB962C8B-B14F-4D97-AF65-F5344CB8AC3E}">
        <p14:creationId xmlns:p14="http://schemas.microsoft.com/office/powerpoint/2010/main" val="37632938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5436CD4-F0EA-4642-9CF6-60E5A6C73993}"/>
              </a:ext>
            </a:extLst>
          </p:cNvPr>
          <p:cNvGraphicFramePr>
            <a:graphicFrameLocks noGrp="1"/>
          </p:cNvGraphicFramePr>
          <p:nvPr>
            <p:extLst>
              <p:ext uri="{D42A27DB-BD31-4B8C-83A1-F6EECF244321}">
                <p14:modId xmlns:p14="http://schemas.microsoft.com/office/powerpoint/2010/main" val="693174944"/>
              </p:ext>
            </p:extLst>
          </p:nvPr>
        </p:nvGraphicFramePr>
        <p:xfrm>
          <a:off x="1907938" y="1740194"/>
          <a:ext cx="5608599" cy="2910840"/>
        </p:xfrm>
        <a:graphic>
          <a:graphicData uri="http://schemas.openxmlformats.org/drawingml/2006/table">
            <a:tbl>
              <a:tblPr firstRow="1" bandRow="1">
                <a:tableStyleId>{7E9639D4-E3E2-4D34-9284-5A2195B3D0D7}</a:tableStyleId>
              </a:tblPr>
              <a:tblGrid>
                <a:gridCol w="913978">
                  <a:extLst>
                    <a:ext uri="{9D8B030D-6E8A-4147-A177-3AD203B41FA5}">
                      <a16:colId xmlns:a16="http://schemas.microsoft.com/office/drawing/2014/main" val="1922820289"/>
                    </a:ext>
                  </a:extLst>
                </a:gridCol>
                <a:gridCol w="1997113">
                  <a:extLst>
                    <a:ext uri="{9D8B030D-6E8A-4147-A177-3AD203B41FA5}">
                      <a16:colId xmlns:a16="http://schemas.microsoft.com/office/drawing/2014/main" val="4097312899"/>
                    </a:ext>
                  </a:extLst>
                </a:gridCol>
                <a:gridCol w="1028981">
                  <a:extLst>
                    <a:ext uri="{9D8B030D-6E8A-4147-A177-3AD203B41FA5}">
                      <a16:colId xmlns:a16="http://schemas.microsoft.com/office/drawing/2014/main" val="3085750484"/>
                    </a:ext>
                  </a:extLst>
                </a:gridCol>
                <a:gridCol w="905003">
                  <a:extLst>
                    <a:ext uri="{9D8B030D-6E8A-4147-A177-3AD203B41FA5}">
                      <a16:colId xmlns:a16="http://schemas.microsoft.com/office/drawing/2014/main" val="1937331544"/>
                    </a:ext>
                  </a:extLst>
                </a:gridCol>
                <a:gridCol w="763524">
                  <a:extLst>
                    <a:ext uri="{9D8B030D-6E8A-4147-A177-3AD203B41FA5}">
                      <a16:colId xmlns:a16="http://schemas.microsoft.com/office/drawing/2014/main" val="1787162061"/>
                    </a:ext>
                  </a:extLst>
                </a:gridCol>
              </a:tblGrid>
              <a:tr h="0">
                <a:tc>
                  <a:txBody>
                    <a:bodyPr/>
                    <a:lstStyle/>
                    <a:p>
                      <a:endParaRPr lang="en-US" sz="900" dirty="0"/>
                    </a:p>
                  </a:txBody>
                  <a:tcPr/>
                </a:tc>
                <a:tc>
                  <a:txBody>
                    <a:bodyPr/>
                    <a:lstStyle/>
                    <a:p>
                      <a:r>
                        <a:rPr lang="en-US" sz="900" dirty="0"/>
                        <a:t>Modell</a:t>
                      </a:r>
                    </a:p>
                  </a:txBody>
                  <a:tcPr/>
                </a:tc>
                <a:tc>
                  <a:txBody>
                    <a:bodyPr/>
                    <a:lstStyle/>
                    <a:p>
                      <a:pPr algn="ctr"/>
                      <a:r>
                        <a:rPr lang="en-US" sz="900" dirty="0"/>
                        <a:t>ALE-30h</a:t>
                      </a:r>
                    </a:p>
                  </a:txBody>
                  <a:tcPr/>
                </a:tc>
                <a:tc>
                  <a:txBody>
                    <a:bodyPr/>
                    <a:lstStyle/>
                    <a:p>
                      <a:pPr algn="ctr"/>
                      <a:r>
                        <a:rPr lang="en-US" sz="900" dirty="0"/>
                        <a:t>ALE-20h</a:t>
                      </a:r>
                    </a:p>
                  </a:txBody>
                  <a:tcPr/>
                </a:tc>
                <a:tc>
                  <a:txBody>
                    <a:bodyPr/>
                    <a:lstStyle/>
                    <a:p>
                      <a:pPr algn="ctr"/>
                      <a:r>
                        <a:rPr lang="en-US" sz="900" dirty="0"/>
                        <a:t>ALE-20</a:t>
                      </a:r>
                    </a:p>
                  </a:txBody>
                  <a:tcPr/>
                </a:tc>
                <a:extLst>
                  <a:ext uri="{0D108BD9-81ED-4DB2-BD59-A6C34878D82A}">
                    <a16:rowId xmlns:a16="http://schemas.microsoft.com/office/drawing/2014/main" val="1612626686"/>
                  </a:ext>
                </a:extLst>
              </a:tr>
              <a:tr h="0">
                <a:tc rowSpan="2">
                  <a:txBody>
                    <a:bodyPr/>
                    <a:lstStyle/>
                    <a:p>
                      <a:r>
                        <a:rPr lang="en-US" sz="700" kern="1200" dirty="0">
                          <a:solidFill>
                            <a:schemeClr val="tx1"/>
                          </a:solidFill>
                          <a:latin typeface="+mn-lt"/>
                          <a:ea typeface="+mn-ea"/>
                          <a:cs typeface="+mn-cs"/>
                        </a:rPr>
                        <a:t>Bildschirm</a:t>
                      </a:r>
                    </a:p>
                  </a:txBody>
                  <a:tcPr marL="45720" marR="45720"/>
                </a:tc>
                <a:tc>
                  <a:txBody>
                    <a:bodyPr/>
                    <a:lstStyle/>
                    <a:p>
                      <a:r>
                        <a:rPr lang="en-US" sz="700" kern="1200" dirty="0">
                          <a:solidFill>
                            <a:schemeClr val="tx1"/>
                          </a:solidFill>
                          <a:latin typeface="+mn-lt"/>
                          <a:ea typeface="+mn-ea"/>
                          <a:cs typeface="+mn-cs"/>
                        </a:rPr>
                        <a:t>Größe</a:t>
                      </a:r>
                    </a:p>
                  </a:txBody>
                  <a:tcPr marL="45720" marR="45720"/>
                </a:tc>
                <a:tc>
                  <a:txBody>
                    <a:bodyPr/>
                    <a:lstStyle/>
                    <a:p>
                      <a:pPr algn="ctr"/>
                      <a:r>
                        <a:rPr lang="en-US" sz="700" kern="1200" dirty="0">
                          <a:solidFill>
                            <a:schemeClr val="tx1"/>
                          </a:solidFill>
                          <a:latin typeface="+mn-lt"/>
                          <a:ea typeface="+mn-ea"/>
                          <a:cs typeface="+mn-cs"/>
                        </a:rPr>
                        <a:t>3.5’’</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latin typeface="+mn-lt"/>
                          <a:ea typeface="+mn-ea"/>
                          <a:cs typeface="+mn-cs"/>
                        </a:rPr>
                        <a:t>2.8’’</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latin typeface="+mn-lt"/>
                          <a:ea typeface="+mn-ea"/>
                          <a:cs typeface="+mn-cs"/>
                        </a:rPr>
                        <a:t>2.8’’</a:t>
                      </a:r>
                    </a:p>
                  </a:txBody>
                  <a:tcPr marL="45720" marR="45720"/>
                </a:tc>
                <a:extLst>
                  <a:ext uri="{0D108BD9-81ED-4DB2-BD59-A6C34878D82A}">
                    <a16:rowId xmlns:a16="http://schemas.microsoft.com/office/drawing/2014/main" val="1216290461"/>
                  </a:ext>
                </a:extLst>
              </a:tr>
              <a:tr h="144000">
                <a:tc vMerge="1">
                  <a:txBody>
                    <a:bodyPr/>
                    <a:lstStyle/>
                    <a:p>
                      <a:endParaRPr lang="en-US" sz="600" dirty="0">
                        <a:solidFill>
                          <a:schemeClr val="tx1"/>
                        </a:solidFill>
                      </a:endParaRPr>
                    </a:p>
                  </a:txBody>
                  <a:tcPr marL="45720" marR="45720"/>
                </a:tc>
                <a:tc>
                  <a:txBody>
                    <a:bodyPr/>
                    <a:lstStyle/>
                    <a:p>
                      <a:r>
                        <a:rPr lang="en-US" sz="700" dirty="0"/>
                        <a:t>Farb-/Schwarz-Weiß-Display</a:t>
                      </a:r>
                      <a:endParaRPr lang="en-US" sz="700" dirty="0">
                        <a:solidFill>
                          <a:schemeClr val="tx1"/>
                        </a:solidFill>
                      </a:endParaRPr>
                    </a:p>
                  </a:txBody>
                  <a:tcPr marL="45720" marR="45720"/>
                </a:tc>
                <a:tc>
                  <a:txBody>
                    <a:bodyPr/>
                    <a:lstStyle/>
                    <a:p>
                      <a:pPr algn="ctr"/>
                      <a:r>
                        <a:rPr kumimoji="0" lang="en-US" sz="7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 / </a:t>
                      </a: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lang="de-DE" sz="1400" dirty="0"/>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 / </a:t>
                      </a:r>
                      <a:endParaRPr kumimoji="0" lang="de-DE" sz="14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 / </a:t>
                      </a:r>
                      <a:endParaRPr kumimoji="0" lang="de-DE" sz="14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tc>
                <a:extLst>
                  <a:ext uri="{0D108BD9-81ED-4DB2-BD59-A6C34878D82A}">
                    <a16:rowId xmlns:a16="http://schemas.microsoft.com/office/drawing/2014/main" val="1162986307"/>
                  </a:ext>
                </a:extLst>
              </a:tr>
              <a:tr h="144000">
                <a:tc rowSpan="2">
                  <a:txBody>
                    <a:bodyPr/>
                    <a:lstStyle/>
                    <a:p>
                      <a:r>
                        <a:rPr lang="en-US" sz="700" dirty="0">
                          <a:solidFill>
                            <a:schemeClr val="tx1"/>
                          </a:solidFill>
                        </a:rPr>
                        <a:t>Audio</a:t>
                      </a:r>
                    </a:p>
                  </a:txBody>
                  <a:tcPr marL="45720" marR="45720">
                    <a:solidFill>
                      <a:schemeClr val="accent1">
                        <a:lumMod val="20000"/>
                        <a:lumOff val="80000"/>
                      </a:schemeClr>
                    </a:solidFill>
                  </a:tcPr>
                </a:tc>
                <a:tc>
                  <a:txBody>
                    <a:bodyPr/>
                    <a:lstStyle/>
                    <a:p>
                      <a:r>
                        <a:rPr lang="en-US" sz="700" dirty="0"/>
                        <a:t>Wideband-</a:t>
                      </a:r>
                      <a:r>
                        <a:rPr lang="en-US" sz="700" dirty="0" err="1"/>
                        <a:t>Vollduplex</a:t>
                      </a:r>
                      <a:r>
                        <a:rPr lang="en-US" sz="700" dirty="0"/>
                        <a:t>-</a:t>
                      </a:r>
                      <a:r>
                        <a:rPr lang="en-US" sz="700" dirty="0" err="1"/>
                        <a:t>Freisprecheinrichtung</a:t>
                      </a:r>
                      <a:endParaRPr lang="en-US" sz="700" dirty="0">
                        <a:solidFill>
                          <a:schemeClr val="tx1"/>
                        </a:solidFill>
                      </a:endParaRPr>
                    </a:p>
                  </a:txBody>
                  <a:tcPr marL="45720" marR="45720">
                    <a:solidFill>
                      <a:schemeClr val="accent1">
                        <a:lumMod val="20000"/>
                        <a:lumOff val="80000"/>
                      </a:schemeClr>
                    </a:solidFill>
                  </a:tcPr>
                </a:tc>
                <a:tc>
                  <a:txBody>
                    <a:bodyPr/>
                    <a:lstStyle/>
                    <a:p>
                      <a:pPr algn="ctr"/>
                      <a:r>
                        <a:rPr kumimoji="0" lang="en-US" sz="7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lang="de-DE" sz="700" kern="1200" baseline="30000" dirty="0">
                        <a:solidFill>
                          <a:schemeClr val="tx1"/>
                        </a:solidFill>
                        <a:latin typeface="+mn-lt"/>
                        <a:ea typeface="+mn-ea"/>
                        <a:cs typeface="+mn-cs"/>
                      </a:endParaRP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extLst>
                  <a:ext uri="{0D108BD9-81ED-4DB2-BD59-A6C34878D82A}">
                    <a16:rowId xmlns:a16="http://schemas.microsoft.com/office/drawing/2014/main" val="1801990957"/>
                  </a:ext>
                </a:extLst>
              </a:tr>
              <a:tr h="144000">
                <a:tc vMerge="1">
                  <a:txBody>
                    <a:bodyPr/>
                    <a:lstStyle/>
                    <a:p>
                      <a:endParaRPr lang="en-US" sz="600" dirty="0">
                        <a:solidFill>
                          <a:schemeClr val="tx1"/>
                        </a:solidFill>
                      </a:endParaRPr>
                    </a:p>
                  </a:txBody>
                  <a:tcPr marL="45720" marR="45720"/>
                </a:tc>
                <a:tc>
                  <a:txBody>
                    <a:bodyPr/>
                    <a:lstStyle/>
                    <a:p>
                      <a:r>
                        <a:rPr lang="en-US" sz="700" dirty="0">
                          <a:solidFill>
                            <a:schemeClr val="tx1"/>
                          </a:solidFill>
                        </a:rPr>
                        <a:t>RJ9-Wideband-Hörer</a:t>
                      </a: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dirty="0">
                        <a:ln>
                          <a:noFill/>
                        </a:ln>
                        <a:solidFill>
                          <a:srgbClr val="6B489D"/>
                        </a:solidFill>
                        <a:effectLst/>
                        <a:uLnTx/>
                        <a:uFillTx/>
                        <a:latin typeface="+mn-lt"/>
                        <a:ea typeface="+mn-ea"/>
                        <a:cs typeface="+mn-cs"/>
                      </a:endParaRP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extLst>
                  <a:ext uri="{0D108BD9-81ED-4DB2-BD59-A6C34878D82A}">
                    <a16:rowId xmlns:a16="http://schemas.microsoft.com/office/drawing/2014/main" val="385769563"/>
                  </a:ext>
                </a:extLst>
              </a:tr>
              <a:tr h="144000">
                <a:tc rowSpan="2">
                  <a:txBody>
                    <a:bodyPr/>
                    <a:lstStyle/>
                    <a:p>
                      <a:r>
                        <a:rPr lang="en-US" sz="700" dirty="0">
                          <a:solidFill>
                            <a:schemeClr val="tx1"/>
                          </a:solidFill>
                        </a:rPr>
                        <a:t>Navigation</a:t>
                      </a:r>
                    </a:p>
                  </a:txBody>
                  <a:tcPr marL="45720" marR="45720"/>
                </a:tc>
                <a:tc>
                  <a:txBody>
                    <a:bodyPr/>
                    <a:lstStyle/>
                    <a:p>
                      <a:r>
                        <a:rPr lang="en-US" sz="700" dirty="0">
                          <a:solidFill>
                            <a:schemeClr val="tx1"/>
                          </a:solidFill>
                        </a:rPr>
                        <a:t>Kontextbezogene Tasten</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Trebuchet MS" panose="020B0603020202020204"/>
                          <a:ea typeface="+mn-ea"/>
                          <a:cs typeface="+mn-cs"/>
                        </a:rPr>
                        <a:t>2x5</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rPr>
                        <a:t>2x3</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rPr>
                        <a:t>2x3</a:t>
                      </a:r>
                    </a:p>
                  </a:txBody>
                  <a:tcPr marL="45720" marR="45720"/>
                </a:tc>
                <a:extLst>
                  <a:ext uri="{0D108BD9-81ED-4DB2-BD59-A6C34878D82A}">
                    <a16:rowId xmlns:a16="http://schemas.microsoft.com/office/drawing/2014/main" val="1509754408"/>
                  </a:ext>
                </a:extLst>
              </a:tr>
              <a:tr h="144000">
                <a:tc vMerge="1">
                  <a:txBody>
                    <a:bodyPr/>
                    <a:lstStyle/>
                    <a:p>
                      <a:endParaRPr lang="en-US" sz="600" dirty="0">
                        <a:solidFill>
                          <a:schemeClr val="tx1"/>
                        </a:solidFill>
                      </a:endParaRPr>
                    </a:p>
                  </a:txBody>
                  <a:tcPr marL="45720" marR="45720"/>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en-US" sz="700" dirty="0">
                          <a:solidFill>
                            <a:schemeClr val="tx1"/>
                          </a:solidFill>
                        </a:rPr>
                        <a:t>Programmierbare Tasten</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rPr>
                        <a:t>2</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Trebuchet MS" panose="020B0603020202020204"/>
                          <a:ea typeface="+mn-ea"/>
                          <a:cs typeface="+mn-cs"/>
                        </a:rPr>
                        <a:t>2</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Trebuchet MS" panose="020B0603020202020204"/>
                          <a:ea typeface="+mn-ea"/>
                          <a:cs typeface="+mn-cs"/>
                        </a:rPr>
                        <a:t>2</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tc>
                <a:extLst>
                  <a:ext uri="{0D108BD9-81ED-4DB2-BD59-A6C34878D82A}">
                    <a16:rowId xmlns:a16="http://schemas.microsoft.com/office/drawing/2014/main" val="3159023205"/>
                  </a:ext>
                </a:extLst>
              </a:tr>
              <a:tr h="144000">
                <a:tc rowSpan="2">
                  <a:txBody>
                    <a:bodyPr/>
                    <a:lstStyle/>
                    <a:p>
                      <a:r>
                        <a:rPr lang="en-US" sz="700" dirty="0">
                          <a:solidFill>
                            <a:schemeClr val="tx1"/>
                          </a:solidFill>
                        </a:rPr>
                        <a:t>Zubehör</a:t>
                      </a:r>
                    </a:p>
                  </a:txBody>
                  <a:tcPr marL="45720" marR="45720">
                    <a:solidFill>
                      <a:schemeClr val="accent1">
                        <a:lumMod val="20000"/>
                        <a:lumOff val="80000"/>
                      </a:schemeClr>
                    </a:solidFill>
                  </a:tcPr>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en-US" sz="700" dirty="0" err="1">
                          <a:solidFill>
                            <a:schemeClr val="tx1"/>
                          </a:solidFill>
                        </a:rPr>
                        <a:t>Alphabetische</a:t>
                      </a:r>
                      <a:r>
                        <a:rPr lang="en-US" sz="700" dirty="0">
                          <a:solidFill>
                            <a:schemeClr val="tx1"/>
                          </a:solidFill>
                        </a:rPr>
                        <a:t> </a:t>
                      </a:r>
                      <a:r>
                        <a:rPr lang="en-US" sz="700" dirty="0" err="1">
                          <a:solidFill>
                            <a:schemeClr val="tx1"/>
                          </a:solidFill>
                        </a:rPr>
                        <a:t>Tastatur</a:t>
                      </a:r>
                      <a:r>
                        <a:rPr lang="en-US" sz="700" dirty="0">
                          <a:solidFill>
                            <a:schemeClr val="tx1"/>
                          </a:solidFill>
                        </a:rPr>
                        <a:t> (</a:t>
                      </a:r>
                      <a:r>
                        <a:rPr kumimoji="0" lang="en-US" sz="7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ALE-10</a:t>
                      </a:r>
                      <a:r>
                        <a:rPr kumimoji="0" lang="en-US" sz="700" b="0" i="0"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rPr>
                        <a:t>)</a:t>
                      </a:r>
                      <a:endParaRPr lang="de-DE" sz="1400" dirty="0"/>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dirty="0">
                        <a:ln>
                          <a:noFill/>
                        </a:ln>
                        <a:solidFill>
                          <a:srgbClr val="6B489D"/>
                        </a:solidFill>
                        <a:effectLst/>
                        <a:uLnTx/>
                        <a:uFillTx/>
                        <a:latin typeface="+mn-lt"/>
                        <a:ea typeface="+mn-ea"/>
                        <a:cs typeface="+mn-cs"/>
                      </a:endParaRP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extLst>
                  <a:ext uri="{0D108BD9-81ED-4DB2-BD59-A6C34878D82A}">
                    <a16:rowId xmlns:a16="http://schemas.microsoft.com/office/drawing/2014/main" val="1688538903"/>
                  </a:ext>
                </a:extLst>
              </a:tr>
              <a:tr h="144000">
                <a:tc vMerge="1">
                  <a:txBody>
                    <a:bodyPr/>
                    <a:lstStyle/>
                    <a:p>
                      <a:endParaRPr lang="en-US" sz="600" dirty="0">
                        <a:solidFill>
                          <a:schemeClr val="tx1"/>
                        </a:solidFill>
                      </a:endParaRPr>
                    </a:p>
                  </a:txBody>
                  <a:tcPr marL="45720" marR="45720"/>
                </a:tc>
                <a:tc>
                  <a:txBody>
                    <a:bodyPr/>
                    <a:lstStyle/>
                    <a:p>
                      <a:r>
                        <a:rPr lang="en-US" sz="700" dirty="0" err="1">
                          <a:solidFill>
                            <a:schemeClr val="tx1"/>
                          </a:solidFill>
                        </a:rPr>
                        <a:t>Tastenerweiterungsmodul</a:t>
                      </a:r>
                      <a:r>
                        <a:rPr lang="en-US" sz="700" dirty="0">
                          <a:solidFill>
                            <a:schemeClr val="tx1"/>
                          </a:solidFill>
                        </a:rPr>
                        <a:t> (bis </a:t>
                      </a:r>
                      <a:r>
                        <a:rPr lang="en-US" sz="700" dirty="0" err="1">
                          <a:solidFill>
                            <a:schemeClr val="tx1"/>
                          </a:solidFill>
                        </a:rPr>
                        <a:t>zu</a:t>
                      </a:r>
                      <a:r>
                        <a:rPr lang="en-US" sz="700" dirty="0">
                          <a:solidFill>
                            <a:schemeClr val="tx1"/>
                          </a:solidFill>
                        </a:rPr>
                        <a:t> 3 EM200)</a:t>
                      </a: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dirty="0">
                        <a:ln>
                          <a:noFill/>
                        </a:ln>
                        <a:solidFill>
                          <a:srgbClr val="6B489D"/>
                        </a:solidFill>
                        <a:effectLst/>
                        <a:uLnTx/>
                        <a:uFillTx/>
                        <a:latin typeface="+mn-lt"/>
                        <a:ea typeface="+mn-ea"/>
                        <a:cs typeface="+mn-cs"/>
                      </a:endParaRP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extLst>
                  <a:ext uri="{0D108BD9-81ED-4DB2-BD59-A6C34878D82A}">
                    <a16:rowId xmlns:a16="http://schemas.microsoft.com/office/drawing/2014/main" val="3442401461"/>
                  </a:ext>
                </a:extLst>
              </a:tr>
              <a:tr h="144000">
                <a:tc rowSpan="5">
                  <a:txBody>
                    <a:bodyPr/>
                    <a:lstStyle/>
                    <a:p>
                      <a:r>
                        <a:rPr lang="en-US" sz="700" dirty="0">
                          <a:solidFill>
                            <a:schemeClr val="tx1"/>
                          </a:solidFill>
                        </a:rPr>
                        <a:t>Konnektivität</a:t>
                      </a:r>
                    </a:p>
                  </a:txBody>
                  <a:tcPr marL="45720" marR="45720">
                    <a:noFill/>
                  </a:tcPr>
                </a:tc>
                <a:tc>
                  <a:txBody>
                    <a:bodyPr/>
                    <a:lstStyle/>
                    <a:p>
                      <a:r>
                        <a:rPr lang="en-US" sz="700" dirty="0">
                          <a:solidFill>
                            <a:schemeClr val="tx1"/>
                          </a:solidFill>
                        </a:rPr>
                        <a:t>Gigabit-Ethernet-PC-Anschluss</a:t>
                      </a:r>
                    </a:p>
                  </a:txBody>
                  <a:tcPr marL="45720" marR="45720">
                    <a:noFill/>
                  </a:tcPr>
                </a:tc>
                <a:tc>
                  <a:txBody>
                    <a:bodyPr/>
                    <a:lstStyle/>
                    <a:p>
                      <a:pPr algn="ctr"/>
                      <a:r>
                        <a:rPr kumimoji="0" lang="en-US" sz="700" b="0" i="0" u="none" strike="noStrike" kern="1200" cap="none" spc="0" normalizeH="0" baseline="0" noProof="0">
                          <a:ln>
                            <a:noFill/>
                          </a:ln>
                          <a:solidFill>
                            <a:srgbClr val="6B489D"/>
                          </a:solidFill>
                          <a:effectLst/>
                          <a:uLnTx/>
                          <a:uFillTx/>
                          <a:latin typeface="Trebuchet MS" panose="020B0603020202020204"/>
                          <a:ea typeface="+mn-ea"/>
                          <a:cs typeface="+mn-cs"/>
                        </a:rPr>
                        <a:t>-</a:t>
                      </a:r>
                      <a:endParaRPr lang="de-DE" sz="1400" dirty="0"/>
                    </a:p>
                  </a:txBody>
                  <a:tcPr marL="45720" marR="45720">
                    <a:noFill/>
                  </a:tcPr>
                </a:tc>
                <a:tc>
                  <a:txBody>
                    <a:bodyPr/>
                    <a:lstStyle/>
                    <a:p>
                      <a:pPr algn="ct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rPr>
                        <a:t>-</a:t>
                      </a:r>
                      <a:endParaRPr lang="de-DE" sz="1400" dirty="0"/>
                    </a:p>
                  </a:txBody>
                  <a:tcPr marL="45720" marR="45720">
                    <a:noFill/>
                  </a:tcPr>
                </a:tc>
                <a:tc>
                  <a:txBody>
                    <a:bodyPr/>
                    <a:lstStyle/>
                    <a:p>
                      <a:pPr algn="ctr"/>
                      <a:r>
                        <a:rPr kumimoji="0" lang="en-US" sz="700" b="0" i="0" u="none" strike="noStrike" kern="1200" cap="none" spc="0" normalizeH="0" baseline="0" noProof="0">
                          <a:ln>
                            <a:noFill/>
                          </a:ln>
                          <a:solidFill>
                            <a:srgbClr val="6B489D"/>
                          </a:solidFill>
                          <a:effectLst/>
                          <a:uLnTx/>
                          <a:uFillTx/>
                          <a:latin typeface="Trebuchet MS" panose="020B0603020202020204"/>
                          <a:ea typeface="+mn-ea"/>
                          <a:cs typeface="+mn-cs"/>
                          <a:sym typeface="Wingdings" panose="05000000000000000000" pitchFamily="2" charset="2"/>
                        </a:rPr>
                        <a:t></a:t>
                      </a:r>
                      <a:endParaRPr lang="en-US" sz="600">
                        <a:solidFill>
                          <a:schemeClr val="tx1"/>
                        </a:solidFill>
                      </a:endParaRPr>
                    </a:p>
                  </a:txBody>
                  <a:tcPr marL="45720" marR="45720">
                    <a:noFill/>
                  </a:tcPr>
                </a:tc>
                <a:extLst>
                  <a:ext uri="{0D108BD9-81ED-4DB2-BD59-A6C34878D82A}">
                    <a16:rowId xmlns:a16="http://schemas.microsoft.com/office/drawing/2014/main" val="868052770"/>
                  </a:ext>
                </a:extLst>
              </a:tr>
              <a:tr h="144000">
                <a:tc vMerge="1">
                  <a:txBody>
                    <a:bodyPr/>
                    <a:lstStyle/>
                    <a:p>
                      <a:endParaRPr lang="en-US" sz="600" dirty="0">
                        <a:solidFill>
                          <a:schemeClr val="tx1"/>
                        </a:solidFill>
                      </a:endParaRPr>
                    </a:p>
                  </a:txBody>
                  <a:tcPr marL="45720" marR="45720">
                    <a:noFill/>
                  </a:tcPr>
                </a:tc>
                <a:tc>
                  <a:txBody>
                    <a:bodyPr/>
                    <a:lstStyle/>
                    <a:p>
                      <a:r>
                        <a:rPr lang="en-US" sz="700" dirty="0">
                          <a:solidFill>
                            <a:schemeClr val="tx1"/>
                          </a:solidFill>
                        </a:rPr>
                        <a:t>Digital-IP-Hybridanschluss</a:t>
                      </a:r>
                    </a:p>
                  </a:txBody>
                  <a:tcPr marL="45720" marR="45720">
                    <a:noFill/>
                  </a:tcPr>
                </a:tc>
                <a:tc>
                  <a:txBody>
                    <a:bodyPr/>
                    <a:lstStyle/>
                    <a:p>
                      <a:pPr algn="ctr"/>
                      <a:r>
                        <a:rPr kumimoji="0" lang="en-US" sz="700" b="0" i="0" u="none" strike="noStrike" kern="1200" cap="none" spc="0" normalizeH="0" baseline="0" noProof="0" dirty="0">
                          <a:ln>
                            <a:noFill/>
                          </a:ln>
                          <a:solidFill>
                            <a:schemeClr val="accent1"/>
                          </a:solidFill>
                          <a:effectLst/>
                          <a:uLnTx/>
                          <a:uFillTx/>
                          <a:latin typeface="Trebuchet MS" panose="020B0603020202020204"/>
                          <a:ea typeface="+mn-ea"/>
                          <a:cs typeface="+mn-cs"/>
                          <a:sym typeface="Wingdings" panose="05000000000000000000" pitchFamily="2" charset="2"/>
                        </a:rPr>
                        <a:t></a:t>
                      </a:r>
                      <a:endParaRPr lang="de-DE" sz="1400" dirty="0">
                        <a:solidFill>
                          <a:schemeClr val="accent1"/>
                        </a:solidFill>
                      </a:endParaRPr>
                    </a:p>
                  </a:txBody>
                  <a:tcPr marL="45720" marR="45720">
                    <a:noFill/>
                  </a:tcPr>
                </a:tc>
                <a:tc>
                  <a:txBody>
                    <a:bodyPr/>
                    <a:lstStyle/>
                    <a:p>
                      <a:pPr algn="ctr"/>
                      <a:r>
                        <a:rPr kumimoji="0" lang="en-US" sz="700" b="0" i="0" u="none" strike="noStrike" kern="1200" cap="none" spc="0" normalizeH="0" baseline="0" noProof="0" dirty="0">
                          <a:ln>
                            <a:noFill/>
                          </a:ln>
                          <a:solidFill>
                            <a:schemeClr val="accent1"/>
                          </a:solidFill>
                          <a:effectLst/>
                          <a:uLnTx/>
                          <a:uFillTx/>
                          <a:latin typeface="Trebuchet MS" panose="020B0603020202020204"/>
                          <a:ea typeface="+mn-ea"/>
                          <a:cs typeface="+mn-cs"/>
                          <a:sym typeface="Wingdings" panose="05000000000000000000" pitchFamily="2" charset="2"/>
                        </a:rPr>
                        <a:t></a:t>
                      </a:r>
                      <a:endParaRPr lang="de-DE" sz="1400" dirty="0">
                        <a:solidFill>
                          <a:schemeClr val="accent1"/>
                        </a:solidFill>
                      </a:endParaRPr>
                    </a:p>
                  </a:txBody>
                  <a:tcPr marL="45720" marR="45720">
                    <a:noFill/>
                  </a:tcPr>
                </a:tc>
                <a:tc>
                  <a:txBody>
                    <a:bodyPr/>
                    <a:lstStyle/>
                    <a:p>
                      <a:pPr algn="ctr"/>
                      <a:r>
                        <a:rPr kumimoji="0" lang="en-US" sz="700" b="0" i="0" u="none" strike="noStrike" kern="1200" cap="none" spc="0" normalizeH="0" baseline="0" noProof="0">
                          <a:ln>
                            <a:noFill/>
                          </a:ln>
                          <a:solidFill>
                            <a:srgbClr val="6B489D"/>
                          </a:solidFill>
                          <a:effectLst/>
                          <a:uLnTx/>
                          <a:uFillTx/>
                          <a:latin typeface="Trebuchet MS" panose="020B0603020202020204"/>
                          <a:ea typeface="+mn-ea"/>
                          <a:cs typeface="+mn-cs"/>
                        </a:rPr>
                        <a:t>-</a:t>
                      </a:r>
                      <a:endParaRPr lang="en-US" sz="600">
                        <a:solidFill>
                          <a:schemeClr val="tx1"/>
                        </a:solidFill>
                      </a:endParaRPr>
                    </a:p>
                  </a:txBody>
                  <a:tcPr marL="45720" marR="45720">
                    <a:noFill/>
                  </a:tcPr>
                </a:tc>
                <a:extLst>
                  <a:ext uri="{0D108BD9-81ED-4DB2-BD59-A6C34878D82A}">
                    <a16:rowId xmlns:a16="http://schemas.microsoft.com/office/drawing/2014/main" val="3837949943"/>
                  </a:ext>
                </a:extLst>
              </a:tr>
              <a:tr h="144000">
                <a:tc vMerge="1">
                  <a:txBody>
                    <a:bodyPr/>
                    <a:lstStyle/>
                    <a:p>
                      <a:endParaRPr lang="en-US" sz="600" dirty="0">
                        <a:solidFill>
                          <a:schemeClr val="tx1"/>
                        </a:solidFill>
                      </a:endParaRPr>
                    </a:p>
                  </a:txBody>
                  <a:tcPr marL="45720" marR="45720">
                    <a:noFill/>
                  </a:tcPr>
                </a:tc>
                <a:tc>
                  <a:txBody>
                    <a:bodyPr/>
                    <a:lstStyle/>
                    <a:p>
                      <a:r>
                        <a:rPr lang="en-US" sz="700" dirty="0">
                          <a:solidFill>
                            <a:schemeClr val="tx1"/>
                          </a:solidFill>
                        </a:rPr>
                        <a:t>USB-C/USB-A-Anschluss</a:t>
                      </a:r>
                    </a:p>
                  </a:txBody>
                  <a:tcPr marL="45720" marR="45720">
                    <a:noFill/>
                  </a:tcPr>
                </a:tc>
                <a:tc>
                  <a:txBody>
                    <a:bodyPr/>
                    <a:lstStyle/>
                    <a:p>
                      <a:pPr marL="0" algn="ctr" defTabSz="685639" rtl="0" eaLnBrk="1" latinLnBrk="0" hangingPunct="1"/>
                      <a:r>
                        <a:rPr kumimoji="0" lang="de-DE" sz="700" b="0" i="0" u="none" strike="noStrike" kern="1200" cap="none" spc="0" normalizeH="0" baseline="0" dirty="0">
                          <a:ln>
                            <a:noFill/>
                          </a:ln>
                          <a:solidFill>
                            <a:srgbClr val="6B489D"/>
                          </a:solidFill>
                          <a:effectLst/>
                          <a:uLnTx/>
                          <a:uFillTx/>
                          <a:latin typeface="Trebuchet MS" panose="020B0603020202020204"/>
                          <a:ea typeface="+mn-ea"/>
                          <a:cs typeface="+mn-cs"/>
                        </a:rPr>
                        <a:t>1/1</a:t>
                      </a: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rPr>
                        <a:t>1/1</a:t>
                      </a: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Trebuchet MS" panose="020B0603020202020204"/>
                          <a:ea typeface="+mn-ea"/>
                          <a:cs typeface="+mn-cs"/>
                        </a:rPr>
                        <a:t>1/1</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noFill/>
                  </a:tcPr>
                </a:tc>
                <a:extLst>
                  <a:ext uri="{0D108BD9-81ED-4DB2-BD59-A6C34878D82A}">
                    <a16:rowId xmlns:a16="http://schemas.microsoft.com/office/drawing/2014/main" val="2897032226"/>
                  </a:ext>
                </a:extLst>
              </a:tr>
              <a:tr h="144000">
                <a:tc vMerge="1">
                  <a:txBody>
                    <a:bodyPr/>
                    <a:lstStyle/>
                    <a:p>
                      <a:endParaRPr lang="en-US" sz="600" dirty="0">
                        <a:solidFill>
                          <a:schemeClr val="tx1"/>
                        </a:solidFill>
                      </a:endParaRPr>
                    </a:p>
                  </a:txBody>
                  <a:tcPr marL="45720" marR="45720">
                    <a:noFill/>
                  </a:tcPr>
                </a:tc>
                <a:tc>
                  <a:txBody>
                    <a:bodyPr/>
                    <a:lstStyle/>
                    <a:p>
                      <a:r>
                        <a:rPr lang="en-US" sz="700" dirty="0">
                          <a:solidFill>
                            <a:schemeClr val="tx1"/>
                          </a:solidFill>
                        </a:rPr>
                        <a:t>Kommunikationsprotokoll</a:t>
                      </a:r>
                    </a:p>
                  </a:txBody>
                  <a:tcPr marL="45720" marR="45720">
                    <a:noFill/>
                  </a:tcPr>
                </a:tc>
                <a:tc>
                  <a:txBody>
                    <a:bodyPr/>
                    <a:lstStyle/>
                    <a:p>
                      <a:pPr algn="ctr"/>
                      <a:r>
                        <a:rPr kumimoji="0" lang="de-DE" sz="700" b="0" i="0" u="none" strike="noStrike" kern="1200" cap="none" spc="0" normalizeH="0" baseline="0" dirty="0">
                          <a:ln>
                            <a:noFill/>
                          </a:ln>
                          <a:solidFill>
                            <a:srgbClr val="6B489D"/>
                          </a:solidFill>
                          <a:effectLst/>
                          <a:uLnTx/>
                          <a:uFillTx/>
                          <a:latin typeface="Trebuchet MS" panose="020B0603020202020204"/>
                          <a:ea typeface="+mn-ea"/>
                          <a:cs typeface="+mn-cs"/>
                        </a:rPr>
                        <a:t>NOE-IP/NOE</a:t>
                      </a: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rPr>
                        <a:t>NOE-IP/NOE</a:t>
                      </a: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rPr>
                        <a:t>NOE-IP</a:t>
                      </a:r>
                    </a:p>
                  </a:txBody>
                  <a:tcPr marL="45720" marR="45720">
                    <a:noFill/>
                  </a:tcPr>
                </a:tc>
                <a:extLst>
                  <a:ext uri="{0D108BD9-81ED-4DB2-BD59-A6C34878D82A}">
                    <a16:rowId xmlns:a16="http://schemas.microsoft.com/office/drawing/2014/main" val="3878511168"/>
                  </a:ext>
                </a:extLst>
              </a:tr>
              <a:tr h="144000">
                <a:tc vMerge="1">
                  <a:txBody>
                    <a:bodyPr/>
                    <a:lstStyle/>
                    <a:p>
                      <a:endParaRPr lang="en-US" sz="600" dirty="0">
                        <a:solidFill>
                          <a:schemeClr val="tx1"/>
                        </a:solidFill>
                      </a:endParaRPr>
                    </a:p>
                  </a:txBody>
                  <a:tcPr marL="45720" marR="45720">
                    <a:noFill/>
                  </a:tcPr>
                </a:tc>
                <a:tc>
                  <a:txBody>
                    <a:bodyPr/>
                    <a:lstStyle/>
                    <a:p>
                      <a:r>
                        <a:rPr lang="en-US" sz="700" dirty="0">
                          <a:solidFill>
                            <a:schemeClr val="tx1"/>
                          </a:solidFill>
                        </a:rPr>
                        <a:t>Integrierter VPN-Client für die Arbeit von zu Hause aus</a:t>
                      </a: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r>
                        <a:rPr kumimoji="0" lang="en-US" sz="700" b="0" i="0" u="none" strike="noStrike" kern="1200" cap="none" spc="0" normalizeH="0" baseline="30000" noProof="0" dirty="0">
                          <a:ln>
                            <a:noFill/>
                          </a:ln>
                          <a:solidFill>
                            <a:srgbClr val="6B489D"/>
                          </a:solidFill>
                          <a:effectLst/>
                          <a:uLnTx/>
                          <a:uFillTx/>
                          <a:latin typeface="Trebuchet MS" panose="020B0603020202020204"/>
                          <a:ea typeface="+mn-ea"/>
                          <a:cs typeface="+mn-cs"/>
                          <a:sym typeface="Wingdings" panose="05000000000000000000" pitchFamily="2" charset="2"/>
                        </a:rPr>
                        <a:t>(1)</a:t>
                      </a:r>
                      <a:endParaRPr kumimoji="0" lang="de-DE" sz="700" b="0" i="0" u="none" strike="noStrike" kern="1200" cap="none" spc="0" normalizeH="0" baseline="30000" noProof="0" dirty="0">
                        <a:ln>
                          <a:noFill/>
                        </a:ln>
                        <a:solidFill>
                          <a:srgbClr val="6B489D"/>
                        </a:solidFill>
                        <a:effectLst/>
                        <a:uLnTx/>
                        <a:uFillTx/>
                        <a:latin typeface="Trebuchet MS" panose="020B0603020202020204"/>
                        <a:ea typeface="+mn-ea"/>
                        <a:cs typeface="+mn-cs"/>
                      </a:endParaRP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r>
                        <a:rPr kumimoji="0" lang="en-US" sz="700" b="0" i="0" u="none" strike="noStrike" kern="1200" cap="none" spc="0" normalizeH="0" baseline="30000" noProof="0" dirty="0">
                          <a:ln>
                            <a:noFill/>
                          </a:ln>
                          <a:solidFill>
                            <a:srgbClr val="6B489D"/>
                          </a:solidFill>
                          <a:effectLst/>
                          <a:uLnTx/>
                          <a:uFillTx/>
                          <a:latin typeface="Trebuchet MS" panose="020B0603020202020204"/>
                          <a:ea typeface="+mn-ea"/>
                          <a:cs typeface="+mn-cs"/>
                          <a:sym typeface="Wingdings" panose="05000000000000000000" pitchFamily="2" charset="2"/>
                        </a:rPr>
                        <a:t>(1)</a:t>
                      </a:r>
                      <a:endParaRPr kumimoji="0" lang="de-DE" sz="700" b="0" i="0" u="none" strike="noStrike" kern="1200" cap="none" spc="0" normalizeH="0" baseline="30000" noProof="0" dirty="0">
                        <a:ln>
                          <a:noFill/>
                        </a:ln>
                        <a:solidFill>
                          <a:srgbClr val="6B489D"/>
                        </a:solidFill>
                        <a:effectLst/>
                        <a:uLnTx/>
                        <a:uFillTx/>
                        <a:latin typeface="Trebuchet MS" panose="020B0603020202020204"/>
                        <a:ea typeface="+mn-ea"/>
                        <a:cs typeface="+mn-cs"/>
                      </a:endParaRP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a:t>
                      </a:r>
                      <a:endParaRPr lang="de-DE" sz="700" kern="1200" baseline="30000" dirty="0">
                        <a:solidFill>
                          <a:schemeClr val="tx1"/>
                        </a:solidFill>
                        <a:latin typeface="+mn-lt"/>
                        <a:ea typeface="+mn-ea"/>
                        <a:cs typeface="+mn-cs"/>
                      </a:endParaRPr>
                    </a:p>
                  </a:txBody>
                  <a:tcPr marL="45720" marR="45720">
                    <a:noFill/>
                  </a:tcPr>
                </a:tc>
                <a:extLst>
                  <a:ext uri="{0D108BD9-81ED-4DB2-BD59-A6C34878D82A}">
                    <a16:rowId xmlns:a16="http://schemas.microsoft.com/office/drawing/2014/main" val="1045454834"/>
                  </a:ext>
                </a:extLst>
              </a:tr>
            </a:tbl>
          </a:graphicData>
        </a:graphic>
      </p:graphicFrame>
      <p:sp>
        <p:nvSpPr>
          <p:cNvPr id="14" name="TextBox 13">
            <a:extLst>
              <a:ext uri="{FF2B5EF4-FFF2-40B4-BE49-F238E27FC236}">
                <a16:creationId xmlns:a16="http://schemas.microsoft.com/office/drawing/2014/main" id="{B3AC872A-0A7A-42B7-80E3-99E493274EA1}"/>
              </a:ext>
            </a:extLst>
          </p:cNvPr>
          <p:cNvSpPr txBox="1"/>
          <p:nvPr/>
        </p:nvSpPr>
        <p:spPr>
          <a:xfrm>
            <a:off x="1882211" y="75650"/>
            <a:ext cx="4934129" cy="830997"/>
          </a:xfrm>
          <a:prstGeom prst="rect">
            <a:avLst/>
          </a:prstGeom>
          <a:noFill/>
          <a:ln w="12700">
            <a:noFill/>
          </a:ln>
        </p:spPr>
        <p:txBody>
          <a:bodyPr wrap="square" rtlCol="0">
            <a:spAutoFit/>
          </a:bodyPr>
          <a:lstStyle/>
          <a:p>
            <a:r>
              <a:rPr lang="en-US" sz="2400" cap="all" dirty="0">
                <a:solidFill>
                  <a:schemeClr val="accent1"/>
                </a:solidFill>
                <a:latin typeface="+mj-lt"/>
              </a:rPr>
              <a:t>ALE DeskPhones</a:t>
            </a:r>
            <a:br>
              <a:rPr lang="en-US" sz="2400" cap="all" dirty="0">
                <a:solidFill>
                  <a:schemeClr val="accent1"/>
                </a:solidFill>
                <a:latin typeface="+mj-lt"/>
              </a:rPr>
            </a:br>
            <a:r>
              <a:rPr lang="en-US" sz="2400" cap="all" dirty="0" err="1">
                <a:solidFill>
                  <a:schemeClr val="accent1"/>
                </a:solidFill>
                <a:latin typeface="+mj-lt"/>
              </a:rPr>
              <a:t>EssentiaL</a:t>
            </a:r>
            <a:r>
              <a:rPr lang="en-US" sz="2400" cap="all" dirty="0">
                <a:solidFill>
                  <a:schemeClr val="accent1"/>
                </a:solidFill>
                <a:latin typeface="+mj-lt"/>
              </a:rPr>
              <a:t>-REIHE</a:t>
            </a:r>
          </a:p>
        </p:txBody>
      </p:sp>
      <p:sp>
        <p:nvSpPr>
          <p:cNvPr id="10" name="TextBox 9">
            <a:extLst>
              <a:ext uri="{FF2B5EF4-FFF2-40B4-BE49-F238E27FC236}">
                <a16:creationId xmlns:a16="http://schemas.microsoft.com/office/drawing/2014/main" id="{1C93C8CA-3889-4198-ADB6-3988ED3E7CA2}"/>
              </a:ext>
            </a:extLst>
          </p:cNvPr>
          <p:cNvSpPr txBox="1"/>
          <p:nvPr/>
        </p:nvSpPr>
        <p:spPr>
          <a:xfrm>
            <a:off x="1882211" y="4897279"/>
            <a:ext cx="1711260" cy="169277"/>
          </a:xfrm>
          <a:prstGeom prst="rect">
            <a:avLst/>
          </a:prstGeom>
          <a:noFill/>
        </p:spPr>
        <p:txBody>
          <a:bodyPr wrap="square" rtlCol="0">
            <a:spAutoFit/>
          </a:bodyPr>
          <a:lstStyle/>
          <a:p>
            <a:pPr marL="228600" indent="-228600">
              <a:buAutoNum type="arabicParenBoth"/>
            </a:pPr>
            <a:r>
              <a:rPr lang="en-US" sz="500" dirty="0" err="1">
                <a:solidFill>
                  <a:schemeClr val="tx2">
                    <a:lumMod val="50000"/>
                  </a:schemeClr>
                </a:solidFill>
              </a:rPr>
              <a:t>Im</a:t>
            </a:r>
            <a:r>
              <a:rPr lang="en-US" sz="500" dirty="0">
                <a:solidFill>
                  <a:schemeClr val="tx2">
                    <a:lumMod val="50000"/>
                  </a:schemeClr>
                </a:solidFill>
              </a:rPr>
              <a:t> IP-Modus</a:t>
            </a:r>
            <a:endParaRPr lang="fr-FR" sz="500" dirty="0">
              <a:solidFill>
                <a:schemeClr val="tx2">
                  <a:lumMod val="50000"/>
                </a:schemeClr>
              </a:solidFill>
            </a:endParaRPr>
          </a:p>
        </p:txBody>
      </p:sp>
      <p:sp>
        <p:nvSpPr>
          <p:cNvPr id="20" name="Rectangle 19">
            <a:extLst>
              <a:ext uri="{FF2B5EF4-FFF2-40B4-BE49-F238E27FC236}">
                <a16:creationId xmlns:a16="http://schemas.microsoft.com/office/drawing/2014/main" id="{3FF280B5-E1E0-40C0-9A21-4EDF831C4F3D}"/>
              </a:ext>
            </a:extLst>
          </p:cNvPr>
          <p:cNvSpPr/>
          <p:nvPr/>
        </p:nvSpPr>
        <p:spPr>
          <a:xfrm>
            <a:off x="4806845" y="566287"/>
            <a:ext cx="1035050" cy="408474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extBox 20">
            <a:extLst>
              <a:ext uri="{FF2B5EF4-FFF2-40B4-BE49-F238E27FC236}">
                <a16:creationId xmlns:a16="http://schemas.microsoft.com/office/drawing/2014/main" id="{2763314F-0AC3-437D-B5ED-27360224A974}"/>
              </a:ext>
            </a:extLst>
          </p:cNvPr>
          <p:cNvSpPr txBox="1"/>
          <p:nvPr/>
        </p:nvSpPr>
        <p:spPr>
          <a:xfrm>
            <a:off x="4806846" y="356801"/>
            <a:ext cx="1035050" cy="200055"/>
          </a:xfrm>
          <a:prstGeom prst="rect">
            <a:avLst/>
          </a:prstGeom>
          <a:solidFill>
            <a:schemeClr val="accent2"/>
          </a:solidFill>
          <a:ln w="38100">
            <a:solidFill>
              <a:schemeClr val="accent2"/>
            </a:solidFill>
          </a:ln>
        </p:spPr>
        <p:txBody>
          <a:bodyPr wrap="square" rtlCol="0">
            <a:spAutoFit/>
          </a:bodyPr>
          <a:lstStyle/>
          <a:p>
            <a:pPr algn="ctr"/>
            <a:r>
              <a:rPr lang="de-DE" sz="700" dirty="0">
                <a:solidFill>
                  <a:schemeClr val="bg1"/>
                </a:solidFill>
              </a:rPr>
              <a:t>populär</a:t>
            </a:r>
            <a:endParaRPr lang="en-US" sz="700" dirty="0">
              <a:solidFill>
                <a:schemeClr val="bg1"/>
              </a:solidFill>
            </a:endParaRPr>
          </a:p>
        </p:txBody>
      </p:sp>
      <p:pic>
        <p:nvPicPr>
          <p:cNvPr id="3" name="Picture 2" descr="A picture containing text, electronics, indoor, black&#10;&#10;Description automatically generated">
            <a:extLst>
              <a:ext uri="{FF2B5EF4-FFF2-40B4-BE49-F238E27FC236}">
                <a16:creationId xmlns:a16="http://schemas.microsoft.com/office/drawing/2014/main" id="{0388E1F9-C751-4DDC-9339-C58FE4B0D67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24909" y="950624"/>
            <a:ext cx="736999" cy="841555"/>
          </a:xfrm>
          <a:prstGeom prst="rect">
            <a:avLst/>
          </a:prstGeom>
        </p:spPr>
      </p:pic>
      <p:pic>
        <p:nvPicPr>
          <p:cNvPr id="5" name="Picture 4">
            <a:extLst>
              <a:ext uri="{FF2B5EF4-FFF2-40B4-BE49-F238E27FC236}">
                <a16:creationId xmlns:a16="http://schemas.microsoft.com/office/drawing/2014/main" id="{E3018D9C-7042-4985-806A-1A5C099055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26435" y="931497"/>
            <a:ext cx="747241" cy="841555"/>
          </a:xfrm>
          <a:prstGeom prst="rect">
            <a:avLst/>
          </a:prstGeom>
        </p:spPr>
      </p:pic>
      <p:pic>
        <p:nvPicPr>
          <p:cNvPr id="23" name="Picture 22">
            <a:extLst>
              <a:ext uri="{FF2B5EF4-FFF2-40B4-BE49-F238E27FC236}">
                <a16:creationId xmlns:a16="http://schemas.microsoft.com/office/drawing/2014/main" id="{4045E851-A165-434E-B3BE-2F97AE2323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33603" y="931496"/>
            <a:ext cx="747241" cy="841555"/>
          </a:xfrm>
          <a:prstGeom prst="rect">
            <a:avLst/>
          </a:prstGeom>
        </p:spPr>
      </p:pic>
      <p:pic>
        <p:nvPicPr>
          <p:cNvPr id="28" name="Picture 27">
            <a:extLst>
              <a:ext uri="{FF2B5EF4-FFF2-40B4-BE49-F238E27FC236}">
                <a16:creationId xmlns:a16="http://schemas.microsoft.com/office/drawing/2014/main" id="{4F49E2AB-B8E0-4696-B71D-DB545F1777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2055" y="645325"/>
            <a:ext cx="213526" cy="305298"/>
          </a:xfrm>
          <a:prstGeom prst="rect">
            <a:avLst/>
          </a:prstGeom>
        </p:spPr>
      </p:pic>
      <p:pic>
        <p:nvPicPr>
          <p:cNvPr id="29" name="Picture 28">
            <a:extLst>
              <a:ext uri="{FF2B5EF4-FFF2-40B4-BE49-F238E27FC236}">
                <a16:creationId xmlns:a16="http://schemas.microsoft.com/office/drawing/2014/main" id="{519F3EB6-91F8-4027-AC70-F426BAF902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37129" y="624212"/>
            <a:ext cx="213526" cy="305298"/>
          </a:xfrm>
          <a:prstGeom prst="rect">
            <a:avLst/>
          </a:prstGeom>
        </p:spPr>
      </p:pic>
      <p:grpSp>
        <p:nvGrpSpPr>
          <p:cNvPr id="22" name="Group 35">
            <a:extLst>
              <a:ext uri="{FF2B5EF4-FFF2-40B4-BE49-F238E27FC236}">
                <a16:creationId xmlns:a16="http://schemas.microsoft.com/office/drawing/2014/main" id="{A8AC8AE7-8DE0-4AC6-808F-CB02ED4F2057}"/>
              </a:ext>
            </a:extLst>
          </p:cNvPr>
          <p:cNvGrpSpPr/>
          <p:nvPr/>
        </p:nvGrpSpPr>
        <p:grpSpPr>
          <a:xfrm>
            <a:off x="7124343" y="255815"/>
            <a:ext cx="999320" cy="221456"/>
            <a:chOff x="219075" y="6134100"/>
            <a:chExt cx="957263" cy="295275"/>
          </a:xfrm>
        </p:grpSpPr>
        <p:sp>
          <p:nvSpPr>
            <p:cNvPr id="24" name="Rounded Rectangle 36">
              <a:hlinkClick r:id="rId5"/>
              <a:extLst>
                <a:ext uri="{FF2B5EF4-FFF2-40B4-BE49-F238E27FC236}">
                  <a16:creationId xmlns:a16="http://schemas.microsoft.com/office/drawing/2014/main" id="{551601AE-16C0-4DFD-B62C-B9FF9D26D9B1}"/>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25" name="Group 52">
              <a:extLst>
                <a:ext uri="{FF2B5EF4-FFF2-40B4-BE49-F238E27FC236}">
                  <a16:creationId xmlns:a16="http://schemas.microsoft.com/office/drawing/2014/main" id="{DD8ABF7B-A5A7-4604-A693-337FA49F6E5E}"/>
                </a:ext>
              </a:extLst>
            </p:cNvPr>
            <p:cNvGrpSpPr>
              <a:grpSpLocks noChangeAspect="1"/>
            </p:cNvGrpSpPr>
            <p:nvPr/>
          </p:nvGrpSpPr>
          <p:grpSpPr>
            <a:xfrm>
              <a:off x="285750" y="6206807"/>
              <a:ext cx="140494" cy="148690"/>
              <a:chOff x="4219575" y="5762625"/>
              <a:chExt cx="468000" cy="495300"/>
            </a:xfrm>
          </p:grpSpPr>
          <p:sp>
            <p:nvSpPr>
              <p:cNvPr id="26" name="Down Arrow 38">
                <a:extLst>
                  <a:ext uri="{FF2B5EF4-FFF2-40B4-BE49-F238E27FC236}">
                    <a16:creationId xmlns:a16="http://schemas.microsoft.com/office/drawing/2014/main" id="{F582CB77-B08C-4791-8D3E-ABE4F0674976}"/>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 name="Straight Connector 39">
                <a:extLst>
                  <a:ext uri="{FF2B5EF4-FFF2-40B4-BE49-F238E27FC236}">
                    <a16:creationId xmlns:a16="http://schemas.microsoft.com/office/drawing/2014/main" id="{E5472959-4C76-448C-B225-7F888B907CA3}"/>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3507651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2675" y="3307946"/>
            <a:ext cx="7390874" cy="940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100" b="1" dirty="0">
                <a:solidFill>
                  <a:schemeClr val="tx1"/>
                </a:solidFill>
                <a:latin typeface="Trebuchet MS" pitchFamily="34" charset="0"/>
              </a:rPr>
              <a:t>Details der Lösung</a:t>
            </a:r>
          </a:p>
          <a:p>
            <a:r>
              <a:rPr lang="de-DE" sz="900" dirty="0">
                <a:solidFill>
                  <a:schemeClr val="tx2">
                    <a:lumMod val="50000"/>
                  </a:schemeClr>
                </a:solidFill>
              </a:rPr>
              <a:t>Hybrider RJ45-Anschluss für digitale und IP-Netzwerke, ferngesteuerte digitale Konnektivität, IP/PoE-Upgrade zu jeder Zeit, VPN für sichere Telearbeit*, optionales Farbdisplaymodul mit 20 Tasten, optionale Alphabetische Tastatur, seitlicher USB-A-Anschluss und USB-C-Anschluss für Headset, Optimierter Zugriff auf ALE-Telefonfunktionen, 2x5 kontextabhängige Tasten mit LEDs, bis zu 56 kontextabhängige Tasten </a:t>
            </a:r>
            <a:r>
              <a:rPr lang="de-DE" sz="900" dirty="0" err="1">
                <a:solidFill>
                  <a:schemeClr val="tx2">
                    <a:lumMod val="50000"/>
                  </a:schemeClr>
                </a:solidFill>
              </a:rPr>
              <a:t>anzeigbar</a:t>
            </a:r>
            <a:r>
              <a:rPr lang="de-DE" sz="900" dirty="0">
                <a:solidFill>
                  <a:schemeClr val="tx2">
                    <a:lumMod val="50000"/>
                  </a:schemeClr>
                </a:solidFill>
              </a:rPr>
              <a:t>, 4-Wege-Navigation, </a:t>
            </a:r>
            <a:r>
              <a:rPr lang="de-DE" sz="900" dirty="0" err="1">
                <a:solidFill>
                  <a:schemeClr val="tx2">
                    <a:lumMod val="50000"/>
                  </a:schemeClr>
                </a:solidFill>
              </a:rPr>
              <a:t>Wideband</a:t>
            </a:r>
            <a:r>
              <a:rPr lang="de-DE" sz="900" dirty="0">
                <a:solidFill>
                  <a:schemeClr val="tx2">
                    <a:lumMod val="50000"/>
                  </a:schemeClr>
                </a:solidFill>
              </a:rPr>
              <a:t>-Audio - OPUS-kompatibel</a:t>
            </a:r>
            <a:r>
              <a:rPr lang="de-DE" sz="900" baseline="30000" dirty="0">
                <a:solidFill>
                  <a:schemeClr val="tx2">
                    <a:lumMod val="50000"/>
                  </a:schemeClr>
                </a:solidFill>
              </a:rPr>
              <a:t>(1) </a:t>
            </a:r>
            <a:r>
              <a:rPr lang="de-DE" sz="900" dirty="0">
                <a:solidFill>
                  <a:schemeClr val="tx2">
                    <a:lumMod val="50000"/>
                  </a:schemeClr>
                </a:solidFill>
              </a:rPr>
              <a:t>, kabelgebundener Hörer und </a:t>
            </a:r>
            <a:r>
              <a:rPr lang="de-DE" sz="900" dirty="0" err="1">
                <a:solidFill>
                  <a:schemeClr val="tx2">
                    <a:lumMod val="50000"/>
                  </a:schemeClr>
                </a:solidFill>
              </a:rPr>
              <a:t>Wideband</a:t>
            </a:r>
            <a:r>
              <a:rPr lang="de-DE" sz="900" dirty="0">
                <a:solidFill>
                  <a:schemeClr val="tx2">
                    <a:lumMod val="50000"/>
                  </a:schemeClr>
                </a:solidFill>
              </a:rPr>
              <a:t>-Freisprecheinrichtung, Vollduplex-Audio, kabelgebundene Headsets kompatibel</a:t>
            </a:r>
          </a:p>
        </p:txBody>
      </p:sp>
      <p:sp>
        <p:nvSpPr>
          <p:cNvPr id="6" name="Rectangle 5"/>
          <p:cNvSpPr/>
          <p:nvPr/>
        </p:nvSpPr>
        <p:spPr>
          <a:xfrm>
            <a:off x="5137151" y="761804"/>
            <a:ext cx="4033914" cy="2554545"/>
          </a:xfrm>
          <a:prstGeom prst="rect">
            <a:avLst/>
          </a:prstGeom>
        </p:spPr>
        <p:txBody>
          <a:bodyPr wrap="square">
            <a:spAutoFit/>
          </a:bodyPr>
          <a:lstStyle/>
          <a:p>
            <a:pPr>
              <a:spcBef>
                <a:spcPts val="0"/>
              </a:spcBef>
              <a:buClr>
                <a:srgbClr val="00549F"/>
              </a:buClr>
            </a:pPr>
            <a:r>
              <a:rPr lang="de-DE" sz="1100" b="1" dirty="0">
                <a:solidFill>
                  <a:srgbClr val="6B489D"/>
                </a:solidFill>
                <a:latin typeface="Trebuchet MS" pitchFamily="34" charset="0"/>
              </a:rPr>
              <a:t>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Hybride digitale/IP-Flexibilität</a:t>
            </a:r>
          </a:p>
          <a:p>
            <a:pPr marL="180000" indent="-180975">
              <a:spcBef>
                <a:spcPts val="0"/>
              </a:spcBef>
              <a:buClr>
                <a:srgbClr val="00549F"/>
              </a:buClr>
              <a:buFontTx/>
              <a:buChar char="•"/>
            </a:pPr>
            <a:r>
              <a:rPr lang="de-DE" sz="900" dirty="0">
                <a:solidFill>
                  <a:schemeClr val="tx2"/>
                </a:solidFill>
                <a:latin typeface="Trebuchet MS" pitchFamily="34" charset="0"/>
              </a:rPr>
              <a:t>Großes Farbdisplay für einfaches Anrufmanagement</a:t>
            </a:r>
          </a:p>
          <a:p>
            <a:pPr marL="180000" indent="-180975">
              <a:spcBef>
                <a:spcPts val="0"/>
              </a:spcBef>
              <a:buClr>
                <a:srgbClr val="00549F"/>
              </a:buClr>
              <a:buFontTx/>
              <a:buChar char="•"/>
            </a:pPr>
            <a:r>
              <a:rPr lang="de-DE" sz="900" dirty="0">
                <a:solidFill>
                  <a:schemeClr val="tx2"/>
                </a:solidFill>
                <a:latin typeface="Trebuchet MS" pitchFamily="34" charset="0"/>
              </a:rPr>
              <a:t>Ausgezeichnetes </a:t>
            </a:r>
            <a:r>
              <a:rPr lang="de-DE" sz="900" dirty="0" err="1">
                <a:solidFill>
                  <a:schemeClr val="tx2"/>
                </a:solidFill>
                <a:latin typeface="Trebuchet MS" pitchFamily="34" charset="0"/>
              </a:rPr>
              <a:t>Wideband</a:t>
            </a:r>
            <a:r>
              <a:rPr lang="de-DE" sz="900" dirty="0">
                <a:solidFill>
                  <a:schemeClr val="tx2"/>
                </a:solidFill>
                <a:latin typeface="Trebuchet MS" pitchFamily="34" charset="0"/>
              </a:rPr>
              <a:t>-Audioerlebnis </a:t>
            </a:r>
            <a:r>
              <a:rPr lang="de-DE" sz="900" baseline="30000" dirty="0">
                <a:solidFill>
                  <a:schemeClr val="tx2"/>
                </a:solidFill>
                <a:latin typeface="Trebuchet MS" pitchFamily="34" charset="0"/>
              </a:rPr>
              <a:t>(1)</a:t>
            </a:r>
          </a:p>
          <a:p>
            <a:pPr marL="180000" indent="-180975">
              <a:spcBef>
                <a:spcPts val="0"/>
              </a:spcBef>
              <a:buClr>
                <a:srgbClr val="00549F"/>
              </a:buClr>
              <a:buFontTx/>
              <a:buChar char="•"/>
            </a:pPr>
            <a:r>
              <a:rPr lang="de-DE" sz="900" dirty="0">
                <a:solidFill>
                  <a:schemeClr val="tx2"/>
                </a:solidFill>
                <a:latin typeface="Trebuchet MS" pitchFamily="34" charset="0"/>
              </a:rPr>
              <a:t>Alphabetische Tastatur- und Beistellmodul-Optionen </a:t>
            </a:r>
            <a:endParaRPr lang="de-DE" sz="500" b="1" baseline="30000" dirty="0">
              <a:latin typeface="Trebuchet MS" pitchFamily="34" charset="0"/>
            </a:endParaRPr>
          </a:p>
          <a:p>
            <a:pPr>
              <a:spcBef>
                <a:spcPts val="0"/>
              </a:spcBef>
              <a:buClr>
                <a:srgbClr val="00549F"/>
              </a:buClr>
            </a:pPr>
            <a:r>
              <a:rPr lang="de-DE" sz="1100" b="1" dirty="0">
                <a:latin typeface="Trebuchet MS" pitchFamily="34" charset="0"/>
              </a:rPr>
              <a:t>Vorteile</a:t>
            </a: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Kommunikation aus jedem Netz</a:t>
            </a:r>
            <a:r>
              <a:rPr lang="de-DE" sz="800" dirty="0">
                <a:solidFill>
                  <a:schemeClr val="tx2"/>
                </a:solidFill>
                <a:latin typeface="Trebuchet MS" pitchFamily="34" charset="0"/>
              </a:rPr>
              <a:t>: Jederzeit auf IP umsteigen: Dieses Hybridmodell funktioniert auch über IP und zu Hause für die Telearbeit.</a:t>
            </a: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Verbessern Sie die Kundenzufriedenheit</a:t>
            </a:r>
            <a:r>
              <a:rPr lang="de-DE" sz="800" dirty="0">
                <a:solidFill>
                  <a:schemeClr val="tx2"/>
                </a:solidFill>
                <a:latin typeface="Trebuchet MS" pitchFamily="34" charset="0"/>
              </a:rPr>
              <a:t>: Sie können jederzeit auf IP umsteigen. </a:t>
            </a:r>
          </a:p>
          <a:p>
            <a:pPr marL="180000" indent="-180975" eaLnBrk="0" hangingPunct="0">
              <a:spcBef>
                <a:spcPts val="0"/>
              </a:spcBef>
              <a:buClr>
                <a:srgbClr val="00549F"/>
              </a:buClr>
              <a:buFontTx/>
              <a:buChar char="•"/>
              <a:defRPr/>
            </a:pPr>
            <a:r>
              <a:rPr lang="de-DE" sz="800" dirty="0">
                <a:solidFill>
                  <a:schemeClr val="tx2"/>
                </a:solidFill>
                <a:latin typeface="Trebuchet MS" pitchFamily="34" charset="0"/>
              </a:rPr>
              <a:t>Mit dem großen Display, der alphabetischen Tastatur und dem Tastenmodul, das eine intuitive Navigation ermöglicht, können Sie </a:t>
            </a:r>
            <a:r>
              <a:rPr lang="de-DE" sz="800" b="1" dirty="0">
                <a:solidFill>
                  <a:schemeClr val="tx2"/>
                </a:solidFill>
                <a:latin typeface="Trebuchet MS" pitchFamily="34" charset="0"/>
              </a:rPr>
              <a:t>eine große Anzahl von Anrufen erfolgreich abwickeln.</a:t>
            </a:r>
            <a:endParaRPr lang="de-DE" sz="200" dirty="0">
              <a:solidFill>
                <a:schemeClr val="tx2"/>
              </a:solidFill>
              <a:latin typeface="Trebuchet MS" pitchFamily="34" charset="0"/>
            </a:endParaRPr>
          </a:p>
          <a:p>
            <a:pPr>
              <a:spcBef>
                <a:spcPts val="0"/>
              </a:spcBef>
              <a:buClr>
                <a:srgbClr val="00549F"/>
              </a:buClr>
            </a:pPr>
            <a:r>
              <a:rPr lang="de-DE" sz="1100" b="1" dirty="0">
                <a:latin typeface="Trebuchet MS" pitchFamily="34" charset="0"/>
              </a:rPr>
              <a:t>Optionen</a:t>
            </a:r>
          </a:p>
          <a:p>
            <a:pPr marL="180000" indent="-180975">
              <a:buClr>
                <a:srgbClr val="00549F"/>
              </a:buClr>
              <a:buFontTx/>
              <a:buChar char="•"/>
            </a:pPr>
            <a:r>
              <a:rPr lang="de-DE" sz="700" dirty="0">
                <a:solidFill>
                  <a:schemeClr val="tx2"/>
                </a:solidFill>
                <a:latin typeface="Trebuchet MS" pitchFamily="34" charset="0"/>
              </a:rPr>
              <a:t>3ML37010DE ALE-10 Alphabetische Tastatur </a:t>
            </a:r>
            <a:r>
              <a:rPr lang="de-DE" sz="700" dirty="0" err="1">
                <a:solidFill>
                  <a:schemeClr val="tx2"/>
                </a:solidFill>
                <a:latin typeface="Trebuchet MS" pitchFamily="34" charset="0"/>
              </a:rPr>
              <a:t>Qwertz</a:t>
            </a:r>
            <a:endParaRPr lang="de-DE" sz="700" dirty="0">
              <a:solidFill>
                <a:schemeClr val="tx2"/>
              </a:solidFill>
              <a:latin typeface="Trebuchet MS" pitchFamily="34" charset="0"/>
            </a:endParaRPr>
          </a:p>
          <a:p>
            <a:pPr marL="180000" indent="-180975">
              <a:spcBef>
                <a:spcPts val="0"/>
              </a:spcBef>
              <a:buClr>
                <a:srgbClr val="00549F"/>
              </a:buClr>
              <a:buFontTx/>
              <a:buChar char="•"/>
            </a:pPr>
            <a:r>
              <a:rPr lang="de-DE" sz="700" dirty="0">
                <a:solidFill>
                  <a:schemeClr val="tx2"/>
                </a:solidFill>
                <a:latin typeface="Trebuchet MS" pitchFamily="34" charset="0"/>
              </a:rPr>
              <a:t>3ML37010FR ALE-10 Alphabetische Tastatur Azerty</a:t>
            </a:r>
          </a:p>
          <a:p>
            <a:pPr marL="180000" indent="-180975">
              <a:buClr>
                <a:srgbClr val="00549F"/>
              </a:buClr>
              <a:buFontTx/>
              <a:buChar char="•"/>
            </a:pPr>
            <a:r>
              <a:rPr lang="de-DE" sz="700" dirty="0">
                <a:solidFill>
                  <a:schemeClr val="tx2"/>
                </a:solidFill>
                <a:latin typeface="Trebuchet MS" pitchFamily="34" charset="0"/>
              </a:rPr>
              <a:t>3ML37010DW ALE-10 Alphabetische Tastatur Qwerty</a:t>
            </a:r>
          </a:p>
          <a:p>
            <a:pPr marL="180000" indent="-180975">
              <a:buClr>
                <a:srgbClr val="00549F"/>
              </a:buClr>
              <a:buFontTx/>
              <a:buChar char="•"/>
            </a:pPr>
            <a:r>
              <a:rPr lang="de-DE" sz="700" dirty="0">
                <a:solidFill>
                  <a:schemeClr val="tx2"/>
                </a:solidFill>
                <a:latin typeface="Trebuchet MS" pitchFamily="34" charset="0"/>
              </a:rPr>
              <a:t>3MK27007AA EM200 Farb-Erweiterungsmodul</a:t>
            </a:r>
            <a:r>
              <a:rPr lang="de-DE" sz="700" baseline="30000" dirty="0">
                <a:solidFill>
                  <a:schemeClr val="tx2"/>
                </a:solidFill>
                <a:latin typeface="Trebuchet MS" pitchFamily="34" charset="0"/>
              </a:rPr>
              <a:t>(2)</a:t>
            </a:r>
          </a:p>
          <a:p>
            <a:pPr marL="180000" indent="-180975">
              <a:spcBef>
                <a:spcPts val="0"/>
              </a:spcBef>
              <a:buClr>
                <a:srgbClr val="00549F"/>
              </a:buClr>
              <a:buFontTx/>
              <a:buChar char="•"/>
            </a:pPr>
            <a:r>
              <a:rPr lang="de-DE" sz="700" dirty="0">
                <a:solidFill>
                  <a:schemeClr val="tx2"/>
                </a:solidFill>
                <a:latin typeface="Trebuchet MS" pitchFamily="34" charset="0"/>
              </a:rPr>
              <a:t>3MK27008AA Wandhalterung</a:t>
            </a:r>
          </a:p>
        </p:txBody>
      </p:sp>
      <p:sp>
        <p:nvSpPr>
          <p:cNvPr id="2" name="Espace réservé du texte 1">
            <a:extLst>
              <a:ext uri="{FF2B5EF4-FFF2-40B4-BE49-F238E27FC236}">
                <a16:creationId xmlns:a16="http://schemas.microsoft.com/office/drawing/2014/main" id="{2493BA39-6598-4072-B20F-F0D6AB2D4F8C}"/>
              </a:ext>
            </a:extLst>
          </p:cNvPr>
          <p:cNvSpPr>
            <a:spLocks noGrp="1"/>
          </p:cNvSpPr>
          <p:nvPr>
            <p:ph type="body" sz="quarter" idx="4294967295"/>
          </p:nvPr>
        </p:nvSpPr>
        <p:spPr>
          <a:xfrm>
            <a:off x="1753127" y="198438"/>
            <a:ext cx="6849095" cy="667306"/>
          </a:xfrm>
          <a:prstGeom prst="rect">
            <a:avLst/>
          </a:prstGeom>
        </p:spPr>
        <p:txBody>
          <a:bodyPr/>
          <a:lstStyle/>
          <a:p>
            <a:pPr marL="0" indent="0">
              <a:buNone/>
            </a:pPr>
            <a:r>
              <a:rPr lang="de-DE" sz="2000">
                <a:latin typeface="+mn-lt"/>
              </a:rPr>
              <a:t>ALE-30H DESKPHONE</a:t>
            </a:r>
            <a:br>
              <a:rPr lang="de-DE" sz="2000">
                <a:latin typeface="+mn-lt"/>
              </a:rPr>
            </a:br>
            <a:r>
              <a:rPr lang="de-DE" sz="1400">
                <a:latin typeface="+mn-lt"/>
              </a:rPr>
              <a:t>HYBRIDES DIGITAL/IP PHONE MIT FARBDISPLAY</a:t>
            </a:r>
          </a:p>
        </p:txBody>
      </p:sp>
      <p:sp>
        <p:nvSpPr>
          <p:cNvPr id="39" name="Rectangle 38"/>
          <p:cNvSpPr/>
          <p:nvPr/>
        </p:nvSpPr>
        <p:spPr>
          <a:xfrm>
            <a:off x="1957061" y="4297562"/>
            <a:ext cx="2032650"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Digitale/IP-Hybrid-Flexibilität</a:t>
            </a:r>
          </a:p>
        </p:txBody>
      </p:sp>
      <p:sp>
        <p:nvSpPr>
          <p:cNvPr id="40" name="Rectangle 39"/>
          <p:cNvSpPr/>
          <p:nvPr/>
        </p:nvSpPr>
        <p:spPr>
          <a:xfrm>
            <a:off x="6569573" y="4297562"/>
            <a:ext cx="2032649"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IP Breitband Audio</a:t>
            </a:r>
          </a:p>
        </p:txBody>
      </p:sp>
      <p:sp>
        <p:nvSpPr>
          <p:cNvPr id="41" name="Rectangle 40"/>
          <p:cNvSpPr/>
          <p:nvPr/>
        </p:nvSpPr>
        <p:spPr>
          <a:xfrm>
            <a:off x="4296211" y="4297562"/>
            <a:ext cx="2032650"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Großes 3,5"-Farbdisplay</a:t>
            </a:r>
          </a:p>
        </p:txBody>
      </p:sp>
      <p:pic>
        <p:nvPicPr>
          <p:cNvPr id="4" name="Picture 3">
            <a:extLst>
              <a:ext uri="{FF2B5EF4-FFF2-40B4-BE49-F238E27FC236}">
                <a16:creationId xmlns:a16="http://schemas.microsoft.com/office/drawing/2014/main" id="{46E73EC3-B297-4E64-9A69-0EB6EB52D55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03263" y="914553"/>
            <a:ext cx="1748261" cy="2198568"/>
          </a:xfrm>
          <a:prstGeom prst="rect">
            <a:avLst/>
          </a:prstGeom>
        </p:spPr>
      </p:pic>
      <p:pic>
        <p:nvPicPr>
          <p:cNvPr id="17" name="Picture 16">
            <a:extLst>
              <a:ext uri="{FF2B5EF4-FFF2-40B4-BE49-F238E27FC236}">
                <a16:creationId xmlns:a16="http://schemas.microsoft.com/office/drawing/2014/main" id="{B25E28C7-E7D3-4BBE-A7EF-FA885175D4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00405" y="1835554"/>
            <a:ext cx="1602858" cy="1156676"/>
          </a:xfrm>
          <a:prstGeom prst="rect">
            <a:avLst/>
          </a:prstGeom>
        </p:spPr>
      </p:pic>
      <p:pic>
        <p:nvPicPr>
          <p:cNvPr id="27" name="Picture 26">
            <a:extLst>
              <a:ext uri="{FF2B5EF4-FFF2-40B4-BE49-F238E27FC236}">
                <a16:creationId xmlns:a16="http://schemas.microsoft.com/office/drawing/2014/main" id="{43D61FF2-95FC-417F-9238-02B48944A7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02674" y="991941"/>
            <a:ext cx="573473" cy="819947"/>
          </a:xfrm>
          <a:prstGeom prst="rect">
            <a:avLst/>
          </a:prstGeom>
        </p:spPr>
      </p:pic>
      <p:pic>
        <p:nvPicPr>
          <p:cNvPr id="20" name="Picture 20" descr="Graphical user interface, application&#10;&#10;Description automatically generated">
            <a:extLst>
              <a:ext uri="{FF2B5EF4-FFF2-40B4-BE49-F238E27FC236}">
                <a16:creationId xmlns:a16="http://schemas.microsoft.com/office/drawing/2014/main" id="{74102BED-DBF1-4BB4-88F5-8C60ACB6F14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011517" y="2534643"/>
            <a:ext cx="452937" cy="335359"/>
          </a:xfrm>
          <a:prstGeom prst="rect">
            <a:avLst/>
          </a:prstGeom>
        </p:spPr>
      </p:pic>
      <p:pic>
        <p:nvPicPr>
          <p:cNvPr id="22" name="Picture 28" descr="A picture containing graphical user interface&#10;&#10;Description automatically generated">
            <a:extLst>
              <a:ext uri="{FF2B5EF4-FFF2-40B4-BE49-F238E27FC236}">
                <a16:creationId xmlns:a16="http://schemas.microsoft.com/office/drawing/2014/main" id="{A02BAD2E-45B4-46F7-BE4A-E2E4F6EDED5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099642" y="2935935"/>
            <a:ext cx="303695" cy="242674"/>
          </a:xfrm>
          <a:prstGeom prst="rect">
            <a:avLst/>
          </a:prstGeom>
        </p:spPr>
      </p:pic>
      <p:pic>
        <p:nvPicPr>
          <p:cNvPr id="24" name="Image 23">
            <a:extLst>
              <a:ext uri="{FF2B5EF4-FFF2-40B4-BE49-F238E27FC236}">
                <a16:creationId xmlns:a16="http://schemas.microsoft.com/office/drawing/2014/main" id="{15D33B6A-40C9-43B8-ADED-7F7DFA199C46}"/>
              </a:ext>
            </a:extLst>
          </p:cNvPr>
          <p:cNvPicPr>
            <a:picLocks noChangeAspect="1"/>
          </p:cNvPicPr>
          <p:nvPr/>
        </p:nvPicPr>
        <p:blipFill>
          <a:blip r:embed="rId7"/>
          <a:stretch>
            <a:fillRect/>
          </a:stretch>
        </p:blipFill>
        <p:spPr>
          <a:xfrm>
            <a:off x="8566991" y="2640634"/>
            <a:ext cx="351098" cy="650563"/>
          </a:xfrm>
          <a:prstGeom prst="rect">
            <a:avLst/>
          </a:prstGeom>
        </p:spPr>
      </p:pic>
      <p:sp>
        <p:nvSpPr>
          <p:cNvPr id="25" name="Rectangle 24">
            <a:extLst>
              <a:ext uri="{FF2B5EF4-FFF2-40B4-BE49-F238E27FC236}">
                <a16:creationId xmlns:a16="http://schemas.microsoft.com/office/drawing/2014/main" id="{81CD6A9C-8B89-4643-99EF-B52AE4BF5805}"/>
              </a:ext>
            </a:extLst>
          </p:cNvPr>
          <p:cNvSpPr/>
          <p:nvPr/>
        </p:nvSpPr>
        <p:spPr>
          <a:xfrm>
            <a:off x="3805866" y="3060525"/>
            <a:ext cx="896399" cy="246221"/>
          </a:xfrm>
          <a:prstGeom prst="rect">
            <a:avLst/>
          </a:prstGeom>
        </p:spPr>
        <p:txBody>
          <a:bodyPr wrap="none">
            <a:spAutoFit/>
          </a:bodyPr>
          <a:lstStyle/>
          <a:p>
            <a:r>
              <a:rPr lang="de-DE" sz="1000"/>
              <a:t>3ML37030AA</a:t>
            </a:r>
          </a:p>
        </p:txBody>
      </p:sp>
      <p:grpSp>
        <p:nvGrpSpPr>
          <p:cNvPr id="26" name="Group 35">
            <a:extLst>
              <a:ext uri="{FF2B5EF4-FFF2-40B4-BE49-F238E27FC236}">
                <a16:creationId xmlns:a16="http://schemas.microsoft.com/office/drawing/2014/main" id="{E08965E7-6937-4CC5-A5CC-DCA2A2A80051}"/>
              </a:ext>
            </a:extLst>
          </p:cNvPr>
          <p:cNvGrpSpPr/>
          <p:nvPr/>
        </p:nvGrpSpPr>
        <p:grpSpPr>
          <a:xfrm>
            <a:off x="7941913" y="203021"/>
            <a:ext cx="999320" cy="221456"/>
            <a:chOff x="219075" y="6134100"/>
            <a:chExt cx="957263" cy="295275"/>
          </a:xfrm>
        </p:grpSpPr>
        <p:sp>
          <p:nvSpPr>
            <p:cNvPr id="28" name="Rounded Rectangle 36">
              <a:hlinkClick r:id="rId8"/>
              <a:extLst>
                <a:ext uri="{FF2B5EF4-FFF2-40B4-BE49-F238E27FC236}">
                  <a16:creationId xmlns:a16="http://schemas.microsoft.com/office/drawing/2014/main" id="{D04D928C-CEDE-4BE1-BF5A-F0D07C1104F5}"/>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a:solidFill>
                    <a:schemeClr val="bg1"/>
                  </a:solidFill>
                  <a:latin typeface="Trebuchet MS" pitchFamily="34" charset="0"/>
                </a:rPr>
                <a:t>Herunterladen</a:t>
              </a:r>
            </a:p>
          </p:txBody>
        </p:sp>
        <p:grpSp>
          <p:nvGrpSpPr>
            <p:cNvPr id="29" name="Group 52">
              <a:extLst>
                <a:ext uri="{FF2B5EF4-FFF2-40B4-BE49-F238E27FC236}">
                  <a16:creationId xmlns:a16="http://schemas.microsoft.com/office/drawing/2014/main" id="{DC447852-1F86-4D94-8100-3A7D3C33893C}"/>
                </a:ext>
              </a:extLst>
            </p:cNvPr>
            <p:cNvGrpSpPr>
              <a:grpSpLocks noChangeAspect="1"/>
            </p:cNvGrpSpPr>
            <p:nvPr/>
          </p:nvGrpSpPr>
          <p:grpSpPr>
            <a:xfrm>
              <a:off x="285750" y="6206807"/>
              <a:ext cx="140494" cy="148690"/>
              <a:chOff x="4219575" y="5762625"/>
              <a:chExt cx="468000" cy="495300"/>
            </a:xfrm>
          </p:grpSpPr>
          <p:sp>
            <p:nvSpPr>
              <p:cNvPr id="30" name="Down Arrow 38">
                <a:extLst>
                  <a:ext uri="{FF2B5EF4-FFF2-40B4-BE49-F238E27FC236}">
                    <a16:creationId xmlns:a16="http://schemas.microsoft.com/office/drawing/2014/main" id="{BAEB1D01-AE08-4262-9F60-55462769723B}"/>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31" name="Straight Connector 39">
                <a:extLst>
                  <a:ext uri="{FF2B5EF4-FFF2-40B4-BE49-F238E27FC236}">
                    <a16:creationId xmlns:a16="http://schemas.microsoft.com/office/drawing/2014/main" id="{084A29F5-EBB1-4EF8-8C3C-8C3FAC81AD29}"/>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1" name="TextBox 22">
            <a:extLst>
              <a:ext uri="{FF2B5EF4-FFF2-40B4-BE49-F238E27FC236}">
                <a16:creationId xmlns:a16="http://schemas.microsoft.com/office/drawing/2014/main" id="{3BF9EFC8-2222-4BD1-B492-349919669FD5}"/>
              </a:ext>
            </a:extLst>
          </p:cNvPr>
          <p:cNvSpPr txBox="1"/>
          <p:nvPr/>
        </p:nvSpPr>
        <p:spPr>
          <a:xfrm>
            <a:off x="1702675" y="4828550"/>
            <a:ext cx="2705773" cy="276999"/>
          </a:xfrm>
          <a:prstGeom prst="rect">
            <a:avLst/>
          </a:prstGeom>
          <a:noFill/>
        </p:spPr>
        <p:txBody>
          <a:bodyPr wrap="square" rtlCol="0">
            <a:spAutoFit/>
          </a:bodyPr>
          <a:lstStyle/>
          <a:p>
            <a:r>
              <a:rPr lang="de-DE" sz="600" dirty="0">
                <a:solidFill>
                  <a:schemeClr val="tx2">
                    <a:lumMod val="50000"/>
                  </a:schemeClr>
                </a:solidFill>
              </a:rPr>
              <a:t>(1) nur im IP Modus</a:t>
            </a:r>
          </a:p>
          <a:p>
            <a:r>
              <a:rPr lang="de-DE" sz="600" dirty="0">
                <a:solidFill>
                  <a:schemeClr val="tx2">
                    <a:lumMod val="50000"/>
                  </a:schemeClr>
                </a:solidFill>
              </a:rPr>
              <a:t>(2) Optionales Netzteil erforderlich, je nach Kontext digital oder IP</a:t>
            </a:r>
          </a:p>
        </p:txBody>
      </p:sp>
    </p:spTree>
    <p:extLst>
      <p:ext uri="{BB962C8B-B14F-4D97-AF65-F5344CB8AC3E}">
        <p14:creationId xmlns:p14="http://schemas.microsoft.com/office/powerpoint/2010/main" val="195677339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2675" y="3348546"/>
            <a:ext cx="7288925" cy="994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100" b="1" dirty="0">
                <a:solidFill>
                  <a:schemeClr val="tx1"/>
                </a:solidFill>
                <a:latin typeface="Trebuchet MS" pitchFamily="34" charset="0"/>
              </a:rPr>
              <a:t>Details der Lösung</a:t>
            </a:r>
          </a:p>
          <a:p>
            <a:r>
              <a:rPr lang="fr-FR" sz="900" dirty="0">
                <a:solidFill>
                  <a:schemeClr val="tx2">
                    <a:lumMod val="50000"/>
                  </a:schemeClr>
                </a:solidFill>
              </a:rPr>
              <a:t>Hybrider RJ45-Anschluss für digitale und IP-Netzwerke, ferngesteuerte digitale Konnektivität, IP/POE-Upgrade jederzeit möglich, VPN für sichere Telearbeit*, </a:t>
            </a:r>
            <a:r>
              <a:rPr lang="fr-FR" sz="900" dirty="0" err="1">
                <a:solidFill>
                  <a:schemeClr val="tx2">
                    <a:lumMod val="50000"/>
                  </a:schemeClr>
                </a:solidFill>
              </a:rPr>
              <a:t>Wideband</a:t>
            </a:r>
            <a:r>
              <a:rPr lang="fr-FR" sz="900" dirty="0">
                <a:solidFill>
                  <a:schemeClr val="tx2">
                    <a:lumMod val="50000"/>
                  </a:schemeClr>
                </a:solidFill>
              </a:rPr>
              <a:t>-Audio - OPUS-</a:t>
            </a:r>
            <a:r>
              <a:rPr lang="fr-FR" sz="900" dirty="0" err="1">
                <a:solidFill>
                  <a:schemeClr val="tx2">
                    <a:lumMod val="50000"/>
                  </a:schemeClr>
                </a:solidFill>
              </a:rPr>
              <a:t>kompatibel</a:t>
            </a:r>
            <a:r>
              <a:rPr lang="en-US" sz="900" baseline="30000" dirty="0">
                <a:solidFill>
                  <a:schemeClr val="tx2"/>
                </a:solidFill>
                <a:latin typeface="Trebuchet MS" pitchFamily="34" charset="0"/>
              </a:rPr>
              <a:t>(1)</a:t>
            </a:r>
            <a:r>
              <a:rPr lang="fr-FR" sz="900" dirty="0">
                <a:solidFill>
                  <a:schemeClr val="tx2">
                    <a:lumMod val="50000"/>
                  </a:schemeClr>
                </a:solidFill>
              </a:rPr>
              <a:t>, kabelgebundener Hörer </a:t>
            </a:r>
            <a:r>
              <a:rPr lang="fr-FR" sz="900" dirty="0" err="1">
                <a:solidFill>
                  <a:schemeClr val="tx2">
                    <a:lumMod val="50000"/>
                  </a:schemeClr>
                </a:solidFill>
              </a:rPr>
              <a:t>und</a:t>
            </a:r>
            <a:r>
              <a:rPr lang="fr-FR" sz="900" dirty="0">
                <a:solidFill>
                  <a:schemeClr val="tx2">
                    <a:lumMod val="50000"/>
                  </a:schemeClr>
                </a:solidFill>
              </a:rPr>
              <a:t> </a:t>
            </a:r>
            <a:r>
              <a:rPr lang="fr-FR" sz="900" dirty="0" err="1">
                <a:solidFill>
                  <a:schemeClr val="tx2">
                    <a:lumMod val="50000"/>
                  </a:schemeClr>
                </a:solidFill>
              </a:rPr>
              <a:t>Wideband-Freisprecheinrichtung</a:t>
            </a:r>
            <a:r>
              <a:rPr lang="fr-FR" sz="900" dirty="0">
                <a:solidFill>
                  <a:schemeClr val="tx2">
                    <a:lumMod val="50000"/>
                  </a:schemeClr>
                </a:solidFill>
              </a:rPr>
              <a:t>, kompatibel mit kabelgebundenem Headset, erweiterter Zugriff auf ALE-Telefonfunktionen, 2,8-Zoll-Display mit Hintergrundbeleuchtung, 2x3 kontextabhängige Tasten mit LEDs, bis </a:t>
            </a:r>
            <a:r>
              <a:rPr lang="fr-FR" sz="900" dirty="0" err="1">
                <a:solidFill>
                  <a:schemeClr val="tx2">
                    <a:lumMod val="50000"/>
                  </a:schemeClr>
                </a:solidFill>
              </a:rPr>
              <a:t>zu</a:t>
            </a:r>
            <a:r>
              <a:rPr lang="fr-FR" sz="900" dirty="0">
                <a:solidFill>
                  <a:schemeClr val="tx2">
                    <a:lumMod val="50000"/>
                  </a:schemeClr>
                </a:solidFill>
              </a:rPr>
              <a:t> 56 anzeigbare kontextabhängige Tasten, 4-Wege-Navigation, RJ9-Headset-Anschluss, </a:t>
            </a:r>
            <a:r>
              <a:rPr lang="fr-FR" sz="900" dirty="0" err="1">
                <a:solidFill>
                  <a:schemeClr val="tx2">
                    <a:lumMod val="50000"/>
                  </a:schemeClr>
                </a:solidFill>
              </a:rPr>
              <a:t>seitlicher</a:t>
            </a:r>
            <a:r>
              <a:rPr lang="fr-FR" sz="900" dirty="0">
                <a:solidFill>
                  <a:schemeClr val="tx2">
                    <a:lumMod val="50000"/>
                  </a:schemeClr>
                </a:solidFill>
              </a:rPr>
              <a:t> USB-A-Anschluss </a:t>
            </a:r>
            <a:r>
              <a:rPr lang="fr-FR" sz="900" dirty="0" err="1">
                <a:solidFill>
                  <a:schemeClr val="tx2">
                    <a:lumMod val="50000"/>
                  </a:schemeClr>
                </a:solidFill>
              </a:rPr>
              <a:t>und</a:t>
            </a:r>
            <a:r>
              <a:rPr lang="fr-FR" sz="900" dirty="0">
                <a:solidFill>
                  <a:schemeClr val="tx2">
                    <a:lumMod val="50000"/>
                  </a:schemeClr>
                </a:solidFill>
              </a:rPr>
              <a:t> USB-C-Headset-Anschluss, </a:t>
            </a:r>
            <a:r>
              <a:rPr lang="fr-FR" sz="900" dirty="0" err="1">
                <a:solidFill>
                  <a:schemeClr val="tx2">
                    <a:lumMod val="50000"/>
                  </a:schemeClr>
                </a:solidFill>
              </a:rPr>
              <a:t>optionales</a:t>
            </a:r>
            <a:r>
              <a:rPr lang="fr-FR" sz="900" dirty="0">
                <a:solidFill>
                  <a:schemeClr val="tx2">
                    <a:lumMod val="50000"/>
                  </a:schemeClr>
                </a:solidFill>
              </a:rPr>
              <a:t> </a:t>
            </a:r>
            <a:r>
              <a:rPr lang="fr-FR" sz="900" dirty="0" err="1">
                <a:solidFill>
                  <a:schemeClr val="tx2">
                    <a:lumMod val="50000"/>
                  </a:schemeClr>
                </a:solidFill>
              </a:rPr>
              <a:t>Farbdisplaymodul</a:t>
            </a:r>
            <a:r>
              <a:rPr lang="fr-FR" sz="900" dirty="0">
                <a:solidFill>
                  <a:schemeClr val="tx2">
                    <a:lumMod val="50000"/>
                  </a:schemeClr>
                </a:solidFill>
              </a:rPr>
              <a:t> mit 20 </a:t>
            </a:r>
            <a:r>
              <a:rPr lang="fr-FR" sz="900" dirty="0" err="1">
                <a:solidFill>
                  <a:schemeClr val="tx2">
                    <a:lumMod val="50000"/>
                  </a:schemeClr>
                </a:solidFill>
              </a:rPr>
              <a:t>Tasten</a:t>
            </a:r>
            <a:r>
              <a:rPr lang="fr-FR" sz="900" dirty="0">
                <a:solidFill>
                  <a:schemeClr val="tx2">
                    <a:lumMod val="50000"/>
                  </a:schemeClr>
                </a:solidFill>
              </a:rPr>
              <a:t>, </a:t>
            </a:r>
            <a:r>
              <a:rPr lang="fr-FR" sz="900" dirty="0" err="1">
                <a:solidFill>
                  <a:schemeClr val="tx2">
                    <a:lumMod val="50000"/>
                  </a:schemeClr>
                </a:solidFill>
              </a:rPr>
              <a:t>optionale</a:t>
            </a:r>
            <a:r>
              <a:rPr lang="fr-FR" sz="900" dirty="0">
                <a:solidFill>
                  <a:schemeClr val="tx2">
                    <a:lumMod val="50000"/>
                  </a:schemeClr>
                </a:solidFill>
              </a:rPr>
              <a:t> </a:t>
            </a:r>
            <a:r>
              <a:rPr lang="fr-FR" sz="900" dirty="0" err="1">
                <a:solidFill>
                  <a:schemeClr val="tx2">
                    <a:lumMod val="50000"/>
                  </a:schemeClr>
                </a:solidFill>
              </a:rPr>
              <a:t>alphabetische</a:t>
            </a:r>
            <a:r>
              <a:rPr lang="fr-FR" sz="900" dirty="0">
                <a:solidFill>
                  <a:schemeClr val="tx2">
                    <a:lumMod val="50000"/>
                  </a:schemeClr>
                </a:solidFill>
              </a:rPr>
              <a:t> </a:t>
            </a:r>
            <a:r>
              <a:rPr lang="fr-FR" sz="900" dirty="0" err="1">
                <a:solidFill>
                  <a:schemeClr val="tx2">
                    <a:lumMod val="50000"/>
                  </a:schemeClr>
                </a:solidFill>
              </a:rPr>
              <a:t>Tastatur</a:t>
            </a:r>
            <a:endParaRPr lang="fr-FR" sz="900" dirty="0">
              <a:solidFill>
                <a:schemeClr val="tx2">
                  <a:lumMod val="50000"/>
                </a:schemeClr>
              </a:solidFill>
            </a:endParaRPr>
          </a:p>
        </p:txBody>
      </p:sp>
      <p:sp>
        <p:nvSpPr>
          <p:cNvPr id="6" name="Rectangle 5"/>
          <p:cNvSpPr/>
          <p:nvPr/>
        </p:nvSpPr>
        <p:spPr>
          <a:xfrm>
            <a:off x="5380473" y="430692"/>
            <a:ext cx="3763527" cy="3252172"/>
          </a:xfrm>
          <a:prstGeom prst="rect">
            <a:avLst/>
          </a:prstGeom>
        </p:spPr>
        <p:txBody>
          <a:bodyPr wrap="square">
            <a:spAutoFit/>
          </a:bodyPr>
          <a:lstStyle/>
          <a:p>
            <a:pPr>
              <a:spcBef>
                <a:spcPts val="0"/>
              </a:spcBef>
              <a:buClr>
                <a:srgbClr val="00549F"/>
              </a:buClr>
            </a:pPr>
            <a:r>
              <a:rPr lang="fr-FR" sz="1100" b="1" dirty="0">
                <a:solidFill>
                  <a:srgbClr val="6B489D"/>
                </a:solidFill>
                <a:latin typeface="Trebuchet MS" pitchFamily="34" charset="0"/>
              </a:rPr>
              <a:t>Unsere Kunden schätzen</a:t>
            </a:r>
          </a:p>
          <a:p>
            <a:pPr marL="180000" indent="-180975">
              <a:spcBef>
                <a:spcPts val="0"/>
              </a:spcBef>
              <a:buClr>
                <a:srgbClr val="00549F"/>
              </a:buClr>
              <a:buFontTx/>
              <a:buChar char="•"/>
            </a:pPr>
            <a:r>
              <a:rPr lang="fr-FR" sz="900" dirty="0">
                <a:solidFill>
                  <a:schemeClr val="tx2"/>
                </a:solidFill>
                <a:latin typeface="Trebuchet MS" pitchFamily="34" charset="0"/>
              </a:rPr>
              <a:t>Hybride digitale/IP-Flexibilität</a:t>
            </a:r>
          </a:p>
          <a:p>
            <a:pPr marL="180000" indent="-180975">
              <a:spcBef>
                <a:spcPts val="0"/>
              </a:spcBef>
              <a:buClr>
                <a:srgbClr val="00549F"/>
              </a:buClr>
              <a:buFontTx/>
              <a:buChar char="•"/>
            </a:pPr>
            <a:r>
              <a:rPr lang="fr-FR" sz="900" dirty="0">
                <a:solidFill>
                  <a:schemeClr val="tx2"/>
                </a:solidFill>
                <a:latin typeface="Trebuchet MS" pitchFamily="34" charset="0"/>
              </a:rPr>
              <a:t>Zugriff auf alle ALE-Kommunikationsfunktionen über kontextabhängige Tasten </a:t>
            </a:r>
          </a:p>
          <a:p>
            <a:pPr marL="180000" indent="-180975">
              <a:buClr>
                <a:srgbClr val="00549F"/>
              </a:buClr>
              <a:buFontTx/>
              <a:buChar char="•"/>
            </a:pPr>
            <a:r>
              <a:rPr lang="fr-FR" sz="900" dirty="0" err="1">
                <a:solidFill>
                  <a:schemeClr val="tx2"/>
                </a:solidFill>
                <a:latin typeface="Trebuchet MS" pitchFamily="34" charset="0"/>
              </a:rPr>
              <a:t>Alphabetische</a:t>
            </a:r>
            <a:r>
              <a:rPr lang="fr-FR" sz="900" dirty="0">
                <a:solidFill>
                  <a:schemeClr val="tx2"/>
                </a:solidFill>
                <a:latin typeface="Trebuchet MS" pitchFamily="34" charset="0"/>
              </a:rPr>
              <a:t> </a:t>
            </a:r>
            <a:r>
              <a:rPr lang="fr-FR" sz="900" dirty="0" err="1">
                <a:solidFill>
                  <a:schemeClr val="tx2"/>
                </a:solidFill>
                <a:latin typeface="Trebuchet MS" pitchFamily="34" charset="0"/>
              </a:rPr>
              <a:t>Tastatur</a:t>
            </a:r>
            <a:r>
              <a:rPr lang="fr-FR" sz="900" dirty="0">
                <a:solidFill>
                  <a:schemeClr val="tx2"/>
                </a:solidFill>
                <a:latin typeface="Trebuchet MS" pitchFamily="34" charset="0"/>
              </a:rPr>
              <a:t>- </a:t>
            </a:r>
            <a:r>
              <a:rPr lang="fr-FR" sz="900" dirty="0" err="1">
                <a:solidFill>
                  <a:schemeClr val="tx2"/>
                </a:solidFill>
                <a:latin typeface="Trebuchet MS" pitchFamily="34" charset="0"/>
              </a:rPr>
              <a:t>und</a:t>
            </a:r>
            <a:r>
              <a:rPr lang="fr-FR" sz="900" dirty="0">
                <a:solidFill>
                  <a:schemeClr val="tx2"/>
                </a:solidFill>
                <a:latin typeface="Trebuchet MS" pitchFamily="34" charset="0"/>
              </a:rPr>
              <a:t> </a:t>
            </a:r>
            <a:r>
              <a:rPr lang="fr-FR" sz="900" dirty="0" err="1">
                <a:solidFill>
                  <a:schemeClr val="tx2"/>
                </a:solidFill>
                <a:latin typeface="Trebuchet MS" pitchFamily="34" charset="0"/>
              </a:rPr>
              <a:t>Beistellmodul-Optionen</a:t>
            </a:r>
            <a:r>
              <a:rPr lang="fr-FR" sz="900" dirty="0">
                <a:solidFill>
                  <a:schemeClr val="tx2"/>
                </a:solidFill>
                <a:latin typeface="Trebuchet MS" pitchFamily="34" charset="0"/>
              </a:rPr>
              <a:t> </a:t>
            </a:r>
          </a:p>
          <a:p>
            <a:pPr marL="180000" indent="-180975">
              <a:spcBef>
                <a:spcPts val="0"/>
              </a:spcBef>
              <a:buClr>
                <a:srgbClr val="00549F"/>
              </a:buClr>
              <a:buFontTx/>
              <a:buChar char="•"/>
            </a:pPr>
            <a:r>
              <a:rPr lang="fr-FR" sz="900" dirty="0" err="1">
                <a:solidFill>
                  <a:schemeClr val="tx2"/>
                </a:solidFill>
                <a:latin typeface="Trebuchet MS" pitchFamily="34" charset="0"/>
              </a:rPr>
              <a:t>Wideband-Audioqualität</a:t>
            </a:r>
            <a:r>
              <a:rPr lang="fr-FR" sz="900" dirty="0">
                <a:solidFill>
                  <a:schemeClr val="tx2"/>
                </a:solidFill>
                <a:latin typeface="Trebuchet MS" pitchFamily="34" charset="0"/>
              </a:rPr>
              <a:t> </a:t>
            </a:r>
            <a:r>
              <a:rPr lang="fr-FR" sz="900" baseline="30000" dirty="0">
                <a:solidFill>
                  <a:schemeClr val="tx2"/>
                </a:solidFill>
                <a:latin typeface="Trebuchet MS" pitchFamily="34" charset="0"/>
              </a:rPr>
              <a:t>(1)</a:t>
            </a:r>
          </a:p>
          <a:p>
            <a:pPr>
              <a:spcBef>
                <a:spcPts val="0"/>
              </a:spcBef>
              <a:buClr>
                <a:srgbClr val="00549F"/>
              </a:buClr>
            </a:pPr>
            <a:endParaRPr lang="fr-FR" sz="500" b="1" baseline="30000" dirty="0">
              <a:latin typeface="Trebuchet MS" pitchFamily="34" charset="0"/>
            </a:endParaRPr>
          </a:p>
          <a:p>
            <a:pPr>
              <a:spcBef>
                <a:spcPts val="0"/>
              </a:spcBef>
              <a:buClr>
                <a:srgbClr val="00549F"/>
              </a:buClr>
            </a:pPr>
            <a:r>
              <a:rPr lang="fr-FR" sz="1100" b="1" dirty="0">
                <a:latin typeface="Trebuchet MS" pitchFamily="34" charset="0"/>
              </a:rPr>
              <a:t>Vorteile</a:t>
            </a:r>
          </a:p>
          <a:p>
            <a:pPr marL="180000" indent="-180975" eaLnBrk="0" hangingPunct="0">
              <a:spcBef>
                <a:spcPts val="0"/>
              </a:spcBef>
              <a:buClr>
                <a:srgbClr val="00549F"/>
              </a:buClr>
              <a:buFontTx/>
              <a:buChar char="•"/>
              <a:defRPr/>
            </a:pPr>
            <a:r>
              <a:rPr lang="fr-FR" sz="900" dirty="0">
                <a:solidFill>
                  <a:schemeClr val="tx2"/>
                </a:solidFill>
                <a:latin typeface="Trebuchet MS" pitchFamily="34" charset="0"/>
              </a:rPr>
              <a:t>Kommunizieren Sie über </a:t>
            </a:r>
            <a:r>
              <a:rPr lang="fr-FR" sz="900" dirty="0" err="1">
                <a:solidFill>
                  <a:schemeClr val="tx2"/>
                </a:solidFill>
                <a:latin typeface="Trebuchet MS" pitchFamily="34" charset="0"/>
              </a:rPr>
              <a:t>ein</a:t>
            </a:r>
            <a:r>
              <a:rPr lang="fr-FR" sz="900" dirty="0">
                <a:solidFill>
                  <a:schemeClr val="tx2"/>
                </a:solidFill>
                <a:latin typeface="Trebuchet MS" pitchFamily="34" charset="0"/>
              </a:rPr>
              <a:t> digitales Netzwerk und </a:t>
            </a:r>
            <a:r>
              <a:rPr lang="fr-FR" sz="900" b="1" dirty="0">
                <a:solidFill>
                  <a:schemeClr val="tx2"/>
                </a:solidFill>
                <a:latin typeface="Trebuchet MS" pitchFamily="34" charset="0"/>
              </a:rPr>
              <a:t>schalten Sie jederzeit auf IP um</a:t>
            </a:r>
            <a:r>
              <a:rPr lang="fr-FR" sz="900" dirty="0">
                <a:solidFill>
                  <a:schemeClr val="tx2"/>
                </a:solidFill>
                <a:latin typeface="Trebuchet MS" pitchFamily="34" charset="0"/>
              </a:rPr>
              <a:t>: Dieses Hybridmodell lässt sich auch an ein IP-Netzwerk anschließen und funktioniert sicher zu Hause.</a:t>
            </a:r>
          </a:p>
          <a:p>
            <a:pPr marL="180000" indent="-180975" eaLnBrk="0" hangingPunct="0">
              <a:spcBef>
                <a:spcPts val="0"/>
              </a:spcBef>
              <a:buClr>
                <a:srgbClr val="00549F"/>
              </a:buClr>
              <a:buFontTx/>
              <a:buChar char="•"/>
              <a:defRPr/>
            </a:pPr>
            <a:r>
              <a:rPr lang="fr-FR" sz="900" b="1" dirty="0">
                <a:solidFill>
                  <a:schemeClr val="tx2"/>
                </a:solidFill>
                <a:latin typeface="Trebuchet MS" pitchFamily="34" charset="0"/>
              </a:rPr>
              <a:t>Einfache Kommunikation</a:t>
            </a:r>
            <a:r>
              <a:rPr lang="fr-FR" sz="900" dirty="0">
                <a:solidFill>
                  <a:schemeClr val="tx2"/>
                </a:solidFill>
                <a:latin typeface="Trebuchet MS" pitchFamily="34" charset="0"/>
              </a:rPr>
              <a:t>: Das hintergrundbeleuchtete Display mit 6 kontextsensitiven Tasten, 4-Wege-Navigationstasten und sofortigem Verzeichniszugriff bietet eine intuitive Benutzererfahrung.</a:t>
            </a:r>
          </a:p>
          <a:p>
            <a:pPr marL="180000" indent="-180975" eaLnBrk="0" hangingPunct="0">
              <a:spcBef>
                <a:spcPts val="0"/>
              </a:spcBef>
              <a:buClr>
                <a:srgbClr val="00549F"/>
              </a:buClr>
              <a:buFontTx/>
              <a:buChar char="•"/>
              <a:defRPr/>
            </a:pPr>
            <a:r>
              <a:rPr lang="fr-FR" sz="900" b="1" dirty="0">
                <a:solidFill>
                  <a:schemeClr val="tx2"/>
                </a:solidFill>
                <a:latin typeface="Trebuchet MS" pitchFamily="34" charset="0"/>
              </a:rPr>
              <a:t>Behalten Sie die Hände frei: </a:t>
            </a:r>
            <a:r>
              <a:rPr lang="fr-FR" sz="900" dirty="0">
                <a:solidFill>
                  <a:schemeClr val="tx2"/>
                </a:solidFill>
                <a:latin typeface="Trebuchet MS" pitchFamily="34" charset="0"/>
              </a:rPr>
              <a:t>Schließen Sie Ihr USB-Headset einfach an, um frei </a:t>
            </a:r>
            <a:r>
              <a:rPr lang="fr-FR" sz="900" dirty="0" err="1">
                <a:solidFill>
                  <a:schemeClr val="tx2"/>
                </a:solidFill>
                <a:latin typeface="Trebuchet MS" pitchFamily="34" charset="0"/>
              </a:rPr>
              <a:t>zu</a:t>
            </a:r>
            <a:r>
              <a:rPr lang="fr-FR" sz="900" dirty="0">
                <a:solidFill>
                  <a:schemeClr val="tx2"/>
                </a:solidFill>
                <a:latin typeface="Trebuchet MS" pitchFamily="34" charset="0"/>
              </a:rPr>
              <a:t> </a:t>
            </a:r>
            <a:r>
              <a:rPr lang="fr-FR" sz="900" dirty="0" err="1">
                <a:solidFill>
                  <a:schemeClr val="tx2"/>
                </a:solidFill>
                <a:latin typeface="Trebuchet MS" pitchFamily="34" charset="0"/>
              </a:rPr>
              <a:t>kommunizieren</a:t>
            </a:r>
            <a:r>
              <a:rPr lang="fr-FR" sz="900" dirty="0">
                <a:solidFill>
                  <a:schemeClr val="tx2"/>
                </a:solidFill>
                <a:latin typeface="Trebuchet MS" pitchFamily="34" charset="0"/>
              </a:rPr>
              <a:t>.</a:t>
            </a:r>
          </a:p>
          <a:p>
            <a:pPr eaLnBrk="0" hangingPunct="0">
              <a:spcBef>
                <a:spcPts val="0"/>
              </a:spcBef>
              <a:buClr>
                <a:srgbClr val="00549F"/>
              </a:buClr>
              <a:defRPr/>
            </a:pPr>
            <a:endParaRPr lang="fr-FR" sz="300" b="1" dirty="0">
              <a:solidFill>
                <a:schemeClr val="tx2"/>
              </a:solidFill>
              <a:latin typeface="Trebuchet MS" pitchFamily="34" charset="0"/>
            </a:endParaRPr>
          </a:p>
          <a:p>
            <a:pPr eaLnBrk="0" hangingPunct="0">
              <a:buClr>
                <a:srgbClr val="00549F"/>
              </a:buClr>
              <a:defRPr/>
            </a:pPr>
            <a:r>
              <a:rPr lang="fr-FR" sz="1100" b="1" dirty="0">
                <a:latin typeface="Trebuchet MS" pitchFamily="34" charset="0"/>
              </a:rPr>
              <a:t>Optionen</a:t>
            </a:r>
          </a:p>
          <a:p>
            <a:pPr marL="180000" indent="-180975">
              <a:buClr>
                <a:srgbClr val="00549F"/>
              </a:buClr>
              <a:buFontTx/>
              <a:buChar char="•"/>
            </a:pPr>
            <a:r>
              <a:rPr lang="de-DE" sz="700" dirty="0">
                <a:solidFill>
                  <a:schemeClr val="tx2"/>
                </a:solidFill>
                <a:latin typeface="Trebuchet MS" pitchFamily="34" charset="0"/>
              </a:rPr>
              <a:t>3ML37010DE ALE-10 Alphabetische Tastatur </a:t>
            </a:r>
            <a:r>
              <a:rPr lang="de-DE" sz="700" dirty="0" err="1">
                <a:solidFill>
                  <a:schemeClr val="tx2"/>
                </a:solidFill>
                <a:latin typeface="Trebuchet MS" pitchFamily="34" charset="0"/>
              </a:rPr>
              <a:t>Qwertz</a:t>
            </a:r>
            <a:endParaRPr lang="de-DE" sz="700" dirty="0">
              <a:solidFill>
                <a:schemeClr val="tx2"/>
              </a:solidFill>
              <a:latin typeface="Trebuchet MS" pitchFamily="34" charset="0"/>
            </a:endParaRPr>
          </a:p>
          <a:p>
            <a:pPr marL="180000" indent="-180975">
              <a:spcBef>
                <a:spcPts val="0"/>
              </a:spcBef>
              <a:buClr>
                <a:srgbClr val="00549F"/>
              </a:buClr>
              <a:buFontTx/>
              <a:buChar char="•"/>
            </a:pPr>
            <a:r>
              <a:rPr lang="de-DE" sz="700" dirty="0">
                <a:solidFill>
                  <a:schemeClr val="tx2"/>
                </a:solidFill>
                <a:latin typeface="Trebuchet MS" pitchFamily="34" charset="0"/>
              </a:rPr>
              <a:t>3ML37010FR ALE-10 Alphabetische Tastatur Azerty</a:t>
            </a:r>
          </a:p>
          <a:p>
            <a:pPr marL="180000" indent="-180975">
              <a:buClr>
                <a:srgbClr val="00549F"/>
              </a:buClr>
              <a:buFontTx/>
              <a:buChar char="•"/>
            </a:pPr>
            <a:r>
              <a:rPr lang="de-DE" sz="700" dirty="0">
                <a:solidFill>
                  <a:schemeClr val="tx2"/>
                </a:solidFill>
                <a:latin typeface="Trebuchet MS" pitchFamily="34" charset="0"/>
              </a:rPr>
              <a:t>3ML37010DW ALE-10 Alphabetische Tastatur Qwerty</a:t>
            </a:r>
          </a:p>
          <a:p>
            <a:pPr marL="180000" indent="-180975">
              <a:buClr>
                <a:srgbClr val="00549F"/>
              </a:buClr>
              <a:buFontTx/>
              <a:buChar char="•"/>
            </a:pPr>
            <a:r>
              <a:rPr lang="de-DE" sz="700" dirty="0">
                <a:solidFill>
                  <a:schemeClr val="tx2"/>
                </a:solidFill>
                <a:latin typeface="Trebuchet MS" pitchFamily="34" charset="0"/>
              </a:rPr>
              <a:t>3MK27007AA EM200 Farb-Erweiterungsmodul</a:t>
            </a:r>
            <a:r>
              <a:rPr lang="de-DE" sz="700" baseline="30000" dirty="0">
                <a:solidFill>
                  <a:schemeClr val="tx2"/>
                </a:solidFill>
                <a:latin typeface="Trebuchet MS" pitchFamily="34" charset="0"/>
              </a:rPr>
              <a:t>(2)</a:t>
            </a:r>
          </a:p>
          <a:p>
            <a:pPr marL="180000" indent="-180975">
              <a:spcBef>
                <a:spcPts val="0"/>
              </a:spcBef>
              <a:buClr>
                <a:srgbClr val="00549F"/>
              </a:buClr>
              <a:buFontTx/>
              <a:buChar char="•"/>
            </a:pPr>
            <a:r>
              <a:rPr lang="de-DE" sz="700" dirty="0">
                <a:solidFill>
                  <a:schemeClr val="tx2"/>
                </a:solidFill>
                <a:latin typeface="Trebuchet MS" pitchFamily="34" charset="0"/>
              </a:rPr>
              <a:t>3MK27008AA Wandhalterung</a:t>
            </a:r>
          </a:p>
        </p:txBody>
      </p:sp>
      <p:sp>
        <p:nvSpPr>
          <p:cNvPr id="2" name="Espace réservé du texte 1">
            <a:extLst>
              <a:ext uri="{FF2B5EF4-FFF2-40B4-BE49-F238E27FC236}">
                <a16:creationId xmlns:a16="http://schemas.microsoft.com/office/drawing/2014/main" id="{2493BA39-6598-4072-B20F-F0D6AB2D4F8C}"/>
              </a:ext>
            </a:extLst>
          </p:cNvPr>
          <p:cNvSpPr>
            <a:spLocks noGrp="1"/>
          </p:cNvSpPr>
          <p:nvPr>
            <p:ph type="body" sz="quarter" idx="4294967295"/>
          </p:nvPr>
        </p:nvSpPr>
        <p:spPr>
          <a:xfrm>
            <a:off x="1789885" y="150812"/>
            <a:ext cx="5817923" cy="649761"/>
          </a:xfrm>
          <a:prstGeom prst="rect">
            <a:avLst/>
          </a:prstGeom>
        </p:spPr>
        <p:txBody>
          <a:bodyPr/>
          <a:lstStyle/>
          <a:p>
            <a:pPr marL="0" indent="0">
              <a:buNone/>
            </a:pPr>
            <a:r>
              <a:rPr lang="fr-FR" sz="2000" dirty="0">
                <a:latin typeface="+mn-lt"/>
              </a:rPr>
              <a:t>ALE-20H DESKPHONE</a:t>
            </a:r>
            <a:br>
              <a:rPr lang="fr-FR" sz="2000" dirty="0">
                <a:latin typeface="+mn-lt"/>
              </a:rPr>
            </a:br>
            <a:r>
              <a:rPr lang="fr-FR" sz="1400" dirty="0">
                <a:latin typeface="+mn-lt"/>
              </a:rPr>
              <a:t>HYBRIDES DIGITAL/IP-TELEFON</a:t>
            </a:r>
          </a:p>
        </p:txBody>
      </p:sp>
      <p:sp>
        <p:nvSpPr>
          <p:cNvPr id="39" name="Rectangle 38"/>
          <p:cNvSpPr/>
          <p:nvPr/>
        </p:nvSpPr>
        <p:spPr>
          <a:xfrm>
            <a:off x="1789885" y="4282098"/>
            <a:ext cx="2175641"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fr-FR" sz="1200" b="1" dirty="0">
                <a:cs typeface="Trebuchet MS"/>
              </a:rPr>
              <a:t>Digitale/IP-Hybrid-</a:t>
            </a:r>
            <a:r>
              <a:rPr lang="fr-FR" sz="1200" b="1" dirty="0" err="1">
                <a:cs typeface="Trebuchet MS"/>
              </a:rPr>
              <a:t>Flexibilität</a:t>
            </a:r>
            <a:endParaRPr lang="fr-FR" sz="1200" b="1" dirty="0">
              <a:cs typeface="Trebuchet MS"/>
            </a:endParaRPr>
          </a:p>
        </p:txBody>
      </p:sp>
      <p:sp>
        <p:nvSpPr>
          <p:cNvPr id="40" name="Rectangle 39"/>
          <p:cNvSpPr/>
          <p:nvPr/>
        </p:nvSpPr>
        <p:spPr>
          <a:xfrm>
            <a:off x="6622594" y="4282098"/>
            <a:ext cx="2032649"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fr-FR" sz="1200" b="1" dirty="0">
                <a:latin typeface="Trebuchet MS"/>
                <a:cs typeface="Trebuchet MS"/>
              </a:rPr>
              <a:t>USB-Anschlüsse für Kopfhörer</a:t>
            </a:r>
          </a:p>
        </p:txBody>
      </p:sp>
      <p:sp>
        <p:nvSpPr>
          <p:cNvPr id="41" name="Rectangle 40"/>
          <p:cNvSpPr/>
          <p:nvPr/>
        </p:nvSpPr>
        <p:spPr>
          <a:xfrm>
            <a:off x="4026340" y="4282098"/>
            <a:ext cx="2580053"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fr-FR" sz="1200" b="1" dirty="0">
                <a:cs typeface="Trebuchet MS"/>
              </a:rPr>
              <a:t>Zugang zu allen ALE-Funktionen</a:t>
            </a:r>
          </a:p>
        </p:txBody>
      </p:sp>
      <p:sp>
        <p:nvSpPr>
          <p:cNvPr id="23" name="TextBox 22">
            <a:extLst>
              <a:ext uri="{FF2B5EF4-FFF2-40B4-BE49-F238E27FC236}">
                <a16:creationId xmlns:a16="http://schemas.microsoft.com/office/drawing/2014/main" id="{3297B8B4-215F-4B66-B0C1-3384B7115731}"/>
              </a:ext>
            </a:extLst>
          </p:cNvPr>
          <p:cNvSpPr txBox="1"/>
          <p:nvPr/>
        </p:nvSpPr>
        <p:spPr>
          <a:xfrm>
            <a:off x="1702676" y="4831694"/>
            <a:ext cx="2916216" cy="276999"/>
          </a:xfrm>
          <a:prstGeom prst="rect">
            <a:avLst/>
          </a:prstGeom>
          <a:noFill/>
        </p:spPr>
        <p:txBody>
          <a:bodyPr wrap="square" rtlCol="0">
            <a:spAutoFit/>
          </a:bodyPr>
          <a:lstStyle/>
          <a:p>
            <a:r>
              <a:rPr lang="en-US" sz="600" dirty="0">
                <a:solidFill>
                  <a:schemeClr val="tx2"/>
                </a:solidFill>
                <a:latin typeface="Trebuchet MS" pitchFamily="34" charset="0"/>
              </a:rPr>
              <a:t>(1) </a:t>
            </a:r>
            <a:r>
              <a:rPr lang="fr-FR" sz="600" dirty="0">
                <a:solidFill>
                  <a:schemeClr val="tx2">
                    <a:lumMod val="50000"/>
                  </a:schemeClr>
                </a:solidFill>
              </a:rPr>
              <a:t>Im IP-Modus</a:t>
            </a:r>
          </a:p>
          <a:p>
            <a:r>
              <a:rPr lang="fr-FR" sz="600" dirty="0">
                <a:solidFill>
                  <a:schemeClr val="tx2">
                    <a:lumMod val="50000"/>
                  </a:schemeClr>
                </a:solidFill>
              </a:rPr>
              <a:t>(2) </a:t>
            </a:r>
            <a:r>
              <a:rPr lang="de-DE" sz="600" dirty="0">
                <a:solidFill>
                  <a:schemeClr val="tx2">
                    <a:lumMod val="50000"/>
                  </a:schemeClr>
                </a:solidFill>
              </a:rPr>
              <a:t>Optionales Netzteil erforderlich, je nach Kontext digital oder IP</a:t>
            </a:r>
            <a:endParaRPr lang="fr-FR" sz="600" dirty="0">
              <a:solidFill>
                <a:schemeClr val="tx2">
                  <a:lumMod val="50000"/>
                </a:schemeClr>
              </a:solidFill>
            </a:endParaRPr>
          </a:p>
        </p:txBody>
      </p:sp>
      <p:pic>
        <p:nvPicPr>
          <p:cNvPr id="27" name="Picture 26">
            <a:extLst>
              <a:ext uri="{FF2B5EF4-FFF2-40B4-BE49-F238E27FC236}">
                <a16:creationId xmlns:a16="http://schemas.microsoft.com/office/drawing/2014/main" id="{43D61FF2-95FC-417F-9238-02B48944A7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02674" y="1066673"/>
            <a:ext cx="573473" cy="819947"/>
          </a:xfrm>
          <a:prstGeom prst="rect">
            <a:avLst/>
          </a:prstGeom>
        </p:spPr>
      </p:pic>
      <p:pic>
        <p:nvPicPr>
          <p:cNvPr id="9" name="Picture 8">
            <a:extLst>
              <a:ext uri="{FF2B5EF4-FFF2-40B4-BE49-F238E27FC236}">
                <a16:creationId xmlns:a16="http://schemas.microsoft.com/office/drawing/2014/main" id="{162D445E-9BA7-4493-9DE4-08E995FD163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75808" y="2006199"/>
            <a:ext cx="1100339" cy="1273855"/>
          </a:xfrm>
          <a:prstGeom prst="rect">
            <a:avLst/>
          </a:prstGeom>
        </p:spPr>
      </p:pic>
      <p:sp>
        <p:nvSpPr>
          <p:cNvPr id="22" name="Rectangle 21">
            <a:extLst>
              <a:ext uri="{FF2B5EF4-FFF2-40B4-BE49-F238E27FC236}">
                <a16:creationId xmlns:a16="http://schemas.microsoft.com/office/drawing/2014/main" id="{8CFBB288-A9F1-423D-B880-E08B75370AEA}"/>
              </a:ext>
            </a:extLst>
          </p:cNvPr>
          <p:cNvSpPr/>
          <p:nvPr/>
        </p:nvSpPr>
        <p:spPr>
          <a:xfrm>
            <a:off x="3822528" y="3102325"/>
            <a:ext cx="893193" cy="246221"/>
          </a:xfrm>
          <a:prstGeom prst="rect">
            <a:avLst/>
          </a:prstGeom>
        </p:spPr>
        <p:txBody>
          <a:bodyPr wrap="none">
            <a:spAutoFit/>
          </a:bodyPr>
          <a:lstStyle/>
          <a:p>
            <a:r>
              <a:rPr lang="en-GB" sz="1000" dirty="0"/>
              <a:t>3ML37020BA</a:t>
            </a:r>
          </a:p>
        </p:txBody>
      </p:sp>
      <p:grpSp>
        <p:nvGrpSpPr>
          <p:cNvPr id="24" name="Group 35">
            <a:extLst>
              <a:ext uri="{FF2B5EF4-FFF2-40B4-BE49-F238E27FC236}">
                <a16:creationId xmlns:a16="http://schemas.microsoft.com/office/drawing/2014/main" id="{DBFFE0F2-DD14-48CE-A205-FC8C118E6ADF}"/>
              </a:ext>
            </a:extLst>
          </p:cNvPr>
          <p:cNvGrpSpPr/>
          <p:nvPr/>
        </p:nvGrpSpPr>
        <p:grpSpPr>
          <a:xfrm>
            <a:off x="7897030" y="192513"/>
            <a:ext cx="999320" cy="221456"/>
            <a:chOff x="219075" y="6134100"/>
            <a:chExt cx="957263" cy="295275"/>
          </a:xfrm>
        </p:grpSpPr>
        <p:sp>
          <p:nvSpPr>
            <p:cNvPr id="25" name="Rounded Rectangle 36">
              <a:hlinkClick r:id="rId4"/>
              <a:extLst>
                <a:ext uri="{FF2B5EF4-FFF2-40B4-BE49-F238E27FC236}">
                  <a16:creationId xmlns:a16="http://schemas.microsoft.com/office/drawing/2014/main" id="{7B8E1713-C55A-47EF-8F73-609A7D3B9404}"/>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26" name="Group 52">
              <a:extLst>
                <a:ext uri="{FF2B5EF4-FFF2-40B4-BE49-F238E27FC236}">
                  <a16:creationId xmlns:a16="http://schemas.microsoft.com/office/drawing/2014/main" id="{B941A98C-E209-472B-A656-B64083FA7F68}"/>
                </a:ext>
              </a:extLst>
            </p:cNvPr>
            <p:cNvGrpSpPr>
              <a:grpSpLocks noChangeAspect="1"/>
            </p:cNvGrpSpPr>
            <p:nvPr/>
          </p:nvGrpSpPr>
          <p:grpSpPr>
            <a:xfrm>
              <a:off x="285750" y="6206807"/>
              <a:ext cx="140494" cy="148690"/>
              <a:chOff x="4219575" y="5762625"/>
              <a:chExt cx="468000" cy="495300"/>
            </a:xfrm>
          </p:grpSpPr>
          <p:sp>
            <p:nvSpPr>
              <p:cNvPr id="28" name="Down Arrow 38">
                <a:extLst>
                  <a:ext uri="{FF2B5EF4-FFF2-40B4-BE49-F238E27FC236}">
                    <a16:creationId xmlns:a16="http://schemas.microsoft.com/office/drawing/2014/main" id="{A814F94B-6F60-40C9-89DE-230A52FF5D97}"/>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9" name="Straight Connector 39">
                <a:extLst>
                  <a:ext uri="{FF2B5EF4-FFF2-40B4-BE49-F238E27FC236}">
                    <a16:creationId xmlns:a16="http://schemas.microsoft.com/office/drawing/2014/main" id="{E90680BA-7080-4605-AF09-A5F81BA04297}"/>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18" name="Image 17" descr="Une image contenant texte, équipement électronique, télécommande, noir&#10;&#10;Description générée automatiquement">
            <a:extLst>
              <a:ext uri="{FF2B5EF4-FFF2-40B4-BE49-F238E27FC236}">
                <a16:creationId xmlns:a16="http://schemas.microsoft.com/office/drawing/2014/main" id="{D2D6BD0A-3482-42FE-B9EA-81F29A98E403}"/>
              </a:ext>
            </a:extLst>
          </p:cNvPr>
          <p:cNvPicPr>
            <a:picLocks noChangeAspect="1"/>
          </p:cNvPicPr>
          <p:nvPr/>
        </p:nvPicPr>
        <p:blipFill>
          <a:blip r:embed="rId5"/>
          <a:stretch>
            <a:fillRect/>
          </a:stretch>
        </p:blipFill>
        <p:spPr>
          <a:xfrm>
            <a:off x="3318137" y="785621"/>
            <a:ext cx="1871503" cy="2392405"/>
          </a:xfrm>
          <a:prstGeom prst="rect">
            <a:avLst/>
          </a:prstGeom>
        </p:spPr>
      </p:pic>
      <p:pic>
        <p:nvPicPr>
          <p:cNvPr id="20" name="Picture 20" descr="Graphical user interface, application&#10;&#10;Description automatically generated">
            <a:extLst>
              <a:ext uri="{FF2B5EF4-FFF2-40B4-BE49-F238E27FC236}">
                <a16:creationId xmlns:a16="http://schemas.microsoft.com/office/drawing/2014/main" id="{BDBFD3B8-C9AB-4A03-90F2-E7845F465E6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127525" y="2732539"/>
            <a:ext cx="452937" cy="335359"/>
          </a:xfrm>
          <a:prstGeom prst="rect">
            <a:avLst/>
          </a:prstGeom>
        </p:spPr>
      </p:pic>
      <p:pic>
        <p:nvPicPr>
          <p:cNvPr id="21" name="Picture 28" descr="A picture containing graphical user interface&#10;&#10;Description automatically generated">
            <a:extLst>
              <a:ext uri="{FF2B5EF4-FFF2-40B4-BE49-F238E27FC236}">
                <a16:creationId xmlns:a16="http://schemas.microsoft.com/office/drawing/2014/main" id="{6BF285A9-5755-4FA0-B3E7-F0A59C0A0C2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215650" y="3133831"/>
            <a:ext cx="303695" cy="242674"/>
          </a:xfrm>
          <a:prstGeom prst="rect">
            <a:avLst/>
          </a:prstGeom>
        </p:spPr>
      </p:pic>
      <p:pic>
        <p:nvPicPr>
          <p:cNvPr id="30" name="Image 29">
            <a:extLst>
              <a:ext uri="{FF2B5EF4-FFF2-40B4-BE49-F238E27FC236}">
                <a16:creationId xmlns:a16="http://schemas.microsoft.com/office/drawing/2014/main" id="{C399200B-36EC-4FC1-92C3-E39E3E6DC53D}"/>
              </a:ext>
            </a:extLst>
          </p:cNvPr>
          <p:cNvPicPr>
            <a:picLocks noChangeAspect="1"/>
          </p:cNvPicPr>
          <p:nvPr/>
        </p:nvPicPr>
        <p:blipFill>
          <a:blip r:embed="rId8"/>
          <a:stretch>
            <a:fillRect/>
          </a:stretch>
        </p:blipFill>
        <p:spPr>
          <a:xfrm>
            <a:off x="8682999" y="2838530"/>
            <a:ext cx="351098" cy="650563"/>
          </a:xfrm>
          <a:prstGeom prst="rect">
            <a:avLst/>
          </a:prstGeom>
        </p:spPr>
      </p:pic>
    </p:spTree>
    <p:extLst>
      <p:ext uri="{BB962C8B-B14F-4D97-AF65-F5344CB8AC3E}">
        <p14:creationId xmlns:p14="http://schemas.microsoft.com/office/powerpoint/2010/main" val="12028889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que 24" descr="Smartphone"/>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41852" y="1109072"/>
            <a:ext cx="400651" cy="400651"/>
          </a:xfrm>
          <a:prstGeom prst="rect">
            <a:avLst/>
          </a:prstGeom>
        </p:spPr>
      </p:pic>
      <p:sp>
        <p:nvSpPr>
          <p:cNvPr id="2" name="Text Placeholder 1"/>
          <p:cNvSpPr>
            <a:spLocks noGrp="1"/>
          </p:cNvSpPr>
          <p:nvPr>
            <p:ph type="body" sz="quarter" idx="4294967295"/>
          </p:nvPr>
        </p:nvSpPr>
        <p:spPr>
          <a:xfrm>
            <a:off x="1648303" y="227736"/>
            <a:ext cx="3170760" cy="431938"/>
          </a:xfrm>
          <a:prstGeom prst="rect">
            <a:avLst/>
          </a:prstGeom>
        </p:spPr>
        <p:txBody>
          <a:bodyPr/>
          <a:lstStyle/>
          <a:p>
            <a:pPr marL="0" indent="0">
              <a:spcBef>
                <a:spcPct val="0"/>
              </a:spcBef>
              <a:buNone/>
            </a:pPr>
            <a:r>
              <a:rPr lang="de-DE" sz="2000" dirty="0">
                <a:latin typeface="+mj-lt"/>
              </a:rPr>
              <a:t>ALE SMB-ANGEBOT</a:t>
            </a:r>
          </a:p>
        </p:txBody>
      </p:sp>
      <p:grpSp>
        <p:nvGrpSpPr>
          <p:cNvPr id="4" name="Groupe 5"/>
          <p:cNvGrpSpPr/>
          <p:nvPr/>
        </p:nvGrpSpPr>
        <p:grpSpPr>
          <a:xfrm rot="16200000">
            <a:off x="3120114" y="774951"/>
            <a:ext cx="1224000" cy="1224000"/>
            <a:chOff x="7265194" y="1788488"/>
            <a:chExt cx="823912" cy="773737"/>
          </a:xfrm>
        </p:grpSpPr>
        <p:sp>
          <p:nvSpPr>
            <p:cNvPr id="5" name="Rectangle : coins arrondis 6"/>
            <p:cNvSpPr/>
            <p:nvPr/>
          </p:nvSpPr>
          <p:spPr>
            <a:xfrm>
              <a:off x="7343774" y="1893980"/>
              <a:ext cx="612000" cy="612000"/>
            </a:xfrm>
            <a:prstGeom prst="roundRect">
              <a:avLst>
                <a:gd name="adj" fmla="val 15500"/>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Forme en L 7"/>
            <p:cNvSpPr/>
            <p:nvPr/>
          </p:nvSpPr>
          <p:spPr>
            <a:xfrm>
              <a:off x="7265194" y="1788488"/>
              <a:ext cx="823912" cy="773737"/>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7" name="Groupe 8"/>
          <p:cNvGrpSpPr/>
          <p:nvPr/>
        </p:nvGrpSpPr>
        <p:grpSpPr>
          <a:xfrm rot="10800000">
            <a:off x="3096237" y="3208969"/>
            <a:ext cx="1224000" cy="1224000"/>
            <a:chOff x="7265194" y="1788488"/>
            <a:chExt cx="823912" cy="773737"/>
          </a:xfrm>
        </p:grpSpPr>
        <p:sp>
          <p:nvSpPr>
            <p:cNvPr id="8" name="Rectangle : coins arrondis 9"/>
            <p:cNvSpPr/>
            <p:nvPr/>
          </p:nvSpPr>
          <p:spPr>
            <a:xfrm>
              <a:off x="7343774" y="1893980"/>
              <a:ext cx="612000" cy="612000"/>
            </a:xfrm>
            <a:prstGeom prst="roundRect">
              <a:avLst>
                <a:gd name="adj" fmla="val 15500"/>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Forme en L 10"/>
            <p:cNvSpPr/>
            <p:nvPr/>
          </p:nvSpPr>
          <p:spPr>
            <a:xfrm>
              <a:off x="7265194" y="1788488"/>
              <a:ext cx="823912" cy="773737"/>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0" name="Groupe 11"/>
          <p:cNvGrpSpPr/>
          <p:nvPr/>
        </p:nvGrpSpPr>
        <p:grpSpPr>
          <a:xfrm rot="5400000">
            <a:off x="6129910" y="3262256"/>
            <a:ext cx="1224000" cy="1224000"/>
            <a:chOff x="7265194" y="1788488"/>
            <a:chExt cx="823912" cy="773737"/>
          </a:xfrm>
        </p:grpSpPr>
        <p:sp>
          <p:nvSpPr>
            <p:cNvPr id="11" name="Rectangle : coins arrondis 12"/>
            <p:cNvSpPr/>
            <p:nvPr/>
          </p:nvSpPr>
          <p:spPr>
            <a:xfrm>
              <a:off x="7343774" y="1893980"/>
              <a:ext cx="612000" cy="612000"/>
            </a:xfrm>
            <a:prstGeom prst="roundRect">
              <a:avLst>
                <a:gd name="adj" fmla="val 15500"/>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Forme en L 13"/>
            <p:cNvSpPr/>
            <p:nvPr/>
          </p:nvSpPr>
          <p:spPr>
            <a:xfrm>
              <a:off x="7265194" y="1788488"/>
              <a:ext cx="823912" cy="773737"/>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3" name="Groupe 14"/>
          <p:cNvGrpSpPr/>
          <p:nvPr/>
        </p:nvGrpSpPr>
        <p:grpSpPr>
          <a:xfrm>
            <a:off x="6168911" y="793165"/>
            <a:ext cx="1224000" cy="1224000"/>
            <a:chOff x="7265194" y="1788488"/>
            <a:chExt cx="823912" cy="773737"/>
          </a:xfrm>
        </p:grpSpPr>
        <p:sp>
          <p:nvSpPr>
            <p:cNvPr id="14" name="Rectangle : coins arrondis 15"/>
            <p:cNvSpPr/>
            <p:nvPr/>
          </p:nvSpPr>
          <p:spPr>
            <a:xfrm>
              <a:off x="7343774" y="1893980"/>
              <a:ext cx="612000" cy="612000"/>
            </a:xfrm>
            <a:prstGeom prst="roundRect">
              <a:avLst>
                <a:gd name="adj" fmla="val 15500"/>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Forme en L 16"/>
            <p:cNvSpPr/>
            <p:nvPr/>
          </p:nvSpPr>
          <p:spPr>
            <a:xfrm>
              <a:off x="7265194" y="1788488"/>
              <a:ext cx="823912" cy="773737"/>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16" name="Graphique 17" descr="Smartphone"/>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31124" y="2377498"/>
            <a:ext cx="400651" cy="400651"/>
          </a:xfrm>
          <a:prstGeom prst="rect">
            <a:avLst/>
          </a:prstGeom>
        </p:spPr>
      </p:pic>
      <p:pic>
        <p:nvPicPr>
          <p:cNvPr id="17" name="Graphique 18" descr="Ordinateur portable"/>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52939" y="1601922"/>
            <a:ext cx="521315" cy="521315"/>
          </a:xfrm>
          <a:prstGeom prst="rect">
            <a:avLst/>
          </a:prstGeom>
        </p:spPr>
      </p:pic>
      <p:pic>
        <p:nvPicPr>
          <p:cNvPr id="18" name="Graphique 19" descr="Nuage"/>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70883" y="2202276"/>
            <a:ext cx="760251" cy="760251"/>
          </a:xfrm>
          <a:prstGeom prst="rect">
            <a:avLst/>
          </a:prstGeom>
        </p:spPr>
      </p:pic>
      <p:cxnSp>
        <p:nvCxnSpPr>
          <p:cNvPr id="19" name="Connecteur droit avec flèche 20"/>
          <p:cNvCxnSpPr/>
          <p:nvPr/>
        </p:nvCxnSpPr>
        <p:spPr>
          <a:xfrm flipH="1" flipV="1">
            <a:off x="4063215" y="2644900"/>
            <a:ext cx="898921" cy="0"/>
          </a:xfrm>
          <a:prstGeom prst="straightConnector1">
            <a:avLst/>
          </a:prstGeom>
          <a:ln>
            <a:solidFill>
              <a:srgbClr val="60438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21"/>
          <p:cNvCxnSpPr/>
          <p:nvPr/>
        </p:nvCxnSpPr>
        <p:spPr>
          <a:xfrm flipH="1" flipV="1">
            <a:off x="4254029" y="1983843"/>
            <a:ext cx="750162" cy="460325"/>
          </a:xfrm>
          <a:prstGeom prst="straightConnector1">
            <a:avLst/>
          </a:prstGeom>
          <a:ln>
            <a:solidFill>
              <a:srgbClr val="60438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2"/>
          <p:cNvCxnSpPr/>
          <p:nvPr/>
        </p:nvCxnSpPr>
        <p:spPr>
          <a:xfrm flipV="1">
            <a:off x="5426770" y="1593383"/>
            <a:ext cx="453267" cy="742496"/>
          </a:xfrm>
          <a:prstGeom prst="straightConnector1">
            <a:avLst/>
          </a:prstGeom>
          <a:ln>
            <a:solidFill>
              <a:srgbClr val="60438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2" name="Graphique 23" descr="Centre d’appels"/>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36857" y="1195155"/>
            <a:ext cx="203065" cy="203065"/>
          </a:xfrm>
          <a:prstGeom prst="rect">
            <a:avLst/>
          </a:prstGeom>
        </p:spPr>
      </p:pic>
      <p:cxnSp>
        <p:nvCxnSpPr>
          <p:cNvPr id="24" name="Connecteur droit avec flèche 25"/>
          <p:cNvCxnSpPr/>
          <p:nvPr/>
        </p:nvCxnSpPr>
        <p:spPr>
          <a:xfrm>
            <a:off x="5735732" y="2661537"/>
            <a:ext cx="900000" cy="0"/>
          </a:xfrm>
          <a:prstGeom prst="straightConnector1">
            <a:avLst/>
          </a:prstGeom>
          <a:ln>
            <a:solidFill>
              <a:srgbClr val="60438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7"/>
          <p:cNvCxnSpPr/>
          <p:nvPr/>
        </p:nvCxnSpPr>
        <p:spPr>
          <a:xfrm flipH="1" flipV="1">
            <a:off x="4819063" y="1593382"/>
            <a:ext cx="451289" cy="728010"/>
          </a:xfrm>
          <a:prstGeom prst="straightConnector1">
            <a:avLst/>
          </a:prstGeom>
          <a:ln>
            <a:solidFill>
              <a:srgbClr val="60438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7" name="Graphique 28" descr="Avis des clients"/>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558405" y="1051532"/>
            <a:ext cx="521315" cy="521315"/>
          </a:xfrm>
          <a:prstGeom prst="rect">
            <a:avLst/>
          </a:prstGeom>
        </p:spPr>
      </p:pic>
      <p:grpSp>
        <p:nvGrpSpPr>
          <p:cNvPr id="28" name="Groupe 29"/>
          <p:cNvGrpSpPr/>
          <p:nvPr/>
        </p:nvGrpSpPr>
        <p:grpSpPr>
          <a:xfrm>
            <a:off x="3424790" y="1629914"/>
            <a:ext cx="258712" cy="288124"/>
            <a:chOff x="3660156" y="1093906"/>
            <a:chExt cx="258712" cy="288124"/>
          </a:xfrm>
          <a:solidFill>
            <a:srgbClr val="604389"/>
          </a:solidFill>
        </p:grpSpPr>
        <p:pic>
          <p:nvPicPr>
            <p:cNvPr id="29" name="Graphique 30" descr="Casque audio"/>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60156" y="1093906"/>
              <a:ext cx="258712" cy="258712"/>
            </a:xfrm>
            <a:prstGeom prst="rect">
              <a:avLst/>
            </a:prstGeom>
          </p:spPr>
        </p:pic>
        <p:sp>
          <p:nvSpPr>
            <p:cNvPr id="30" name="Arc 29"/>
            <p:cNvSpPr/>
            <p:nvPr/>
          </p:nvSpPr>
          <p:spPr>
            <a:xfrm>
              <a:off x="3853344" y="1282827"/>
              <a:ext cx="31604" cy="87429"/>
            </a:xfrm>
            <a:prstGeom prst="arc">
              <a:avLst>
                <a:gd name="adj1" fmla="val 16200000"/>
                <a:gd name="adj2" fmla="val 5970464"/>
              </a:avLst>
            </a:prstGeom>
            <a:grpFill/>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31" name="Rectangle : coins arrondis 32"/>
            <p:cNvSpPr/>
            <p:nvPr/>
          </p:nvSpPr>
          <p:spPr>
            <a:xfrm>
              <a:off x="3838301" y="1355965"/>
              <a:ext cx="30844" cy="260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32" name="ZoneTexte 33"/>
          <p:cNvSpPr txBox="1"/>
          <p:nvPr/>
        </p:nvSpPr>
        <p:spPr>
          <a:xfrm>
            <a:off x="6339590" y="2793843"/>
            <a:ext cx="1113460" cy="215444"/>
          </a:xfrm>
          <a:prstGeom prst="rect">
            <a:avLst/>
          </a:prstGeom>
          <a:noFill/>
        </p:spPr>
        <p:txBody>
          <a:bodyPr wrap="square" rtlCol="0">
            <a:spAutoFit/>
          </a:bodyPr>
          <a:lstStyle/>
          <a:p>
            <a:r>
              <a:rPr lang="de-DE" sz="800" dirty="0">
                <a:solidFill>
                  <a:schemeClr val="accent1"/>
                </a:solidFill>
              </a:rPr>
              <a:t>SaaS-Integrationen</a:t>
            </a:r>
          </a:p>
        </p:txBody>
      </p:sp>
      <p:cxnSp>
        <p:nvCxnSpPr>
          <p:cNvPr id="34" name="Connecteur droit avec flèche 35"/>
          <p:cNvCxnSpPr/>
          <p:nvPr/>
        </p:nvCxnSpPr>
        <p:spPr>
          <a:xfrm flipV="1">
            <a:off x="5703949" y="2009908"/>
            <a:ext cx="701576" cy="482826"/>
          </a:xfrm>
          <a:prstGeom prst="straightConnector1">
            <a:avLst/>
          </a:prstGeom>
          <a:ln>
            <a:solidFill>
              <a:srgbClr val="60438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ZoneTexte 44"/>
          <p:cNvSpPr txBox="1"/>
          <p:nvPr/>
        </p:nvSpPr>
        <p:spPr>
          <a:xfrm>
            <a:off x="6485488" y="2053625"/>
            <a:ext cx="1113460" cy="215444"/>
          </a:xfrm>
          <a:prstGeom prst="rect">
            <a:avLst/>
          </a:prstGeom>
          <a:noFill/>
        </p:spPr>
        <p:txBody>
          <a:bodyPr wrap="square" rtlCol="0">
            <a:spAutoFit/>
          </a:bodyPr>
          <a:lstStyle/>
          <a:p>
            <a:r>
              <a:rPr lang="de-DE" sz="800" dirty="0">
                <a:solidFill>
                  <a:schemeClr val="accent1"/>
                </a:solidFill>
              </a:rPr>
              <a:t>Qualität der Anrufe</a:t>
            </a:r>
          </a:p>
        </p:txBody>
      </p:sp>
      <p:sp>
        <p:nvSpPr>
          <p:cNvPr id="44" name="ZoneTexte 45"/>
          <p:cNvSpPr txBox="1"/>
          <p:nvPr/>
        </p:nvSpPr>
        <p:spPr>
          <a:xfrm>
            <a:off x="5912666" y="1195155"/>
            <a:ext cx="1306791" cy="338554"/>
          </a:xfrm>
          <a:prstGeom prst="rect">
            <a:avLst/>
          </a:prstGeom>
          <a:noFill/>
        </p:spPr>
        <p:txBody>
          <a:bodyPr wrap="square" rtlCol="0">
            <a:spAutoFit/>
          </a:bodyPr>
          <a:lstStyle/>
          <a:p>
            <a:r>
              <a:rPr lang="de-DE" sz="800" dirty="0">
                <a:solidFill>
                  <a:schemeClr val="accent1"/>
                </a:solidFill>
              </a:rPr>
              <a:t>Online-Videokonferenzen</a:t>
            </a:r>
          </a:p>
        </p:txBody>
      </p:sp>
      <p:sp>
        <p:nvSpPr>
          <p:cNvPr id="45" name="ZoneTexte 46"/>
          <p:cNvSpPr txBox="1"/>
          <p:nvPr/>
        </p:nvSpPr>
        <p:spPr>
          <a:xfrm>
            <a:off x="3438865" y="1187968"/>
            <a:ext cx="1113460" cy="338554"/>
          </a:xfrm>
          <a:prstGeom prst="rect">
            <a:avLst/>
          </a:prstGeom>
          <a:noFill/>
        </p:spPr>
        <p:txBody>
          <a:bodyPr wrap="square" rtlCol="0">
            <a:spAutoFit/>
          </a:bodyPr>
          <a:lstStyle/>
          <a:p>
            <a:r>
              <a:rPr lang="de-DE" sz="800" dirty="0">
                <a:solidFill>
                  <a:schemeClr val="accent1"/>
                </a:solidFill>
              </a:rPr>
              <a:t>Zusammenarbeit im Team</a:t>
            </a:r>
          </a:p>
        </p:txBody>
      </p:sp>
      <p:sp>
        <p:nvSpPr>
          <p:cNvPr id="46" name="ZoneTexte 47"/>
          <p:cNvSpPr txBox="1"/>
          <p:nvPr/>
        </p:nvSpPr>
        <p:spPr>
          <a:xfrm>
            <a:off x="3125935" y="2067904"/>
            <a:ext cx="1337082" cy="215444"/>
          </a:xfrm>
          <a:prstGeom prst="rect">
            <a:avLst/>
          </a:prstGeom>
          <a:noFill/>
        </p:spPr>
        <p:txBody>
          <a:bodyPr wrap="square" rtlCol="0">
            <a:spAutoFit/>
          </a:bodyPr>
          <a:lstStyle/>
          <a:p>
            <a:r>
              <a:rPr lang="de-DE" sz="800" dirty="0">
                <a:solidFill>
                  <a:schemeClr val="accent1"/>
                </a:solidFill>
              </a:rPr>
              <a:t>Desktop für Telearbeit</a:t>
            </a:r>
          </a:p>
        </p:txBody>
      </p:sp>
      <p:sp>
        <p:nvSpPr>
          <p:cNvPr id="47" name="ZoneTexte 48"/>
          <p:cNvSpPr txBox="1"/>
          <p:nvPr/>
        </p:nvSpPr>
        <p:spPr>
          <a:xfrm>
            <a:off x="3252203" y="2775648"/>
            <a:ext cx="1337082" cy="215444"/>
          </a:xfrm>
          <a:prstGeom prst="rect">
            <a:avLst/>
          </a:prstGeom>
          <a:noFill/>
        </p:spPr>
        <p:txBody>
          <a:bodyPr wrap="square" rtlCol="0">
            <a:spAutoFit/>
          </a:bodyPr>
          <a:lstStyle/>
          <a:p>
            <a:r>
              <a:rPr lang="de-DE" sz="800" dirty="0">
                <a:solidFill>
                  <a:schemeClr val="accent1"/>
                </a:solidFill>
              </a:rPr>
              <a:t>Mobiler Arbeitsplatz</a:t>
            </a:r>
          </a:p>
        </p:txBody>
      </p:sp>
      <p:sp>
        <p:nvSpPr>
          <p:cNvPr id="48" name="ZoneTexte 49"/>
          <p:cNvSpPr txBox="1"/>
          <p:nvPr/>
        </p:nvSpPr>
        <p:spPr>
          <a:xfrm>
            <a:off x="7297391" y="935759"/>
            <a:ext cx="1538791" cy="400110"/>
          </a:xfrm>
          <a:prstGeom prst="rect">
            <a:avLst/>
          </a:prstGeom>
          <a:solidFill>
            <a:schemeClr val="accent2"/>
          </a:solidFill>
        </p:spPr>
        <p:txBody>
          <a:bodyPr wrap="square" rtlCol="0">
            <a:spAutoFit/>
          </a:bodyPr>
          <a:lstStyle/>
          <a:p>
            <a:r>
              <a:rPr lang="de-DE" sz="1000" dirty="0">
                <a:solidFill>
                  <a:schemeClr val="bg1"/>
                </a:solidFill>
              </a:rPr>
              <a:t>DAS KUNDENERLEBNIS VERBESSERN</a:t>
            </a:r>
          </a:p>
        </p:txBody>
      </p:sp>
      <p:sp>
        <p:nvSpPr>
          <p:cNvPr id="49" name="ZoneTexte 50"/>
          <p:cNvSpPr txBox="1"/>
          <p:nvPr/>
        </p:nvSpPr>
        <p:spPr>
          <a:xfrm>
            <a:off x="1738265" y="960046"/>
            <a:ext cx="1459753" cy="553998"/>
          </a:xfrm>
          <a:prstGeom prst="rect">
            <a:avLst/>
          </a:prstGeom>
          <a:solidFill>
            <a:schemeClr val="accent3"/>
          </a:solidFill>
        </p:spPr>
        <p:txBody>
          <a:bodyPr wrap="square" rtlCol="0">
            <a:spAutoFit/>
          </a:bodyPr>
          <a:lstStyle/>
          <a:p>
            <a:r>
              <a:rPr lang="de-DE" sz="1000" dirty="0">
                <a:solidFill>
                  <a:schemeClr val="bg1"/>
                </a:solidFill>
              </a:rPr>
              <a:t>ZUSAMMENARBEITEN, WO AUCH IMMER SIE SIND</a:t>
            </a:r>
          </a:p>
        </p:txBody>
      </p:sp>
      <p:sp>
        <p:nvSpPr>
          <p:cNvPr id="50" name="ZoneTexte 51"/>
          <p:cNvSpPr txBox="1"/>
          <p:nvPr/>
        </p:nvSpPr>
        <p:spPr>
          <a:xfrm>
            <a:off x="1738265" y="3693876"/>
            <a:ext cx="1465661" cy="861774"/>
          </a:xfrm>
          <a:prstGeom prst="rect">
            <a:avLst/>
          </a:prstGeom>
          <a:solidFill>
            <a:schemeClr val="accent5"/>
          </a:solidFill>
        </p:spPr>
        <p:txBody>
          <a:bodyPr wrap="square" rtlCol="0">
            <a:spAutoFit/>
          </a:bodyPr>
          <a:lstStyle/>
          <a:p>
            <a:r>
              <a:rPr lang="de-DE" sz="1000" dirty="0">
                <a:solidFill>
                  <a:schemeClr val="bg1"/>
                </a:solidFill>
              </a:rPr>
              <a:t>STEIGERUNG DER BENUTZERAKZEPTANZ MIT EINER EINZIGEN, BENUTZERFREUND-LICHEN ANWENDUNG</a:t>
            </a:r>
          </a:p>
        </p:txBody>
      </p:sp>
      <p:sp>
        <p:nvSpPr>
          <p:cNvPr id="51" name="ZoneTexte 52"/>
          <p:cNvSpPr txBox="1"/>
          <p:nvPr/>
        </p:nvSpPr>
        <p:spPr>
          <a:xfrm>
            <a:off x="7297391" y="3820969"/>
            <a:ext cx="1538791" cy="707886"/>
          </a:xfrm>
          <a:prstGeom prst="rect">
            <a:avLst/>
          </a:prstGeom>
          <a:solidFill>
            <a:schemeClr val="accent5"/>
          </a:solidFill>
        </p:spPr>
        <p:txBody>
          <a:bodyPr wrap="square" rtlCol="0">
            <a:spAutoFit/>
          </a:bodyPr>
          <a:lstStyle/>
          <a:p>
            <a:r>
              <a:rPr lang="de-DE" sz="1000" dirty="0">
                <a:solidFill>
                  <a:schemeClr val="bg1"/>
                </a:solidFill>
              </a:rPr>
              <a:t>SPAREN SIE ZEIT MIT EINER ZUVERLÄSSIGEN, CLOUD-VERWALTETEN PLATTFORM</a:t>
            </a:r>
          </a:p>
        </p:txBody>
      </p:sp>
      <p:grpSp>
        <p:nvGrpSpPr>
          <p:cNvPr id="52" name="Groupe 19"/>
          <p:cNvGrpSpPr/>
          <p:nvPr/>
        </p:nvGrpSpPr>
        <p:grpSpPr>
          <a:xfrm>
            <a:off x="5206793" y="2499162"/>
            <a:ext cx="261261" cy="262693"/>
            <a:chOff x="3910023" y="981903"/>
            <a:chExt cx="1068509" cy="1104727"/>
          </a:xfrm>
        </p:grpSpPr>
        <p:grpSp>
          <p:nvGrpSpPr>
            <p:cNvPr id="53" name="Groupe 20"/>
            <p:cNvGrpSpPr/>
            <p:nvPr/>
          </p:nvGrpSpPr>
          <p:grpSpPr>
            <a:xfrm>
              <a:off x="3910023" y="981903"/>
              <a:ext cx="972072" cy="971203"/>
              <a:chOff x="3528159" y="796927"/>
              <a:chExt cx="1776413" cy="1774825"/>
            </a:xfrm>
          </p:grpSpPr>
          <p:sp>
            <p:nvSpPr>
              <p:cNvPr id="55" name="Freeform 21"/>
              <p:cNvSpPr>
                <a:spLocks/>
              </p:cNvSpPr>
              <p:nvPr/>
            </p:nvSpPr>
            <p:spPr bwMode="auto">
              <a:xfrm>
                <a:off x="3528159" y="796927"/>
                <a:ext cx="1776413" cy="1774825"/>
              </a:xfrm>
              <a:custGeom>
                <a:avLst/>
                <a:gdLst>
                  <a:gd name="T0" fmla="*/ 224 w 1119"/>
                  <a:gd name="T1" fmla="*/ 0 h 1118"/>
                  <a:gd name="T2" fmla="*/ 895 w 1119"/>
                  <a:gd name="T3" fmla="*/ 0 h 1118"/>
                  <a:gd name="T4" fmla="*/ 931 w 1119"/>
                  <a:gd name="T5" fmla="*/ 3 h 1118"/>
                  <a:gd name="T6" fmla="*/ 966 w 1119"/>
                  <a:gd name="T7" fmla="*/ 11 h 1118"/>
                  <a:gd name="T8" fmla="*/ 998 w 1119"/>
                  <a:gd name="T9" fmla="*/ 25 h 1118"/>
                  <a:gd name="T10" fmla="*/ 1027 w 1119"/>
                  <a:gd name="T11" fmla="*/ 42 h 1118"/>
                  <a:gd name="T12" fmla="*/ 1053 w 1119"/>
                  <a:gd name="T13" fmla="*/ 65 h 1118"/>
                  <a:gd name="T14" fmla="*/ 1076 w 1119"/>
                  <a:gd name="T15" fmla="*/ 91 h 1118"/>
                  <a:gd name="T16" fmla="*/ 1094 w 1119"/>
                  <a:gd name="T17" fmla="*/ 120 h 1118"/>
                  <a:gd name="T18" fmla="*/ 1107 w 1119"/>
                  <a:gd name="T19" fmla="*/ 153 h 1118"/>
                  <a:gd name="T20" fmla="*/ 1116 w 1119"/>
                  <a:gd name="T21" fmla="*/ 187 h 1118"/>
                  <a:gd name="T22" fmla="*/ 1119 w 1119"/>
                  <a:gd name="T23" fmla="*/ 224 h 1118"/>
                  <a:gd name="T24" fmla="*/ 1119 w 1119"/>
                  <a:gd name="T25" fmla="*/ 894 h 1118"/>
                  <a:gd name="T26" fmla="*/ 1116 w 1119"/>
                  <a:gd name="T27" fmla="*/ 931 h 1118"/>
                  <a:gd name="T28" fmla="*/ 1107 w 1119"/>
                  <a:gd name="T29" fmla="*/ 965 h 1118"/>
                  <a:gd name="T30" fmla="*/ 1094 w 1119"/>
                  <a:gd name="T31" fmla="*/ 998 h 1118"/>
                  <a:gd name="T32" fmla="*/ 1076 w 1119"/>
                  <a:gd name="T33" fmla="*/ 1027 h 1118"/>
                  <a:gd name="T34" fmla="*/ 1053 w 1119"/>
                  <a:gd name="T35" fmla="*/ 1053 h 1118"/>
                  <a:gd name="T36" fmla="*/ 1027 w 1119"/>
                  <a:gd name="T37" fmla="*/ 1076 h 1118"/>
                  <a:gd name="T38" fmla="*/ 998 w 1119"/>
                  <a:gd name="T39" fmla="*/ 1093 h 1118"/>
                  <a:gd name="T40" fmla="*/ 966 w 1119"/>
                  <a:gd name="T41" fmla="*/ 1107 h 1118"/>
                  <a:gd name="T42" fmla="*/ 931 w 1119"/>
                  <a:gd name="T43" fmla="*/ 1115 h 1118"/>
                  <a:gd name="T44" fmla="*/ 895 w 1119"/>
                  <a:gd name="T45" fmla="*/ 1118 h 1118"/>
                  <a:gd name="T46" fmla="*/ 224 w 1119"/>
                  <a:gd name="T47" fmla="*/ 1118 h 1118"/>
                  <a:gd name="T48" fmla="*/ 188 w 1119"/>
                  <a:gd name="T49" fmla="*/ 1115 h 1118"/>
                  <a:gd name="T50" fmla="*/ 153 w 1119"/>
                  <a:gd name="T51" fmla="*/ 1107 h 1118"/>
                  <a:gd name="T52" fmla="*/ 121 w 1119"/>
                  <a:gd name="T53" fmla="*/ 1093 h 1118"/>
                  <a:gd name="T54" fmla="*/ 92 w 1119"/>
                  <a:gd name="T55" fmla="*/ 1076 h 1118"/>
                  <a:gd name="T56" fmla="*/ 66 w 1119"/>
                  <a:gd name="T57" fmla="*/ 1053 h 1118"/>
                  <a:gd name="T58" fmla="*/ 43 w 1119"/>
                  <a:gd name="T59" fmla="*/ 1027 h 1118"/>
                  <a:gd name="T60" fmla="*/ 25 w 1119"/>
                  <a:gd name="T61" fmla="*/ 998 h 1118"/>
                  <a:gd name="T62" fmla="*/ 11 w 1119"/>
                  <a:gd name="T63" fmla="*/ 965 h 1118"/>
                  <a:gd name="T64" fmla="*/ 3 w 1119"/>
                  <a:gd name="T65" fmla="*/ 931 h 1118"/>
                  <a:gd name="T66" fmla="*/ 0 w 1119"/>
                  <a:gd name="T67" fmla="*/ 894 h 1118"/>
                  <a:gd name="T68" fmla="*/ 0 w 1119"/>
                  <a:gd name="T69" fmla="*/ 224 h 1118"/>
                  <a:gd name="T70" fmla="*/ 3 w 1119"/>
                  <a:gd name="T71" fmla="*/ 187 h 1118"/>
                  <a:gd name="T72" fmla="*/ 11 w 1119"/>
                  <a:gd name="T73" fmla="*/ 153 h 1118"/>
                  <a:gd name="T74" fmla="*/ 25 w 1119"/>
                  <a:gd name="T75" fmla="*/ 120 h 1118"/>
                  <a:gd name="T76" fmla="*/ 43 w 1119"/>
                  <a:gd name="T77" fmla="*/ 91 h 1118"/>
                  <a:gd name="T78" fmla="*/ 66 w 1119"/>
                  <a:gd name="T79" fmla="*/ 65 h 1118"/>
                  <a:gd name="T80" fmla="*/ 92 w 1119"/>
                  <a:gd name="T81" fmla="*/ 42 h 1118"/>
                  <a:gd name="T82" fmla="*/ 121 w 1119"/>
                  <a:gd name="T83" fmla="*/ 25 h 1118"/>
                  <a:gd name="T84" fmla="*/ 153 w 1119"/>
                  <a:gd name="T85" fmla="*/ 11 h 1118"/>
                  <a:gd name="T86" fmla="*/ 188 w 1119"/>
                  <a:gd name="T87" fmla="*/ 3 h 1118"/>
                  <a:gd name="T88" fmla="*/ 224 w 1119"/>
                  <a:gd name="T89" fmla="*/ 0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9" h="1118">
                    <a:moveTo>
                      <a:pt x="224" y="0"/>
                    </a:moveTo>
                    <a:lnTo>
                      <a:pt x="895" y="0"/>
                    </a:lnTo>
                    <a:lnTo>
                      <a:pt x="931" y="3"/>
                    </a:lnTo>
                    <a:lnTo>
                      <a:pt x="966" y="11"/>
                    </a:lnTo>
                    <a:lnTo>
                      <a:pt x="998" y="25"/>
                    </a:lnTo>
                    <a:lnTo>
                      <a:pt x="1027" y="42"/>
                    </a:lnTo>
                    <a:lnTo>
                      <a:pt x="1053" y="65"/>
                    </a:lnTo>
                    <a:lnTo>
                      <a:pt x="1076" y="91"/>
                    </a:lnTo>
                    <a:lnTo>
                      <a:pt x="1094" y="120"/>
                    </a:lnTo>
                    <a:lnTo>
                      <a:pt x="1107" y="153"/>
                    </a:lnTo>
                    <a:lnTo>
                      <a:pt x="1116" y="187"/>
                    </a:lnTo>
                    <a:lnTo>
                      <a:pt x="1119" y="224"/>
                    </a:lnTo>
                    <a:lnTo>
                      <a:pt x="1119" y="894"/>
                    </a:lnTo>
                    <a:lnTo>
                      <a:pt x="1116" y="931"/>
                    </a:lnTo>
                    <a:lnTo>
                      <a:pt x="1107" y="965"/>
                    </a:lnTo>
                    <a:lnTo>
                      <a:pt x="1094" y="998"/>
                    </a:lnTo>
                    <a:lnTo>
                      <a:pt x="1076" y="1027"/>
                    </a:lnTo>
                    <a:lnTo>
                      <a:pt x="1053" y="1053"/>
                    </a:lnTo>
                    <a:lnTo>
                      <a:pt x="1027" y="1076"/>
                    </a:lnTo>
                    <a:lnTo>
                      <a:pt x="998" y="1093"/>
                    </a:lnTo>
                    <a:lnTo>
                      <a:pt x="966" y="1107"/>
                    </a:lnTo>
                    <a:lnTo>
                      <a:pt x="931" y="1115"/>
                    </a:lnTo>
                    <a:lnTo>
                      <a:pt x="895" y="1118"/>
                    </a:lnTo>
                    <a:lnTo>
                      <a:pt x="224" y="1118"/>
                    </a:lnTo>
                    <a:lnTo>
                      <a:pt x="188" y="1115"/>
                    </a:lnTo>
                    <a:lnTo>
                      <a:pt x="153" y="1107"/>
                    </a:lnTo>
                    <a:lnTo>
                      <a:pt x="121" y="1093"/>
                    </a:lnTo>
                    <a:lnTo>
                      <a:pt x="92" y="1076"/>
                    </a:lnTo>
                    <a:lnTo>
                      <a:pt x="66" y="1053"/>
                    </a:lnTo>
                    <a:lnTo>
                      <a:pt x="43" y="1027"/>
                    </a:lnTo>
                    <a:lnTo>
                      <a:pt x="25" y="998"/>
                    </a:lnTo>
                    <a:lnTo>
                      <a:pt x="11" y="965"/>
                    </a:lnTo>
                    <a:lnTo>
                      <a:pt x="3" y="931"/>
                    </a:lnTo>
                    <a:lnTo>
                      <a:pt x="0" y="894"/>
                    </a:lnTo>
                    <a:lnTo>
                      <a:pt x="0" y="224"/>
                    </a:lnTo>
                    <a:lnTo>
                      <a:pt x="3" y="187"/>
                    </a:lnTo>
                    <a:lnTo>
                      <a:pt x="11" y="153"/>
                    </a:lnTo>
                    <a:lnTo>
                      <a:pt x="25" y="120"/>
                    </a:lnTo>
                    <a:lnTo>
                      <a:pt x="43" y="91"/>
                    </a:lnTo>
                    <a:lnTo>
                      <a:pt x="66" y="65"/>
                    </a:lnTo>
                    <a:lnTo>
                      <a:pt x="92" y="42"/>
                    </a:lnTo>
                    <a:lnTo>
                      <a:pt x="121" y="25"/>
                    </a:lnTo>
                    <a:lnTo>
                      <a:pt x="153" y="11"/>
                    </a:lnTo>
                    <a:lnTo>
                      <a:pt x="188" y="3"/>
                    </a:lnTo>
                    <a:lnTo>
                      <a:pt x="224" y="0"/>
                    </a:lnTo>
                    <a:close/>
                  </a:path>
                </a:pathLst>
              </a:custGeom>
              <a:solidFill>
                <a:srgbClr val="FFFFFF"/>
              </a:solidFill>
              <a:ln w="0">
                <a:solidFill>
                  <a:srgbClr val="FFFFFF"/>
                </a:solidFill>
                <a:prstDash val="solid"/>
                <a:round/>
                <a:headEnd/>
                <a:tailEnd/>
              </a:ln>
            </p:spPr>
            <p:txBody>
              <a:bodyPr vert="horz" wrap="square" lIns="85933" tIns="42967" rIns="85933" bIns="42967" numCol="1" anchor="t" anchorCtr="0" compatLnSpc="1">
                <a:prstTxWarp prst="textNoShape">
                  <a:avLst/>
                </a:prstTxWarp>
              </a:bodyPr>
              <a:lstStyle/>
              <a:p>
                <a:pPr defTabSz="886580"/>
                <a:endParaRPr lang="de-DE" sz="1692" dirty="0">
                  <a:solidFill>
                    <a:srgbClr val="000000"/>
                  </a:solidFill>
                </a:endParaRPr>
              </a:p>
            </p:txBody>
          </p:sp>
          <p:sp>
            <p:nvSpPr>
              <p:cNvPr id="56" name="Freeform 22"/>
              <p:cNvSpPr>
                <a:spLocks/>
              </p:cNvSpPr>
              <p:nvPr/>
            </p:nvSpPr>
            <p:spPr bwMode="auto">
              <a:xfrm>
                <a:off x="4004409" y="1217615"/>
                <a:ext cx="823913" cy="933450"/>
              </a:xfrm>
              <a:custGeom>
                <a:avLst/>
                <a:gdLst>
                  <a:gd name="T0" fmla="*/ 368 w 519"/>
                  <a:gd name="T1" fmla="*/ 2 h 588"/>
                  <a:gd name="T2" fmla="*/ 421 w 519"/>
                  <a:gd name="T3" fmla="*/ 18 h 588"/>
                  <a:gd name="T4" fmla="*/ 464 w 519"/>
                  <a:gd name="T5" fmla="*/ 45 h 588"/>
                  <a:gd name="T6" fmla="*/ 494 w 519"/>
                  <a:gd name="T7" fmla="*/ 81 h 588"/>
                  <a:gd name="T8" fmla="*/ 513 w 519"/>
                  <a:gd name="T9" fmla="*/ 124 h 588"/>
                  <a:gd name="T10" fmla="*/ 519 w 519"/>
                  <a:gd name="T11" fmla="*/ 169 h 588"/>
                  <a:gd name="T12" fmla="*/ 511 w 519"/>
                  <a:gd name="T13" fmla="*/ 221 h 588"/>
                  <a:gd name="T14" fmla="*/ 488 w 519"/>
                  <a:gd name="T15" fmla="*/ 268 h 588"/>
                  <a:gd name="T16" fmla="*/ 458 w 519"/>
                  <a:gd name="T17" fmla="*/ 299 h 588"/>
                  <a:gd name="T18" fmla="*/ 423 w 519"/>
                  <a:gd name="T19" fmla="*/ 322 h 588"/>
                  <a:gd name="T20" fmla="*/ 374 w 519"/>
                  <a:gd name="T21" fmla="*/ 338 h 588"/>
                  <a:gd name="T22" fmla="*/ 504 w 519"/>
                  <a:gd name="T23" fmla="*/ 500 h 588"/>
                  <a:gd name="T24" fmla="*/ 516 w 519"/>
                  <a:gd name="T25" fmla="*/ 526 h 588"/>
                  <a:gd name="T26" fmla="*/ 512 w 519"/>
                  <a:gd name="T27" fmla="*/ 553 h 588"/>
                  <a:gd name="T28" fmla="*/ 495 w 519"/>
                  <a:gd name="T29" fmla="*/ 576 h 588"/>
                  <a:gd name="T30" fmla="*/ 474 w 519"/>
                  <a:gd name="T31" fmla="*/ 586 h 588"/>
                  <a:gd name="T32" fmla="*/ 446 w 519"/>
                  <a:gd name="T33" fmla="*/ 585 h 588"/>
                  <a:gd name="T34" fmla="*/ 420 w 519"/>
                  <a:gd name="T35" fmla="*/ 567 h 588"/>
                  <a:gd name="T36" fmla="*/ 184 w 519"/>
                  <a:gd name="T37" fmla="*/ 308 h 588"/>
                  <a:gd name="T38" fmla="*/ 181 w 519"/>
                  <a:gd name="T39" fmla="*/ 276 h 588"/>
                  <a:gd name="T40" fmla="*/ 195 w 519"/>
                  <a:gd name="T41" fmla="*/ 250 h 588"/>
                  <a:gd name="T42" fmla="*/ 219 w 519"/>
                  <a:gd name="T43" fmla="*/ 236 h 588"/>
                  <a:gd name="T44" fmla="*/ 337 w 519"/>
                  <a:gd name="T45" fmla="*/ 234 h 588"/>
                  <a:gd name="T46" fmla="*/ 371 w 519"/>
                  <a:gd name="T47" fmla="*/ 227 h 588"/>
                  <a:gd name="T48" fmla="*/ 395 w 519"/>
                  <a:gd name="T49" fmla="*/ 213 h 588"/>
                  <a:gd name="T50" fmla="*/ 407 w 519"/>
                  <a:gd name="T51" fmla="*/ 192 h 588"/>
                  <a:gd name="T52" fmla="*/ 412 w 519"/>
                  <a:gd name="T53" fmla="*/ 169 h 588"/>
                  <a:gd name="T54" fmla="*/ 406 w 519"/>
                  <a:gd name="T55" fmla="*/ 144 h 588"/>
                  <a:gd name="T56" fmla="*/ 389 w 519"/>
                  <a:gd name="T57" fmla="*/ 123 h 588"/>
                  <a:gd name="T58" fmla="*/ 358 w 519"/>
                  <a:gd name="T59" fmla="*/ 110 h 588"/>
                  <a:gd name="T60" fmla="*/ 108 w 519"/>
                  <a:gd name="T61" fmla="*/ 109 h 588"/>
                  <a:gd name="T62" fmla="*/ 105 w 519"/>
                  <a:gd name="T63" fmla="*/ 549 h 588"/>
                  <a:gd name="T64" fmla="*/ 86 w 519"/>
                  <a:gd name="T65" fmla="*/ 576 h 588"/>
                  <a:gd name="T66" fmla="*/ 55 w 519"/>
                  <a:gd name="T67" fmla="*/ 588 h 588"/>
                  <a:gd name="T68" fmla="*/ 23 w 519"/>
                  <a:gd name="T69" fmla="*/ 577 h 588"/>
                  <a:gd name="T70" fmla="*/ 3 w 519"/>
                  <a:gd name="T71" fmla="*/ 551 h 588"/>
                  <a:gd name="T72" fmla="*/ 0 w 519"/>
                  <a:gd name="T73" fmla="*/ 54 h 588"/>
                  <a:gd name="T74" fmla="*/ 10 w 519"/>
                  <a:gd name="T75" fmla="*/ 23 h 588"/>
                  <a:gd name="T76" fmla="*/ 38 w 519"/>
                  <a:gd name="T77" fmla="*/ 3 h 588"/>
                  <a:gd name="T78" fmla="*/ 337 w 519"/>
                  <a:gd name="T79"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9" h="588">
                    <a:moveTo>
                      <a:pt x="337" y="0"/>
                    </a:moveTo>
                    <a:lnTo>
                      <a:pt x="368" y="2"/>
                    </a:lnTo>
                    <a:lnTo>
                      <a:pt x="396" y="9"/>
                    </a:lnTo>
                    <a:lnTo>
                      <a:pt x="421" y="18"/>
                    </a:lnTo>
                    <a:lnTo>
                      <a:pt x="444" y="30"/>
                    </a:lnTo>
                    <a:lnTo>
                      <a:pt x="464" y="45"/>
                    </a:lnTo>
                    <a:lnTo>
                      <a:pt x="480" y="63"/>
                    </a:lnTo>
                    <a:lnTo>
                      <a:pt x="494" y="81"/>
                    </a:lnTo>
                    <a:lnTo>
                      <a:pt x="504" y="102"/>
                    </a:lnTo>
                    <a:lnTo>
                      <a:pt x="513" y="124"/>
                    </a:lnTo>
                    <a:lnTo>
                      <a:pt x="517" y="146"/>
                    </a:lnTo>
                    <a:lnTo>
                      <a:pt x="519" y="169"/>
                    </a:lnTo>
                    <a:lnTo>
                      <a:pt x="517" y="196"/>
                    </a:lnTo>
                    <a:lnTo>
                      <a:pt x="511" y="221"/>
                    </a:lnTo>
                    <a:lnTo>
                      <a:pt x="501" y="245"/>
                    </a:lnTo>
                    <a:lnTo>
                      <a:pt x="488" y="268"/>
                    </a:lnTo>
                    <a:lnTo>
                      <a:pt x="471" y="288"/>
                    </a:lnTo>
                    <a:lnTo>
                      <a:pt x="458" y="299"/>
                    </a:lnTo>
                    <a:lnTo>
                      <a:pt x="443" y="312"/>
                    </a:lnTo>
                    <a:lnTo>
                      <a:pt x="423" y="322"/>
                    </a:lnTo>
                    <a:lnTo>
                      <a:pt x="400" y="332"/>
                    </a:lnTo>
                    <a:lnTo>
                      <a:pt x="374" y="338"/>
                    </a:lnTo>
                    <a:lnTo>
                      <a:pt x="344" y="341"/>
                    </a:lnTo>
                    <a:lnTo>
                      <a:pt x="504" y="500"/>
                    </a:lnTo>
                    <a:lnTo>
                      <a:pt x="512" y="513"/>
                    </a:lnTo>
                    <a:lnTo>
                      <a:pt x="516" y="526"/>
                    </a:lnTo>
                    <a:lnTo>
                      <a:pt x="516" y="540"/>
                    </a:lnTo>
                    <a:lnTo>
                      <a:pt x="512" y="553"/>
                    </a:lnTo>
                    <a:lnTo>
                      <a:pt x="505" y="566"/>
                    </a:lnTo>
                    <a:lnTo>
                      <a:pt x="495" y="576"/>
                    </a:lnTo>
                    <a:lnTo>
                      <a:pt x="484" y="583"/>
                    </a:lnTo>
                    <a:lnTo>
                      <a:pt x="474" y="586"/>
                    </a:lnTo>
                    <a:lnTo>
                      <a:pt x="463" y="588"/>
                    </a:lnTo>
                    <a:lnTo>
                      <a:pt x="446" y="585"/>
                    </a:lnTo>
                    <a:lnTo>
                      <a:pt x="432" y="578"/>
                    </a:lnTo>
                    <a:lnTo>
                      <a:pt x="420" y="567"/>
                    </a:lnTo>
                    <a:lnTo>
                      <a:pt x="192" y="322"/>
                    </a:lnTo>
                    <a:lnTo>
                      <a:pt x="184" y="308"/>
                    </a:lnTo>
                    <a:lnTo>
                      <a:pt x="180" y="292"/>
                    </a:lnTo>
                    <a:lnTo>
                      <a:pt x="181" y="276"/>
                    </a:lnTo>
                    <a:lnTo>
                      <a:pt x="187" y="262"/>
                    </a:lnTo>
                    <a:lnTo>
                      <a:pt x="195" y="250"/>
                    </a:lnTo>
                    <a:lnTo>
                      <a:pt x="205" y="241"/>
                    </a:lnTo>
                    <a:lnTo>
                      <a:pt x="219" y="236"/>
                    </a:lnTo>
                    <a:lnTo>
                      <a:pt x="233" y="234"/>
                    </a:lnTo>
                    <a:lnTo>
                      <a:pt x="337" y="234"/>
                    </a:lnTo>
                    <a:lnTo>
                      <a:pt x="355" y="231"/>
                    </a:lnTo>
                    <a:lnTo>
                      <a:pt x="371" y="227"/>
                    </a:lnTo>
                    <a:lnTo>
                      <a:pt x="384" y="221"/>
                    </a:lnTo>
                    <a:lnTo>
                      <a:pt x="395" y="213"/>
                    </a:lnTo>
                    <a:lnTo>
                      <a:pt x="402" y="202"/>
                    </a:lnTo>
                    <a:lnTo>
                      <a:pt x="407" y="192"/>
                    </a:lnTo>
                    <a:lnTo>
                      <a:pt x="410" y="180"/>
                    </a:lnTo>
                    <a:lnTo>
                      <a:pt x="412" y="169"/>
                    </a:lnTo>
                    <a:lnTo>
                      <a:pt x="409" y="156"/>
                    </a:lnTo>
                    <a:lnTo>
                      <a:pt x="406" y="144"/>
                    </a:lnTo>
                    <a:lnTo>
                      <a:pt x="399" y="133"/>
                    </a:lnTo>
                    <a:lnTo>
                      <a:pt x="389" y="123"/>
                    </a:lnTo>
                    <a:lnTo>
                      <a:pt x="375" y="115"/>
                    </a:lnTo>
                    <a:lnTo>
                      <a:pt x="358" y="110"/>
                    </a:lnTo>
                    <a:lnTo>
                      <a:pt x="337" y="108"/>
                    </a:lnTo>
                    <a:lnTo>
                      <a:pt x="108" y="109"/>
                    </a:lnTo>
                    <a:lnTo>
                      <a:pt x="108" y="532"/>
                    </a:lnTo>
                    <a:lnTo>
                      <a:pt x="105" y="549"/>
                    </a:lnTo>
                    <a:lnTo>
                      <a:pt x="98" y="564"/>
                    </a:lnTo>
                    <a:lnTo>
                      <a:pt x="86" y="576"/>
                    </a:lnTo>
                    <a:lnTo>
                      <a:pt x="72" y="585"/>
                    </a:lnTo>
                    <a:lnTo>
                      <a:pt x="55" y="588"/>
                    </a:lnTo>
                    <a:lnTo>
                      <a:pt x="39" y="585"/>
                    </a:lnTo>
                    <a:lnTo>
                      <a:pt x="23" y="577"/>
                    </a:lnTo>
                    <a:lnTo>
                      <a:pt x="11" y="566"/>
                    </a:lnTo>
                    <a:lnTo>
                      <a:pt x="3" y="551"/>
                    </a:lnTo>
                    <a:lnTo>
                      <a:pt x="0" y="534"/>
                    </a:lnTo>
                    <a:lnTo>
                      <a:pt x="0" y="54"/>
                    </a:lnTo>
                    <a:lnTo>
                      <a:pt x="3" y="38"/>
                    </a:lnTo>
                    <a:lnTo>
                      <a:pt x="10" y="23"/>
                    </a:lnTo>
                    <a:lnTo>
                      <a:pt x="22" y="11"/>
                    </a:lnTo>
                    <a:lnTo>
                      <a:pt x="38" y="3"/>
                    </a:lnTo>
                    <a:lnTo>
                      <a:pt x="54" y="0"/>
                    </a:lnTo>
                    <a:lnTo>
                      <a:pt x="337" y="0"/>
                    </a:lnTo>
                    <a:close/>
                  </a:path>
                </a:pathLst>
              </a:custGeom>
              <a:solidFill>
                <a:srgbClr val="6639B7"/>
              </a:solidFill>
              <a:ln w="0">
                <a:solidFill>
                  <a:srgbClr val="6639B7"/>
                </a:solidFill>
                <a:prstDash val="solid"/>
                <a:round/>
                <a:headEnd/>
                <a:tailEnd/>
              </a:ln>
            </p:spPr>
            <p:txBody>
              <a:bodyPr vert="horz" wrap="square" lIns="85933" tIns="42967" rIns="85933" bIns="42967" numCol="1" anchor="t" anchorCtr="0" compatLnSpc="1">
                <a:prstTxWarp prst="textNoShape">
                  <a:avLst/>
                </a:prstTxWarp>
              </a:bodyPr>
              <a:lstStyle/>
              <a:p>
                <a:pPr defTabSz="886580"/>
                <a:endParaRPr lang="de-DE" sz="1692" dirty="0">
                  <a:solidFill>
                    <a:srgbClr val="000000"/>
                  </a:solidFill>
                </a:endParaRPr>
              </a:p>
            </p:txBody>
          </p:sp>
          <p:sp>
            <p:nvSpPr>
              <p:cNvPr id="57" name="Freeform 23"/>
              <p:cNvSpPr>
                <a:spLocks/>
              </p:cNvSpPr>
              <p:nvPr/>
            </p:nvSpPr>
            <p:spPr bwMode="auto">
              <a:xfrm>
                <a:off x="4228247" y="925515"/>
                <a:ext cx="947738" cy="523875"/>
              </a:xfrm>
              <a:custGeom>
                <a:avLst/>
                <a:gdLst>
                  <a:gd name="T0" fmla="*/ 453 w 597"/>
                  <a:gd name="T1" fmla="*/ 0 h 330"/>
                  <a:gd name="T2" fmla="*/ 453 w 597"/>
                  <a:gd name="T3" fmla="*/ 0 h 330"/>
                  <a:gd name="T4" fmla="*/ 481 w 597"/>
                  <a:gd name="T5" fmla="*/ 2 h 330"/>
                  <a:gd name="T6" fmla="*/ 508 w 597"/>
                  <a:gd name="T7" fmla="*/ 10 h 330"/>
                  <a:gd name="T8" fmla="*/ 532 w 597"/>
                  <a:gd name="T9" fmla="*/ 24 h 330"/>
                  <a:gd name="T10" fmla="*/ 555 w 597"/>
                  <a:gd name="T11" fmla="*/ 42 h 330"/>
                  <a:gd name="T12" fmla="*/ 573 w 597"/>
                  <a:gd name="T13" fmla="*/ 63 h 330"/>
                  <a:gd name="T14" fmla="*/ 586 w 597"/>
                  <a:gd name="T15" fmla="*/ 88 h 330"/>
                  <a:gd name="T16" fmla="*/ 594 w 597"/>
                  <a:gd name="T17" fmla="*/ 115 h 330"/>
                  <a:gd name="T18" fmla="*/ 597 w 597"/>
                  <a:gd name="T19" fmla="*/ 144 h 330"/>
                  <a:gd name="T20" fmla="*/ 597 w 597"/>
                  <a:gd name="T21" fmla="*/ 330 h 330"/>
                  <a:gd name="T22" fmla="*/ 582 w 597"/>
                  <a:gd name="T23" fmla="*/ 327 h 330"/>
                  <a:gd name="T24" fmla="*/ 552 w 597"/>
                  <a:gd name="T25" fmla="*/ 321 h 330"/>
                  <a:gd name="T26" fmla="*/ 505 w 597"/>
                  <a:gd name="T27" fmla="*/ 313 h 330"/>
                  <a:gd name="T28" fmla="*/ 505 w 597"/>
                  <a:gd name="T29" fmla="*/ 144 h 330"/>
                  <a:gd name="T30" fmla="*/ 503 w 597"/>
                  <a:gd name="T31" fmla="*/ 130 h 330"/>
                  <a:gd name="T32" fmla="*/ 498 w 597"/>
                  <a:gd name="T33" fmla="*/ 118 h 330"/>
                  <a:gd name="T34" fmla="*/ 489 w 597"/>
                  <a:gd name="T35" fmla="*/ 107 h 330"/>
                  <a:gd name="T36" fmla="*/ 479 w 597"/>
                  <a:gd name="T37" fmla="*/ 99 h 330"/>
                  <a:gd name="T38" fmla="*/ 466 w 597"/>
                  <a:gd name="T39" fmla="*/ 94 h 330"/>
                  <a:gd name="T40" fmla="*/ 453 w 597"/>
                  <a:gd name="T41" fmla="*/ 92 h 330"/>
                  <a:gd name="T42" fmla="*/ 453 w 597"/>
                  <a:gd name="T43" fmla="*/ 92 h 330"/>
                  <a:gd name="T44" fmla="*/ 0 w 597"/>
                  <a:gd name="T45" fmla="*/ 92 h 330"/>
                  <a:gd name="T46" fmla="*/ 14 w 597"/>
                  <a:gd name="T47" fmla="*/ 59 h 330"/>
                  <a:gd name="T48" fmla="*/ 32 w 597"/>
                  <a:gd name="T49" fmla="*/ 29 h 330"/>
                  <a:gd name="T50" fmla="*/ 52 w 597"/>
                  <a:gd name="T51" fmla="*/ 0 h 330"/>
                  <a:gd name="T52" fmla="*/ 453 w 597"/>
                  <a:gd name="T53"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7" h="330">
                    <a:moveTo>
                      <a:pt x="453" y="0"/>
                    </a:moveTo>
                    <a:lnTo>
                      <a:pt x="453" y="0"/>
                    </a:lnTo>
                    <a:lnTo>
                      <a:pt x="481" y="2"/>
                    </a:lnTo>
                    <a:lnTo>
                      <a:pt x="508" y="10"/>
                    </a:lnTo>
                    <a:lnTo>
                      <a:pt x="532" y="24"/>
                    </a:lnTo>
                    <a:lnTo>
                      <a:pt x="555" y="42"/>
                    </a:lnTo>
                    <a:lnTo>
                      <a:pt x="573" y="63"/>
                    </a:lnTo>
                    <a:lnTo>
                      <a:pt x="586" y="88"/>
                    </a:lnTo>
                    <a:lnTo>
                      <a:pt x="594" y="115"/>
                    </a:lnTo>
                    <a:lnTo>
                      <a:pt x="597" y="144"/>
                    </a:lnTo>
                    <a:lnTo>
                      <a:pt x="597" y="330"/>
                    </a:lnTo>
                    <a:lnTo>
                      <a:pt x="582" y="327"/>
                    </a:lnTo>
                    <a:lnTo>
                      <a:pt x="552" y="321"/>
                    </a:lnTo>
                    <a:lnTo>
                      <a:pt x="505" y="313"/>
                    </a:lnTo>
                    <a:lnTo>
                      <a:pt x="505" y="144"/>
                    </a:lnTo>
                    <a:lnTo>
                      <a:pt x="503" y="130"/>
                    </a:lnTo>
                    <a:lnTo>
                      <a:pt x="498" y="118"/>
                    </a:lnTo>
                    <a:lnTo>
                      <a:pt x="489" y="107"/>
                    </a:lnTo>
                    <a:lnTo>
                      <a:pt x="479" y="99"/>
                    </a:lnTo>
                    <a:lnTo>
                      <a:pt x="466" y="94"/>
                    </a:lnTo>
                    <a:lnTo>
                      <a:pt x="453" y="92"/>
                    </a:lnTo>
                    <a:lnTo>
                      <a:pt x="453" y="92"/>
                    </a:lnTo>
                    <a:lnTo>
                      <a:pt x="0" y="92"/>
                    </a:lnTo>
                    <a:lnTo>
                      <a:pt x="14" y="59"/>
                    </a:lnTo>
                    <a:lnTo>
                      <a:pt x="32" y="29"/>
                    </a:lnTo>
                    <a:lnTo>
                      <a:pt x="52" y="0"/>
                    </a:lnTo>
                    <a:lnTo>
                      <a:pt x="453" y="0"/>
                    </a:lnTo>
                    <a:close/>
                  </a:path>
                </a:pathLst>
              </a:custGeom>
              <a:solidFill>
                <a:srgbClr val="0086CC"/>
              </a:solidFill>
              <a:ln w="0">
                <a:solidFill>
                  <a:srgbClr val="0086CC"/>
                </a:solidFill>
                <a:prstDash val="solid"/>
                <a:round/>
                <a:headEnd/>
                <a:tailEnd/>
              </a:ln>
            </p:spPr>
            <p:txBody>
              <a:bodyPr vert="horz" wrap="square" lIns="85933" tIns="42967" rIns="85933" bIns="42967" numCol="1" anchor="t" anchorCtr="0" compatLnSpc="1">
                <a:prstTxWarp prst="textNoShape">
                  <a:avLst/>
                </a:prstTxWarp>
              </a:bodyPr>
              <a:lstStyle/>
              <a:p>
                <a:pPr defTabSz="886580"/>
                <a:endParaRPr lang="de-DE" sz="1692" dirty="0">
                  <a:solidFill>
                    <a:srgbClr val="000000"/>
                  </a:solidFill>
                </a:endParaRPr>
              </a:p>
            </p:txBody>
          </p:sp>
          <p:sp>
            <p:nvSpPr>
              <p:cNvPr id="58" name="Freeform 24"/>
              <p:cNvSpPr>
                <a:spLocks/>
              </p:cNvSpPr>
              <p:nvPr/>
            </p:nvSpPr>
            <p:spPr bwMode="auto">
              <a:xfrm>
                <a:off x="3656747" y="925515"/>
                <a:ext cx="654050" cy="954088"/>
              </a:xfrm>
              <a:custGeom>
                <a:avLst/>
                <a:gdLst>
                  <a:gd name="T0" fmla="*/ 412 w 412"/>
                  <a:gd name="T1" fmla="*/ 0 h 601"/>
                  <a:gd name="T2" fmla="*/ 392 w 412"/>
                  <a:gd name="T3" fmla="*/ 29 h 601"/>
                  <a:gd name="T4" fmla="*/ 374 w 412"/>
                  <a:gd name="T5" fmla="*/ 59 h 601"/>
                  <a:gd name="T6" fmla="*/ 360 w 412"/>
                  <a:gd name="T7" fmla="*/ 92 h 601"/>
                  <a:gd name="T8" fmla="*/ 144 w 412"/>
                  <a:gd name="T9" fmla="*/ 92 h 601"/>
                  <a:gd name="T10" fmla="*/ 130 w 412"/>
                  <a:gd name="T11" fmla="*/ 94 h 601"/>
                  <a:gd name="T12" fmla="*/ 118 w 412"/>
                  <a:gd name="T13" fmla="*/ 99 h 601"/>
                  <a:gd name="T14" fmla="*/ 108 w 412"/>
                  <a:gd name="T15" fmla="*/ 107 h 601"/>
                  <a:gd name="T16" fmla="*/ 99 w 412"/>
                  <a:gd name="T17" fmla="*/ 118 h 601"/>
                  <a:gd name="T18" fmla="*/ 94 w 412"/>
                  <a:gd name="T19" fmla="*/ 130 h 601"/>
                  <a:gd name="T20" fmla="*/ 92 w 412"/>
                  <a:gd name="T21" fmla="*/ 144 h 601"/>
                  <a:gd name="T22" fmla="*/ 92 w 412"/>
                  <a:gd name="T23" fmla="*/ 518 h 601"/>
                  <a:gd name="T24" fmla="*/ 87 w 412"/>
                  <a:gd name="T25" fmla="*/ 522 h 601"/>
                  <a:gd name="T26" fmla="*/ 42 w 412"/>
                  <a:gd name="T27" fmla="*/ 560 h 601"/>
                  <a:gd name="T28" fmla="*/ 0 w 412"/>
                  <a:gd name="T29" fmla="*/ 601 h 601"/>
                  <a:gd name="T30" fmla="*/ 0 w 412"/>
                  <a:gd name="T31" fmla="*/ 144 h 601"/>
                  <a:gd name="T32" fmla="*/ 2 w 412"/>
                  <a:gd name="T33" fmla="*/ 115 h 601"/>
                  <a:gd name="T34" fmla="*/ 11 w 412"/>
                  <a:gd name="T35" fmla="*/ 88 h 601"/>
                  <a:gd name="T36" fmla="*/ 24 w 412"/>
                  <a:gd name="T37" fmla="*/ 64 h 601"/>
                  <a:gd name="T38" fmla="*/ 42 w 412"/>
                  <a:gd name="T39" fmla="*/ 43 h 601"/>
                  <a:gd name="T40" fmla="*/ 64 w 412"/>
                  <a:gd name="T41" fmla="*/ 24 h 601"/>
                  <a:gd name="T42" fmla="*/ 89 w 412"/>
                  <a:gd name="T43" fmla="*/ 10 h 601"/>
                  <a:gd name="T44" fmla="*/ 116 w 412"/>
                  <a:gd name="T45" fmla="*/ 3 h 601"/>
                  <a:gd name="T46" fmla="*/ 144 w 412"/>
                  <a:gd name="T47" fmla="*/ 0 h 601"/>
                  <a:gd name="T48" fmla="*/ 412 w 412"/>
                  <a:gd name="T49"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2" h="601">
                    <a:moveTo>
                      <a:pt x="412" y="0"/>
                    </a:moveTo>
                    <a:lnTo>
                      <a:pt x="392" y="29"/>
                    </a:lnTo>
                    <a:lnTo>
                      <a:pt x="374" y="59"/>
                    </a:lnTo>
                    <a:lnTo>
                      <a:pt x="360" y="92"/>
                    </a:lnTo>
                    <a:lnTo>
                      <a:pt x="144" y="92"/>
                    </a:lnTo>
                    <a:lnTo>
                      <a:pt x="130" y="94"/>
                    </a:lnTo>
                    <a:lnTo>
                      <a:pt x="118" y="99"/>
                    </a:lnTo>
                    <a:lnTo>
                      <a:pt x="108" y="107"/>
                    </a:lnTo>
                    <a:lnTo>
                      <a:pt x="99" y="118"/>
                    </a:lnTo>
                    <a:lnTo>
                      <a:pt x="94" y="130"/>
                    </a:lnTo>
                    <a:lnTo>
                      <a:pt x="92" y="144"/>
                    </a:lnTo>
                    <a:lnTo>
                      <a:pt x="92" y="518"/>
                    </a:lnTo>
                    <a:lnTo>
                      <a:pt x="87" y="522"/>
                    </a:lnTo>
                    <a:lnTo>
                      <a:pt x="42" y="560"/>
                    </a:lnTo>
                    <a:lnTo>
                      <a:pt x="0" y="601"/>
                    </a:lnTo>
                    <a:lnTo>
                      <a:pt x="0" y="144"/>
                    </a:lnTo>
                    <a:lnTo>
                      <a:pt x="2" y="115"/>
                    </a:lnTo>
                    <a:lnTo>
                      <a:pt x="11" y="88"/>
                    </a:lnTo>
                    <a:lnTo>
                      <a:pt x="24" y="64"/>
                    </a:lnTo>
                    <a:lnTo>
                      <a:pt x="42" y="43"/>
                    </a:lnTo>
                    <a:lnTo>
                      <a:pt x="64" y="24"/>
                    </a:lnTo>
                    <a:lnTo>
                      <a:pt x="89" y="10"/>
                    </a:lnTo>
                    <a:lnTo>
                      <a:pt x="116" y="3"/>
                    </a:lnTo>
                    <a:lnTo>
                      <a:pt x="144" y="0"/>
                    </a:lnTo>
                    <a:lnTo>
                      <a:pt x="412" y="0"/>
                    </a:lnTo>
                    <a:close/>
                  </a:path>
                </a:pathLst>
              </a:custGeom>
              <a:solidFill>
                <a:srgbClr val="34B233"/>
              </a:solidFill>
              <a:ln w="0">
                <a:solidFill>
                  <a:srgbClr val="34B233"/>
                </a:solidFill>
                <a:prstDash val="solid"/>
                <a:round/>
                <a:headEnd/>
                <a:tailEnd/>
              </a:ln>
            </p:spPr>
            <p:txBody>
              <a:bodyPr vert="horz" wrap="square" lIns="85933" tIns="42967" rIns="85933" bIns="42967" numCol="1" anchor="t" anchorCtr="0" compatLnSpc="1">
                <a:prstTxWarp prst="textNoShape">
                  <a:avLst/>
                </a:prstTxWarp>
              </a:bodyPr>
              <a:lstStyle/>
              <a:p>
                <a:pPr defTabSz="886580"/>
                <a:endParaRPr lang="de-DE" sz="1692" dirty="0">
                  <a:solidFill>
                    <a:srgbClr val="000000"/>
                  </a:solidFill>
                </a:endParaRPr>
              </a:p>
            </p:txBody>
          </p:sp>
          <p:sp>
            <p:nvSpPr>
              <p:cNvPr id="59" name="Freeform 25"/>
              <p:cNvSpPr>
                <a:spLocks/>
              </p:cNvSpPr>
              <p:nvPr/>
            </p:nvSpPr>
            <p:spPr bwMode="auto">
              <a:xfrm>
                <a:off x="4475897" y="1489077"/>
                <a:ext cx="700088" cy="954088"/>
              </a:xfrm>
              <a:custGeom>
                <a:avLst/>
                <a:gdLst>
                  <a:gd name="T0" fmla="*/ 349 w 441"/>
                  <a:gd name="T1" fmla="*/ 0 h 601"/>
                  <a:gd name="T2" fmla="*/ 395 w 441"/>
                  <a:gd name="T3" fmla="*/ 7 h 601"/>
                  <a:gd name="T4" fmla="*/ 441 w 441"/>
                  <a:gd name="T5" fmla="*/ 17 h 601"/>
                  <a:gd name="T6" fmla="*/ 441 w 441"/>
                  <a:gd name="T7" fmla="*/ 457 h 601"/>
                  <a:gd name="T8" fmla="*/ 439 w 441"/>
                  <a:gd name="T9" fmla="*/ 487 h 601"/>
                  <a:gd name="T10" fmla="*/ 429 w 441"/>
                  <a:gd name="T11" fmla="*/ 514 h 601"/>
                  <a:gd name="T12" fmla="*/ 417 w 441"/>
                  <a:gd name="T13" fmla="*/ 538 h 601"/>
                  <a:gd name="T14" fmla="*/ 399 w 441"/>
                  <a:gd name="T15" fmla="*/ 559 h 601"/>
                  <a:gd name="T16" fmla="*/ 377 w 441"/>
                  <a:gd name="T17" fmla="*/ 576 h 601"/>
                  <a:gd name="T18" fmla="*/ 353 w 441"/>
                  <a:gd name="T19" fmla="*/ 590 h 601"/>
                  <a:gd name="T20" fmla="*/ 326 w 441"/>
                  <a:gd name="T21" fmla="*/ 598 h 601"/>
                  <a:gd name="T22" fmla="*/ 297 w 441"/>
                  <a:gd name="T23" fmla="*/ 601 h 601"/>
                  <a:gd name="T24" fmla="*/ 56 w 441"/>
                  <a:gd name="T25" fmla="*/ 601 h 601"/>
                  <a:gd name="T26" fmla="*/ 34 w 441"/>
                  <a:gd name="T27" fmla="*/ 573 h 601"/>
                  <a:gd name="T28" fmla="*/ 16 w 441"/>
                  <a:gd name="T29" fmla="*/ 542 h 601"/>
                  <a:gd name="T30" fmla="*/ 0 w 441"/>
                  <a:gd name="T31" fmla="*/ 509 h 601"/>
                  <a:gd name="T32" fmla="*/ 297 w 441"/>
                  <a:gd name="T33" fmla="*/ 509 h 601"/>
                  <a:gd name="T34" fmla="*/ 314 w 441"/>
                  <a:gd name="T35" fmla="*/ 506 h 601"/>
                  <a:gd name="T36" fmla="*/ 327 w 441"/>
                  <a:gd name="T37" fmla="*/ 499 h 601"/>
                  <a:gd name="T38" fmla="*/ 339 w 441"/>
                  <a:gd name="T39" fmla="*/ 488 h 601"/>
                  <a:gd name="T40" fmla="*/ 346 w 441"/>
                  <a:gd name="T41" fmla="*/ 474 h 601"/>
                  <a:gd name="T42" fmla="*/ 349 w 441"/>
                  <a:gd name="T43" fmla="*/ 457 h 601"/>
                  <a:gd name="T44" fmla="*/ 349 w 441"/>
                  <a:gd name="T45"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1" h="601">
                    <a:moveTo>
                      <a:pt x="349" y="0"/>
                    </a:moveTo>
                    <a:lnTo>
                      <a:pt x="395" y="7"/>
                    </a:lnTo>
                    <a:lnTo>
                      <a:pt x="441" y="17"/>
                    </a:lnTo>
                    <a:lnTo>
                      <a:pt x="441" y="457"/>
                    </a:lnTo>
                    <a:lnTo>
                      <a:pt x="439" y="487"/>
                    </a:lnTo>
                    <a:lnTo>
                      <a:pt x="429" y="514"/>
                    </a:lnTo>
                    <a:lnTo>
                      <a:pt x="417" y="538"/>
                    </a:lnTo>
                    <a:lnTo>
                      <a:pt x="399" y="559"/>
                    </a:lnTo>
                    <a:lnTo>
                      <a:pt x="377" y="576"/>
                    </a:lnTo>
                    <a:lnTo>
                      <a:pt x="353" y="590"/>
                    </a:lnTo>
                    <a:lnTo>
                      <a:pt x="326" y="598"/>
                    </a:lnTo>
                    <a:lnTo>
                      <a:pt x="297" y="601"/>
                    </a:lnTo>
                    <a:lnTo>
                      <a:pt x="56" y="601"/>
                    </a:lnTo>
                    <a:lnTo>
                      <a:pt x="34" y="573"/>
                    </a:lnTo>
                    <a:lnTo>
                      <a:pt x="16" y="542"/>
                    </a:lnTo>
                    <a:lnTo>
                      <a:pt x="0" y="509"/>
                    </a:lnTo>
                    <a:lnTo>
                      <a:pt x="297" y="509"/>
                    </a:lnTo>
                    <a:lnTo>
                      <a:pt x="314" y="506"/>
                    </a:lnTo>
                    <a:lnTo>
                      <a:pt x="327" y="499"/>
                    </a:lnTo>
                    <a:lnTo>
                      <a:pt x="339" y="488"/>
                    </a:lnTo>
                    <a:lnTo>
                      <a:pt x="346" y="474"/>
                    </a:lnTo>
                    <a:lnTo>
                      <a:pt x="349" y="457"/>
                    </a:lnTo>
                    <a:lnTo>
                      <a:pt x="349" y="0"/>
                    </a:lnTo>
                    <a:close/>
                  </a:path>
                </a:pathLst>
              </a:custGeom>
              <a:solidFill>
                <a:srgbClr val="CF0072"/>
              </a:solidFill>
              <a:ln w="0">
                <a:solidFill>
                  <a:srgbClr val="CF0072"/>
                </a:solidFill>
                <a:prstDash val="solid"/>
                <a:round/>
                <a:headEnd/>
                <a:tailEnd/>
              </a:ln>
            </p:spPr>
            <p:txBody>
              <a:bodyPr vert="horz" wrap="square" lIns="85933" tIns="42967" rIns="85933" bIns="42967" numCol="1" anchor="t" anchorCtr="0" compatLnSpc="1">
                <a:prstTxWarp prst="textNoShape">
                  <a:avLst/>
                </a:prstTxWarp>
              </a:bodyPr>
              <a:lstStyle/>
              <a:p>
                <a:pPr defTabSz="886580"/>
                <a:endParaRPr lang="de-DE" sz="1692" dirty="0">
                  <a:solidFill>
                    <a:srgbClr val="000000"/>
                  </a:solidFill>
                </a:endParaRPr>
              </a:p>
            </p:txBody>
          </p:sp>
          <p:sp>
            <p:nvSpPr>
              <p:cNvPr id="60" name="Freeform 26"/>
              <p:cNvSpPr>
                <a:spLocks noEditPoints="1"/>
              </p:cNvSpPr>
              <p:nvPr/>
            </p:nvSpPr>
            <p:spPr bwMode="auto">
              <a:xfrm>
                <a:off x="3656747" y="1920877"/>
                <a:ext cx="1031875" cy="522288"/>
              </a:xfrm>
              <a:custGeom>
                <a:avLst/>
                <a:gdLst>
                  <a:gd name="T0" fmla="*/ 650 w 650"/>
                  <a:gd name="T1" fmla="*/ 237 h 329"/>
                  <a:gd name="T2" fmla="*/ 516 w 650"/>
                  <a:gd name="T3" fmla="*/ 237 h 329"/>
                  <a:gd name="T4" fmla="*/ 516 w 650"/>
                  <a:gd name="T5" fmla="*/ 237 h 329"/>
                  <a:gd name="T6" fmla="*/ 650 w 650"/>
                  <a:gd name="T7" fmla="*/ 237 h 329"/>
                  <a:gd name="T8" fmla="*/ 92 w 650"/>
                  <a:gd name="T9" fmla="*/ 0 h 329"/>
                  <a:gd name="T10" fmla="*/ 92 w 650"/>
                  <a:gd name="T11" fmla="*/ 185 h 329"/>
                  <a:gd name="T12" fmla="*/ 95 w 650"/>
                  <a:gd name="T13" fmla="*/ 202 h 329"/>
                  <a:gd name="T14" fmla="*/ 102 w 650"/>
                  <a:gd name="T15" fmla="*/ 216 h 329"/>
                  <a:gd name="T16" fmla="*/ 114 w 650"/>
                  <a:gd name="T17" fmla="*/ 227 h 329"/>
                  <a:gd name="T18" fmla="*/ 127 w 650"/>
                  <a:gd name="T19" fmla="*/ 234 h 329"/>
                  <a:gd name="T20" fmla="*/ 144 w 650"/>
                  <a:gd name="T21" fmla="*/ 237 h 329"/>
                  <a:gd name="T22" fmla="*/ 516 w 650"/>
                  <a:gd name="T23" fmla="*/ 237 h 329"/>
                  <a:gd name="T24" fmla="*/ 532 w 650"/>
                  <a:gd name="T25" fmla="*/ 270 h 329"/>
                  <a:gd name="T26" fmla="*/ 550 w 650"/>
                  <a:gd name="T27" fmla="*/ 301 h 329"/>
                  <a:gd name="T28" fmla="*/ 572 w 650"/>
                  <a:gd name="T29" fmla="*/ 329 h 329"/>
                  <a:gd name="T30" fmla="*/ 144 w 650"/>
                  <a:gd name="T31" fmla="*/ 329 h 329"/>
                  <a:gd name="T32" fmla="*/ 144 w 650"/>
                  <a:gd name="T33" fmla="*/ 329 h 329"/>
                  <a:gd name="T34" fmla="*/ 115 w 650"/>
                  <a:gd name="T35" fmla="*/ 326 h 329"/>
                  <a:gd name="T36" fmla="*/ 88 w 650"/>
                  <a:gd name="T37" fmla="*/ 318 h 329"/>
                  <a:gd name="T38" fmla="*/ 64 w 650"/>
                  <a:gd name="T39" fmla="*/ 305 h 329"/>
                  <a:gd name="T40" fmla="*/ 43 w 650"/>
                  <a:gd name="T41" fmla="*/ 287 h 329"/>
                  <a:gd name="T42" fmla="*/ 25 w 650"/>
                  <a:gd name="T43" fmla="*/ 266 h 329"/>
                  <a:gd name="T44" fmla="*/ 12 w 650"/>
                  <a:gd name="T45" fmla="*/ 242 h 329"/>
                  <a:gd name="T46" fmla="*/ 3 w 650"/>
                  <a:gd name="T47" fmla="*/ 215 h 329"/>
                  <a:gd name="T48" fmla="*/ 0 w 650"/>
                  <a:gd name="T49" fmla="*/ 185 h 329"/>
                  <a:gd name="T50" fmla="*/ 0 w 650"/>
                  <a:gd name="T51" fmla="*/ 105 h 329"/>
                  <a:gd name="T52" fmla="*/ 44 w 650"/>
                  <a:gd name="T53" fmla="*/ 51 h 329"/>
                  <a:gd name="T54" fmla="*/ 92 w 650"/>
                  <a:gd name="T55"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0" h="329">
                    <a:moveTo>
                      <a:pt x="650" y="237"/>
                    </a:moveTo>
                    <a:lnTo>
                      <a:pt x="516" y="237"/>
                    </a:lnTo>
                    <a:lnTo>
                      <a:pt x="516" y="237"/>
                    </a:lnTo>
                    <a:lnTo>
                      <a:pt x="650" y="237"/>
                    </a:lnTo>
                    <a:close/>
                    <a:moveTo>
                      <a:pt x="92" y="0"/>
                    </a:moveTo>
                    <a:lnTo>
                      <a:pt x="92" y="185"/>
                    </a:lnTo>
                    <a:lnTo>
                      <a:pt x="95" y="202"/>
                    </a:lnTo>
                    <a:lnTo>
                      <a:pt x="102" y="216"/>
                    </a:lnTo>
                    <a:lnTo>
                      <a:pt x="114" y="227"/>
                    </a:lnTo>
                    <a:lnTo>
                      <a:pt x="127" y="234"/>
                    </a:lnTo>
                    <a:lnTo>
                      <a:pt x="144" y="237"/>
                    </a:lnTo>
                    <a:lnTo>
                      <a:pt x="516" y="237"/>
                    </a:lnTo>
                    <a:lnTo>
                      <a:pt x="532" y="270"/>
                    </a:lnTo>
                    <a:lnTo>
                      <a:pt x="550" y="301"/>
                    </a:lnTo>
                    <a:lnTo>
                      <a:pt x="572" y="329"/>
                    </a:lnTo>
                    <a:lnTo>
                      <a:pt x="144" y="329"/>
                    </a:lnTo>
                    <a:lnTo>
                      <a:pt x="144" y="329"/>
                    </a:lnTo>
                    <a:lnTo>
                      <a:pt x="115" y="326"/>
                    </a:lnTo>
                    <a:lnTo>
                      <a:pt x="88" y="318"/>
                    </a:lnTo>
                    <a:lnTo>
                      <a:pt x="64" y="305"/>
                    </a:lnTo>
                    <a:lnTo>
                      <a:pt x="43" y="287"/>
                    </a:lnTo>
                    <a:lnTo>
                      <a:pt x="25" y="266"/>
                    </a:lnTo>
                    <a:lnTo>
                      <a:pt x="12" y="242"/>
                    </a:lnTo>
                    <a:lnTo>
                      <a:pt x="3" y="215"/>
                    </a:lnTo>
                    <a:lnTo>
                      <a:pt x="0" y="185"/>
                    </a:lnTo>
                    <a:lnTo>
                      <a:pt x="0" y="105"/>
                    </a:lnTo>
                    <a:lnTo>
                      <a:pt x="44" y="51"/>
                    </a:lnTo>
                    <a:lnTo>
                      <a:pt x="92" y="0"/>
                    </a:lnTo>
                    <a:close/>
                  </a:path>
                </a:pathLst>
              </a:custGeom>
              <a:solidFill>
                <a:srgbClr val="FF4500"/>
              </a:solidFill>
              <a:ln w="0">
                <a:solidFill>
                  <a:srgbClr val="FF4500"/>
                </a:solidFill>
                <a:prstDash val="solid"/>
                <a:round/>
                <a:headEnd/>
                <a:tailEnd/>
              </a:ln>
            </p:spPr>
            <p:txBody>
              <a:bodyPr vert="horz" wrap="square" lIns="85933" tIns="42967" rIns="85933" bIns="42967" numCol="1" anchor="t" anchorCtr="0" compatLnSpc="1">
                <a:prstTxWarp prst="textNoShape">
                  <a:avLst/>
                </a:prstTxWarp>
              </a:bodyPr>
              <a:lstStyle/>
              <a:p>
                <a:pPr defTabSz="886580"/>
                <a:endParaRPr lang="de-DE" sz="1692" dirty="0">
                  <a:solidFill>
                    <a:srgbClr val="000000"/>
                  </a:solidFill>
                </a:endParaRPr>
              </a:p>
            </p:txBody>
          </p:sp>
        </p:grpSp>
        <p:sp>
          <p:nvSpPr>
            <p:cNvPr id="54" name="Freeform 14"/>
            <p:cNvSpPr>
              <a:spLocks/>
            </p:cNvSpPr>
            <p:nvPr/>
          </p:nvSpPr>
          <p:spPr bwMode="auto">
            <a:xfrm>
              <a:off x="4941738" y="2033219"/>
              <a:ext cx="36794" cy="53411"/>
            </a:xfrm>
            <a:custGeom>
              <a:avLst/>
              <a:gdLst>
                <a:gd name="T0" fmla="*/ 0 w 31"/>
                <a:gd name="T1" fmla="*/ 0 h 45"/>
                <a:gd name="T2" fmla="*/ 31 w 31"/>
                <a:gd name="T3" fmla="*/ 0 h 45"/>
                <a:gd name="T4" fmla="*/ 31 w 31"/>
                <a:gd name="T5" fmla="*/ 4 h 45"/>
                <a:gd name="T6" fmla="*/ 17 w 31"/>
                <a:gd name="T7" fmla="*/ 4 h 45"/>
                <a:gd name="T8" fmla="*/ 17 w 31"/>
                <a:gd name="T9" fmla="*/ 45 h 45"/>
                <a:gd name="T10" fmla="*/ 13 w 31"/>
                <a:gd name="T11" fmla="*/ 45 h 45"/>
                <a:gd name="T12" fmla="*/ 13 w 31"/>
                <a:gd name="T13" fmla="*/ 4 h 45"/>
                <a:gd name="T14" fmla="*/ 0 w 31"/>
                <a:gd name="T15" fmla="*/ 4 h 45"/>
                <a:gd name="T16" fmla="*/ 0 w 31"/>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5">
                  <a:moveTo>
                    <a:pt x="0" y="0"/>
                  </a:moveTo>
                  <a:lnTo>
                    <a:pt x="31" y="0"/>
                  </a:lnTo>
                  <a:lnTo>
                    <a:pt x="31" y="4"/>
                  </a:lnTo>
                  <a:lnTo>
                    <a:pt x="17" y="4"/>
                  </a:lnTo>
                  <a:lnTo>
                    <a:pt x="17" y="45"/>
                  </a:lnTo>
                  <a:lnTo>
                    <a:pt x="13" y="45"/>
                  </a:lnTo>
                  <a:lnTo>
                    <a:pt x="13" y="4"/>
                  </a:lnTo>
                  <a:lnTo>
                    <a:pt x="0" y="4"/>
                  </a:lnTo>
                  <a:lnTo>
                    <a:pt x="0" y="0"/>
                  </a:lnTo>
                  <a:close/>
                </a:path>
              </a:pathLst>
            </a:custGeom>
            <a:solidFill>
              <a:schemeClr val="bg1"/>
            </a:solidFill>
            <a:ln w="0">
              <a:noFill/>
              <a:prstDash val="solid"/>
              <a:round/>
              <a:headEnd/>
              <a:tailEnd/>
            </a:ln>
          </p:spPr>
          <p:txBody>
            <a:bodyPr vert="horz" wrap="square" lIns="85933" tIns="42967" rIns="85933" bIns="42967" numCol="1" anchor="t" anchorCtr="0" compatLnSpc="1">
              <a:prstTxWarp prst="textNoShape">
                <a:avLst/>
              </a:prstTxWarp>
            </a:bodyPr>
            <a:lstStyle/>
            <a:p>
              <a:pPr defTabSz="886580"/>
              <a:endParaRPr lang="de-DE" sz="1692" dirty="0">
                <a:solidFill>
                  <a:srgbClr val="FFFFFF"/>
                </a:solidFill>
              </a:endParaRPr>
            </a:p>
          </p:txBody>
        </p:sp>
      </p:grpSp>
      <p:grpSp>
        <p:nvGrpSpPr>
          <p:cNvPr id="62" name="Group 61"/>
          <p:cNvGrpSpPr/>
          <p:nvPr/>
        </p:nvGrpSpPr>
        <p:grpSpPr>
          <a:xfrm>
            <a:off x="3579460" y="4780622"/>
            <a:ext cx="1185125" cy="294566"/>
            <a:chOff x="3123039" y="4739408"/>
            <a:chExt cx="1185125" cy="294566"/>
          </a:xfrm>
        </p:grpSpPr>
        <p:pic>
          <p:nvPicPr>
            <p:cNvPr id="63" name="Graphic 62" descr="Checklist"/>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123039" y="4739408"/>
              <a:ext cx="294566" cy="294566"/>
            </a:xfrm>
            <a:prstGeom prst="rect">
              <a:avLst/>
            </a:prstGeom>
          </p:spPr>
        </p:pic>
        <p:sp>
          <p:nvSpPr>
            <p:cNvPr id="64" name="TextBox 63"/>
            <p:cNvSpPr txBox="1"/>
            <p:nvPr/>
          </p:nvSpPr>
          <p:spPr>
            <a:xfrm>
              <a:off x="3389323" y="4748192"/>
              <a:ext cx="918841" cy="276999"/>
            </a:xfrm>
            <a:prstGeom prst="rect">
              <a:avLst/>
            </a:prstGeom>
            <a:noFill/>
          </p:spPr>
          <p:txBody>
            <a:bodyPr wrap="none" rtlCol="0">
              <a:spAutoFit/>
            </a:bodyPr>
            <a:lstStyle/>
            <a:p>
              <a:r>
                <a:rPr lang="de-DE" sz="1200" dirty="0">
                  <a:solidFill>
                    <a:schemeClr val="tx2">
                      <a:lumMod val="75000"/>
                    </a:schemeClr>
                  </a:solidFill>
                  <a:latin typeface="+mj-lt"/>
                  <a:cs typeface="Segoe UI" panose="020B0502040204020203" pitchFamily="34" charset="0"/>
                  <a:hlinkClick r:id="rId16"/>
                </a:rPr>
                <a:t>Datenblatt</a:t>
              </a:r>
              <a:endParaRPr lang="de-DE" sz="1400" dirty="0">
                <a:solidFill>
                  <a:schemeClr val="tx2">
                    <a:lumMod val="75000"/>
                  </a:schemeClr>
                </a:solidFill>
                <a:latin typeface="+mj-lt"/>
                <a:cs typeface="Segoe UI" panose="020B0502040204020203" pitchFamily="34" charset="0"/>
              </a:endParaRPr>
            </a:p>
          </p:txBody>
        </p:sp>
      </p:grpSp>
      <p:pic>
        <p:nvPicPr>
          <p:cNvPr id="65" name="Graphic 64" descr="Internet"/>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340335" y="4750995"/>
            <a:ext cx="353820" cy="353820"/>
          </a:xfrm>
          <a:prstGeom prst="rect">
            <a:avLst/>
          </a:prstGeom>
        </p:spPr>
      </p:pic>
      <p:sp>
        <p:nvSpPr>
          <p:cNvPr id="66" name="TextBox 65"/>
          <p:cNvSpPr txBox="1"/>
          <p:nvPr/>
        </p:nvSpPr>
        <p:spPr>
          <a:xfrm>
            <a:off x="6677963" y="4789406"/>
            <a:ext cx="727443" cy="276999"/>
          </a:xfrm>
          <a:prstGeom prst="rect">
            <a:avLst/>
          </a:prstGeom>
          <a:noFill/>
        </p:spPr>
        <p:txBody>
          <a:bodyPr wrap="none" rtlCol="0">
            <a:spAutoFit/>
          </a:bodyPr>
          <a:lstStyle/>
          <a:p>
            <a:r>
              <a:rPr lang="de-DE" sz="1200" dirty="0">
                <a:solidFill>
                  <a:schemeClr val="tx2">
                    <a:lumMod val="75000"/>
                  </a:schemeClr>
                </a:solidFill>
                <a:latin typeface="+mj-lt"/>
                <a:cs typeface="Segoe UI" panose="020B0502040204020203" pitchFamily="34" charset="0"/>
                <a:hlinkClick r:id="rId19"/>
              </a:rPr>
              <a:t>Website</a:t>
            </a:r>
            <a:endParaRPr lang="de-DE" sz="1200" dirty="0">
              <a:solidFill>
                <a:schemeClr val="tx2">
                  <a:lumMod val="75000"/>
                </a:schemeClr>
              </a:solidFill>
              <a:latin typeface="+mj-lt"/>
              <a:cs typeface="Segoe UI" panose="020B0502040204020203" pitchFamily="34" charset="0"/>
            </a:endParaRPr>
          </a:p>
        </p:txBody>
      </p:sp>
      <p:pic>
        <p:nvPicPr>
          <p:cNvPr id="67" name="Graphic 66" descr="Tablet"/>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986073" y="4758832"/>
            <a:ext cx="338147" cy="338147"/>
          </a:xfrm>
          <a:prstGeom prst="rect">
            <a:avLst/>
          </a:prstGeom>
        </p:spPr>
      </p:pic>
      <p:sp>
        <p:nvSpPr>
          <p:cNvPr id="68" name="TextBox 67"/>
          <p:cNvSpPr txBox="1"/>
          <p:nvPr/>
        </p:nvSpPr>
        <p:spPr>
          <a:xfrm>
            <a:off x="2287461" y="4789406"/>
            <a:ext cx="862737" cy="276999"/>
          </a:xfrm>
          <a:prstGeom prst="rect">
            <a:avLst/>
          </a:prstGeom>
          <a:noFill/>
        </p:spPr>
        <p:txBody>
          <a:bodyPr wrap="none" rtlCol="0">
            <a:spAutoFit/>
          </a:bodyPr>
          <a:lstStyle/>
          <a:p>
            <a:r>
              <a:rPr lang="de-DE" sz="1200" dirty="0">
                <a:solidFill>
                  <a:schemeClr val="tx2">
                    <a:lumMod val="75000"/>
                  </a:schemeClr>
                </a:solidFill>
                <a:latin typeface="+mj-lt"/>
                <a:cs typeface="Segoe UI" panose="020B0502040204020203" pitchFamily="34" charset="0"/>
                <a:hlinkClick r:id="rId22"/>
              </a:rPr>
              <a:t>Broschüre</a:t>
            </a:r>
            <a:endParaRPr lang="de-DE" sz="1400" dirty="0">
              <a:solidFill>
                <a:schemeClr val="tx2">
                  <a:lumMod val="75000"/>
                </a:schemeClr>
              </a:solidFill>
              <a:latin typeface="+mj-lt"/>
              <a:cs typeface="Segoe UI" panose="020B0502040204020203" pitchFamily="34" charset="0"/>
            </a:endParaRPr>
          </a:p>
        </p:txBody>
      </p:sp>
      <p:pic>
        <p:nvPicPr>
          <p:cNvPr id="69" name="Graphic 68" descr="Eye"/>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052043" y="4758832"/>
            <a:ext cx="353820" cy="353820"/>
          </a:xfrm>
          <a:prstGeom prst="rect">
            <a:avLst/>
          </a:prstGeom>
        </p:spPr>
      </p:pic>
      <p:sp>
        <p:nvSpPr>
          <p:cNvPr id="70" name="TextBox 69"/>
          <p:cNvSpPr txBox="1"/>
          <p:nvPr/>
        </p:nvSpPr>
        <p:spPr>
          <a:xfrm>
            <a:off x="5366354" y="4789406"/>
            <a:ext cx="566630" cy="276999"/>
          </a:xfrm>
          <a:prstGeom prst="rect">
            <a:avLst/>
          </a:prstGeom>
          <a:noFill/>
        </p:spPr>
        <p:txBody>
          <a:bodyPr wrap="none" rtlCol="0">
            <a:spAutoFit/>
          </a:bodyPr>
          <a:lstStyle/>
          <a:p>
            <a:r>
              <a:rPr lang="de-DE" sz="1200" dirty="0">
                <a:solidFill>
                  <a:schemeClr val="tx2">
                    <a:lumMod val="75000"/>
                  </a:schemeClr>
                </a:solidFill>
                <a:latin typeface="+mj-lt"/>
                <a:cs typeface="Segoe UI" panose="020B0502040204020203" pitchFamily="34" charset="0"/>
                <a:hlinkClick r:id="rId25"/>
              </a:rPr>
              <a:t>Video</a:t>
            </a:r>
            <a:endParaRPr lang="de-DE" sz="1200" dirty="0">
              <a:solidFill>
                <a:schemeClr val="tx2">
                  <a:lumMod val="75000"/>
                </a:schemeClr>
              </a:solidFill>
              <a:latin typeface="+mj-lt"/>
              <a:cs typeface="Segoe UI" panose="020B0502040204020203" pitchFamily="34" charset="0"/>
            </a:endParaRPr>
          </a:p>
        </p:txBody>
      </p:sp>
      <p:pic>
        <p:nvPicPr>
          <p:cNvPr id="78" name="Image 62">
            <a:extLst>
              <a:ext uri="{FF2B5EF4-FFF2-40B4-BE49-F238E27FC236}">
                <a16:creationId xmlns:a16="http://schemas.microsoft.com/office/drawing/2014/main" id="{28B73F67-2247-47D1-B953-6CE61F4424D5}"/>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5128715" y="4172517"/>
            <a:ext cx="1587259" cy="343766"/>
          </a:xfrm>
          <a:prstGeom prst="rect">
            <a:avLst/>
          </a:prstGeom>
        </p:spPr>
      </p:pic>
      <p:pic>
        <p:nvPicPr>
          <p:cNvPr id="79" name="Picture 78">
            <a:extLst>
              <a:ext uri="{FF2B5EF4-FFF2-40B4-BE49-F238E27FC236}">
                <a16:creationId xmlns:a16="http://schemas.microsoft.com/office/drawing/2014/main" id="{CCB7A7DC-C184-412B-9BF7-08DB64DB557D}"/>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657686" y="4087119"/>
            <a:ext cx="444768" cy="490907"/>
          </a:xfrm>
          <a:prstGeom prst="rect">
            <a:avLst/>
          </a:prstGeom>
        </p:spPr>
      </p:pic>
      <p:pic>
        <p:nvPicPr>
          <p:cNvPr id="80" name="Picture 5">
            <a:extLst>
              <a:ext uri="{FF2B5EF4-FFF2-40B4-BE49-F238E27FC236}">
                <a16:creationId xmlns:a16="http://schemas.microsoft.com/office/drawing/2014/main" id="{3ABCA058-0C07-4AC7-92C7-8CBB6564A01C}"/>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6603742" y="3346962"/>
            <a:ext cx="343757" cy="652444"/>
          </a:xfrm>
          <a:prstGeom prst="rect">
            <a:avLst/>
          </a:prstGeom>
        </p:spPr>
      </p:pic>
      <p:pic>
        <p:nvPicPr>
          <p:cNvPr id="81" name="Picture 80" descr="A picture containing text, monitor, electronics, screen&#10;&#10;Description automatically generated">
            <a:extLst>
              <a:ext uri="{FF2B5EF4-FFF2-40B4-BE49-F238E27FC236}">
                <a16:creationId xmlns:a16="http://schemas.microsoft.com/office/drawing/2014/main" id="{73C1E8E2-DE7B-4597-B723-331EE5A170F5}"/>
              </a:ext>
            </a:extLst>
          </p:cNvPr>
          <p:cNvPicPr>
            <a:picLocks noChangeAspect="1"/>
          </p:cNvPicPr>
          <p:nvPr/>
        </p:nvPicPr>
        <p:blipFill rotWithShape="1">
          <a:blip r:embed="rId30" cstate="hqprint">
            <a:extLst>
              <a:ext uri="{28A0092B-C50C-407E-A947-70E740481C1C}">
                <a14:useLocalDpi xmlns:a14="http://schemas.microsoft.com/office/drawing/2010/main"/>
              </a:ext>
            </a:extLst>
          </a:blip>
          <a:srcRect/>
          <a:stretch/>
        </p:blipFill>
        <p:spPr>
          <a:xfrm>
            <a:off x="4119898" y="2827949"/>
            <a:ext cx="2003178" cy="1161289"/>
          </a:xfrm>
          <a:prstGeom prst="rect">
            <a:avLst/>
          </a:prstGeom>
        </p:spPr>
      </p:pic>
      <p:pic>
        <p:nvPicPr>
          <p:cNvPr id="82" name="Image 101">
            <a:extLst>
              <a:ext uri="{FF2B5EF4-FFF2-40B4-BE49-F238E27FC236}">
                <a16:creationId xmlns:a16="http://schemas.microsoft.com/office/drawing/2014/main" id="{F3533968-1E98-4D0E-ABD0-05AD4CF0D311}"/>
              </a:ext>
            </a:extLst>
          </p:cNvPr>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a:off x="4385462" y="2900692"/>
            <a:ext cx="1472050" cy="828029"/>
          </a:xfrm>
          <a:prstGeom prst="rect">
            <a:avLst/>
          </a:prstGeom>
        </p:spPr>
      </p:pic>
      <p:pic>
        <p:nvPicPr>
          <p:cNvPr id="83" name="Picture 82">
            <a:extLst>
              <a:ext uri="{FF2B5EF4-FFF2-40B4-BE49-F238E27FC236}">
                <a16:creationId xmlns:a16="http://schemas.microsoft.com/office/drawing/2014/main" id="{06A4C6C4-3FAC-484E-B03D-213CB3D8A93C}"/>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a:stretch/>
        </p:blipFill>
        <p:spPr>
          <a:xfrm>
            <a:off x="5660324" y="3078140"/>
            <a:ext cx="936584" cy="1080206"/>
          </a:xfrm>
          <a:prstGeom prst="rect">
            <a:avLst/>
          </a:prstGeom>
        </p:spPr>
      </p:pic>
      <p:pic>
        <p:nvPicPr>
          <p:cNvPr id="84" name="Picture 83" descr="Graphical user interface, application&#10;&#10;Description automatically generated">
            <a:extLst>
              <a:ext uri="{FF2B5EF4-FFF2-40B4-BE49-F238E27FC236}">
                <a16:creationId xmlns:a16="http://schemas.microsoft.com/office/drawing/2014/main" id="{CBD86916-9386-41AE-9559-3941E11493A6}"/>
              </a:ext>
            </a:extLst>
          </p:cNvPr>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3801259" y="3221615"/>
            <a:ext cx="1148318" cy="1274729"/>
          </a:xfrm>
          <a:prstGeom prst="rect">
            <a:avLst/>
          </a:prstGeom>
        </p:spPr>
      </p:pic>
      <p:pic>
        <p:nvPicPr>
          <p:cNvPr id="3" name="Graphique 26" descr="Base de données">
            <a:extLst>
              <a:ext uri="{FF2B5EF4-FFF2-40B4-BE49-F238E27FC236}">
                <a16:creationId xmlns:a16="http://schemas.microsoft.com/office/drawing/2014/main" id="{EF6D8766-2E1A-FE18-1F33-51DDECEA6740}"/>
              </a:ext>
            </a:extLst>
          </p:cNvPr>
          <p:cNvPicPr>
            <a:picLocks noChangeAspect="1"/>
          </p:cNvPicPr>
          <p:nvPr/>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6578798" y="2421235"/>
            <a:ext cx="447329" cy="447329"/>
          </a:xfrm>
          <a:prstGeom prst="rect">
            <a:avLst/>
          </a:prstGeom>
        </p:spPr>
      </p:pic>
      <p:pic>
        <p:nvPicPr>
          <p:cNvPr id="35" name="Image 34">
            <a:extLst>
              <a:ext uri="{FF2B5EF4-FFF2-40B4-BE49-F238E27FC236}">
                <a16:creationId xmlns:a16="http://schemas.microsoft.com/office/drawing/2014/main" id="{376D5C25-5AF4-265E-F7F7-4AC9CD138B5B}"/>
              </a:ext>
            </a:extLst>
          </p:cNvPr>
          <p:cNvPicPr>
            <a:picLocks noChangeAspect="1"/>
          </p:cNvPicPr>
          <p:nvPr/>
        </p:nvPicPr>
        <p:blipFill>
          <a:blip r:embed="rId36" cstate="screen">
            <a:duotone>
              <a:schemeClr val="accent1">
                <a:shade val="45000"/>
                <a:satMod val="135000"/>
              </a:schemeClr>
              <a:prstClr val="white"/>
            </a:duotone>
            <a:extLst>
              <a:ext uri="{BEBA8EAE-BF5A-486C-A8C5-ECC9F3942E4B}">
                <a14:imgProps xmlns:a14="http://schemas.microsoft.com/office/drawing/2010/main">
                  <a14:imgLayer r:embed="rId37">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599955" y="1645708"/>
            <a:ext cx="405014" cy="434942"/>
          </a:xfrm>
          <a:prstGeom prst="rect">
            <a:avLst/>
          </a:prstGeom>
        </p:spPr>
      </p:pic>
    </p:spTree>
    <p:extLst>
      <p:ext uri="{BB962C8B-B14F-4D97-AF65-F5344CB8AC3E}">
        <p14:creationId xmlns:p14="http://schemas.microsoft.com/office/powerpoint/2010/main" val="150078319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2675" y="3369941"/>
            <a:ext cx="7390874" cy="778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100" b="1" dirty="0">
                <a:solidFill>
                  <a:schemeClr val="tx1"/>
                </a:solidFill>
                <a:latin typeface="Trebuchet MS" pitchFamily="34" charset="0"/>
              </a:rPr>
              <a:t>Details der Lösung</a:t>
            </a:r>
          </a:p>
          <a:p>
            <a:r>
              <a:rPr lang="de-DE" sz="900" dirty="0" err="1">
                <a:solidFill>
                  <a:schemeClr val="tx2">
                    <a:lumMod val="50000"/>
                  </a:schemeClr>
                </a:solidFill>
              </a:rPr>
              <a:t>Wideband</a:t>
            </a:r>
            <a:r>
              <a:rPr lang="de-DE" sz="900" dirty="0">
                <a:solidFill>
                  <a:schemeClr val="tx2">
                    <a:lumMod val="50000"/>
                  </a:schemeClr>
                </a:solidFill>
              </a:rPr>
              <a:t>-Audio - OPUS-kompatibel, kabelgebundener Hörer und </a:t>
            </a:r>
            <a:r>
              <a:rPr lang="de-DE" sz="900" dirty="0" err="1">
                <a:solidFill>
                  <a:schemeClr val="tx2">
                    <a:lumMod val="50000"/>
                  </a:schemeClr>
                </a:solidFill>
              </a:rPr>
              <a:t>Wideband</a:t>
            </a:r>
            <a:r>
              <a:rPr lang="de-DE" sz="900" dirty="0">
                <a:solidFill>
                  <a:schemeClr val="tx2">
                    <a:lumMod val="50000"/>
                  </a:schemeClr>
                </a:solidFill>
              </a:rPr>
              <a:t>-Freisprecheinrichtung, Vollduplex-Audio, RJ9-Headset-Anschluss, seitlicher USB-A-Anschluss und USB-C-Headset-Anschluss, </a:t>
            </a:r>
            <a:r>
              <a:rPr lang="de-DE" sz="900" dirty="0" err="1">
                <a:solidFill>
                  <a:schemeClr val="tx2">
                    <a:lumMod val="50000"/>
                  </a:schemeClr>
                </a:solidFill>
              </a:rPr>
              <a:t>wideband</a:t>
            </a:r>
            <a:r>
              <a:rPr lang="de-DE" sz="900" dirty="0">
                <a:solidFill>
                  <a:schemeClr val="tx2">
                    <a:lumMod val="50000"/>
                  </a:schemeClr>
                </a:solidFill>
              </a:rPr>
              <a:t>-kompatibel mit kabelgebundenem Headset, erweiterter Zugriff auf ALE-Telefonfunktionen, 2,8-Zoll-Display mit Hintergrundbeleuchtung, 2x3 kontextabhängige Tasten mit LEDs, bis zu 56 kontextabhängige </a:t>
            </a:r>
            <a:r>
              <a:rPr lang="de-DE" sz="900" dirty="0" err="1">
                <a:solidFill>
                  <a:schemeClr val="tx2">
                    <a:lumMod val="50000"/>
                  </a:schemeClr>
                </a:solidFill>
              </a:rPr>
              <a:t>anzeigbare</a:t>
            </a:r>
            <a:r>
              <a:rPr lang="de-DE" sz="900" dirty="0">
                <a:solidFill>
                  <a:schemeClr val="tx2">
                    <a:lumMod val="50000"/>
                  </a:schemeClr>
                </a:solidFill>
              </a:rPr>
              <a:t> Tasten, 4-Wege-Navigation, 2x RJ45-Anschlüsse, Gigabit-Ethernet und POE, optionales Farbdisplaymodul mit 20 Tasten, optionale alphabetische Tastatur , zentralisierte ALE-Verwaltung</a:t>
            </a:r>
          </a:p>
        </p:txBody>
      </p:sp>
      <p:sp>
        <p:nvSpPr>
          <p:cNvPr id="6" name="Rectangle 5"/>
          <p:cNvSpPr/>
          <p:nvPr/>
        </p:nvSpPr>
        <p:spPr>
          <a:xfrm>
            <a:off x="4933951" y="759106"/>
            <a:ext cx="4210050" cy="2923877"/>
          </a:xfrm>
          <a:prstGeom prst="rect">
            <a:avLst/>
          </a:prstGeom>
        </p:spPr>
        <p:txBody>
          <a:bodyPr wrap="square">
            <a:spAutoFit/>
          </a:bodyPr>
          <a:lstStyle/>
          <a:p>
            <a:pPr>
              <a:spcBef>
                <a:spcPts val="0"/>
              </a:spcBef>
              <a:buClr>
                <a:srgbClr val="00549F"/>
              </a:buClr>
            </a:pPr>
            <a:r>
              <a:rPr lang="de-DE" sz="1100" b="1" dirty="0">
                <a:solidFill>
                  <a:srgbClr val="6B489D"/>
                </a:solidFill>
                <a:latin typeface="Trebuchet MS" pitchFamily="34" charset="0"/>
              </a:rPr>
              <a:t>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Zugriff auf alle ALE-Kommunikationsfunktionen</a:t>
            </a:r>
          </a:p>
          <a:p>
            <a:pPr marL="180000" indent="-180975">
              <a:spcBef>
                <a:spcPts val="0"/>
              </a:spcBef>
              <a:buClr>
                <a:srgbClr val="00549F"/>
              </a:buClr>
              <a:buFontTx/>
              <a:buChar char="•"/>
            </a:pPr>
            <a:r>
              <a:rPr lang="de-DE" sz="900" dirty="0" err="1">
                <a:solidFill>
                  <a:schemeClr val="tx2"/>
                </a:solidFill>
                <a:latin typeface="Trebuchet MS" pitchFamily="34" charset="0"/>
              </a:rPr>
              <a:t>Wideband</a:t>
            </a:r>
            <a:r>
              <a:rPr lang="de-DE" sz="900" dirty="0">
                <a:solidFill>
                  <a:schemeClr val="tx2"/>
                </a:solidFill>
                <a:latin typeface="Trebuchet MS" pitchFamily="34" charset="0"/>
              </a:rPr>
              <a:t>-Audioqualität </a:t>
            </a:r>
          </a:p>
          <a:p>
            <a:pPr marL="180000" indent="-180975">
              <a:buClr>
                <a:srgbClr val="00549F"/>
              </a:buClr>
              <a:buFontTx/>
              <a:buChar char="•"/>
            </a:pPr>
            <a:r>
              <a:rPr lang="de-DE" sz="900" dirty="0">
                <a:solidFill>
                  <a:schemeClr val="tx2"/>
                </a:solidFill>
                <a:latin typeface="Trebuchet MS" pitchFamily="34" charset="0"/>
              </a:rPr>
              <a:t>USB-Anschlüsse für Kopfhörer, VPN-Client</a:t>
            </a:r>
          </a:p>
          <a:p>
            <a:pPr marL="180000" indent="-180975">
              <a:buClr>
                <a:srgbClr val="00549F"/>
              </a:buClr>
              <a:buFontTx/>
              <a:buChar char="•"/>
            </a:pPr>
            <a:r>
              <a:rPr lang="de-DE" sz="900" dirty="0">
                <a:solidFill>
                  <a:schemeClr val="tx2"/>
                </a:solidFill>
                <a:latin typeface="Trebuchet MS" pitchFamily="34" charset="0"/>
              </a:rPr>
              <a:t>Alphabetische Tastatur- und Beistellmodul-Optionen </a:t>
            </a:r>
          </a:p>
          <a:p>
            <a:pPr>
              <a:spcBef>
                <a:spcPts val="0"/>
              </a:spcBef>
              <a:buClr>
                <a:srgbClr val="00549F"/>
              </a:buClr>
            </a:pPr>
            <a:endParaRPr lang="de-DE" sz="300" b="1" dirty="0">
              <a:latin typeface="Trebuchet MS" pitchFamily="34" charset="0"/>
            </a:endParaRPr>
          </a:p>
          <a:p>
            <a:pPr>
              <a:spcBef>
                <a:spcPts val="0"/>
              </a:spcBef>
              <a:buClr>
                <a:srgbClr val="00549F"/>
              </a:buClr>
            </a:pPr>
            <a:r>
              <a:rPr lang="de-DE" sz="1100" b="1" dirty="0">
                <a:latin typeface="Trebuchet MS" pitchFamily="34" charset="0"/>
              </a:rPr>
              <a:t>Vorteile</a:t>
            </a:r>
          </a:p>
          <a:p>
            <a:pPr marL="180000" indent="-180975" eaLnBrk="0" hangingPunct="0">
              <a:buClr>
                <a:srgbClr val="00549F"/>
              </a:buClr>
              <a:buFontTx/>
              <a:buChar char="•"/>
              <a:defRPr/>
            </a:pPr>
            <a:r>
              <a:rPr lang="de-DE" sz="900" b="1" dirty="0">
                <a:solidFill>
                  <a:schemeClr val="tx2"/>
                </a:solidFill>
                <a:latin typeface="Trebuchet MS" pitchFamily="34" charset="0"/>
              </a:rPr>
              <a:t>Kommunizieren Sie in aller Ruhe</a:t>
            </a:r>
            <a:r>
              <a:rPr lang="de-DE" sz="900" dirty="0">
                <a:solidFill>
                  <a:schemeClr val="tx2"/>
                </a:solidFill>
                <a:latin typeface="Trebuchet MS" pitchFamily="34" charset="0"/>
              </a:rPr>
              <a:t>: Sowohl der Hörer als auch die Freisprecheinrichtung bieten HD-Sound, damit Sie sich auf wichtige Gespräche konzentrieren können und die Interaktivität gefördert wird.</a:t>
            </a:r>
          </a:p>
          <a:p>
            <a:pPr marL="180000" indent="-180975" eaLnBrk="0" hangingPunct="0">
              <a:buClr>
                <a:srgbClr val="00549F"/>
              </a:buClr>
              <a:buFontTx/>
              <a:buChar char="•"/>
              <a:defRPr/>
            </a:pPr>
            <a:r>
              <a:rPr lang="de-DE" sz="900" b="1" dirty="0">
                <a:solidFill>
                  <a:schemeClr val="tx2"/>
                </a:solidFill>
                <a:latin typeface="Trebuchet MS" pitchFamily="34" charset="0"/>
              </a:rPr>
              <a:t>Bearbeiten Sie Kundenanrufe mit Präzision</a:t>
            </a:r>
            <a:r>
              <a:rPr lang="de-DE" sz="900" dirty="0">
                <a:solidFill>
                  <a:schemeClr val="tx2"/>
                </a:solidFill>
                <a:latin typeface="Trebuchet MS" pitchFamily="34" charset="0"/>
              </a:rPr>
              <a:t>: Das hintergrundbeleuchtete Display mit 6 kontextsensitiven Tasten, 4-Wege-Navigations-Tasten und sofortigem Telefonbuchzugriff bietet eine intuitive Benutzererfahrung.</a:t>
            </a:r>
          </a:p>
          <a:p>
            <a:pPr marL="180000" indent="-180975" eaLnBrk="0" hangingPunct="0">
              <a:buClr>
                <a:srgbClr val="00549F"/>
              </a:buClr>
              <a:buFontTx/>
              <a:buChar char="•"/>
              <a:defRPr/>
            </a:pPr>
            <a:r>
              <a:rPr lang="de-DE" sz="900" b="1" dirty="0">
                <a:solidFill>
                  <a:schemeClr val="tx2"/>
                </a:solidFill>
                <a:latin typeface="Trebuchet MS" pitchFamily="34" charset="0"/>
              </a:rPr>
              <a:t>Behalten Sie die Hände frei</a:t>
            </a:r>
            <a:r>
              <a:rPr lang="de-DE" sz="900" dirty="0">
                <a:solidFill>
                  <a:schemeClr val="tx2"/>
                </a:solidFill>
                <a:latin typeface="Trebuchet MS" pitchFamily="34" charset="0"/>
              </a:rPr>
              <a:t>: Schließen Sie Ihr USB-Headset einfach an, um frei zu kommunizieren.</a:t>
            </a:r>
            <a:endParaRPr lang="de-DE" sz="800" dirty="0">
              <a:solidFill>
                <a:schemeClr val="tx2"/>
              </a:solidFill>
              <a:latin typeface="Trebuchet MS" pitchFamily="34" charset="0"/>
            </a:endParaRPr>
          </a:p>
          <a:p>
            <a:pPr eaLnBrk="0" hangingPunct="0">
              <a:buClr>
                <a:srgbClr val="00549F"/>
              </a:buClr>
              <a:defRPr/>
            </a:pPr>
            <a:r>
              <a:rPr lang="de-DE" sz="1100" b="1" dirty="0">
                <a:latin typeface="Trebuchet MS" pitchFamily="34" charset="0"/>
              </a:rPr>
              <a:t>Optionen</a:t>
            </a:r>
          </a:p>
          <a:p>
            <a:pPr marL="180000" indent="-180975">
              <a:buClr>
                <a:srgbClr val="00549F"/>
              </a:buClr>
              <a:buFontTx/>
              <a:buChar char="•"/>
            </a:pPr>
            <a:r>
              <a:rPr lang="de-DE" sz="700" dirty="0">
                <a:solidFill>
                  <a:schemeClr val="tx2"/>
                </a:solidFill>
                <a:latin typeface="Trebuchet MS" pitchFamily="34" charset="0"/>
              </a:rPr>
              <a:t>3ML37010DE ALE-10 Alphabetische Tastatur </a:t>
            </a:r>
            <a:r>
              <a:rPr lang="de-DE" sz="700" dirty="0" err="1">
                <a:solidFill>
                  <a:schemeClr val="tx2"/>
                </a:solidFill>
                <a:latin typeface="Trebuchet MS" pitchFamily="34" charset="0"/>
              </a:rPr>
              <a:t>Qwertz</a:t>
            </a:r>
            <a:endParaRPr lang="de-DE" sz="700" dirty="0">
              <a:solidFill>
                <a:schemeClr val="tx2"/>
              </a:solidFill>
              <a:latin typeface="Trebuchet MS" pitchFamily="34" charset="0"/>
            </a:endParaRPr>
          </a:p>
          <a:p>
            <a:pPr marL="180000" indent="-180975">
              <a:spcBef>
                <a:spcPts val="0"/>
              </a:spcBef>
              <a:buClr>
                <a:srgbClr val="00549F"/>
              </a:buClr>
              <a:buFontTx/>
              <a:buChar char="•"/>
            </a:pPr>
            <a:r>
              <a:rPr lang="de-DE" sz="700" dirty="0">
                <a:solidFill>
                  <a:schemeClr val="tx2"/>
                </a:solidFill>
                <a:latin typeface="Trebuchet MS" pitchFamily="34" charset="0"/>
              </a:rPr>
              <a:t>3ML37010EN ALE-10 Azerty Alphabetische Tastatur</a:t>
            </a:r>
          </a:p>
          <a:p>
            <a:pPr marL="180000" indent="-180975">
              <a:buClr>
                <a:srgbClr val="00549F"/>
              </a:buClr>
              <a:buFontTx/>
              <a:buChar char="•"/>
            </a:pPr>
            <a:r>
              <a:rPr lang="de-DE" sz="700" dirty="0">
                <a:solidFill>
                  <a:schemeClr val="tx2"/>
                </a:solidFill>
                <a:latin typeface="Trebuchet MS" pitchFamily="34" charset="0"/>
              </a:rPr>
              <a:t>3ML37010DW ALE-10 Alphabetische Qwerty-Tastatur</a:t>
            </a:r>
          </a:p>
          <a:p>
            <a:pPr marL="180000" indent="-180975">
              <a:spcBef>
                <a:spcPts val="0"/>
              </a:spcBef>
              <a:buClr>
                <a:srgbClr val="00549F"/>
              </a:buClr>
              <a:buFontTx/>
              <a:buChar char="•"/>
            </a:pPr>
            <a:r>
              <a:rPr lang="de-DE" sz="700" dirty="0">
                <a:solidFill>
                  <a:schemeClr val="tx2"/>
                </a:solidFill>
                <a:latin typeface="Trebuchet MS" pitchFamily="34" charset="0"/>
              </a:rPr>
              <a:t>3MK27007AA EM200 Smart Zusatztastenmodul</a:t>
            </a:r>
            <a:endParaRPr lang="de-DE" sz="700" baseline="30000" dirty="0">
              <a:solidFill>
                <a:schemeClr val="tx2"/>
              </a:solidFill>
              <a:latin typeface="Trebuchet MS" pitchFamily="34" charset="0"/>
            </a:endParaRPr>
          </a:p>
          <a:p>
            <a:pPr marL="180000" indent="-180975">
              <a:spcBef>
                <a:spcPts val="0"/>
              </a:spcBef>
              <a:buClr>
                <a:srgbClr val="00549F"/>
              </a:buClr>
              <a:buFontTx/>
              <a:buChar char="•"/>
            </a:pPr>
            <a:r>
              <a:rPr lang="de-DE" sz="700" dirty="0">
                <a:solidFill>
                  <a:schemeClr val="tx2"/>
                </a:solidFill>
                <a:latin typeface="Trebuchet MS" pitchFamily="34" charset="0"/>
              </a:rPr>
              <a:t>3MK27008AA Wandhalterung</a:t>
            </a:r>
          </a:p>
        </p:txBody>
      </p:sp>
      <p:sp>
        <p:nvSpPr>
          <p:cNvPr id="2" name="Espace réservé du texte 1">
            <a:extLst>
              <a:ext uri="{FF2B5EF4-FFF2-40B4-BE49-F238E27FC236}">
                <a16:creationId xmlns:a16="http://schemas.microsoft.com/office/drawing/2014/main" id="{2493BA39-6598-4072-B20F-F0D6AB2D4F8C}"/>
              </a:ext>
            </a:extLst>
          </p:cNvPr>
          <p:cNvSpPr>
            <a:spLocks noGrp="1"/>
          </p:cNvSpPr>
          <p:nvPr>
            <p:ph type="body" sz="quarter" idx="4294967295"/>
          </p:nvPr>
        </p:nvSpPr>
        <p:spPr>
          <a:xfrm>
            <a:off x="1753127" y="142874"/>
            <a:ext cx="6183281" cy="778169"/>
          </a:xfrm>
          <a:prstGeom prst="rect">
            <a:avLst/>
          </a:prstGeom>
        </p:spPr>
        <p:txBody>
          <a:bodyPr/>
          <a:lstStyle/>
          <a:p>
            <a:pPr marL="0" indent="0">
              <a:buNone/>
            </a:pPr>
            <a:r>
              <a:rPr lang="de-DE" sz="2000" dirty="0">
                <a:latin typeface="+mn-lt"/>
              </a:rPr>
              <a:t>ALE-20 DESKPHONE</a:t>
            </a:r>
            <a:br>
              <a:rPr lang="de-DE" sz="2000" dirty="0">
                <a:latin typeface="+mn-lt"/>
              </a:rPr>
            </a:br>
            <a:r>
              <a:rPr lang="de-DE" sz="1400" dirty="0">
                <a:latin typeface="+mn-lt"/>
              </a:rPr>
              <a:t>KOMPAKTES IP-TELEFON FÜR INTENSIVE NUTZUNG </a:t>
            </a:r>
          </a:p>
        </p:txBody>
      </p:sp>
      <p:sp>
        <p:nvSpPr>
          <p:cNvPr id="39" name="Rectangle 38"/>
          <p:cNvSpPr/>
          <p:nvPr/>
        </p:nvSpPr>
        <p:spPr>
          <a:xfrm>
            <a:off x="1957061" y="4317802"/>
            <a:ext cx="1719087"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dirty="0" err="1">
                <a:cs typeface="Trebuchet MS"/>
              </a:rPr>
              <a:t>Wideband</a:t>
            </a:r>
            <a:r>
              <a:rPr lang="de-DE" sz="1200" b="1" dirty="0">
                <a:cs typeface="Trebuchet MS"/>
              </a:rPr>
              <a:t>-Audio</a:t>
            </a:r>
          </a:p>
        </p:txBody>
      </p:sp>
      <p:sp>
        <p:nvSpPr>
          <p:cNvPr id="40" name="Rectangle 39"/>
          <p:cNvSpPr/>
          <p:nvPr/>
        </p:nvSpPr>
        <p:spPr>
          <a:xfrm>
            <a:off x="6622594" y="4317802"/>
            <a:ext cx="2032649"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USB-Anschlüsse für Kopfhörer</a:t>
            </a:r>
          </a:p>
        </p:txBody>
      </p:sp>
      <p:sp>
        <p:nvSpPr>
          <p:cNvPr id="41" name="Rectangle 40"/>
          <p:cNvSpPr/>
          <p:nvPr/>
        </p:nvSpPr>
        <p:spPr>
          <a:xfrm>
            <a:off x="3916861" y="4317802"/>
            <a:ext cx="2465020"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dirty="0">
                <a:cs typeface="Trebuchet MS"/>
              </a:rPr>
              <a:t>Zugang zu allen ALE-Funktionen</a:t>
            </a:r>
          </a:p>
        </p:txBody>
      </p:sp>
      <p:pic>
        <p:nvPicPr>
          <p:cNvPr id="4" name="Picture 3" descr="A picture containing remote, control&#10;&#10;Description automatically generated">
            <a:extLst>
              <a:ext uri="{FF2B5EF4-FFF2-40B4-BE49-F238E27FC236}">
                <a16:creationId xmlns:a16="http://schemas.microsoft.com/office/drawing/2014/main" id="{7EA612CB-78A0-4FBC-B907-326F473A51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73169" y="2428591"/>
            <a:ext cx="976535" cy="1030063"/>
          </a:xfrm>
          <a:prstGeom prst="rect">
            <a:avLst/>
          </a:prstGeom>
        </p:spPr>
      </p:pic>
      <p:sp>
        <p:nvSpPr>
          <p:cNvPr id="17" name="Rectangle 16">
            <a:extLst>
              <a:ext uri="{FF2B5EF4-FFF2-40B4-BE49-F238E27FC236}">
                <a16:creationId xmlns:a16="http://schemas.microsoft.com/office/drawing/2014/main" id="{CA7EE0D7-29A1-4E73-AA95-800DCD30C4ED}"/>
              </a:ext>
            </a:extLst>
          </p:cNvPr>
          <p:cNvSpPr/>
          <p:nvPr/>
        </p:nvSpPr>
        <p:spPr>
          <a:xfrm>
            <a:off x="2481481" y="3086397"/>
            <a:ext cx="889987" cy="246221"/>
          </a:xfrm>
          <a:prstGeom prst="rect">
            <a:avLst/>
          </a:prstGeom>
        </p:spPr>
        <p:txBody>
          <a:bodyPr wrap="none">
            <a:spAutoFit/>
          </a:bodyPr>
          <a:lstStyle/>
          <a:p>
            <a:r>
              <a:rPr lang="de-DE" sz="1000"/>
              <a:t>3ML37020BB</a:t>
            </a:r>
          </a:p>
        </p:txBody>
      </p:sp>
      <p:grpSp>
        <p:nvGrpSpPr>
          <p:cNvPr id="18" name="Group 35">
            <a:extLst>
              <a:ext uri="{FF2B5EF4-FFF2-40B4-BE49-F238E27FC236}">
                <a16:creationId xmlns:a16="http://schemas.microsoft.com/office/drawing/2014/main" id="{F3F166D4-48A5-4859-B903-91007601DA36}"/>
              </a:ext>
            </a:extLst>
          </p:cNvPr>
          <p:cNvGrpSpPr/>
          <p:nvPr/>
        </p:nvGrpSpPr>
        <p:grpSpPr>
          <a:xfrm>
            <a:off x="7866804" y="250615"/>
            <a:ext cx="999320" cy="221456"/>
            <a:chOff x="219075" y="6134100"/>
            <a:chExt cx="957263" cy="295275"/>
          </a:xfrm>
        </p:grpSpPr>
        <p:sp>
          <p:nvSpPr>
            <p:cNvPr id="19" name="Rounded Rectangle 36">
              <a:hlinkClick r:id="rId3"/>
              <a:extLst>
                <a:ext uri="{FF2B5EF4-FFF2-40B4-BE49-F238E27FC236}">
                  <a16:creationId xmlns:a16="http://schemas.microsoft.com/office/drawing/2014/main" id="{A1D71183-7615-4C7B-A4C6-6D2DF0E32012}"/>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a:solidFill>
                    <a:schemeClr val="bg1"/>
                  </a:solidFill>
                  <a:latin typeface="Trebuchet MS" pitchFamily="34" charset="0"/>
                </a:rPr>
                <a:t>Herunterladen</a:t>
              </a:r>
            </a:p>
          </p:txBody>
        </p:sp>
        <p:grpSp>
          <p:nvGrpSpPr>
            <p:cNvPr id="20" name="Group 52">
              <a:extLst>
                <a:ext uri="{FF2B5EF4-FFF2-40B4-BE49-F238E27FC236}">
                  <a16:creationId xmlns:a16="http://schemas.microsoft.com/office/drawing/2014/main" id="{D4E398C9-EEC8-4599-B88A-A367B6C1F928}"/>
                </a:ext>
              </a:extLst>
            </p:cNvPr>
            <p:cNvGrpSpPr>
              <a:grpSpLocks noChangeAspect="1"/>
            </p:cNvGrpSpPr>
            <p:nvPr/>
          </p:nvGrpSpPr>
          <p:grpSpPr>
            <a:xfrm>
              <a:off x="285750" y="6206807"/>
              <a:ext cx="140494" cy="148690"/>
              <a:chOff x="4219575" y="5762625"/>
              <a:chExt cx="468000" cy="495300"/>
            </a:xfrm>
          </p:grpSpPr>
          <p:sp>
            <p:nvSpPr>
              <p:cNvPr id="21" name="Down Arrow 38">
                <a:extLst>
                  <a:ext uri="{FF2B5EF4-FFF2-40B4-BE49-F238E27FC236}">
                    <a16:creationId xmlns:a16="http://schemas.microsoft.com/office/drawing/2014/main" id="{615D2984-D065-4501-BDDC-28F1E3BA68F0}"/>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25" name="Straight Connector 39">
                <a:extLst>
                  <a:ext uri="{FF2B5EF4-FFF2-40B4-BE49-F238E27FC236}">
                    <a16:creationId xmlns:a16="http://schemas.microsoft.com/office/drawing/2014/main" id="{CD1064B8-480C-4B2A-9371-AEE17F475168}"/>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16" name="Image 15" descr="Une image contenant texte, équipement électronique, télécommande, noir&#10;&#10;Description générée automatiquement">
            <a:extLst>
              <a:ext uri="{FF2B5EF4-FFF2-40B4-BE49-F238E27FC236}">
                <a16:creationId xmlns:a16="http://schemas.microsoft.com/office/drawing/2014/main" id="{75821995-F91F-43C9-BBB5-03E525870FAB}"/>
              </a:ext>
            </a:extLst>
          </p:cNvPr>
          <p:cNvPicPr>
            <a:picLocks noChangeAspect="1"/>
          </p:cNvPicPr>
          <p:nvPr/>
        </p:nvPicPr>
        <p:blipFill>
          <a:blip r:embed="rId4"/>
          <a:stretch>
            <a:fillRect/>
          </a:stretch>
        </p:blipFill>
        <p:spPr>
          <a:xfrm>
            <a:off x="1859344" y="763533"/>
            <a:ext cx="1871503" cy="2392405"/>
          </a:xfrm>
          <a:prstGeom prst="rect">
            <a:avLst/>
          </a:prstGeom>
        </p:spPr>
      </p:pic>
      <p:pic>
        <p:nvPicPr>
          <p:cNvPr id="22" name="Picture 20" descr="Graphical user interface, application&#10;&#10;Description automatically generated">
            <a:extLst>
              <a:ext uri="{FF2B5EF4-FFF2-40B4-BE49-F238E27FC236}">
                <a16:creationId xmlns:a16="http://schemas.microsoft.com/office/drawing/2014/main" id="{E6A2DB75-4EF5-4911-8BD0-67605E935F5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018341" y="2732539"/>
            <a:ext cx="452937" cy="335359"/>
          </a:xfrm>
          <a:prstGeom prst="rect">
            <a:avLst/>
          </a:prstGeom>
        </p:spPr>
      </p:pic>
      <p:pic>
        <p:nvPicPr>
          <p:cNvPr id="23" name="Picture 28" descr="A picture containing graphical user interface&#10;&#10;Description automatically generated">
            <a:extLst>
              <a:ext uri="{FF2B5EF4-FFF2-40B4-BE49-F238E27FC236}">
                <a16:creationId xmlns:a16="http://schemas.microsoft.com/office/drawing/2014/main" id="{AE6678AF-0171-4CE0-8A15-15B5952688D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106466" y="3133831"/>
            <a:ext cx="303695" cy="242674"/>
          </a:xfrm>
          <a:prstGeom prst="rect">
            <a:avLst/>
          </a:prstGeom>
        </p:spPr>
      </p:pic>
      <p:pic>
        <p:nvPicPr>
          <p:cNvPr id="24" name="Image 23">
            <a:extLst>
              <a:ext uri="{FF2B5EF4-FFF2-40B4-BE49-F238E27FC236}">
                <a16:creationId xmlns:a16="http://schemas.microsoft.com/office/drawing/2014/main" id="{A497C830-AF1E-4518-99BE-DEF89DDB0335}"/>
              </a:ext>
            </a:extLst>
          </p:cNvPr>
          <p:cNvPicPr>
            <a:picLocks noChangeAspect="1"/>
          </p:cNvPicPr>
          <p:nvPr/>
        </p:nvPicPr>
        <p:blipFill>
          <a:blip r:embed="rId7"/>
          <a:stretch>
            <a:fillRect/>
          </a:stretch>
        </p:blipFill>
        <p:spPr>
          <a:xfrm>
            <a:off x="8573815" y="2838530"/>
            <a:ext cx="351098" cy="650563"/>
          </a:xfrm>
          <a:prstGeom prst="rect">
            <a:avLst/>
          </a:prstGeom>
        </p:spPr>
      </p:pic>
    </p:spTree>
    <p:extLst>
      <p:ext uri="{BB962C8B-B14F-4D97-AF65-F5344CB8AC3E}">
        <p14:creationId xmlns:p14="http://schemas.microsoft.com/office/powerpoint/2010/main" val="4653427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5436CD4-F0EA-4642-9CF6-60E5A6C73993}"/>
              </a:ext>
            </a:extLst>
          </p:cNvPr>
          <p:cNvGraphicFramePr>
            <a:graphicFrameLocks noGrp="1"/>
          </p:cNvGraphicFramePr>
          <p:nvPr>
            <p:extLst>
              <p:ext uri="{D42A27DB-BD31-4B8C-83A1-F6EECF244321}">
                <p14:modId xmlns:p14="http://schemas.microsoft.com/office/powerpoint/2010/main" val="724788797"/>
              </p:ext>
            </p:extLst>
          </p:nvPr>
        </p:nvGraphicFramePr>
        <p:xfrm>
          <a:off x="1907938" y="1740194"/>
          <a:ext cx="4919888" cy="2926080"/>
        </p:xfrm>
        <a:graphic>
          <a:graphicData uri="http://schemas.openxmlformats.org/drawingml/2006/table">
            <a:tbl>
              <a:tblPr firstRow="1" bandRow="1">
                <a:tableStyleId>{7E9639D4-E3E2-4D34-9284-5A2195B3D0D7}</a:tableStyleId>
              </a:tblPr>
              <a:tblGrid>
                <a:gridCol w="913978">
                  <a:extLst>
                    <a:ext uri="{9D8B030D-6E8A-4147-A177-3AD203B41FA5}">
                      <a16:colId xmlns:a16="http://schemas.microsoft.com/office/drawing/2014/main" val="1922820289"/>
                    </a:ext>
                  </a:extLst>
                </a:gridCol>
                <a:gridCol w="1997113">
                  <a:extLst>
                    <a:ext uri="{9D8B030D-6E8A-4147-A177-3AD203B41FA5}">
                      <a16:colId xmlns:a16="http://schemas.microsoft.com/office/drawing/2014/main" val="4097312899"/>
                    </a:ext>
                  </a:extLst>
                </a:gridCol>
                <a:gridCol w="1028981">
                  <a:extLst>
                    <a:ext uri="{9D8B030D-6E8A-4147-A177-3AD203B41FA5}">
                      <a16:colId xmlns:a16="http://schemas.microsoft.com/office/drawing/2014/main" val="3085750484"/>
                    </a:ext>
                  </a:extLst>
                </a:gridCol>
                <a:gridCol w="979816">
                  <a:extLst>
                    <a:ext uri="{9D8B030D-6E8A-4147-A177-3AD203B41FA5}">
                      <a16:colId xmlns:a16="http://schemas.microsoft.com/office/drawing/2014/main" val="1937331544"/>
                    </a:ext>
                  </a:extLst>
                </a:gridCol>
              </a:tblGrid>
              <a:tr h="0">
                <a:tc>
                  <a:txBody>
                    <a:bodyPr/>
                    <a:lstStyle/>
                    <a:p>
                      <a:endParaRPr lang="en-US" sz="900" dirty="0"/>
                    </a:p>
                  </a:txBody>
                  <a:tcPr/>
                </a:tc>
                <a:tc>
                  <a:txBody>
                    <a:bodyPr/>
                    <a:lstStyle/>
                    <a:p>
                      <a:r>
                        <a:rPr lang="en-US" sz="900" dirty="0"/>
                        <a:t>Modell</a:t>
                      </a:r>
                    </a:p>
                  </a:txBody>
                  <a:tcPr/>
                </a:tc>
                <a:tc>
                  <a:txBody>
                    <a:bodyPr/>
                    <a:lstStyle/>
                    <a:p>
                      <a:pPr algn="ctr"/>
                      <a:r>
                        <a:rPr lang="en-US" sz="800" dirty="0"/>
                        <a:t>ALE-3</a:t>
                      </a:r>
                    </a:p>
                  </a:txBody>
                  <a:tcPr/>
                </a:tc>
                <a:tc>
                  <a:txBody>
                    <a:bodyPr/>
                    <a:lstStyle/>
                    <a:p>
                      <a:pPr algn="ctr"/>
                      <a:r>
                        <a:rPr lang="en-US" sz="800" dirty="0"/>
                        <a:t>ALE-2</a:t>
                      </a:r>
                    </a:p>
                  </a:txBody>
                  <a:tcPr/>
                </a:tc>
                <a:extLst>
                  <a:ext uri="{0D108BD9-81ED-4DB2-BD59-A6C34878D82A}">
                    <a16:rowId xmlns:a16="http://schemas.microsoft.com/office/drawing/2014/main" val="1612626686"/>
                  </a:ext>
                </a:extLst>
              </a:tr>
              <a:tr h="0">
                <a:tc rowSpan="2">
                  <a:txBody>
                    <a:bodyPr/>
                    <a:lstStyle/>
                    <a:p>
                      <a:r>
                        <a:rPr lang="en-US" sz="700" kern="1200" dirty="0">
                          <a:solidFill>
                            <a:schemeClr val="tx1"/>
                          </a:solidFill>
                          <a:latin typeface="+mn-lt"/>
                          <a:ea typeface="+mn-ea"/>
                          <a:cs typeface="+mn-cs"/>
                        </a:rPr>
                        <a:t>Bildschirm</a:t>
                      </a:r>
                    </a:p>
                  </a:txBody>
                  <a:tcPr marL="45720" marR="45720"/>
                </a:tc>
                <a:tc>
                  <a:txBody>
                    <a:bodyPr/>
                    <a:lstStyle/>
                    <a:p>
                      <a:r>
                        <a:rPr lang="en-US" sz="700" kern="1200" dirty="0">
                          <a:solidFill>
                            <a:schemeClr val="tx1"/>
                          </a:solidFill>
                          <a:latin typeface="+mn-lt"/>
                          <a:ea typeface="+mn-ea"/>
                          <a:cs typeface="+mn-cs"/>
                        </a:rPr>
                        <a:t>Größe</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latin typeface="+mn-lt"/>
                          <a:ea typeface="+mn-ea"/>
                          <a:cs typeface="+mn-cs"/>
                        </a:rPr>
                        <a:t>2.8’’</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latin typeface="+mn-lt"/>
                          <a:ea typeface="+mn-ea"/>
                          <a:cs typeface="+mn-cs"/>
                        </a:rPr>
                        <a:t>2.8’’</a:t>
                      </a:r>
                    </a:p>
                  </a:txBody>
                  <a:tcPr marL="45720" marR="45720"/>
                </a:tc>
                <a:extLst>
                  <a:ext uri="{0D108BD9-81ED-4DB2-BD59-A6C34878D82A}">
                    <a16:rowId xmlns:a16="http://schemas.microsoft.com/office/drawing/2014/main" val="1216290461"/>
                  </a:ext>
                </a:extLst>
              </a:tr>
              <a:tr h="144000">
                <a:tc vMerge="1">
                  <a:txBody>
                    <a:bodyPr/>
                    <a:lstStyle/>
                    <a:p>
                      <a:endParaRPr lang="en-US" sz="600" dirty="0">
                        <a:solidFill>
                          <a:schemeClr val="tx1"/>
                        </a:solidFill>
                      </a:endParaRPr>
                    </a:p>
                  </a:txBody>
                  <a:tcPr marL="45720" marR="45720"/>
                </a:tc>
                <a:tc>
                  <a:txBody>
                    <a:bodyPr/>
                    <a:lstStyle/>
                    <a:p>
                      <a:r>
                        <a:rPr lang="en-US" sz="700" dirty="0"/>
                        <a:t>Farb-/Schwarz-Weiß-Display</a:t>
                      </a:r>
                      <a:endParaRPr lang="en-US" sz="700" dirty="0">
                        <a:solidFill>
                          <a:schemeClr val="tx1"/>
                        </a:solidFill>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B489D"/>
                          </a:solidFill>
                          <a:effectLst/>
                          <a:uLnTx/>
                          <a:uFillTx/>
                          <a:latin typeface="+mn-lt"/>
                          <a:ea typeface="+mn-ea"/>
                          <a:cs typeface="+mn-cs"/>
                          <a:sym typeface="Wingdings" panose="05000000000000000000" pitchFamily="2" charset="2"/>
                        </a:rPr>
                        <a:t> / -</a:t>
                      </a:r>
                      <a:endParaRPr lang="de-DE" sz="3200" dirty="0"/>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 / </a:t>
                      </a:r>
                      <a:endParaRPr kumimoji="0" lang="de-DE" sz="14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tc>
                <a:extLst>
                  <a:ext uri="{0D108BD9-81ED-4DB2-BD59-A6C34878D82A}">
                    <a16:rowId xmlns:a16="http://schemas.microsoft.com/office/drawing/2014/main" val="1162986307"/>
                  </a:ext>
                </a:extLst>
              </a:tr>
              <a:tr h="144000">
                <a:tc rowSpan="2">
                  <a:txBody>
                    <a:bodyPr/>
                    <a:lstStyle/>
                    <a:p>
                      <a:r>
                        <a:rPr lang="en-US" sz="700" dirty="0">
                          <a:solidFill>
                            <a:schemeClr val="tx1"/>
                          </a:solidFill>
                        </a:rPr>
                        <a:t>Audio</a:t>
                      </a:r>
                    </a:p>
                  </a:txBody>
                  <a:tcPr marL="45720" marR="45720">
                    <a:solidFill>
                      <a:schemeClr val="accent1">
                        <a:lumMod val="20000"/>
                        <a:lumOff val="80000"/>
                      </a:schemeClr>
                    </a:solidFill>
                  </a:tcPr>
                </a:tc>
                <a:tc>
                  <a:txBody>
                    <a:bodyPr/>
                    <a:lstStyle/>
                    <a:p>
                      <a:r>
                        <a:rPr lang="en-US" sz="700" dirty="0"/>
                        <a:t>Wideband-</a:t>
                      </a:r>
                      <a:r>
                        <a:rPr lang="en-US" sz="700" dirty="0" err="1"/>
                        <a:t>Vollduplex</a:t>
                      </a:r>
                      <a:r>
                        <a:rPr lang="en-US" sz="700" dirty="0"/>
                        <a:t>-</a:t>
                      </a:r>
                      <a:r>
                        <a:rPr lang="en-US" sz="700" dirty="0" err="1"/>
                        <a:t>Freisprecheinrichtung</a:t>
                      </a:r>
                      <a:endParaRPr lang="en-US" sz="700" dirty="0">
                        <a:solidFill>
                          <a:schemeClr val="tx1"/>
                        </a:solidFill>
                      </a:endParaRP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extLst>
                  <a:ext uri="{0D108BD9-81ED-4DB2-BD59-A6C34878D82A}">
                    <a16:rowId xmlns:a16="http://schemas.microsoft.com/office/drawing/2014/main" val="1801990957"/>
                  </a:ext>
                </a:extLst>
              </a:tr>
              <a:tr h="144000">
                <a:tc vMerge="1">
                  <a:txBody>
                    <a:bodyPr/>
                    <a:lstStyle/>
                    <a:p>
                      <a:endParaRPr lang="en-US" sz="600" dirty="0">
                        <a:solidFill>
                          <a:schemeClr val="tx1"/>
                        </a:solidFill>
                      </a:endParaRPr>
                    </a:p>
                  </a:txBody>
                  <a:tcPr marL="45720" marR="45720"/>
                </a:tc>
                <a:tc>
                  <a:txBody>
                    <a:bodyPr/>
                    <a:lstStyle/>
                    <a:p>
                      <a:r>
                        <a:rPr lang="en-US" sz="700" dirty="0">
                          <a:solidFill>
                            <a:schemeClr val="tx1"/>
                          </a:solidFill>
                        </a:rPr>
                        <a:t>RJ9-Wideband-Hörer</a:t>
                      </a: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extLst>
                  <a:ext uri="{0D108BD9-81ED-4DB2-BD59-A6C34878D82A}">
                    <a16:rowId xmlns:a16="http://schemas.microsoft.com/office/drawing/2014/main" val="385769563"/>
                  </a:ext>
                </a:extLst>
              </a:tr>
              <a:tr h="144000">
                <a:tc rowSpan="2">
                  <a:txBody>
                    <a:bodyPr/>
                    <a:lstStyle/>
                    <a:p>
                      <a:r>
                        <a:rPr lang="en-US" sz="700" dirty="0">
                          <a:solidFill>
                            <a:schemeClr val="tx1"/>
                          </a:solidFill>
                        </a:rPr>
                        <a:t>Navigation</a:t>
                      </a:r>
                    </a:p>
                  </a:txBody>
                  <a:tcPr marL="45720" marR="45720"/>
                </a:tc>
                <a:tc>
                  <a:txBody>
                    <a:bodyPr/>
                    <a:lstStyle/>
                    <a:p>
                      <a:r>
                        <a:rPr lang="en-US" sz="700" dirty="0">
                          <a:solidFill>
                            <a:schemeClr val="tx1"/>
                          </a:solidFill>
                        </a:rPr>
                        <a:t>Kontextbezogene Tasten</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rPr>
                        <a:t>4</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rPr>
                        <a:t>3</a:t>
                      </a:r>
                    </a:p>
                  </a:txBody>
                  <a:tcPr marL="45720" marR="45720"/>
                </a:tc>
                <a:extLst>
                  <a:ext uri="{0D108BD9-81ED-4DB2-BD59-A6C34878D82A}">
                    <a16:rowId xmlns:a16="http://schemas.microsoft.com/office/drawing/2014/main" val="1509754408"/>
                  </a:ext>
                </a:extLst>
              </a:tr>
              <a:tr h="144000">
                <a:tc vMerge="1">
                  <a:txBody>
                    <a:bodyPr/>
                    <a:lstStyle/>
                    <a:p>
                      <a:endParaRPr lang="en-US" sz="600" dirty="0">
                        <a:solidFill>
                          <a:schemeClr val="tx1"/>
                        </a:solidFill>
                      </a:endParaRPr>
                    </a:p>
                  </a:txBody>
                  <a:tcPr marL="45720" marR="45720"/>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en-US" sz="700" dirty="0">
                          <a:solidFill>
                            <a:schemeClr val="tx1"/>
                          </a:solidFill>
                        </a:rPr>
                        <a:t>Programmierbare Tasten</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rPr>
                        <a:t>3</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rPr>
                        <a:t>2</a:t>
                      </a:r>
                    </a:p>
                  </a:txBody>
                  <a:tcPr marL="45720" marR="45720"/>
                </a:tc>
                <a:extLst>
                  <a:ext uri="{0D108BD9-81ED-4DB2-BD59-A6C34878D82A}">
                    <a16:rowId xmlns:a16="http://schemas.microsoft.com/office/drawing/2014/main" val="3159023205"/>
                  </a:ext>
                </a:extLst>
              </a:tr>
              <a:tr h="144000">
                <a:tc rowSpan="2">
                  <a:txBody>
                    <a:bodyPr/>
                    <a:lstStyle/>
                    <a:p>
                      <a:r>
                        <a:rPr lang="en-US" sz="700" dirty="0">
                          <a:solidFill>
                            <a:schemeClr val="tx1"/>
                          </a:solidFill>
                        </a:rPr>
                        <a:t>Zubehör</a:t>
                      </a:r>
                    </a:p>
                  </a:txBody>
                  <a:tcPr marL="45720" marR="45720">
                    <a:solidFill>
                      <a:schemeClr val="accent1">
                        <a:lumMod val="20000"/>
                        <a:lumOff val="80000"/>
                      </a:schemeClr>
                    </a:solidFill>
                  </a:tcPr>
                </a:tc>
                <a:tc>
                  <a:txBody>
                    <a:bodyPr/>
                    <a:lstStyle/>
                    <a:p>
                      <a:r>
                        <a:rPr lang="en-US" sz="700" dirty="0">
                          <a:solidFill>
                            <a:schemeClr val="tx1"/>
                          </a:solidFill>
                        </a:rPr>
                        <a:t>Alphabetische Tastatur</a:t>
                      </a:r>
                    </a:p>
                  </a:txBody>
                  <a:tcPr marL="45720" marR="45720">
                    <a:solidFill>
                      <a:schemeClr val="accent1">
                        <a:lumMod val="20000"/>
                        <a:lumOff val="80000"/>
                      </a:schemeClr>
                    </a:solidFill>
                  </a:tcPr>
                </a:tc>
                <a:tc>
                  <a:txBody>
                    <a:bodyPr/>
                    <a:lstStyle/>
                    <a:p>
                      <a:pPr algn="ctr"/>
                      <a:r>
                        <a:rPr kumimoji="0" lang="en-US" sz="700" b="0" i="0" u="none" strike="noStrike" kern="1200" cap="none" spc="0" normalizeH="0" baseline="0" dirty="0">
                          <a:ln>
                            <a:noFill/>
                          </a:ln>
                          <a:solidFill>
                            <a:srgbClr val="6B489D"/>
                          </a:solidFill>
                          <a:effectLst/>
                          <a:uLnTx/>
                          <a:uFillTx/>
                          <a:latin typeface="Trebuchet MS" panose="020B0603020202020204"/>
                          <a:ea typeface="+mn-ea"/>
                          <a:cs typeface="+mn-cs"/>
                        </a:rPr>
                        <a:t>-</a:t>
                      </a:r>
                    </a:p>
                  </a:txBody>
                  <a:tcPr marL="45720" marR="45720">
                    <a:solidFill>
                      <a:schemeClr val="accent1">
                        <a:lumMod val="20000"/>
                        <a:lumOff val="80000"/>
                      </a:schemeClr>
                    </a:solidFill>
                  </a:tcPr>
                </a:tc>
                <a:tc>
                  <a:txBody>
                    <a:bodyPr/>
                    <a:lstStyle/>
                    <a:p>
                      <a:pPr algn="ctr"/>
                      <a:r>
                        <a:rPr kumimoji="0" lang="en-US" sz="700" b="0" i="0" u="none" strike="noStrike" kern="1200" cap="none" spc="0" normalizeH="0" baseline="0" dirty="0">
                          <a:ln>
                            <a:noFill/>
                          </a:ln>
                          <a:solidFill>
                            <a:srgbClr val="6B489D"/>
                          </a:solidFill>
                          <a:effectLst/>
                          <a:uLnTx/>
                          <a:uFillTx/>
                          <a:latin typeface="Trebuchet MS" panose="020B0603020202020204"/>
                          <a:ea typeface="+mn-ea"/>
                          <a:cs typeface="+mn-cs"/>
                        </a:rPr>
                        <a:t>-</a:t>
                      </a:r>
                    </a:p>
                  </a:txBody>
                  <a:tcPr marL="45720" marR="45720">
                    <a:solidFill>
                      <a:schemeClr val="accent1">
                        <a:lumMod val="20000"/>
                        <a:lumOff val="80000"/>
                      </a:schemeClr>
                    </a:solidFill>
                  </a:tcPr>
                </a:tc>
                <a:extLst>
                  <a:ext uri="{0D108BD9-81ED-4DB2-BD59-A6C34878D82A}">
                    <a16:rowId xmlns:a16="http://schemas.microsoft.com/office/drawing/2014/main" val="1688538903"/>
                  </a:ext>
                </a:extLst>
              </a:tr>
              <a:tr h="144000">
                <a:tc vMerge="1">
                  <a:txBody>
                    <a:bodyPr/>
                    <a:lstStyle/>
                    <a:p>
                      <a:endParaRPr lang="en-US" sz="600" dirty="0">
                        <a:solidFill>
                          <a:schemeClr val="tx1"/>
                        </a:solidFill>
                      </a:endParaRPr>
                    </a:p>
                  </a:txBody>
                  <a:tcPr marL="45720" marR="45720"/>
                </a:tc>
                <a:tc>
                  <a:txBody>
                    <a:bodyPr/>
                    <a:lstStyle/>
                    <a:p>
                      <a:r>
                        <a:rPr lang="en-US" sz="700" dirty="0">
                          <a:solidFill>
                            <a:schemeClr val="tx1"/>
                          </a:solidFill>
                        </a:rPr>
                        <a:t>Tastenerweiterungsmodul</a:t>
                      </a: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rPr>
                        <a:t>-</a:t>
                      </a:r>
                      <a:endPar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endParaRPr>
                    </a:p>
                  </a:txBody>
                  <a:tcPr marL="45720" marR="45720">
                    <a:solidFill>
                      <a:schemeClr val="accent1">
                        <a:lumMod val="20000"/>
                        <a:lumOff val="80000"/>
                      </a:schemeClr>
                    </a:solidFill>
                  </a:tcPr>
                </a:tc>
                <a:extLst>
                  <a:ext uri="{0D108BD9-81ED-4DB2-BD59-A6C34878D82A}">
                    <a16:rowId xmlns:a16="http://schemas.microsoft.com/office/drawing/2014/main" val="3442401461"/>
                  </a:ext>
                </a:extLst>
              </a:tr>
              <a:tr h="144000">
                <a:tc rowSpan="5">
                  <a:txBody>
                    <a:bodyPr/>
                    <a:lstStyle/>
                    <a:p>
                      <a:r>
                        <a:rPr lang="en-US" sz="700" dirty="0">
                          <a:solidFill>
                            <a:schemeClr val="tx1"/>
                          </a:solidFill>
                        </a:rPr>
                        <a:t>Konnektivität</a:t>
                      </a:r>
                    </a:p>
                  </a:txBody>
                  <a:tcPr marL="45720" marR="45720">
                    <a:noFill/>
                  </a:tcPr>
                </a:tc>
                <a:tc>
                  <a:txBody>
                    <a:bodyPr/>
                    <a:lstStyle/>
                    <a:p>
                      <a:r>
                        <a:rPr lang="en-US" sz="700" dirty="0">
                          <a:solidFill>
                            <a:schemeClr val="tx1"/>
                          </a:solidFill>
                        </a:rPr>
                        <a:t>Gigabit-Ethernet-PC-Anschluss</a:t>
                      </a:r>
                    </a:p>
                  </a:txBody>
                  <a:tcPr marL="45720" marR="45720">
                    <a:noFill/>
                  </a:tcPr>
                </a:tc>
                <a:tc>
                  <a:txBody>
                    <a:bodyPr/>
                    <a:lstStyle/>
                    <a:p>
                      <a:pPr algn="ct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lang="en-US" sz="600" dirty="0">
                        <a:solidFill>
                          <a:schemeClr val="tx1"/>
                        </a:solidFill>
                      </a:endParaRPr>
                    </a:p>
                  </a:txBody>
                  <a:tcPr marL="45720" marR="45720">
                    <a:noFill/>
                  </a:tcPr>
                </a:tc>
                <a:tc>
                  <a:txBody>
                    <a:bodyPr/>
                    <a:lstStyle/>
                    <a:p>
                      <a:pPr algn="ct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sym typeface="Wingdings" panose="05000000000000000000" pitchFamily="2" charset="2"/>
                        </a:rPr>
                        <a:t></a:t>
                      </a:r>
                      <a:endParaRPr lang="en-US" sz="600" dirty="0">
                        <a:solidFill>
                          <a:schemeClr val="tx1"/>
                        </a:solidFill>
                      </a:endParaRPr>
                    </a:p>
                  </a:txBody>
                  <a:tcPr marL="45720" marR="45720">
                    <a:noFill/>
                  </a:tcPr>
                </a:tc>
                <a:extLst>
                  <a:ext uri="{0D108BD9-81ED-4DB2-BD59-A6C34878D82A}">
                    <a16:rowId xmlns:a16="http://schemas.microsoft.com/office/drawing/2014/main" val="868052770"/>
                  </a:ext>
                </a:extLst>
              </a:tr>
              <a:tr h="144000">
                <a:tc vMerge="1">
                  <a:txBody>
                    <a:bodyPr/>
                    <a:lstStyle/>
                    <a:p>
                      <a:endParaRPr lang="en-US" sz="600" dirty="0">
                        <a:solidFill>
                          <a:schemeClr val="tx1"/>
                        </a:solidFill>
                      </a:endParaRPr>
                    </a:p>
                  </a:txBody>
                  <a:tcPr marL="45720" marR="45720">
                    <a:noFill/>
                  </a:tcPr>
                </a:tc>
                <a:tc>
                  <a:txBody>
                    <a:bodyPr/>
                    <a:lstStyle/>
                    <a:p>
                      <a:r>
                        <a:rPr lang="en-US" sz="700" dirty="0">
                          <a:solidFill>
                            <a:schemeClr val="tx1"/>
                          </a:solidFill>
                        </a:rPr>
                        <a:t>Digital-IP-Hybridanschluss</a:t>
                      </a:r>
                    </a:p>
                  </a:txBody>
                  <a:tcPr marL="45720" marR="45720">
                    <a:noFill/>
                  </a:tcPr>
                </a:tc>
                <a:tc>
                  <a:txBody>
                    <a:bodyPr/>
                    <a:lstStyle/>
                    <a:p>
                      <a:pPr algn="ct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rPr>
                        <a:t>-</a:t>
                      </a:r>
                      <a:endParaRPr lang="en-US" sz="600" dirty="0">
                        <a:solidFill>
                          <a:schemeClr val="tx1"/>
                        </a:solidFill>
                      </a:endParaRPr>
                    </a:p>
                  </a:txBody>
                  <a:tcPr marL="45720" marR="45720">
                    <a:noFill/>
                  </a:tcPr>
                </a:tc>
                <a:tc>
                  <a:txBody>
                    <a:bodyPr/>
                    <a:lstStyle/>
                    <a:p>
                      <a:pPr algn="ctr"/>
                      <a:r>
                        <a:rPr kumimoji="0" lang="en-US" sz="700" b="0" i="0" u="none" strike="noStrike" kern="1200" cap="none" spc="0" normalizeH="0" baseline="0" noProof="0" dirty="0">
                          <a:ln>
                            <a:noFill/>
                          </a:ln>
                          <a:solidFill>
                            <a:srgbClr val="6B489D"/>
                          </a:solidFill>
                          <a:effectLst/>
                          <a:uLnTx/>
                          <a:uFillTx/>
                          <a:latin typeface="Trebuchet MS" panose="020B0603020202020204"/>
                          <a:ea typeface="+mn-ea"/>
                          <a:cs typeface="+mn-cs"/>
                        </a:rPr>
                        <a:t>-</a:t>
                      </a:r>
                      <a:endParaRPr lang="en-US" sz="600" dirty="0">
                        <a:solidFill>
                          <a:schemeClr val="tx1"/>
                        </a:solidFill>
                      </a:endParaRPr>
                    </a:p>
                  </a:txBody>
                  <a:tcPr marL="45720" marR="45720">
                    <a:noFill/>
                  </a:tcPr>
                </a:tc>
                <a:extLst>
                  <a:ext uri="{0D108BD9-81ED-4DB2-BD59-A6C34878D82A}">
                    <a16:rowId xmlns:a16="http://schemas.microsoft.com/office/drawing/2014/main" val="3837949943"/>
                  </a:ext>
                </a:extLst>
              </a:tr>
              <a:tr h="144000">
                <a:tc vMerge="1">
                  <a:txBody>
                    <a:bodyPr/>
                    <a:lstStyle/>
                    <a:p>
                      <a:endParaRPr lang="en-US" sz="600" dirty="0">
                        <a:solidFill>
                          <a:schemeClr val="tx1"/>
                        </a:solidFill>
                      </a:endParaRPr>
                    </a:p>
                  </a:txBody>
                  <a:tcPr marL="45720" marR="45720">
                    <a:noFill/>
                  </a:tcPr>
                </a:tc>
                <a:tc>
                  <a:txBody>
                    <a:bodyPr/>
                    <a:lstStyle/>
                    <a:p>
                      <a:r>
                        <a:rPr lang="en-US" sz="700" dirty="0">
                          <a:solidFill>
                            <a:schemeClr val="tx1"/>
                          </a:solidFill>
                        </a:rPr>
                        <a:t>USB-C/USB-A-Anschluss</a:t>
                      </a: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rPr>
                        <a:t>-/1</a:t>
                      </a: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6B489D"/>
                          </a:solidFill>
                          <a:effectLst/>
                          <a:uLnTx/>
                          <a:uFillTx/>
                          <a:latin typeface="Trebuchet MS" panose="020B0603020202020204"/>
                          <a:ea typeface="+mn-ea"/>
                          <a:cs typeface="+mn-cs"/>
                        </a:rPr>
                        <a:t>-</a:t>
                      </a:r>
                    </a:p>
                  </a:txBody>
                  <a:tcPr marL="45720" marR="45720">
                    <a:noFill/>
                  </a:tcPr>
                </a:tc>
                <a:extLst>
                  <a:ext uri="{0D108BD9-81ED-4DB2-BD59-A6C34878D82A}">
                    <a16:rowId xmlns:a16="http://schemas.microsoft.com/office/drawing/2014/main" val="2897032226"/>
                  </a:ext>
                </a:extLst>
              </a:tr>
              <a:tr h="144000">
                <a:tc vMerge="1">
                  <a:txBody>
                    <a:bodyPr/>
                    <a:lstStyle/>
                    <a:p>
                      <a:endParaRPr lang="en-US" sz="600" dirty="0">
                        <a:solidFill>
                          <a:schemeClr val="tx1"/>
                        </a:solidFill>
                      </a:endParaRPr>
                    </a:p>
                  </a:txBody>
                  <a:tcPr marL="45720" marR="45720">
                    <a:noFill/>
                  </a:tcPr>
                </a:tc>
                <a:tc>
                  <a:txBody>
                    <a:bodyPr/>
                    <a:lstStyle/>
                    <a:p>
                      <a:r>
                        <a:rPr lang="en-US" sz="700" dirty="0">
                          <a:solidFill>
                            <a:schemeClr val="tx1"/>
                          </a:solidFill>
                        </a:rPr>
                        <a:t>Kommunikationsprotokoll</a:t>
                      </a:r>
                    </a:p>
                  </a:txBody>
                  <a:tcPr marL="45720" marR="45720">
                    <a:noFill/>
                  </a:tcPr>
                </a:tc>
                <a:tc>
                  <a:txBody>
                    <a:bodyPr/>
                    <a:lstStyle/>
                    <a:p>
                      <a:pPr algn="ctr"/>
                      <a:r>
                        <a:rPr lang="en-US" sz="600" dirty="0">
                          <a:solidFill>
                            <a:schemeClr val="tx1"/>
                          </a:solidFill>
                        </a:rPr>
                        <a:t>SIP</a:t>
                      </a:r>
                    </a:p>
                  </a:txBody>
                  <a:tcPr marL="45720" marR="45720">
                    <a:noFill/>
                  </a:tcPr>
                </a:tc>
                <a:tc>
                  <a:txBody>
                    <a:bodyPr/>
                    <a:lstStyle/>
                    <a:p>
                      <a:pPr algn="ctr"/>
                      <a:r>
                        <a:rPr lang="en-US" sz="600" dirty="0">
                          <a:solidFill>
                            <a:schemeClr val="tx1"/>
                          </a:solidFill>
                        </a:rPr>
                        <a:t>SIP</a:t>
                      </a:r>
                    </a:p>
                  </a:txBody>
                  <a:tcPr marL="45720" marR="45720">
                    <a:noFill/>
                  </a:tcPr>
                </a:tc>
                <a:extLst>
                  <a:ext uri="{0D108BD9-81ED-4DB2-BD59-A6C34878D82A}">
                    <a16:rowId xmlns:a16="http://schemas.microsoft.com/office/drawing/2014/main" val="3878511168"/>
                  </a:ext>
                </a:extLst>
              </a:tr>
              <a:tr h="144000">
                <a:tc vMerge="1">
                  <a:txBody>
                    <a:bodyPr/>
                    <a:lstStyle/>
                    <a:p>
                      <a:endParaRPr lang="en-US" sz="600" dirty="0">
                        <a:solidFill>
                          <a:schemeClr val="tx1"/>
                        </a:solidFill>
                      </a:endParaRPr>
                    </a:p>
                  </a:txBody>
                  <a:tcPr marL="45720" marR="45720">
                    <a:noFill/>
                  </a:tcPr>
                </a:tc>
                <a:tc>
                  <a:txBody>
                    <a:bodyPr/>
                    <a:lstStyle/>
                    <a:p>
                      <a:r>
                        <a:rPr lang="en-US" sz="700" dirty="0">
                          <a:solidFill>
                            <a:schemeClr val="tx1"/>
                          </a:solidFill>
                        </a:rPr>
                        <a:t>Integrierter VPN-Client für die Arbeit von zu Hause aus</a:t>
                      </a:r>
                    </a:p>
                  </a:txBody>
                  <a:tcPr marL="45720" marR="45720">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700" dirty="0">
                          <a:solidFill>
                            <a:schemeClr val="tx1"/>
                          </a:solidFill>
                        </a:rPr>
                        <a:t>Sicheres SIP</a:t>
                      </a:r>
                    </a:p>
                  </a:txBody>
                  <a:tcPr marL="45720" marR="45720" anchor="ctr">
                    <a:noFill/>
                  </a:tcP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latin typeface="+mn-lt"/>
                          <a:ea typeface="+mn-ea"/>
                          <a:cs typeface="+mn-cs"/>
                        </a:rPr>
                        <a:t>Sicheres SIP</a:t>
                      </a:r>
                    </a:p>
                  </a:txBody>
                  <a:tcPr marL="45720" marR="45720" anchor="ctr">
                    <a:noFill/>
                  </a:tcPr>
                </a:tc>
                <a:extLst>
                  <a:ext uri="{0D108BD9-81ED-4DB2-BD59-A6C34878D82A}">
                    <a16:rowId xmlns:a16="http://schemas.microsoft.com/office/drawing/2014/main" val="1045454834"/>
                  </a:ext>
                </a:extLst>
              </a:tr>
            </a:tbl>
          </a:graphicData>
        </a:graphic>
      </p:graphicFrame>
      <p:sp>
        <p:nvSpPr>
          <p:cNvPr id="14" name="TextBox 13">
            <a:extLst>
              <a:ext uri="{FF2B5EF4-FFF2-40B4-BE49-F238E27FC236}">
                <a16:creationId xmlns:a16="http://schemas.microsoft.com/office/drawing/2014/main" id="{B3AC872A-0A7A-42B7-80E3-99E493274EA1}"/>
              </a:ext>
            </a:extLst>
          </p:cNvPr>
          <p:cNvSpPr txBox="1"/>
          <p:nvPr/>
        </p:nvSpPr>
        <p:spPr>
          <a:xfrm>
            <a:off x="1882211" y="75650"/>
            <a:ext cx="4934129" cy="830997"/>
          </a:xfrm>
          <a:prstGeom prst="rect">
            <a:avLst/>
          </a:prstGeom>
          <a:noFill/>
          <a:ln w="12700">
            <a:noFill/>
          </a:ln>
        </p:spPr>
        <p:txBody>
          <a:bodyPr wrap="square" rtlCol="0">
            <a:spAutoFit/>
          </a:bodyPr>
          <a:lstStyle/>
          <a:p>
            <a:r>
              <a:rPr lang="en-US" sz="2400" cap="all" dirty="0">
                <a:solidFill>
                  <a:schemeClr val="accent1"/>
                </a:solidFill>
                <a:latin typeface="+mj-lt"/>
              </a:rPr>
              <a:t>ALE DeskPhones</a:t>
            </a:r>
            <a:br>
              <a:rPr lang="en-US" sz="2400" cap="all" dirty="0">
                <a:solidFill>
                  <a:schemeClr val="accent1"/>
                </a:solidFill>
                <a:latin typeface="+mj-lt"/>
              </a:rPr>
            </a:br>
            <a:r>
              <a:rPr lang="en-US" sz="2400" cap="all" dirty="0">
                <a:solidFill>
                  <a:schemeClr val="accent1"/>
                </a:solidFill>
                <a:latin typeface="+mj-lt"/>
              </a:rPr>
              <a:t>BASIC-REIHE</a:t>
            </a:r>
          </a:p>
        </p:txBody>
      </p:sp>
      <p:sp>
        <p:nvSpPr>
          <p:cNvPr id="20" name="Rectangle 19">
            <a:extLst>
              <a:ext uri="{FF2B5EF4-FFF2-40B4-BE49-F238E27FC236}">
                <a16:creationId xmlns:a16="http://schemas.microsoft.com/office/drawing/2014/main" id="{3FF280B5-E1E0-40C0-9A21-4EDF831C4F3D}"/>
              </a:ext>
            </a:extLst>
          </p:cNvPr>
          <p:cNvSpPr/>
          <p:nvPr/>
        </p:nvSpPr>
        <p:spPr>
          <a:xfrm>
            <a:off x="4806845" y="566287"/>
            <a:ext cx="1035050" cy="408474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10" descr="A picture containing text, electronics, indoor, black&#10;&#10;Description automatically generated">
            <a:extLst>
              <a:ext uri="{FF2B5EF4-FFF2-40B4-BE49-F238E27FC236}">
                <a16:creationId xmlns:a16="http://schemas.microsoft.com/office/drawing/2014/main" id="{711B944C-C096-4811-9CC4-76CC2975759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18348" y="888969"/>
            <a:ext cx="769072" cy="860638"/>
          </a:xfrm>
          <a:prstGeom prst="rect">
            <a:avLst/>
          </a:prstGeom>
        </p:spPr>
      </p:pic>
      <p:grpSp>
        <p:nvGrpSpPr>
          <p:cNvPr id="22" name="Group 35">
            <a:extLst>
              <a:ext uri="{FF2B5EF4-FFF2-40B4-BE49-F238E27FC236}">
                <a16:creationId xmlns:a16="http://schemas.microsoft.com/office/drawing/2014/main" id="{A8AC8AE7-8DE0-4AC6-808F-CB02ED4F2057}"/>
              </a:ext>
            </a:extLst>
          </p:cNvPr>
          <p:cNvGrpSpPr/>
          <p:nvPr/>
        </p:nvGrpSpPr>
        <p:grpSpPr>
          <a:xfrm>
            <a:off x="7124343" y="255815"/>
            <a:ext cx="999320" cy="221456"/>
            <a:chOff x="219075" y="6134100"/>
            <a:chExt cx="957263" cy="295275"/>
          </a:xfrm>
        </p:grpSpPr>
        <p:sp>
          <p:nvSpPr>
            <p:cNvPr id="24" name="Rounded Rectangle 36">
              <a:hlinkClick r:id="rId3"/>
              <a:extLst>
                <a:ext uri="{FF2B5EF4-FFF2-40B4-BE49-F238E27FC236}">
                  <a16:creationId xmlns:a16="http://schemas.microsoft.com/office/drawing/2014/main" id="{551601AE-16C0-4DFD-B62C-B9FF9D26D9B1}"/>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25" name="Group 52">
              <a:extLst>
                <a:ext uri="{FF2B5EF4-FFF2-40B4-BE49-F238E27FC236}">
                  <a16:creationId xmlns:a16="http://schemas.microsoft.com/office/drawing/2014/main" id="{DD8ABF7B-A5A7-4604-A693-337FA49F6E5E}"/>
                </a:ext>
              </a:extLst>
            </p:cNvPr>
            <p:cNvGrpSpPr>
              <a:grpSpLocks noChangeAspect="1"/>
            </p:cNvGrpSpPr>
            <p:nvPr/>
          </p:nvGrpSpPr>
          <p:grpSpPr>
            <a:xfrm>
              <a:off x="285750" y="6206807"/>
              <a:ext cx="140494" cy="148690"/>
              <a:chOff x="4219575" y="5762625"/>
              <a:chExt cx="468000" cy="495300"/>
            </a:xfrm>
          </p:grpSpPr>
          <p:sp>
            <p:nvSpPr>
              <p:cNvPr id="26" name="Down Arrow 38">
                <a:extLst>
                  <a:ext uri="{FF2B5EF4-FFF2-40B4-BE49-F238E27FC236}">
                    <a16:creationId xmlns:a16="http://schemas.microsoft.com/office/drawing/2014/main" id="{F582CB77-B08C-4791-8D3E-ABE4F0674976}"/>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 name="Straight Connector 39">
                <a:extLst>
                  <a:ext uri="{FF2B5EF4-FFF2-40B4-BE49-F238E27FC236}">
                    <a16:creationId xmlns:a16="http://schemas.microsoft.com/office/drawing/2014/main" id="{E5472959-4C76-448C-B225-7F888B907CA3}"/>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19" name="Image 18">
            <a:extLst>
              <a:ext uri="{FF2B5EF4-FFF2-40B4-BE49-F238E27FC236}">
                <a16:creationId xmlns:a16="http://schemas.microsoft.com/office/drawing/2014/main" id="{69C72F39-E5A4-4CDE-A3C3-0E4D4048EC6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30697" y="808148"/>
            <a:ext cx="882115" cy="932046"/>
          </a:xfrm>
          <a:prstGeom prst="rect">
            <a:avLst/>
          </a:prstGeom>
        </p:spPr>
      </p:pic>
      <p:sp>
        <p:nvSpPr>
          <p:cNvPr id="13" name="TextBox 20">
            <a:extLst>
              <a:ext uri="{FF2B5EF4-FFF2-40B4-BE49-F238E27FC236}">
                <a16:creationId xmlns:a16="http://schemas.microsoft.com/office/drawing/2014/main" id="{50C6FB54-8CE7-484D-A998-9024824C9298}"/>
              </a:ext>
            </a:extLst>
          </p:cNvPr>
          <p:cNvSpPr txBox="1"/>
          <p:nvPr/>
        </p:nvSpPr>
        <p:spPr>
          <a:xfrm>
            <a:off x="4806846" y="356801"/>
            <a:ext cx="1035050" cy="200055"/>
          </a:xfrm>
          <a:prstGeom prst="rect">
            <a:avLst/>
          </a:prstGeom>
          <a:solidFill>
            <a:schemeClr val="accent2"/>
          </a:solidFill>
          <a:ln w="38100">
            <a:solidFill>
              <a:schemeClr val="accent2"/>
            </a:solidFill>
          </a:ln>
        </p:spPr>
        <p:txBody>
          <a:bodyPr wrap="square" rtlCol="0">
            <a:spAutoFit/>
          </a:bodyPr>
          <a:lstStyle/>
          <a:p>
            <a:pPr algn="ctr"/>
            <a:r>
              <a:rPr lang="de-DE" sz="700" dirty="0">
                <a:solidFill>
                  <a:schemeClr val="bg1"/>
                </a:solidFill>
              </a:rPr>
              <a:t>populär</a:t>
            </a:r>
            <a:endParaRPr lang="en-US" sz="700" dirty="0">
              <a:solidFill>
                <a:schemeClr val="bg1"/>
              </a:solidFill>
            </a:endParaRPr>
          </a:p>
        </p:txBody>
      </p:sp>
    </p:spTree>
    <p:extLst>
      <p:ext uri="{BB962C8B-B14F-4D97-AF65-F5344CB8AC3E}">
        <p14:creationId xmlns:p14="http://schemas.microsoft.com/office/powerpoint/2010/main" val="42298849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E93E057-7C6E-49CE-B7EB-42A1F2585BF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87806" y="629938"/>
            <a:ext cx="2489703" cy="2630629"/>
          </a:xfrm>
          <a:prstGeom prst="rect">
            <a:avLst/>
          </a:prstGeom>
        </p:spPr>
      </p:pic>
      <p:sp>
        <p:nvSpPr>
          <p:cNvPr id="5" name="Rectangle 4"/>
          <p:cNvSpPr/>
          <p:nvPr/>
        </p:nvSpPr>
        <p:spPr>
          <a:xfrm>
            <a:off x="1656436" y="3450841"/>
            <a:ext cx="7487563" cy="864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100" b="1" dirty="0">
                <a:solidFill>
                  <a:schemeClr val="tx1"/>
                </a:solidFill>
                <a:latin typeface="Trebuchet MS" pitchFamily="34" charset="0"/>
              </a:rPr>
              <a:t>Details der Lösung</a:t>
            </a:r>
          </a:p>
          <a:p>
            <a:r>
              <a:rPr lang="de-DE" sz="900" dirty="0" err="1">
                <a:solidFill>
                  <a:schemeClr val="tx2">
                    <a:lumMod val="50000"/>
                  </a:schemeClr>
                </a:solidFill>
              </a:rPr>
              <a:t>Wideband</a:t>
            </a:r>
            <a:r>
              <a:rPr lang="de-DE" sz="900" dirty="0">
                <a:solidFill>
                  <a:schemeClr val="tx2">
                    <a:lumMod val="50000"/>
                  </a:schemeClr>
                </a:solidFill>
              </a:rPr>
              <a:t>-Audio - OPUS-kompatibel, kabelgebundener Hörer und </a:t>
            </a:r>
            <a:r>
              <a:rPr lang="de-DE" sz="900" dirty="0" err="1">
                <a:solidFill>
                  <a:schemeClr val="tx2">
                    <a:lumMod val="50000"/>
                  </a:schemeClr>
                </a:solidFill>
              </a:rPr>
              <a:t>Wideband</a:t>
            </a:r>
            <a:r>
              <a:rPr lang="de-DE" sz="900" dirty="0">
                <a:solidFill>
                  <a:schemeClr val="tx2">
                    <a:lumMod val="50000"/>
                  </a:schemeClr>
                </a:solidFill>
              </a:rPr>
              <a:t>-Freisprecheinrichtung, RJ9-Headset-Anschluss, 1x USB-A Anschluss für Kopfhörer und Dongle , akustische Echounterdrückung, Vollduplex-Freisprecheinrichtung, Standard-SIP-Protokoll, 4 SIP-Leitungen, lokale 5-Wege-Konferenzen, verschlüsselte Anrufe, Cloud-Service für die Bereitstellung, 2,8-Zoll-Farbiges Display mit, 4 kontextabhängige Tasten mit LEDs und 4 interaktive Menütasten, lokales Telefonbuch mit 1000 Kontakten, Anrufliste : 1000 Anrufe, 4-Wege-Navigation, 45° und 50° verstellbarer Ständer, optionale Wandhalterung, 2x RJ45-Ports, Gigabit Ethernet und POE</a:t>
            </a:r>
          </a:p>
        </p:txBody>
      </p:sp>
      <p:sp>
        <p:nvSpPr>
          <p:cNvPr id="6" name="Rectangle 5"/>
          <p:cNvSpPr/>
          <p:nvPr/>
        </p:nvSpPr>
        <p:spPr>
          <a:xfrm>
            <a:off x="4914900" y="744598"/>
            <a:ext cx="4104196" cy="2800767"/>
          </a:xfrm>
          <a:prstGeom prst="rect">
            <a:avLst/>
          </a:prstGeom>
        </p:spPr>
        <p:txBody>
          <a:bodyPr wrap="square">
            <a:spAutoFit/>
          </a:bodyPr>
          <a:lstStyle/>
          <a:p>
            <a:pPr>
              <a:spcBef>
                <a:spcPts val="0"/>
              </a:spcBef>
              <a:buClr>
                <a:srgbClr val="00549F"/>
              </a:buClr>
            </a:pPr>
            <a:r>
              <a:rPr lang="de-DE" sz="1200" b="1">
                <a:solidFill>
                  <a:srgbClr val="6B489D"/>
                </a:solidFill>
                <a:latin typeface="Trebuchet MS" pitchFamily="34" charset="0"/>
              </a:rPr>
              <a:t>Unsere Kunden schätzen</a:t>
            </a:r>
          </a:p>
          <a:p>
            <a:pPr marL="180000" indent="-180975">
              <a:spcBef>
                <a:spcPts val="0"/>
              </a:spcBef>
              <a:buClr>
                <a:srgbClr val="00549F"/>
              </a:buClr>
              <a:buFontTx/>
              <a:buChar char="•"/>
            </a:pPr>
            <a:r>
              <a:rPr lang="de-DE" sz="1000">
                <a:solidFill>
                  <a:schemeClr val="tx2"/>
                </a:solidFill>
                <a:latin typeface="Trebuchet MS" pitchFamily="34" charset="0"/>
              </a:rPr>
              <a:t>Wideband-Audioqualität</a:t>
            </a:r>
          </a:p>
          <a:p>
            <a:pPr marL="180000" indent="-180975">
              <a:spcBef>
                <a:spcPts val="0"/>
              </a:spcBef>
              <a:buClr>
                <a:srgbClr val="00549F"/>
              </a:buClr>
              <a:buFontTx/>
              <a:buChar char="•"/>
            </a:pPr>
            <a:r>
              <a:rPr lang="de-DE" sz="1000">
                <a:solidFill>
                  <a:schemeClr val="tx2"/>
                </a:solidFill>
                <a:latin typeface="Trebuchet MS" pitchFamily="34" charset="0"/>
              </a:rPr>
              <a:t>Farbiges Display </a:t>
            </a:r>
          </a:p>
          <a:p>
            <a:pPr marL="180000" indent="-180975">
              <a:spcBef>
                <a:spcPts val="0"/>
              </a:spcBef>
              <a:buClr>
                <a:srgbClr val="00549F"/>
              </a:buClr>
              <a:buFontTx/>
              <a:buChar char="•"/>
            </a:pPr>
            <a:r>
              <a:rPr lang="de-DE" sz="1000">
                <a:solidFill>
                  <a:schemeClr val="tx2"/>
                </a:solidFill>
                <a:latin typeface="Trebuchet MS" pitchFamily="34" charset="0"/>
              </a:rPr>
              <a:t>Lokales Verzeichnis, Konferenzbridge</a:t>
            </a:r>
          </a:p>
          <a:p>
            <a:pPr marL="180000" indent="-180975">
              <a:spcBef>
                <a:spcPts val="0"/>
              </a:spcBef>
              <a:buClr>
                <a:srgbClr val="00549F"/>
              </a:buClr>
              <a:buFontTx/>
              <a:buChar char="•"/>
            </a:pPr>
            <a:r>
              <a:rPr lang="de-DE" sz="1000">
                <a:solidFill>
                  <a:schemeClr val="tx2"/>
                </a:solidFill>
                <a:latin typeface="Trebuchet MS" pitchFamily="34" charset="0"/>
              </a:rPr>
              <a:t>Gigabit-Ethernet-PC-Anschluss</a:t>
            </a:r>
          </a:p>
          <a:p>
            <a:pPr marL="180000" indent="-180975">
              <a:spcBef>
                <a:spcPts val="0"/>
              </a:spcBef>
              <a:buClr>
                <a:srgbClr val="00549F"/>
              </a:buClr>
              <a:buFontTx/>
              <a:buChar char="•"/>
            </a:pPr>
            <a:r>
              <a:rPr lang="de-DE" sz="1000">
                <a:solidFill>
                  <a:schemeClr val="tx2"/>
                </a:solidFill>
                <a:latin typeface="Trebuchet MS" pitchFamily="34" charset="0"/>
              </a:rPr>
              <a:t>USB-A-Anschluss für Kopfhörer und Dongle </a:t>
            </a:r>
          </a:p>
          <a:p>
            <a:pPr>
              <a:spcBef>
                <a:spcPts val="0"/>
              </a:spcBef>
              <a:buClr>
                <a:srgbClr val="00549F"/>
              </a:buClr>
            </a:pPr>
            <a:endParaRPr lang="de-DE" sz="600" b="1">
              <a:latin typeface="Trebuchet MS" pitchFamily="34" charset="0"/>
            </a:endParaRPr>
          </a:p>
          <a:p>
            <a:pPr>
              <a:spcBef>
                <a:spcPts val="0"/>
              </a:spcBef>
              <a:buClr>
                <a:srgbClr val="00549F"/>
              </a:buClr>
            </a:pPr>
            <a:r>
              <a:rPr lang="de-DE" sz="1200" b="1">
                <a:latin typeface="Trebuchet MS" pitchFamily="34" charset="0"/>
              </a:rPr>
              <a:t>Vorteile</a:t>
            </a:r>
          </a:p>
          <a:p>
            <a:pPr marL="180000" indent="-180975" eaLnBrk="0" hangingPunct="0">
              <a:buClr>
                <a:srgbClr val="00549F"/>
              </a:buClr>
              <a:buFontTx/>
              <a:buChar char="•"/>
              <a:defRPr/>
            </a:pPr>
            <a:r>
              <a:rPr lang="de-DE" sz="800" b="1">
                <a:solidFill>
                  <a:schemeClr val="tx2"/>
                </a:solidFill>
                <a:latin typeface="Trebuchet MS" pitchFamily="34" charset="0"/>
              </a:rPr>
              <a:t>Kommunizieren Sie klar und deutlich</a:t>
            </a:r>
            <a:r>
              <a:rPr lang="de-DE" sz="800">
                <a:solidFill>
                  <a:schemeClr val="tx2"/>
                </a:solidFill>
                <a:latin typeface="Trebuchet MS" pitchFamily="34" charset="0"/>
              </a:rPr>
              <a:t>: Sowohl der Hörer als auch die Freisprecheinrichtung bieten HD-Sound für bessere Konzentration bei wichtigen Gesprächen und einfachere Interaktivität.</a:t>
            </a:r>
          </a:p>
          <a:p>
            <a:pPr marL="180000" indent="-180975" eaLnBrk="0" hangingPunct="0">
              <a:buClr>
                <a:srgbClr val="00549F"/>
              </a:buClr>
              <a:buFontTx/>
              <a:buChar char="•"/>
              <a:defRPr/>
            </a:pPr>
            <a:r>
              <a:rPr lang="de-DE" sz="800" b="1">
                <a:solidFill>
                  <a:schemeClr val="tx2"/>
                </a:solidFill>
                <a:latin typeface="Trebuchet MS" pitchFamily="34" charset="0"/>
              </a:rPr>
              <a:t>Einfach kommunizieren mit SIP</a:t>
            </a:r>
            <a:r>
              <a:rPr lang="de-DE" sz="800">
                <a:solidFill>
                  <a:schemeClr val="tx2"/>
                </a:solidFill>
                <a:latin typeface="Trebuchet MS" pitchFamily="34" charset="0"/>
              </a:rPr>
              <a:t>: Fünf-Wege-Konferenzen, lokales Verzeichnis und 4 separate Leitungen erleichtern die Kommunikation zwischen allen Geschäftsbereichen</a:t>
            </a:r>
          </a:p>
          <a:p>
            <a:pPr marL="180000" indent="-180975" eaLnBrk="0" hangingPunct="0">
              <a:buClr>
                <a:srgbClr val="00549F"/>
              </a:buClr>
              <a:buFontTx/>
              <a:buChar char="•"/>
              <a:defRPr/>
            </a:pPr>
            <a:r>
              <a:rPr lang="de-DE" sz="800" b="1">
                <a:solidFill>
                  <a:schemeClr val="tx2"/>
                </a:solidFill>
                <a:latin typeface="Trebuchet MS" pitchFamily="34" charset="0"/>
              </a:rPr>
              <a:t>Verbessern Sie die Kundenzufriedenheit: </a:t>
            </a:r>
            <a:r>
              <a:rPr lang="de-DE" sz="800">
                <a:solidFill>
                  <a:schemeClr val="tx2"/>
                </a:solidFill>
                <a:latin typeface="Trebuchet MS" pitchFamily="34" charset="0"/>
              </a:rPr>
              <a:t>Mit kontextsensitiven Menüs und 4-Wege-Navigation werden Kundenanrufe schneller bearbeitet und weitergeleitet. Verlieren Sie keine Anrufe mit der Anrufliste mit 1000 Einträgen</a:t>
            </a:r>
          </a:p>
          <a:p>
            <a:pPr eaLnBrk="0" hangingPunct="0">
              <a:buClr>
                <a:srgbClr val="00549F"/>
              </a:buClr>
              <a:defRPr/>
            </a:pPr>
            <a:endParaRPr lang="de-DE" sz="300">
              <a:solidFill>
                <a:schemeClr val="tx2"/>
              </a:solidFill>
              <a:latin typeface="Trebuchet MS" pitchFamily="34" charset="0"/>
            </a:endParaRPr>
          </a:p>
          <a:p>
            <a:pPr eaLnBrk="0" hangingPunct="0">
              <a:buClr>
                <a:srgbClr val="00549F"/>
              </a:buClr>
              <a:defRPr/>
            </a:pPr>
            <a:r>
              <a:rPr lang="de-DE" sz="1200" b="1">
                <a:latin typeface="Trebuchet MS" pitchFamily="34" charset="0"/>
              </a:rPr>
              <a:t>Optionen</a:t>
            </a:r>
          </a:p>
          <a:p>
            <a:pPr marL="180000" indent="-180975">
              <a:spcBef>
                <a:spcPts val="0"/>
              </a:spcBef>
              <a:buClr>
                <a:srgbClr val="00549F"/>
              </a:buClr>
              <a:buFontTx/>
              <a:buChar char="•"/>
            </a:pPr>
            <a:r>
              <a:rPr lang="de-DE" sz="900">
                <a:solidFill>
                  <a:schemeClr val="tx2"/>
                </a:solidFill>
                <a:latin typeface="Trebuchet MS" pitchFamily="34" charset="0"/>
              </a:rPr>
              <a:t>3MK27015AA Wandhalterung ALE-2 &amp; ALE-3</a:t>
            </a:r>
          </a:p>
        </p:txBody>
      </p:sp>
      <p:sp>
        <p:nvSpPr>
          <p:cNvPr id="2" name="Espace réservé du texte 1">
            <a:extLst>
              <a:ext uri="{FF2B5EF4-FFF2-40B4-BE49-F238E27FC236}">
                <a16:creationId xmlns:a16="http://schemas.microsoft.com/office/drawing/2014/main" id="{2493BA39-6598-4072-B20F-F0D6AB2D4F8C}"/>
              </a:ext>
            </a:extLst>
          </p:cNvPr>
          <p:cNvSpPr>
            <a:spLocks noGrp="1"/>
          </p:cNvSpPr>
          <p:nvPr>
            <p:ph type="body" sz="quarter" idx="4294967295"/>
          </p:nvPr>
        </p:nvSpPr>
        <p:spPr>
          <a:xfrm>
            <a:off x="1754871" y="205962"/>
            <a:ext cx="5609097" cy="538636"/>
          </a:xfrm>
          <a:prstGeom prst="rect">
            <a:avLst/>
          </a:prstGeom>
        </p:spPr>
        <p:txBody>
          <a:bodyPr/>
          <a:lstStyle/>
          <a:p>
            <a:pPr marL="0" indent="0">
              <a:buNone/>
            </a:pPr>
            <a:r>
              <a:rPr lang="de-DE" sz="2000" dirty="0">
                <a:latin typeface="+mn-lt"/>
              </a:rPr>
              <a:t>ALE-3 DESKPHONE</a:t>
            </a:r>
            <a:br>
              <a:rPr lang="de-DE" sz="2000" dirty="0">
                <a:latin typeface="+mn-lt"/>
              </a:rPr>
            </a:br>
            <a:r>
              <a:rPr lang="de-DE" sz="1400" dirty="0">
                <a:latin typeface="+mn-lt"/>
              </a:rPr>
              <a:t>KOMPAKTES SIP-TELEFON MIT WIDEBAND-AUDIO </a:t>
            </a:r>
          </a:p>
        </p:txBody>
      </p:sp>
      <p:sp>
        <p:nvSpPr>
          <p:cNvPr id="39" name="Rectangle 38"/>
          <p:cNvSpPr/>
          <p:nvPr/>
        </p:nvSpPr>
        <p:spPr>
          <a:xfrm>
            <a:off x="1950518" y="4425020"/>
            <a:ext cx="2032649"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Wideband-Audioqualität</a:t>
            </a:r>
          </a:p>
        </p:txBody>
      </p:sp>
      <p:sp>
        <p:nvSpPr>
          <p:cNvPr id="40" name="Rectangle 39"/>
          <p:cNvSpPr/>
          <p:nvPr/>
        </p:nvSpPr>
        <p:spPr>
          <a:xfrm>
            <a:off x="6616051" y="4425020"/>
            <a:ext cx="2477498"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latin typeface="Trebuchet MS"/>
                <a:cs typeface="Trebuchet MS"/>
              </a:rPr>
              <a:t>Gigabit-Ethernet-PC-Anschluss</a:t>
            </a:r>
          </a:p>
        </p:txBody>
      </p:sp>
      <p:sp>
        <p:nvSpPr>
          <p:cNvPr id="41" name="Rectangle 40"/>
          <p:cNvSpPr/>
          <p:nvPr/>
        </p:nvSpPr>
        <p:spPr>
          <a:xfrm>
            <a:off x="4283284" y="4425020"/>
            <a:ext cx="2032649"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Standard-SIP-Flexibilität</a:t>
            </a:r>
          </a:p>
        </p:txBody>
      </p:sp>
      <p:sp>
        <p:nvSpPr>
          <p:cNvPr id="11" name="Rectangle 10">
            <a:extLst>
              <a:ext uri="{FF2B5EF4-FFF2-40B4-BE49-F238E27FC236}">
                <a16:creationId xmlns:a16="http://schemas.microsoft.com/office/drawing/2014/main" id="{1EC9940E-1A4C-40F7-B54A-E3F693ED24A0}"/>
              </a:ext>
            </a:extLst>
          </p:cNvPr>
          <p:cNvSpPr/>
          <p:nvPr/>
        </p:nvSpPr>
        <p:spPr>
          <a:xfrm>
            <a:off x="3758113" y="2876106"/>
            <a:ext cx="904415" cy="246221"/>
          </a:xfrm>
          <a:prstGeom prst="rect">
            <a:avLst/>
          </a:prstGeom>
        </p:spPr>
        <p:txBody>
          <a:bodyPr wrap="none">
            <a:spAutoFit/>
          </a:bodyPr>
          <a:lstStyle/>
          <a:p>
            <a:r>
              <a:rPr lang="de-DE" sz="1000"/>
              <a:t>3MK27017AA</a:t>
            </a:r>
          </a:p>
        </p:txBody>
      </p:sp>
      <p:pic>
        <p:nvPicPr>
          <p:cNvPr id="18" name="Image 17" descr="Une image contenant équipement électronique, télécommande, noir, téléphone&#10;&#10;Description générée automatiquement">
            <a:extLst>
              <a:ext uri="{FF2B5EF4-FFF2-40B4-BE49-F238E27FC236}">
                <a16:creationId xmlns:a16="http://schemas.microsoft.com/office/drawing/2014/main" id="{5F3FBBFD-62CF-4E47-B411-33C9C5826AF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56436" y="2242586"/>
            <a:ext cx="1101568" cy="1083209"/>
          </a:xfrm>
          <a:prstGeom prst="rect">
            <a:avLst/>
          </a:prstGeom>
        </p:spPr>
      </p:pic>
      <p:grpSp>
        <p:nvGrpSpPr>
          <p:cNvPr id="19" name="Group 35">
            <a:extLst>
              <a:ext uri="{FF2B5EF4-FFF2-40B4-BE49-F238E27FC236}">
                <a16:creationId xmlns:a16="http://schemas.microsoft.com/office/drawing/2014/main" id="{A0667BD1-D35B-4522-BCF7-477C84FA7AA7}"/>
              </a:ext>
            </a:extLst>
          </p:cNvPr>
          <p:cNvGrpSpPr/>
          <p:nvPr/>
        </p:nvGrpSpPr>
        <p:grpSpPr>
          <a:xfrm>
            <a:off x="7666209" y="255815"/>
            <a:ext cx="999320" cy="221456"/>
            <a:chOff x="219075" y="6134100"/>
            <a:chExt cx="957263" cy="295275"/>
          </a:xfrm>
        </p:grpSpPr>
        <p:sp>
          <p:nvSpPr>
            <p:cNvPr id="20" name="Rounded Rectangle 36">
              <a:hlinkClick r:id="rId4"/>
              <a:extLst>
                <a:ext uri="{FF2B5EF4-FFF2-40B4-BE49-F238E27FC236}">
                  <a16:creationId xmlns:a16="http://schemas.microsoft.com/office/drawing/2014/main" id="{5C31EB21-E4CE-4C52-96F9-2404E4B880BD}"/>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a:solidFill>
                    <a:schemeClr val="bg1"/>
                  </a:solidFill>
                  <a:latin typeface="Trebuchet MS" pitchFamily="34" charset="0"/>
                </a:rPr>
                <a:t>Herunterladen</a:t>
              </a:r>
            </a:p>
          </p:txBody>
        </p:sp>
        <p:grpSp>
          <p:nvGrpSpPr>
            <p:cNvPr id="21" name="Group 52">
              <a:extLst>
                <a:ext uri="{FF2B5EF4-FFF2-40B4-BE49-F238E27FC236}">
                  <a16:creationId xmlns:a16="http://schemas.microsoft.com/office/drawing/2014/main" id="{BC47627E-AA42-4D37-ABDA-49FBFF22814C}"/>
                </a:ext>
              </a:extLst>
            </p:cNvPr>
            <p:cNvGrpSpPr>
              <a:grpSpLocks noChangeAspect="1"/>
            </p:cNvGrpSpPr>
            <p:nvPr/>
          </p:nvGrpSpPr>
          <p:grpSpPr>
            <a:xfrm>
              <a:off x="285750" y="6206807"/>
              <a:ext cx="140494" cy="148690"/>
              <a:chOff x="4219575" y="5762625"/>
              <a:chExt cx="468000" cy="495300"/>
            </a:xfrm>
          </p:grpSpPr>
          <p:sp>
            <p:nvSpPr>
              <p:cNvPr id="22" name="Down Arrow 38">
                <a:extLst>
                  <a:ext uri="{FF2B5EF4-FFF2-40B4-BE49-F238E27FC236}">
                    <a16:creationId xmlns:a16="http://schemas.microsoft.com/office/drawing/2014/main" id="{546EA7EA-A87B-48F1-983D-A70A321D2ADE}"/>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23" name="Straight Connector 39">
                <a:extLst>
                  <a:ext uri="{FF2B5EF4-FFF2-40B4-BE49-F238E27FC236}">
                    <a16:creationId xmlns:a16="http://schemas.microsoft.com/office/drawing/2014/main" id="{E8B924FC-322D-41F3-B813-D3011F680FAA}"/>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4607355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2675" y="3458654"/>
            <a:ext cx="7390874" cy="864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100" b="1" dirty="0">
                <a:solidFill>
                  <a:schemeClr val="tx1"/>
                </a:solidFill>
                <a:latin typeface="Trebuchet MS" pitchFamily="34" charset="0"/>
              </a:rPr>
              <a:t>Details der Lösung</a:t>
            </a:r>
          </a:p>
          <a:p>
            <a:r>
              <a:rPr lang="fr-FR" sz="900" dirty="0" err="1">
                <a:solidFill>
                  <a:schemeClr val="tx2">
                    <a:lumMod val="50000"/>
                  </a:schemeClr>
                </a:solidFill>
              </a:rPr>
              <a:t>Wideband</a:t>
            </a:r>
            <a:r>
              <a:rPr lang="fr-FR" sz="900" dirty="0">
                <a:solidFill>
                  <a:schemeClr val="tx2">
                    <a:lumMod val="50000"/>
                  </a:schemeClr>
                </a:solidFill>
              </a:rPr>
              <a:t>-Audio - OPUS-kompatibel, kabelgebundener Hörer </a:t>
            </a:r>
            <a:r>
              <a:rPr lang="fr-FR" sz="900" dirty="0" err="1">
                <a:solidFill>
                  <a:schemeClr val="tx2">
                    <a:lumMod val="50000"/>
                  </a:schemeClr>
                </a:solidFill>
              </a:rPr>
              <a:t>und</a:t>
            </a:r>
            <a:r>
              <a:rPr lang="fr-FR" sz="900" dirty="0">
                <a:solidFill>
                  <a:schemeClr val="tx2">
                    <a:lumMod val="50000"/>
                  </a:schemeClr>
                </a:solidFill>
              </a:rPr>
              <a:t> </a:t>
            </a:r>
            <a:r>
              <a:rPr lang="fr-FR" sz="900" dirty="0" err="1">
                <a:solidFill>
                  <a:schemeClr val="tx2">
                    <a:lumMod val="50000"/>
                  </a:schemeClr>
                </a:solidFill>
              </a:rPr>
              <a:t>Wideband-Freisprecheinrichtung</a:t>
            </a:r>
            <a:r>
              <a:rPr lang="fr-FR" sz="900" dirty="0">
                <a:solidFill>
                  <a:schemeClr val="tx2">
                    <a:lumMod val="50000"/>
                  </a:schemeClr>
                </a:solidFill>
              </a:rPr>
              <a:t>, RJ9-Headset-Anschluss, akustische Echounterdrückung, Vollduplex-Freisprecheinrichtung, Standard-SIP-Protokoll, 3 SIP-Leitungen, lokale 5-Wege-Konferenzen, verschlüsselte Anrufe, Cloud-Service für die Bereitstellung, 2,8-Zoll-Display mit Hintergrundbeleuchtung, 3 kontextabhängige Tasten mit LEDs und 4 interaktive Menütasten, lokales Telefonbuch mit 1000 Kontakten, Anrufliste : 1000 Anrufe, 4-Wege-Navigation, 45° und 50° verstellbarer Ständer, optionale Wandhalterung, 2x RJ45-Ports, Gigabit Ethernet und POE</a:t>
            </a:r>
          </a:p>
        </p:txBody>
      </p:sp>
      <p:sp>
        <p:nvSpPr>
          <p:cNvPr id="6" name="Rectangle 5"/>
          <p:cNvSpPr/>
          <p:nvPr/>
        </p:nvSpPr>
        <p:spPr>
          <a:xfrm>
            <a:off x="4914900" y="744598"/>
            <a:ext cx="4104196" cy="3016210"/>
          </a:xfrm>
          <a:prstGeom prst="rect">
            <a:avLst/>
          </a:prstGeom>
        </p:spPr>
        <p:txBody>
          <a:bodyPr wrap="square">
            <a:spAutoFit/>
          </a:bodyPr>
          <a:lstStyle/>
          <a:p>
            <a:pPr>
              <a:spcBef>
                <a:spcPts val="0"/>
              </a:spcBef>
              <a:buClr>
                <a:srgbClr val="00549F"/>
              </a:buClr>
            </a:pPr>
            <a:r>
              <a:rPr lang="fr-FR" sz="1200" b="1" dirty="0" err="1">
                <a:solidFill>
                  <a:srgbClr val="6B489D"/>
                </a:solidFill>
                <a:latin typeface="Trebuchet MS" pitchFamily="34" charset="0"/>
              </a:rPr>
              <a:t>Was</a:t>
            </a:r>
            <a:r>
              <a:rPr lang="fr-FR" sz="1200" b="1" dirty="0">
                <a:solidFill>
                  <a:srgbClr val="6B489D"/>
                </a:solidFill>
                <a:latin typeface="Trebuchet MS" pitchFamily="34" charset="0"/>
              </a:rPr>
              <a:t> </a:t>
            </a:r>
            <a:r>
              <a:rPr lang="fr-FR" sz="1200" b="1" dirty="0" err="1">
                <a:solidFill>
                  <a:srgbClr val="6B489D"/>
                </a:solidFill>
                <a:latin typeface="Trebuchet MS" pitchFamily="34" charset="0"/>
              </a:rPr>
              <a:t>Unsere</a:t>
            </a:r>
            <a:r>
              <a:rPr lang="fr-FR" sz="1200" b="1" dirty="0">
                <a:solidFill>
                  <a:srgbClr val="6B489D"/>
                </a:solidFill>
                <a:latin typeface="Trebuchet MS" pitchFamily="34" charset="0"/>
              </a:rPr>
              <a:t> Kunden schätzen</a:t>
            </a:r>
          </a:p>
          <a:p>
            <a:pPr marL="180000" indent="-180975">
              <a:spcBef>
                <a:spcPts val="0"/>
              </a:spcBef>
              <a:buClr>
                <a:srgbClr val="00549F"/>
              </a:buClr>
              <a:buFontTx/>
              <a:buChar char="•"/>
            </a:pPr>
            <a:r>
              <a:rPr lang="fr-FR" sz="1000" dirty="0">
                <a:solidFill>
                  <a:schemeClr val="tx2"/>
                </a:solidFill>
                <a:latin typeface="Trebuchet MS" pitchFamily="34" charset="0"/>
              </a:rPr>
              <a:t>Wideband-Audioqualität</a:t>
            </a:r>
          </a:p>
          <a:p>
            <a:pPr marL="180000" indent="-180975">
              <a:spcBef>
                <a:spcPts val="0"/>
              </a:spcBef>
              <a:buClr>
                <a:srgbClr val="00549F"/>
              </a:buClr>
              <a:buFontTx/>
              <a:buChar char="•"/>
            </a:pPr>
            <a:r>
              <a:rPr lang="fr-FR" sz="1000" dirty="0">
                <a:solidFill>
                  <a:schemeClr val="tx2"/>
                </a:solidFill>
                <a:latin typeface="Trebuchet MS" pitchFamily="34" charset="0"/>
              </a:rPr>
              <a:t>Hintergrundbeleuchtetes Display </a:t>
            </a:r>
          </a:p>
          <a:p>
            <a:pPr marL="180000" indent="-180975">
              <a:spcBef>
                <a:spcPts val="0"/>
              </a:spcBef>
              <a:buClr>
                <a:srgbClr val="00549F"/>
              </a:buClr>
              <a:buFontTx/>
              <a:buChar char="•"/>
            </a:pPr>
            <a:r>
              <a:rPr lang="fr-FR" sz="1000" dirty="0">
                <a:solidFill>
                  <a:schemeClr val="tx2"/>
                </a:solidFill>
                <a:latin typeface="Trebuchet MS" pitchFamily="34" charset="0"/>
              </a:rPr>
              <a:t>Lokales Verzeichnis, </a:t>
            </a:r>
            <a:r>
              <a:rPr lang="fr-FR" sz="1000" dirty="0" err="1">
                <a:solidFill>
                  <a:schemeClr val="tx2"/>
                </a:solidFill>
                <a:latin typeface="Trebuchet MS" pitchFamily="34" charset="0"/>
              </a:rPr>
              <a:t>Konferenzbridge</a:t>
            </a:r>
            <a:endParaRPr lang="fr-FR" sz="1000" dirty="0">
              <a:solidFill>
                <a:schemeClr val="tx2"/>
              </a:solidFill>
              <a:latin typeface="Trebuchet MS" pitchFamily="34" charset="0"/>
            </a:endParaRPr>
          </a:p>
          <a:p>
            <a:pPr marL="180000" indent="-180975">
              <a:spcBef>
                <a:spcPts val="0"/>
              </a:spcBef>
              <a:buClr>
                <a:srgbClr val="00549F"/>
              </a:buClr>
              <a:buFontTx/>
              <a:buChar char="•"/>
            </a:pPr>
            <a:r>
              <a:rPr lang="fr-FR" sz="1000" dirty="0">
                <a:solidFill>
                  <a:schemeClr val="tx2"/>
                </a:solidFill>
                <a:latin typeface="Trebuchet MS" pitchFamily="34" charset="0"/>
              </a:rPr>
              <a:t>Gigabit-Ethernet-PC-Anschluss</a:t>
            </a:r>
          </a:p>
          <a:p>
            <a:pPr>
              <a:spcBef>
                <a:spcPts val="0"/>
              </a:spcBef>
              <a:buClr>
                <a:srgbClr val="00549F"/>
              </a:buClr>
            </a:pPr>
            <a:endParaRPr lang="fr-FR" sz="600" b="1" dirty="0">
              <a:latin typeface="Trebuchet MS" pitchFamily="34" charset="0"/>
            </a:endParaRPr>
          </a:p>
          <a:p>
            <a:pPr>
              <a:spcBef>
                <a:spcPts val="0"/>
              </a:spcBef>
              <a:buClr>
                <a:srgbClr val="00549F"/>
              </a:buClr>
            </a:pPr>
            <a:r>
              <a:rPr lang="fr-FR" sz="1200" b="1" dirty="0">
                <a:latin typeface="Trebuchet MS" pitchFamily="34" charset="0"/>
              </a:rPr>
              <a:t>Vorteile</a:t>
            </a:r>
          </a:p>
          <a:p>
            <a:pPr marL="180000" indent="-180975" eaLnBrk="0" hangingPunct="0">
              <a:buClr>
                <a:srgbClr val="00549F"/>
              </a:buClr>
              <a:buFontTx/>
              <a:buChar char="•"/>
              <a:defRPr/>
            </a:pPr>
            <a:r>
              <a:rPr lang="fr-FR" sz="900" b="1" dirty="0">
                <a:solidFill>
                  <a:schemeClr val="tx2"/>
                </a:solidFill>
                <a:latin typeface="Trebuchet MS" pitchFamily="34" charset="0"/>
              </a:rPr>
              <a:t>Kommunizieren Sie klar und deutlich</a:t>
            </a:r>
            <a:r>
              <a:rPr lang="fr-FR" sz="900" dirty="0">
                <a:solidFill>
                  <a:schemeClr val="tx2"/>
                </a:solidFill>
                <a:latin typeface="Trebuchet MS" pitchFamily="34" charset="0"/>
              </a:rPr>
              <a:t>: Sowohl der Hörer als auch die Freisprecheinrichtung bieten HD-Sound für bessere Konzentration bei wichtigen Gesprächen und einfachere Interaktivität.</a:t>
            </a:r>
          </a:p>
          <a:p>
            <a:pPr marL="180000" indent="-180975" eaLnBrk="0" hangingPunct="0">
              <a:buClr>
                <a:srgbClr val="00549F"/>
              </a:buClr>
              <a:buFontTx/>
              <a:buChar char="•"/>
              <a:defRPr/>
            </a:pPr>
            <a:r>
              <a:rPr lang="fr-FR" sz="900" b="1" dirty="0">
                <a:solidFill>
                  <a:schemeClr val="tx2"/>
                </a:solidFill>
                <a:latin typeface="Trebuchet MS" pitchFamily="34" charset="0"/>
              </a:rPr>
              <a:t>Einfach kommunizieren mit SIP</a:t>
            </a:r>
            <a:r>
              <a:rPr lang="fr-FR" sz="900" dirty="0">
                <a:solidFill>
                  <a:schemeClr val="tx2"/>
                </a:solidFill>
                <a:latin typeface="Trebuchet MS" pitchFamily="34" charset="0"/>
              </a:rPr>
              <a:t>: Fünf-Wege-Konferenzen, lokales Verzeichnis und 3 separate Leitungen erleichtern die Kommunikation zwischen allen Geschäftsbereichen</a:t>
            </a:r>
          </a:p>
          <a:p>
            <a:pPr marL="180000" indent="-180975" eaLnBrk="0" hangingPunct="0">
              <a:buClr>
                <a:srgbClr val="00549F"/>
              </a:buClr>
              <a:buFontTx/>
              <a:buChar char="•"/>
              <a:defRPr/>
            </a:pPr>
            <a:r>
              <a:rPr lang="fr-FR" sz="900" b="1" dirty="0">
                <a:solidFill>
                  <a:schemeClr val="tx2"/>
                </a:solidFill>
                <a:latin typeface="Trebuchet MS" pitchFamily="34" charset="0"/>
              </a:rPr>
              <a:t>Verbessern Sie die Kundenzufriedenheit: </a:t>
            </a:r>
            <a:r>
              <a:rPr lang="fr-FR" sz="900" dirty="0">
                <a:solidFill>
                  <a:schemeClr val="tx2"/>
                </a:solidFill>
                <a:latin typeface="Trebuchet MS" pitchFamily="34" charset="0"/>
              </a:rPr>
              <a:t>Mit kontextsensitiven Menüs </a:t>
            </a:r>
            <a:r>
              <a:rPr lang="fr-FR" sz="900" dirty="0" err="1">
                <a:solidFill>
                  <a:schemeClr val="tx2"/>
                </a:solidFill>
                <a:latin typeface="Trebuchet MS" pitchFamily="34" charset="0"/>
              </a:rPr>
              <a:t>und</a:t>
            </a:r>
            <a:r>
              <a:rPr lang="fr-FR" sz="900" dirty="0">
                <a:solidFill>
                  <a:schemeClr val="tx2"/>
                </a:solidFill>
                <a:latin typeface="Trebuchet MS" pitchFamily="34" charset="0"/>
              </a:rPr>
              <a:t> 4-Wege-Navigation werden Kundenanrufe schneller bearbeitet und weitergeleitet. Verlieren Sie keine Anrufe mit der Anrufliste mit 1000 Einträgen</a:t>
            </a:r>
          </a:p>
          <a:p>
            <a:pPr eaLnBrk="0" hangingPunct="0">
              <a:buClr>
                <a:srgbClr val="00549F"/>
              </a:buClr>
              <a:defRPr/>
            </a:pPr>
            <a:endParaRPr lang="fr-FR" sz="300" dirty="0">
              <a:solidFill>
                <a:schemeClr val="tx2"/>
              </a:solidFill>
              <a:latin typeface="Trebuchet MS" pitchFamily="34" charset="0"/>
            </a:endParaRPr>
          </a:p>
          <a:p>
            <a:pPr eaLnBrk="0" hangingPunct="0">
              <a:buClr>
                <a:srgbClr val="00549F"/>
              </a:buClr>
              <a:defRPr/>
            </a:pPr>
            <a:r>
              <a:rPr lang="fr-FR" sz="1200" b="1" dirty="0">
                <a:latin typeface="Trebuchet MS" pitchFamily="34" charset="0"/>
              </a:rPr>
              <a:t>Optionen</a:t>
            </a:r>
          </a:p>
          <a:p>
            <a:pPr marL="180000" indent="-180975">
              <a:spcBef>
                <a:spcPts val="0"/>
              </a:spcBef>
              <a:buClr>
                <a:srgbClr val="00549F"/>
              </a:buClr>
              <a:buFontTx/>
              <a:buChar char="•"/>
            </a:pPr>
            <a:r>
              <a:rPr lang="fr-FR" sz="900" dirty="0">
                <a:solidFill>
                  <a:schemeClr val="tx2"/>
                </a:solidFill>
                <a:latin typeface="Trebuchet MS" pitchFamily="34" charset="0"/>
              </a:rPr>
              <a:t>3MK27015AA </a:t>
            </a:r>
            <a:r>
              <a:rPr lang="fr-FR" sz="900" dirty="0" err="1">
                <a:solidFill>
                  <a:schemeClr val="tx2"/>
                </a:solidFill>
                <a:latin typeface="Trebuchet MS" pitchFamily="34" charset="0"/>
              </a:rPr>
              <a:t>Wandhalterung</a:t>
            </a:r>
            <a:r>
              <a:rPr lang="fr-FR" sz="900" dirty="0">
                <a:solidFill>
                  <a:schemeClr val="tx2"/>
                </a:solidFill>
                <a:latin typeface="Trebuchet MS" pitchFamily="34" charset="0"/>
              </a:rPr>
              <a:t> ALE-2 &amp; ALE-3</a:t>
            </a:r>
          </a:p>
        </p:txBody>
      </p:sp>
      <p:sp>
        <p:nvSpPr>
          <p:cNvPr id="39" name="Rectangle 38"/>
          <p:cNvSpPr/>
          <p:nvPr/>
        </p:nvSpPr>
        <p:spPr>
          <a:xfrm>
            <a:off x="1950518" y="4425020"/>
            <a:ext cx="2032649"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200" b="1" dirty="0">
                <a:cs typeface="Trebuchet MS"/>
              </a:rPr>
              <a:t>Wideband-Audioqualität</a:t>
            </a:r>
          </a:p>
        </p:txBody>
      </p:sp>
      <p:sp>
        <p:nvSpPr>
          <p:cNvPr id="40" name="Rectangle 39"/>
          <p:cNvSpPr/>
          <p:nvPr/>
        </p:nvSpPr>
        <p:spPr>
          <a:xfrm>
            <a:off x="6616051" y="4425020"/>
            <a:ext cx="2477498"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200" b="1" dirty="0">
                <a:latin typeface="Trebuchet MS"/>
                <a:cs typeface="Trebuchet MS"/>
              </a:rPr>
              <a:t>Gigabit-Ethernet-PC-Anschluss</a:t>
            </a:r>
          </a:p>
        </p:txBody>
      </p:sp>
      <p:sp>
        <p:nvSpPr>
          <p:cNvPr id="41" name="Rectangle 40"/>
          <p:cNvSpPr/>
          <p:nvPr/>
        </p:nvSpPr>
        <p:spPr>
          <a:xfrm>
            <a:off x="4283284" y="4425020"/>
            <a:ext cx="2032649"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fr-FR" sz="1200" b="1" dirty="0">
                <a:cs typeface="Trebuchet MS"/>
              </a:rPr>
              <a:t>Standard-SIP-Flexibilität</a:t>
            </a:r>
            <a:endParaRPr lang="en-US" sz="1200" b="1" dirty="0">
              <a:cs typeface="Trebuchet MS"/>
            </a:endParaRPr>
          </a:p>
        </p:txBody>
      </p:sp>
      <p:pic>
        <p:nvPicPr>
          <p:cNvPr id="8" name="Picture 7" descr="A picture containing text, electronics, indoor, black&#10;&#10;Description automatically generated">
            <a:extLst>
              <a:ext uri="{FF2B5EF4-FFF2-40B4-BE49-F238E27FC236}">
                <a16:creationId xmlns:a16="http://schemas.microsoft.com/office/drawing/2014/main" id="{D686BE4C-4ED9-47AE-BFEB-4E84C3757E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33512" y="798906"/>
            <a:ext cx="2198459" cy="2247713"/>
          </a:xfrm>
          <a:prstGeom prst="rect">
            <a:avLst/>
          </a:prstGeom>
        </p:spPr>
      </p:pic>
      <p:pic>
        <p:nvPicPr>
          <p:cNvPr id="10" name="Picture 9" descr="A picture containing text, remote, indoor, electronics&#10;&#10;Description automatically generated">
            <a:extLst>
              <a:ext uri="{FF2B5EF4-FFF2-40B4-BE49-F238E27FC236}">
                <a16:creationId xmlns:a16="http://schemas.microsoft.com/office/drawing/2014/main" id="{DADBB2D0-9B40-4507-B623-30DD32BFD41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09670" y="2265751"/>
            <a:ext cx="1140745" cy="1100357"/>
          </a:xfrm>
          <a:prstGeom prst="rect">
            <a:avLst/>
          </a:prstGeom>
        </p:spPr>
      </p:pic>
      <p:sp>
        <p:nvSpPr>
          <p:cNvPr id="11" name="Rectangle 10">
            <a:extLst>
              <a:ext uri="{FF2B5EF4-FFF2-40B4-BE49-F238E27FC236}">
                <a16:creationId xmlns:a16="http://schemas.microsoft.com/office/drawing/2014/main" id="{1EC9940E-1A4C-40F7-B54A-E3F693ED24A0}"/>
              </a:ext>
            </a:extLst>
          </p:cNvPr>
          <p:cNvSpPr/>
          <p:nvPr/>
        </p:nvSpPr>
        <p:spPr>
          <a:xfrm>
            <a:off x="3427342" y="2960142"/>
            <a:ext cx="904415" cy="246221"/>
          </a:xfrm>
          <a:prstGeom prst="rect">
            <a:avLst/>
          </a:prstGeom>
        </p:spPr>
        <p:txBody>
          <a:bodyPr wrap="none">
            <a:spAutoFit/>
          </a:bodyPr>
          <a:lstStyle/>
          <a:p>
            <a:r>
              <a:rPr lang="en-GB" sz="1000" dirty="0"/>
              <a:t>3MK27013AA</a:t>
            </a:r>
          </a:p>
        </p:txBody>
      </p:sp>
      <p:grpSp>
        <p:nvGrpSpPr>
          <p:cNvPr id="17" name="Group 35">
            <a:extLst>
              <a:ext uri="{FF2B5EF4-FFF2-40B4-BE49-F238E27FC236}">
                <a16:creationId xmlns:a16="http://schemas.microsoft.com/office/drawing/2014/main" id="{7F8D0C04-2755-40E9-9ACA-1B8872FBF598}"/>
              </a:ext>
            </a:extLst>
          </p:cNvPr>
          <p:cNvGrpSpPr/>
          <p:nvPr/>
        </p:nvGrpSpPr>
        <p:grpSpPr>
          <a:xfrm>
            <a:off x="7605249" y="255815"/>
            <a:ext cx="999320" cy="221456"/>
            <a:chOff x="219075" y="6134100"/>
            <a:chExt cx="957263" cy="295275"/>
          </a:xfrm>
        </p:grpSpPr>
        <p:sp>
          <p:nvSpPr>
            <p:cNvPr id="18" name="Rounded Rectangle 36">
              <a:hlinkClick r:id="rId4"/>
              <a:extLst>
                <a:ext uri="{FF2B5EF4-FFF2-40B4-BE49-F238E27FC236}">
                  <a16:creationId xmlns:a16="http://schemas.microsoft.com/office/drawing/2014/main" id="{673FCF48-9DA1-4EF7-A887-BA16BEECF15A}"/>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19" name="Group 52">
              <a:extLst>
                <a:ext uri="{FF2B5EF4-FFF2-40B4-BE49-F238E27FC236}">
                  <a16:creationId xmlns:a16="http://schemas.microsoft.com/office/drawing/2014/main" id="{277D6366-0802-4DDA-B542-4AF6918DE21D}"/>
                </a:ext>
              </a:extLst>
            </p:cNvPr>
            <p:cNvGrpSpPr>
              <a:grpSpLocks noChangeAspect="1"/>
            </p:cNvGrpSpPr>
            <p:nvPr/>
          </p:nvGrpSpPr>
          <p:grpSpPr>
            <a:xfrm>
              <a:off x="285750" y="6206807"/>
              <a:ext cx="140494" cy="148690"/>
              <a:chOff x="4219575" y="5762625"/>
              <a:chExt cx="468000" cy="495300"/>
            </a:xfrm>
          </p:grpSpPr>
          <p:sp>
            <p:nvSpPr>
              <p:cNvPr id="20" name="Down Arrow 38">
                <a:extLst>
                  <a:ext uri="{FF2B5EF4-FFF2-40B4-BE49-F238E27FC236}">
                    <a16:creationId xmlns:a16="http://schemas.microsoft.com/office/drawing/2014/main" id="{0E7561B4-4434-4FC5-BC7D-5DAFFA9C8562}"/>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 name="Straight Connector 39">
                <a:extLst>
                  <a:ext uri="{FF2B5EF4-FFF2-40B4-BE49-F238E27FC236}">
                    <a16:creationId xmlns:a16="http://schemas.microsoft.com/office/drawing/2014/main" id="{ED9C85AC-6174-452F-B9C7-708269429ECD}"/>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2" name="Espace réservé du texte 1">
            <a:extLst>
              <a:ext uri="{FF2B5EF4-FFF2-40B4-BE49-F238E27FC236}">
                <a16:creationId xmlns:a16="http://schemas.microsoft.com/office/drawing/2014/main" id="{BA05EA2E-D318-4793-8327-B4EC96F04B1E}"/>
              </a:ext>
            </a:extLst>
          </p:cNvPr>
          <p:cNvSpPr txBox="1">
            <a:spLocks/>
          </p:cNvSpPr>
          <p:nvPr/>
        </p:nvSpPr>
        <p:spPr>
          <a:xfrm>
            <a:off x="1754871" y="205962"/>
            <a:ext cx="5609097" cy="538636"/>
          </a:xfrm>
          <a:prstGeom prst="rect">
            <a:avLst/>
          </a:prstGeom>
        </p:spPr>
        <p:txBody>
          <a:bodyPr/>
          <a:lst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2000" dirty="0">
                <a:latin typeface="+mn-lt"/>
              </a:rPr>
              <a:t>ALE-2 DESKPHONE</a:t>
            </a:r>
            <a:br>
              <a:rPr lang="de-DE" sz="2000" dirty="0">
                <a:latin typeface="+mn-lt"/>
              </a:rPr>
            </a:br>
            <a:r>
              <a:rPr lang="de-DE" sz="1400" dirty="0">
                <a:latin typeface="+mn-lt"/>
              </a:rPr>
              <a:t>KOMPAKTES SIP-TELEFON MIT BREITBAND-AUDIO </a:t>
            </a:r>
          </a:p>
        </p:txBody>
      </p:sp>
    </p:spTree>
    <p:extLst>
      <p:ext uri="{BB962C8B-B14F-4D97-AF65-F5344CB8AC3E}">
        <p14:creationId xmlns:p14="http://schemas.microsoft.com/office/powerpoint/2010/main" val="118261457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8807" y="3419582"/>
            <a:ext cx="7167744" cy="716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Bietet ein umfangreiches Kommunikationserlebnis mit hohem Komfort. Einfach zu bedienen mit kontextabhängigen Funktionstasten. Einfache Namenwahl. Hintergrundbeleuchtetes Display (8008G). </a:t>
            </a:r>
            <a:r>
              <a:rPr lang="de-DE" sz="900" dirty="0" err="1">
                <a:solidFill>
                  <a:schemeClr val="tx2"/>
                </a:solidFill>
                <a:latin typeface="Trebuchet MS" pitchFamily="34" charset="0"/>
              </a:rPr>
              <a:t>Wideband</a:t>
            </a:r>
            <a:r>
              <a:rPr lang="de-DE" sz="900" dirty="0">
                <a:solidFill>
                  <a:schemeClr val="tx2"/>
                </a:solidFill>
                <a:latin typeface="Trebuchet MS" pitchFamily="34" charset="0"/>
              </a:rPr>
              <a:t>-Audio. IP-Technologie mit integriertem Gigabit Ethernet (8008G) oder Fast-Ethernet PC-Anschluss (8008). VPN-Client. Energieeffizient.</a:t>
            </a:r>
          </a:p>
          <a:p>
            <a:endParaRPr lang="de-DE" sz="1000" dirty="0">
              <a:solidFill>
                <a:schemeClr val="tx1"/>
              </a:solidFill>
              <a:latin typeface="Trebuchet MS" pitchFamily="34" charset="0"/>
            </a:endParaRPr>
          </a:p>
        </p:txBody>
      </p:sp>
      <p:sp>
        <p:nvSpPr>
          <p:cNvPr id="6" name="Rectangle 5"/>
          <p:cNvSpPr/>
          <p:nvPr/>
        </p:nvSpPr>
        <p:spPr>
          <a:xfrm>
            <a:off x="5104085" y="843637"/>
            <a:ext cx="3943385" cy="2677656"/>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ALE-Geschäftskommunikation </a:t>
            </a:r>
          </a:p>
          <a:p>
            <a:pPr marL="180000" indent="-180975">
              <a:spcBef>
                <a:spcPts val="0"/>
              </a:spcBef>
              <a:buClr>
                <a:srgbClr val="00549F"/>
              </a:buClr>
              <a:buFontTx/>
              <a:buChar char="•"/>
            </a:pPr>
            <a:r>
              <a:rPr lang="de-DE" sz="900" dirty="0">
                <a:solidFill>
                  <a:schemeClr val="tx2"/>
                </a:solidFill>
                <a:latin typeface="Trebuchet MS" pitchFamily="34" charset="0"/>
              </a:rPr>
              <a:t>3-zeiliges Display mit kontextabhängigen Tasten</a:t>
            </a:r>
          </a:p>
          <a:p>
            <a:pPr marL="180000" indent="-180975">
              <a:spcBef>
                <a:spcPts val="0"/>
              </a:spcBef>
              <a:buClr>
                <a:srgbClr val="00549F"/>
              </a:buClr>
              <a:buFontTx/>
              <a:buChar char="•"/>
            </a:pPr>
            <a:r>
              <a:rPr lang="de-DE" sz="900" dirty="0">
                <a:solidFill>
                  <a:schemeClr val="tx2"/>
                </a:solidFill>
                <a:latin typeface="Trebuchet MS" pitchFamily="34" charset="0"/>
              </a:rPr>
              <a:t>Kompaktes Modell im "Premium"-Design</a:t>
            </a:r>
          </a:p>
          <a:p>
            <a:pPr marL="180000" indent="-180975">
              <a:spcBef>
                <a:spcPts val="0"/>
              </a:spcBef>
              <a:buClr>
                <a:srgbClr val="00549F"/>
              </a:buClr>
              <a:buFontTx/>
              <a:buChar char="•"/>
            </a:pPr>
            <a:endParaRPr lang="de-DE" sz="900" dirty="0">
              <a:solidFill>
                <a:schemeClr val="tx2"/>
              </a:solidFill>
              <a:latin typeface="Trebuchet MS" pitchFamily="34" charset="0"/>
            </a:endParaRP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Professionelle Geschäftskommunikation mit exzellenter Benutzerfreundlichkeit</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Audio-Komfort: </a:t>
            </a:r>
            <a:r>
              <a:rPr lang="de-DE" sz="900" dirty="0" err="1">
                <a:solidFill>
                  <a:schemeClr val="tx2"/>
                </a:solidFill>
                <a:latin typeface="Trebuchet MS" pitchFamily="34" charset="0"/>
              </a:rPr>
              <a:t>Wideband</a:t>
            </a:r>
            <a:r>
              <a:rPr lang="de-DE" sz="900" dirty="0">
                <a:solidFill>
                  <a:schemeClr val="tx2"/>
                </a:solidFill>
                <a:latin typeface="Trebuchet MS" pitchFamily="34" charset="0"/>
              </a:rPr>
              <a:t>-Audio bereit</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Kostengünstiges, kompaktes Modell mit geringem Stromverbrauch</a:t>
            </a:r>
          </a:p>
          <a:p>
            <a:pPr marL="180000" indent="-180975" eaLnBrk="0" hangingPunct="0">
              <a:spcBef>
                <a:spcPts val="0"/>
              </a:spcBef>
              <a:buClr>
                <a:srgbClr val="00549F"/>
              </a:buClr>
              <a:buFontTx/>
              <a:buChar char="•"/>
              <a:defRPr/>
            </a:pPr>
            <a:endParaRPr lang="de-DE" sz="900" dirty="0">
              <a:solidFill>
                <a:schemeClr val="tx2"/>
              </a:solidFill>
              <a:latin typeface="Trebuchet MS" pitchFamily="34" charset="0"/>
            </a:endParaRPr>
          </a:p>
          <a:p>
            <a:pPr>
              <a:spcBef>
                <a:spcPts val="0"/>
              </a:spcBef>
              <a:buClr>
                <a:srgbClr val="00549F"/>
              </a:buClr>
            </a:pPr>
            <a:r>
              <a:rPr lang="de-DE" sz="1100" b="1" dirty="0">
                <a:latin typeface="Trebuchet MS" pitchFamily="34" charset="0"/>
              </a:rPr>
              <a:t>Optionen</a:t>
            </a:r>
          </a:p>
          <a:p>
            <a:pPr marL="180000" indent="-180975" eaLnBrk="0" hangingPunct="0">
              <a:spcBef>
                <a:spcPts val="0"/>
              </a:spcBef>
              <a:buClr>
                <a:srgbClr val="00549F"/>
              </a:buClr>
              <a:buFontTx/>
              <a:buChar char="•"/>
            </a:pPr>
            <a:r>
              <a:rPr lang="de-DE" sz="900" dirty="0">
                <a:solidFill>
                  <a:schemeClr val="tx2"/>
                </a:solidFill>
                <a:latin typeface="Trebuchet MS" pitchFamily="34" charset="0"/>
              </a:rPr>
              <a:t>8008 </a:t>
            </a:r>
            <a:r>
              <a:rPr lang="de-DE" sz="900" dirty="0" err="1">
                <a:solidFill>
                  <a:schemeClr val="tx2"/>
                </a:solidFill>
                <a:latin typeface="Trebuchet MS" pitchFamily="34" charset="0"/>
              </a:rPr>
              <a:t>DeskPhone</a:t>
            </a:r>
            <a:r>
              <a:rPr lang="de-DE" sz="900" dirty="0">
                <a:solidFill>
                  <a:schemeClr val="tx2"/>
                </a:solidFill>
                <a:latin typeface="Trebuchet MS" pitchFamily="34" charset="0"/>
              </a:rPr>
              <a:t>-Modell: Fast Ethernet-PC-</a:t>
            </a:r>
            <a:r>
              <a:rPr lang="de-DE" sz="900" dirty="0" err="1">
                <a:solidFill>
                  <a:schemeClr val="tx2"/>
                </a:solidFill>
                <a:latin typeface="Trebuchet MS" pitchFamily="34" charset="0"/>
              </a:rPr>
              <a:t>Aanschluss</a:t>
            </a:r>
            <a:r>
              <a:rPr lang="de-DE" sz="900" dirty="0">
                <a:solidFill>
                  <a:schemeClr val="tx2"/>
                </a:solidFill>
                <a:latin typeface="Trebuchet MS" pitchFamily="34" charset="0"/>
              </a:rPr>
              <a:t>, kein hintergrundbeleuchtetes Display</a:t>
            </a:r>
          </a:p>
          <a:p>
            <a:pPr marL="180000" indent="-180975" eaLnBrk="0" hangingPunct="0">
              <a:spcBef>
                <a:spcPts val="0"/>
              </a:spcBef>
              <a:buClr>
                <a:srgbClr val="00549F"/>
              </a:buClr>
              <a:buFontTx/>
              <a:buChar char="•"/>
            </a:pPr>
            <a:r>
              <a:rPr lang="de-DE" sz="900" dirty="0">
                <a:solidFill>
                  <a:schemeClr val="tx2"/>
                </a:solidFill>
                <a:latin typeface="Trebuchet MS" pitchFamily="34" charset="0"/>
              </a:rPr>
              <a:t>Externer Power-Adapter</a:t>
            </a:r>
          </a:p>
          <a:p>
            <a:pPr marL="180000" indent="-180975" eaLnBrk="0" hangingPunct="0">
              <a:spcBef>
                <a:spcPts val="0"/>
              </a:spcBef>
              <a:buClr>
                <a:srgbClr val="00549F"/>
              </a:buClr>
              <a:buFontTx/>
              <a:buChar char="•"/>
            </a:pPr>
            <a:r>
              <a:rPr lang="de-DE" sz="900" dirty="0" err="1">
                <a:solidFill>
                  <a:schemeClr val="tx2"/>
                </a:solidFill>
                <a:latin typeface="Trebuchet MS" pitchFamily="34" charset="0"/>
              </a:rPr>
              <a:t>Wideband</a:t>
            </a:r>
            <a:r>
              <a:rPr lang="de-DE" sz="900" dirty="0">
                <a:solidFill>
                  <a:schemeClr val="tx2"/>
                </a:solidFill>
                <a:latin typeface="Trebuchet MS" pitchFamily="34" charset="0"/>
              </a:rPr>
              <a:t>-Hörer</a:t>
            </a:r>
          </a:p>
          <a:p>
            <a:pPr marL="180000" indent="-180975" eaLnBrk="0" hangingPunct="0">
              <a:spcBef>
                <a:spcPts val="0"/>
              </a:spcBef>
              <a:buClr>
                <a:srgbClr val="00549F"/>
              </a:buClr>
              <a:buFontTx/>
              <a:buChar char="•"/>
            </a:pPr>
            <a:r>
              <a:rPr lang="de-DE" sz="900" dirty="0">
                <a:solidFill>
                  <a:schemeClr val="tx2"/>
                </a:solidFill>
                <a:latin typeface="Trebuchet MS" pitchFamily="34" charset="0"/>
              </a:rPr>
              <a:t>Wandmontage-Kit</a:t>
            </a:r>
          </a:p>
          <a:p>
            <a:pPr marL="180000" indent="-180975" eaLnBrk="0" hangingPunct="0">
              <a:spcBef>
                <a:spcPts val="0"/>
              </a:spcBef>
              <a:buClr>
                <a:srgbClr val="00549F"/>
              </a:buClr>
              <a:buFontTx/>
              <a:buChar char="•"/>
            </a:pPr>
            <a:r>
              <a:rPr lang="de-DE" sz="900" dirty="0">
                <a:solidFill>
                  <a:schemeClr val="tx2"/>
                </a:solidFill>
                <a:latin typeface="Trebuchet MS" pitchFamily="34" charset="0"/>
              </a:rPr>
              <a:t>Plastik-Fuß (x10)</a:t>
            </a:r>
          </a:p>
        </p:txBody>
      </p:sp>
      <p:sp>
        <p:nvSpPr>
          <p:cNvPr id="30" name="Title 29"/>
          <p:cNvSpPr>
            <a:spLocks noGrp="1"/>
          </p:cNvSpPr>
          <p:nvPr>
            <p:ph type="title" idx="4294967295"/>
          </p:nvPr>
        </p:nvSpPr>
        <p:spPr>
          <a:xfrm>
            <a:off x="1798807" y="192771"/>
            <a:ext cx="4938713" cy="679450"/>
          </a:xfrm>
        </p:spPr>
        <p:txBody>
          <a:bodyPr/>
          <a:lstStyle/>
          <a:p>
            <a:r>
              <a:rPr lang="de-DE" sz="2000" dirty="0">
                <a:latin typeface="+mj-lt"/>
              </a:rPr>
              <a:t>8008/8008G DESKPHONE</a:t>
            </a:r>
            <a:br>
              <a:rPr lang="de-DE" sz="2000" dirty="0">
                <a:latin typeface="+mj-lt"/>
              </a:rPr>
            </a:br>
            <a:r>
              <a:rPr lang="de-DE" sz="1400" dirty="0">
                <a:latin typeface="+mj-lt"/>
              </a:rPr>
              <a:t>KOMPAKTES EINSTIEGS-TELEFON. ALE-FUNKTIONEN.</a:t>
            </a:r>
            <a:endParaRPr lang="de-DE" sz="2000" dirty="0">
              <a:latin typeface="+mj-lt"/>
            </a:endParaRPr>
          </a:p>
        </p:txBody>
      </p:sp>
      <p:sp>
        <p:nvSpPr>
          <p:cNvPr id="39" name="Rectangle 38"/>
          <p:cNvSpPr/>
          <p:nvPr/>
        </p:nvSpPr>
        <p:spPr>
          <a:xfrm>
            <a:off x="1891652"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ALE-Features &amp; -Navigation</a:t>
            </a:r>
          </a:p>
        </p:txBody>
      </p:sp>
      <p:sp>
        <p:nvSpPr>
          <p:cNvPr id="40" name="Rectangle 39"/>
          <p:cNvSpPr/>
          <p:nvPr/>
        </p:nvSpPr>
        <p:spPr>
          <a:xfrm>
            <a:off x="6806551"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err="1">
                <a:latin typeface="Trebuchet MS"/>
                <a:cs typeface="Trebuchet MS"/>
              </a:rPr>
              <a:t>Wideband</a:t>
            </a:r>
            <a:r>
              <a:rPr lang="de-DE" sz="1100" b="1" dirty="0">
                <a:latin typeface="Trebuchet MS"/>
                <a:cs typeface="Trebuchet MS"/>
              </a:rPr>
              <a:t>-Hörer</a:t>
            </a:r>
          </a:p>
        </p:txBody>
      </p:sp>
      <p:sp>
        <p:nvSpPr>
          <p:cNvPr id="41" name="Rectangle 40"/>
          <p:cNvSpPr/>
          <p:nvPr/>
        </p:nvSpPr>
        <p:spPr>
          <a:xfrm>
            <a:off x="4349101"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Kompaktes Modell </a:t>
            </a:r>
          </a:p>
        </p:txBody>
      </p:sp>
      <p:pic>
        <p:nvPicPr>
          <p:cNvPr id="29" name="Picture 2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93680" y="872221"/>
            <a:ext cx="2481343" cy="2343491"/>
          </a:xfrm>
          <a:prstGeom prst="rect">
            <a:avLst/>
          </a:prstGeom>
        </p:spPr>
      </p:pic>
      <p:sp>
        <p:nvSpPr>
          <p:cNvPr id="18" name="Rectangle 17">
            <a:extLst>
              <a:ext uri="{FF2B5EF4-FFF2-40B4-BE49-F238E27FC236}">
                <a16:creationId xmlns:a16="http://schemas.microsoft.com/office/drawing/2014/main" id="{BC9F766D-13EA-43C4-BCEC-1563ADEA32EC}"/>
              </a:ext>
            </a:extLst>
          </p:cNvPr>
          <p:cNvSpPr/>
          <p:nvPr/>
        </p:nvSpPr>
        <p:spPr>
          <a:xfrm>
            <a:off x="3418739" y="2892071"/>
            <a:ext cx="1404552" cy="400110"/>
          </a:xfrm>
          <a:prstGeom prst="rect">
            <a:avLst/>
          </a:prstGeom>
        </p:spPr>
        <p:txBody>
          <a:bodyPr wrap="none">
            <a:spAutoFit/>
          </a:bodyPr>
          <a:lstStyle/>
          <a:p>
            <a:r>
              <a:rPr lang="en-GB" sz="1000" dirty="0"/>
              <a:t>3MG08010AA (8008)</a:t>
            </a:r>
          </a:p>
          <a:p>
            <a:r>
              <a:rPr lang="en-GB" sz="1000" dirty="0"/>
              <a:t>3MG08021AA (8008G)</a:t>
            </a:r>
          </a:p>
        </p:txBody>
      </p:sp>
      <p:grpSp>
        <p:nvGrpSpPr>
          <p:cNvPr id="20" name="Group 35">
            <a:extLst>
              <a:ext uri="{FF2B5EF4-FFF2-40B4-BE49-F238E27FC236}">
                <a16:creationId xmlns:a16="http://schemas.microsoft.com/office/drawing/2014/main" id="{0C5CF6B0-2082-4A15-95BB-C97C75FDB9E9}"/>
              </a:ext>
            </a:extLst>
          </p:cNvPr>
          <p:cNvGrpSpPr/>
          <p:nvPr/>
        </p:nvGrpSpPr>
        <p:grpSpPr>
          <a:xfrm>
            <a:off x="7886551" y="239482"/>
            <a:ext cx="999320" cy="221456"/>
            <a:chOff x="219075" y="6134100"/>
            <a:chExt cx="957263" cy="295275"/>
          </a:xfrm>
        </p:grpSpPr>
        <p:sp>
          <p:nvSpPr>
            <p:cNvPr id="21" name="Rounded Rectangle 36">
              <a:hlinkClick r:id="rId3"/>
              <a:extLst>
                <a:ext uri="{FF2B5EF4-FFF2-40B4-BE49-F238E27FC236}">
                  <a16:creationId xmlns:a16="http://schemas.microsoft.com/office/drawing/2014/main" id="{E26E5FC2-5855-4E38-8C7C-E75B10A37050}"/>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22" name="Group 52">
              <a:extLst>
                <a:ext uri="{FF2B5EF4-FFF2-40B4-BE49-F238E27FC236}">
                  <a16:creationId xmlns:a16="http://schemas.microsoft.com/office/drawing/2014/main" id="{05116D99-6F9A-4295-87F8-7B1DC557278B}"/>
                </a:ext>
              </a:extLst>
            </p:cNvPr>
            <p:cNvGrpSpPr>
              <a:grpSpLocks noChangeAspect="1"/>
            </p:cNvGrpSpPr>
            <p:nvPr/>
          </p:nvGrpSpPr>
          <p:grpSpPr>
            <a:xfrm>
              <a:off x="285750" y="6206807"/>
              <a:ext cx="140494" cy="148690"/>
              <a:chOff x="4219575" y="5762625"/>
              <a:chExt cx="468000" cy="495300"/>
            </a:xfrm>
          </p:grpSpPr>
          <p:sp>
            <p:nvSpPr>
              <p:cNvPr id="23" name="Down Arrow 38">
                <a:extLst>
                  <a:ext uri="{FF2B5EF4-FFF2-40B4-BE49-F238E27FC236}">
                    <a16:creationId xmlns:a16="http://schemas.microsoft.com/office/drawing/2014/main" id="{01666009-5070-4EDA-A44A-7C26856084A3}"/>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39">
                <a:extLst>
                  <a:ext uri="{FF2B5EF4-FFF2-40B4-BE49-F238E27FC236}">
                    <a16:creationId xmlns:a16="http://schemas.microsoft.com/office/drawing/2014/main" id="{F0E395F6-DA6B-4127-B2BE-805A418D0A17}"/>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8335658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3">
            <a:extLst>
              <a:ext uri="{FF2B5EF4-FFF2-40B4-BE49-F238E27FC236}">
                <a16:creationId xmlns:a16="http://schemas.microsoft.com/office/drawing/2014/main" id="{D90F0C1C-B79E-487F-983F-514802B500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3540" y="896632"/>
            <a:ext cx="2297409" cy="2067339"/>
          </a:xfrm>
          <a:prstGeom prst="rect">
            <a:avLst/>
          </a:prstGeom>
        </p:spPr>
      </p:pic>
      <p:sp>
        <p:nvSpPr>
          <p:cNvPr id="5" name="Rectangle 4"/>
          <p:cNvSpPr/>
          <p:nvPr/>
        </p:nvSpPr>
        <p:spPr>
          <a:xfrm>
            <a:off x="1795582" y="3175281"/>
            <a:ext cx="7190019" cy="1026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200" b="1" dirty="0">
                <a:solidFill>
                  <a:schemeClr val="tx1"/>
                </a:solidFill>
                <a:latin typeface="Trebuchet MS" pitchFamily="34" charset="0"/>
              </a:rPr>
              <a:t>Kurzbeschreibung</a:t>
            </a:r>
          </a:p>
          <a:p>
            <a:pPr algn="just"/>
            <a:r>
              <a:rPr lang="de-DE" sz="900" dirty="0">
                <a:solidFill>
                  <a:schemeClr val="tx2"/>
                </a:solidFill>
                <a:latin typeface="Trebuchet MS" pitchFamily="34" charset="0"/>
              </a:rPr>
              <a:t>Erleichtert die Zusammenarbeit zwischen Standorten und Teams. 7-Zoll-Touchscreen, integrierte Kamera und Breitband-Audio für hochwertige Remote-Meetings. HDMI®-Ausgang zum Kopieren von Bildschirmen und USB-Eingang für eine externe Kamera, um einen einfachen Besprechungsraum in einen Videokonferenzraum zu verwandeln. Unterstützt eine spezielle Rainbow-App für Videogespräche mit Ihren Rainbow-Kontakten. Unterstützt Android-Apps für die geschäftliche Anpassung. Auch ein Modell ohne Kamera. ALE Geschäftskommunikation.</a:t>
            </a:r>
          </a:p>
        </p:txBody>
      </p:sp>
      <p:sp>
        <p:nvSpPr>
          <p:cNvPr id="6" name="Rectangle 5"/>
          <p:cNvSpPr/>
          <p:nvPr/>
        </p:nvSpPr>
        <p:spPr>
          <a:xfrm>
            <a:off x="5251569" y="950426"/>
            <a:ext cx="3871444" cy="2185214"/>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Schlankes Design und 100% Touch-Erlebnis</a:t>
            </a:r>
          </a:p>
          <a:p>
            <a:pPr marL="180000" indent="-180975">
              <a:spcBef>
                <a:spcPts val="0"/>
              </a:spcBef>
              <a:buClr>
                <a:srgbClr val="00549F"/>
              </a:buClr>
              <a:buFontTx/>
              <a:buChar char="•"/>
            </a:pPr>
            <a:r>
              <a:rPr lang="de-DE" sz="900" dirty="0">
                <a:solidFill>
                  <a:schemeClr val="tx2"/>
                </a:solidFill>
                <a:latin typeface="Trebuchet MS" pitchFamily="34" charset="0"/>
              </a:rPr>
              <a:t>Android-Apps / Web-Browser für Business-Apps/Anpassungen oder </a:t>
            </a:r>
            <a:r>
              <a:rPr lang="de-DE" sz="900" dirty="0" err="1">
                <a:solidFill>
                  <a:schemeClr val="tx2"/>
                </a:solidFill>
                <a:latin typeface="Trebuchet MS" pitchFamily="34" charset="0"/>
              </a:rPr>
              <a:t>Doorcam</a:t>
            </a:r>
            <a:endParaRPr lang="de-DE" sz="900" dirty="0">
              <a:solidFill>
                <a:schemeClr val="tx2"/>
              </a:solidFill>
              <a:latin typeface="Trebuchet MS" pitchFamily="34" charset="0"/>
            </a:endParaRPr>
          </a:p>
          <a:p>
            <a:pPr marL="180000" indent="-180975">
              <a:spcBef>
                <a:spcPts val="0"/>
              </a:spcBef>
              <a:buClr>
                <a:srgbClr val="00549F"/>
              </a:buClr>
              <a:buFontTx/>
              <a:buChar char="•"/>
            </a:pPr>
            <a:r>
              <a:rPr lang="de-DE" sz="900" dirty="0">
                <a:solidFill>
                  <a:schemeClr val="tx2"/>
                </a:solidFill>
                <a:latin typeface="Trebuchet MS" pitchFamily="34" charset="0"/>
              </a:rPr>
              <a:t>Persönliches Video (benötigt Android Video App)</a:t>
            </a:r>
            <a:endParaRPr lang="de-DE" sz="900" dirty="0">
              <a:latin typeface="Trebuchet MS" pitchFamily="34" charset="0"/>
            </a:endParaRPr>
          </a:p>
          <a:p>
            <a:pPr>
              <a:spcBef>
                <a:spcPts val="0"/>
              </a:spcBef>
              <a:buClr>
                <a:srgbClr val="00549F"/>
              </a:buClr>
            </a:pPr>
            <a:endParaRPr lang="de-DE" sz="1100" b="1" dirty="0">
              <a:latin typeface="Trebuchet MS" pitchFamily="34" charset="0"/>
            </a:endParaRP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Hochwertige Erfahrung für Führungskräfte und Unternehmer</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Kostengünstige Videokonferenzanlagen </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Hochwertige Audio-/Video-Meetings zwischen Standorten / Teams</a:t>
            </a:r>
            <a:endParaRPr lang="de-DE" sz="1100" dirty="0">
              <a:latin typeface="Trebuchet MS" pitchFamily="34" charset="0"/>
            </a:endParaRP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Optionen</a:t>
            </a:r>
          </a:p>
          <a:p>
            <a:pPr marL="180000" indent="-180975">
              <a:spcBef>
                <a:spcPts val="0"/>
              </a:spcBef>
              <a:buClr>
                <a:srgbClr val="00549F"/>
              </a:buClr>
              <a:buFontTx/>
              <a:buChar char="•"/>
            </a:pPr>
            <a:r>
              <a:rPr lang="en-US" sz="900" dirty="0">
                <a:solidFill>
                  <a:schemeClr val="tx2"/>
                </a:solidFill>
                <a:latin typeface="Trebuchet MS" pitchFamily="34" charset="0"/>
              </a:rPr>
              <a:t>3MG27127BA </a:t>
            </a:r>
            <a:r>
              <a:rPr lang="de-DE" sz="900" dirty="0">
                <a:solidFill>
                  <a:schemeClr val="tx2"/>
                </a:solidFill>
                <a:latin typeface="Trebuchet MS" pitchFamily="34" charset="0"/>
              </a:rPr>
              <a:t>Variante ohne integrierte Kamera</a:t>
            </a:r>
          </a:p>
          <a:p>
            <a:pPr marL="180000" indent="-180975">
              <a:spcBef>
                <a:spcPts val="0"/>
              </a:spcBef>
              <a:buClr>
                <a:srgbClr val="00549F"/>
              </a:buClr>
              <a:buFontTx/>
              <a:buChar char="•"/>
            </a:pPr>
            <a:r>
              <a:rPr lang="en-US" sz="900" dirty="0">
                <a:solidFill>
                  <a:schemeClr val="tx2"/>
                </a:solidFill>
                <a:latin typeface="Trebuchet MS" pitchFamily="34" charset="0"/>
              </a:rPr>
              <a:t>3MG27128AA </a:t>
            </a:r>
            <a:r>
              <a:rPr lang="de-DE" sz="900" dirty="0">
                <a:solidFill>
                  <a:schemeClr val="tx2"/>
                </a:solidFill>
                <a:latin typeface="Trebuchet MS" pitchFamily="34" charset="0"/>
              </a:rPr>
              <a:t>Variante mit schnurgebundenem Hörer</a:t>
            </a:r>
          </a:p>
        </p:txBody>
      </p:sp>
      <p:sp>
        <p:nvSpPr>
          <p:cNvPr id="30" name="Title 29"/>
          <p:cNvSpPr>
            <a:spLocks noGrp="1"/>
          </p:cNvSpPr>
          <p:nvPr>
            <p:ph type="title" idx="4294967295"/>
          </p:nvPr>
        </p:nvSpPr>
        <p:spPr>
          <a:xfrm>
            <a:off x="1701673" y="205994"/>
            <a:ext cx="6911975" cy="612775"/>
          </a:xfrm>
        </p:spPr>
        <p:txBody>
          <a:bodyPr/>
          <a:lstStyle/>
          <a:p>
            <a:r>
              <a:rPr lang="de-DE" sz="2000" dirty="0">
                <a:latin typeface="+mj-lt"/>
              </a:rPr>
              <a:t>8088 BT SMART DESKPHONE V3</a:t>
            </a:r>
            <a:br>
              <a:rPr lang="de-DE" sz="2000" dirty="0">
                <a:latin typeface="+mj-lt"/>
              </a:rPr>
            </a:br>
            <a:r>
              <a:rPr lang="de-DE" sz="1400" dirty="0">
                <a:latin typeface="+mj-lt"/>
              </a:rPr>
              <a:t>VIDEO-TOUCH-TELEFON FÜR FÜHRUNGSKRÄFTE &amp; EMPFANG. BLUETOOTH-HÖRER</a:t>
            </a:r>
            <a:endParaRPr lang="de-DE" sz="2000" dirty="0">
              <a:latin typeface="+mj-lt"/>
            </a:endParaRPr>
          </a:p>
        </p:txBody>
      </p:sp>
      <p:sp>
        <p:nvSpPr>
          <p:cNvPr id="39" name="Rectangle 38"/>
          <p:cNvSpPr/>
          <p:nvPr/>
        </p:nvSpPr>
        <p:spPr>
          <a:xfrm>
            <a:off x="1853552" y="424195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Eingebaute Kamera</a:t>
            </a:r>
          </a:p>
        </p:txBody>
      </p:sp>
      <p:sp>
        <p:nvSpPr>
          <p:cNvPr id="40" name="Rectangle 39"/>
          <p:cNvSpPr/>
          <p:nvPr/>
        </p:nvSpPr>
        <p:spPr>
          <a:xfrm>
            <a:off x="6825601" y="424195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Einsatz als Türkamera-Empfänger</a:t>
            </a:r>
          </a:p>
        </p:txBody>
      </p:sp>
      <p:sp>
        <p:nvSpPr>
          <p:cNvPr id="41" name="Rectangle 40"/>
          <p:cNvSpPr/>
          <p:nvPr/>
        </p:nvSpPr>
        <p:spPr>
          <a:xfrm>
            <a:off x="4339576" y="424195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Rainbow-Video so einfach wie ein Anruf</a:t>
            </a:r>
          </a:p>
        </p:txBody>
      </p:sp>
      <p:pic>
        <p:nvPicPr>
          <p:cNvPr id="33" name="Picture 2" descr="D:\Users\reyf\SharePoint\Comms Business Engine - 9_Comms_Bus\Product Marketing 2017\Public\Web_mediacenter\DeskPhones\8088_Smart_DeskPhone\8088s_SmartDeskphone_f_l_screen.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96119" y="2090260"/>
            <a:ext cx="1209646" cy="104469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upload.wikimedia.org/wikipedia/commons/thumb/d/da/Bluetooth.svg/512px-Bluetooth.svg.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76866" y="1367208"/>
            <a:ext cx="250095" cy="381493"/>
          </a:xfrm>
          <a:prstGeom prst="rect">
            <a:avLst/>
          </a:prstGeom>
          <a:noFill/>
        </p:spPr>
      </p:pic>
      <p:sp>
        <p:nvSpPr>
          <p:cNvPr id="20" name="Rectangle 19">
            <a:extLst>
              <a:ext uri="{FF2B5EF4-FFF2-40B4-BE49-F238E27FC236}">
                <a16:creationId xmlns:a16="http://schemas.microsoft.com/office/drawing/2014/main" id="{D374A4E5-26A7-4C33-8413-526238025A9C}"/>
              </a:ext>
            </a:extLst>
          </p:cNvPr>
          <p:cNvSpPr/>
          <p:nvPr/>
        </p:nvSpPr>
        <p:spPr>
          <a:xfrm>
            <a:off x="2386781" y="2877785"/>
            <a:ext cx="1593706" cy="246221"/>
          </a:xfrm>
          <a:prstGeom prst="rect">
            <a:avLst/>
          </a:prstGeom>
        </p:spPr>
        <p:txBody>
          <a:bodyPr wrap="none">
            <a:spAutoFit/>
          </a:bodyPr>
          <a:lstStyle/>
          <a:p>
            <a:r>
              <a:rPr lang="en-GB" sz="1000" dirty="0"/>
              <a:t>3MG27127AA BT handset</a:t>
            </a:r>
          </a:p>
        </p:txBody>
      </p:sp>
      <p:grpSp>
        <p:nvGrpSpPr>
          <p:cNvPr id="21" name="Group 35">
            <a:extLst>
              <a:ext uri="{FF2B5EF4-FFF2-40B4-BE49-F238E27FC236}">
                <a16:creationId xmlns:a16="http://schemas.microsoft.com/office/drawing/2014/main" id="{62A56098-523F-4588-ABDB-1369A3367B53}"/>
              </a:ext>
            </a:extLst>
          </p:cNvPr>
          <p:cNvGrpSpPr/>
          <p:nvPr/>
        </p:nvGrpSpPr>
        <p:grpSpPr>
          <a:xfrm>
            <a:off x="7886551" y="184776"/>
            <a:ext cx="999320" cy="221456"/>
            <a:chOff x="219075" y="6134100"/>
            <a:chExt cx="957263" cy="295275"/>
          </a:xfrm>
        </p:grpSpPr>
        <p:sp>
          <p:nvSpPr>
            <p:cNvPr id="22" name="Rounded Rectangle 36">
              <a:hlinkClick r:id="rId5"/>
              <a:extLst>
                <a:ext uri="{FF2B5EF4-FFF2-40B4-BE49-F238E27FC236}">
                  <a16:creationId xmlns:a16="http://schemas.microsoft.com/office/drawing/2014/main" id="{CA341A72-E3AA-4CA8-8A4A-B61133A1710B}"/>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23" name="Group 52">
              <a:extLst>
                <a:ext uri="{FF2B5EF4-FFF2-40B4-BE49-F238E27FC236}">
                  <a16:creationId xmlns:a16="http://schemas.microsoft.com/office/drawing/2014/main" id="{319A077C-B060-4F16-9F48-E74EB46DF9E4}"/>
                </a:ext>
              </a:extLst>
            </p:cNvPr>
            <p:cNvGrpSpPr>
              <a:grpSpLocks noChangeAspect="1"/>
            </p:cNvGrpSpPr>
            <p:nvPr/>
          </p:nvGrpSpPr>
          <p:grpSpPr>
            <a:xfrm>
              <a:off x="285750" y="6206807"/>
              <a:ext cx="140494" cy="148690"/>
              <a:chOff x="4219575" y="5762625"/>
              <a:chExt cx="468000" cy="495300"/>
            </a:xfrm>
          </p:grpSpPr>
          <p:sp>
            <p:nvSpPr>
              <p:cNvPr id="24" name="Down Arrow 38">
                <a:extLst>
                  <a:ext uri="{FF2B5EF4-FFF2-40B4-BE49-F238E27FC236}">
                    <a16:creationId xmlns:a16="http://schemas.microsoft.com/office/drawing/2014/main" id="{456D05D7-7198-4FD4-8F07-EF2102C437BE}"/>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 name="Straight Connector 39">
                <a:extLst>
                  <a:ext uri="{FF2B5EF4-FFF2-40B4-BE49-F238E27FC236}">
                    <a16:creationId xmlns:a16="http://schemas.microsoft.com/office/drawing/2014/main" id="{C0BE96FE-951F-4E82-A50B-B64D4CA926F9}"/>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1168075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85199" y="3222970"/>
            <a:ext cx="7290877" cy="814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SIP-Konferenztelefon mit hochwertiger Audiokonferenz und schnellem Meeting-Setup: Konferenzverwaltung über die </a:t>
            </a:r>
            <a:r>
              <a:rPr lang="de-DE" sz="900" dirty="0" err="1">
                <a:solidFill>
                  <a:schemeClr val="tx2"/>
                </a:solidFill>
                <a:latin typeface="Trebuchet MS" pitchFamily="34" charset="0"/>
              </a:rPr>
              <a:t>Unite</a:t>
            </a:r>
            <a:r>
              <a:rPr lang="de-DE" sz="900" dirty="0">
                <a:solidFill>
                  <a:schemeClr val="tx2"/>
                </a:solidFill>
                <a:latin typeface="Trebuchet MS" pitchFamily="34" charset="0"/>
              </a:rPr>
              <a:t>-App, Anrufe an vorprogrammierte Gruppen, Konferenzaufzeichnung. Verbessert die Zusammenarbeit und ermöglicht den kreativen Austausch mit Remote-Kontakten. Reduziert Zeit und Kosten für Reisen und Verwaltung. POE. LDAP-Verzeichniszugriff. Web-Management. 4 Benutzerprofile. Nehmen Sie Anrufe mit integrierter SD-Speicherkarte auf. Bis zu 5 Teilnehmer. Verbinden Sie Ihr PC-</a:t>
            </a:r>
            <a:r>
              <a:rPr lang="de-DE" sz="900" dirty="0" err="1">
                <a:solidFill>
                  <a:schemeClr val="tx2"/>
                </a:solidFill>
                <a:latin typeface="Trebuchet MS" pitchFamily="34" charset="0"/>
              </a:rPr>
              <a:t>Softphone</a:t>
            </a:r>
            <a:r>
              <a:rPr lang="de-DE" sz="900" dirty="0">
                <a:solidFill>
                  <a:schemeClr val="tx2"/>
                </a:solidFill>
                <a:latin typeface="Trebuchet MS" pitchFamily="34" charset="0"/>
              </a:rPr>
              <a:t> über den USB-Anschluss.</a:t>
            </a:r>
          </a:p>
        </p:txBody>
      </p:sp>
      <p:sp>
        <p:nvSpPr>
          <p:cNvPr id="30" name="Title 29"/>
          <p:cNvSpPr>
            <a:spLocks noGrp="1"/>
          </p:cNvSpPr>
          <p:nvPr>
            <p:ph type="title" idx="4294967295"/>
          </p:nvPr>
        </p:nvSpPr>
        <p:spPr>
          <a:xfrm>
            <a:off x="1783519" y="146015"/>
            <a:ext cx="6508750" cy="679450"/>
          </a:xfrm>
        </p:spPr>
        <p:txBody>
          <a:bodyPr/>
          <a:lstStyle/>
          <a:p>
            <a:r>
              <a:rPr lang="de-DE" sz="2000" dirty="0">
                <a:latin typeface="+mj-lt"/>
              </a:rPr>
              <a:t>8135S IP-KONFERENZTELEFON</a:t>
            </a:r>
            <a:br>
              <a:rPr lang="de-DE" sz="2000" dirty="0">
                <a:latin typeface="+mj-lt"/>
              </a:rPr>
            </a:br>
            <a:r>
              <a:rPr lang="de-DE" sz="1400" dirty="0">
                <a:latin typeface="+mj-lt"/>
              </a:rPr>
              <a:t>SIP-KONFERENZTELEFON FÜR BESPRECHUNGSRÄUME UND PERSÖNLICHE KONFERENZEN</a:t>
            </a:r>
            <a:endParaRPr lang="de-DE" sz="2000" dirty="0">
              <a:latin typeface="+mj-lt"/>
            </a:endParaRPr>
          </a:p>
        </p:txBody>
      </p:sp>
      <p:sp>
        <p:nvSpPr>
          <p:cNvPr id="39" name="Rectangle 38"/>
          <p:cNvSpPr/>
          <p:nvPr/>
        </p:nvSpPr>
        <p:spPr>
          <a:xfrm>
            <a:off x="1783519" y="426791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Meetings mit bis zu 5 Teilnehmern</a:t>
            </a:r>
          </a:p>
        </p:txBody>
      </p:sp>
      <p:sp>
        <p:nvSpPr>
          <p:cNvPr id="40" name="Rectangle 39"/>
          <p:cNvSpPr/>
          <p:nvPr/>
        </p:nvSpPr>
        <p:spPr>
          <a:xfrm>
            <a:off x="6816076" y="426791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Am Schreibtisch oder im Tagungsraum</a:t>
            </a:r>
          </a:p>
        </p:txBody>
      </p:sp>
      <p:sp>
        <p:nvSpPr>
          <p:cNvPr id="41" name="Rectangle 40"/>
          <p:cNvSpPr/>
          <p:nvPr/>
        </p:nvSpPr>
        <p:spPr>
          <a:xfrm>
            <a:off x="4018679" y="4267918"/>
            <a:ext cx="2722237"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050" b="1" dirty="0">
                <a:latin typeface="Trebuchet MS"/>
                <a:cs typeface="Trebuchet MS"/>
              </a:rPr>
              <a:t>Starten Sie eine Besprechung mit einem Tastendruck von der mobilen App aus</a:t>
            </a:r>
          </a:p>
        </p:txBody>
      </p:sp>
      <p:sp>
        <p:nvSpPr>
          <p:cNvPr id="29" name="Rectangle 28"/>
          <p:cNvSpPr/>
          <p:nvPr/>
        </p:nvSpPr>
        <p:spPr>
          <a:xfrm>
            <a:off x="4559069" y="920043"/>
            <a:ext cx="4546232" cy="2400657"/>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Mit dem ersten Pairing über NFC und der Anrufverwaltung über Bluetooth können Sie das Telefon bequem von Ihrem Smartphone aus steuern</a:t>
            </a:r>
          </a:p>
          <a:p>
            <a:pPr marL="180000" indent="-180975">
              <a:spcBef>
                <a:spcPts val="0"/>
              </a:spcBef>
              <a:buClr>
                <a:srgbClr val="00549F"/>
              </a:buClr>
              <a:buFontTx/>
              <a:buChar char="•"/>
            </a:pPr>
            <a:r>
              <a:rPr lang="de-DE" sz="900" dirty="0">
                <a:solidFill>
                  <a:schemeClr val="tx2"/>
                </a:solidFill>
                <a:latin typeface="Trebuchet MS" pitchFamily="34" charset="0"/>
              </a:rPr>
              <a:t>Eingebaute Konferenzfunktionen für bis zu 5 Standorte</a:t>
            </a:r>
          </a:p>
          <a:p>
            <a:pPr marL="180000" indent="-180975">
              <a:spcBef>
                <a:spcPts val="0"/>
              </a:spcBef>
              <a:buClr>
                <a:srgbClr val="00549F"/>
              </a:buClr>
              <a:buFontTx/>
              <a:buChar char="•"/>
            </a:pPr>
            <a:r>
              <a:rPr lang="de-DE" sz="900" dirty="0">
                <a:solidFill>
                  <a:schemeClr val="tx2"/>
                </a:solidFill>
                <a:latin typeface="Trebuchet MS" pitchFamily="34" charset="0"/>
              </a:rPr>
              <a:t>360 ° hohe Klangqualität mit </a:t>
            </a:r>
            <a:r>
              <a:rPr lang="de-DE" sz="900" dirty="0" err="1">
                <a:solidFill>
                  <a:schemeClr val="tx2"/>
                </a:solidFill>
                <a:latin typeface="Trebuchet MS" pitchFamily="34" charset="0"/>
              </a:rPr>
              <a:t>OmniDirectional</a:t>
            </a:r>
            <a:r>
              <a:rPr lang="de-DE" sz="900" dirty="0">
                <a:solidFill>
                  <a:schemeClr val="tx2"/>
                </a:solidFill>
                <a:latin typeface="Trebuchet MS" pitchFamily="34" charset="0"/>
              </a:rPr>
              <a:t>-Mikrofonen für bis zu 70 m²</a:t>
            </a: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Verbessert den </a:t>
            </a:r>
            <a:r>
              <a:rPr lang="de-DE" sz="900" dirty="0" err="1">
                <a:solidFill>
                  <a:schemeClr val="tx2"/>
                </a:solidFill>
                <a:latin typeface="Trebuchet MS" pitchFamily="34" charset="0"/>
              </a:rPr>
              <a:t>Klanf</a:t>
            </a:r>
            <a:r>
              <a:rPr lang="de-DE" sz="900" dirty="0">
                <a:solidFill>
                  <a:schemeClr val="tx2"/>
                </a:solidFill>
                <a:latin typeface="Trebuchet MS" pitchFamily="34" charset="0"/>
              </a:rPr>
              <a:t> in großen Besprechungsräumen und eliminiert Hintergrundgeräusche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Bietet </a:t>
            </a:r>
            <a:r>
              <a:rPr lang="de-DE" sz="900" dirty="0" err="1">
                <a:solidFill>
                  <a:schemeClr val="tx2"/>
                </a:solidFill>
                <a:latin typeface="Trebuchet MS" pitchFamily="34" charset="0"/>
              </a:rPr>
              <a:t>One</a:t>
            </a:r>
            <a:r>
              <a:rPr lang="de-DE" sz="900" dirty="0">
                <a:solidFill>
                  <a:schemeClr val="tx2"/>
                </a:solidFill>
                <a:latin typeface="Trebuchet MS" pitchFamily="34" charset="0"/>
              </a:rPr>
              <a:t>-Click-Anrufe mit der mobilen ALE </a:t>
            </a:r>
            <a:r>
              <a:rPr lang="de-DE" sz="900" dirty="0" err="1">
                <a:solidFill>
                  <a:schemeClr val="tx2"/>
                </a:solidFill>
                <a:latin typeface="Trebuchet MS" pitchFamily="34" charset="0"/>
              </a:rPr>
              <a:t>Unite</a:t>
            </a:r>
            <a:r>
              <a:rPr lang="de-DE" sz="900" dirty="0">
                <a:solidFill>
                  <a:schemeClr val="tx2"/>
                </a:solidFill>
                <a:latin typeface="Trebuchet MS" pitchFamily="34" charset="0"/>
              </a:rPr>
              <a:t>-App</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Verfolgen Sie Ihre Teamanrufe, speichern, teilen und spielen Sie sie auf dem PC ab</a:t>
            </a:r>
          </a:p>
          <a:p>
            <a:pPr>
              <a:spcBef>
                <a:spcPts val="0"/>
              </a:spcBef>
              <a:buClr>
                <a:srgbClr val="00549F"/>
              </a:buClr>
            </a:pPr>
            <a:r>
              <a:rPr lang="de-DE" sz="1100" b="1" dirty="0">
                <a:latin typeface="Trebuchet MS" pitchFamily="34" charset="0"/>
              </a:rPr>
              <a:t>Optionen</a:t>
            </a:r>
          </a:p>
          <a:p>
            <a:pPr marL="180000" indent="-180975" eaLnBrk="0" hangingPunct="0">
              <a:spcBef>
                <a:spcPts val="0"/>
              </a:spcBef>
              <a:buClr>
                <a:srgbClr val="00549F"/>
              </a:buClr>
              <a:buFontTx/>
              <a:buChar char="•"/>
            </a:pPr>
            <a:r>
              <a:rPr lang="de-DE" sz="900" dirty="0">
                <a:solidFill>
                  <a:schemeClr val="tx2"/>
                </a:solidFill>
                <a:latin typeface="Trebuchet MS" pitchFamily="34" charset="0"/>
              </a:rPr>
              <a:t>ALE </a:t>
            </a:r>
            <a:r>
              <a:rPr lang="de-DE" sz="900" dirty="0" err="1">
                <a:solidFill>
                  <a:schemeClr val="tx2"/>
                </a:solidFill>
                <a:latin typeface="Trebuchet MS" pitchFamily="34" charset="0"/>
              </a:rPr>
              <a:t>Unite</a:t>
            </a:r>
            <a:r>
              <a:rPr lang="de-DE" sz="900" dirty="0">
                <a:solidFill>
                  <a:schemeClr val="tx2"/>
                </a:solidFill>
                <a:latin typeface="Trebuchet MS" pitchFamily="34" charset="0"/>
              </a:rPr>
              <a:t> App (Google Play, Apple Store)</a:t>
            </a:r>
          </a:p>
          <a:p>
            <a:pPr marL="180000" indent="-180975" eaLnBrk="0" hangingPunct="0">
              <a:buClr>
                <a:srgbClr val="00549F"/>
              </a:buClr>
              <a:buFontTx/>
              <a:buChar char="•"/>
            </a:pPr>
            <a:r>
              <a:rPr lang="en-US" sz="900" dirty="0">
                <a:solidFill>
                  <a:schemeClr val="tx2"/>
                </a:solidFill>
                <a:latin typeface="Trebuchet MS" pitchFamily="34" charset="0"/>
              </a:rPr>
              <a:t>3GV28133AA </a:t>
            </a:r>
            <a:r>
              <a:rPr lang="en-US" sz="900" dirty="0" err="1">
                <a:solidFill>
                  <a:schemeClr val="tx2"/>
                </a:solidFill>
                <a:latin typeface="Trebuchet MS" pitchFamily="34" charset="0"/>
              </a:rPr>
              <a:t>Netzteil</a:t>
            </a:r>
            <a:r>
              <a:rPr lang="en-US" sz="900" dirty="0">
                <a:solidFill>
                  <a:schemeClr val="tx2"/>
                </a:solidFill>
                <a:latin typeface="Trebuchet MS" pitchFamily="34" charset="0"/>
              </a:rPr>
              <a:t> (AC/DC EU‚UK‚US </a:t>
            </a:r>
            <a:r>
              <a:rPr lang="en-US" sz="900" dirty="0" err="1">
                <a:solidFill>
                  <a:schemeClr val="tx2"/>
                </a:solidFill>
                <a:latin typeface="Trebuchet MS" pitchFamily="34" charset="0"/>
              </a:rPr>
              <a:t>mit</a:t>
            </a:r>
            <a:r>
              <a:rPr lang="en-US" sz="900" dirty="0">
                <a:solidFill>
                  <a:schemeClr val="tx2"/>
                </a:solidFill>
                <a:latin typeface="Trebuchet MS" pitchFamily="34" charset="0"/>
              </a:rPr>
              <a:t> </a:t>
            </a:r>
            <a:r>
              <a:rPr lang="en-US" sz="900" dirty="0" err="1">
                <a:solidFill>
                  <a:schemeClr val="tx2"/>
                </a:solidFill>
                <a:latin typeface="Trebuchet MS" pitchFamily="34" charset="0"/>
              </a:rPr>
              <a:t>kabel</a:t>
            </a:r>
            <a:r>
              <a:rPr lang="en-US" sz="900" dirty="0">
                <a:solidFill>
                  <a:schemeClr val="tx2"/>
                </a:solidFill>
                <a:latin typeface="Trebuchet MS" pitchFamily="34" charset="0"/>
              </a:rPr>
              <a:t>)</a:t>
            </a:r>
            <a:endParaRPr lang="de-DE" sz="900" dirty="0">
              <a:solidFill>
                <a:schemeClr val="tx2"/>
              </a:solidFill>
              <a:latin typeface="Trebuchet MS" pitchFamily="34" charset="0"/>
            </a:endParaRPr>
          </a:p>
          <a:p>
            <a:pPr marL="180000" indent="-180975" eaLnBrk="0" hangingPunct="0">
              <a:spcBef>
                <a:spcPts val="0"/>
              </a:spcBef>
              <a:buClr>
                <a:srgbClr val="00549F"/>
              </a:buClr>
              <a:buFontTx/>
              <a:buChar char="•"/>
            </a:pPr>
            <a:r>
              <a:rPr lang="en-US" sz="900" dirty="0">
                <a:solidFill>
                  <a:schemeClr val="tx2"/>
                </a:solidFill>
                <a:latin typeface="Trebuchet MS" pitchFamily="34" charset="0"/>
              </a:rPr>
              <a:t>3GV28134AA </a:t>
            </a:r>
            <a:r>
              <a:rPr lang="de-DE" sz="900" dirty="0">
                <a:solidFill>
                  <a:schemeClr val="tx2"/>
                </a:solidFill>
                <a:latin typeface="Trebuchet MS" pitchFamily="34" charset="0"/>
              </a:rPr>
              <a:t>Erweiterungsmikrofone: Erweitert die Reichweite </a:t>
            </a:r>
          </a:p>
          <a:p>
            <a:pPr eaLnBrk="0" hangingPunct="0">
              <a:spcBef>
                <a:spcPts val="0"/>
              </a:spcBef>
              <a:buClr>
                <a:srgbClr val="00549F"/>
              </a:buClr>
            </a:pPr>
            <a:r>
              <a:rPr lang="de-DE" sz="900" dirty="0">
                <a:solidFill>
                  <a:schemeClr val="tx2"/>
                </a:solidFill>
                <a:latin typeface="Trebuchet MS" pitchFamily="34" charset="0"/>
              </a:rPr>
              <a:t>     von 30 m</a:t>
            </a:r>
            <a:r>
              <a:rPr lang="de-DE" sz="900" baseline="30000" dirty="0">
                <a:solidFill>
                  <a:schemeClr val="tx2"/>
                </a:solidFill>
                <a:latin typeface="Trebuchet MS" pitchFamily="34" charset="0"/>
              </a:rPr>
              <a:t>2</a:t>
            </a:r>
            <a:r>
              <a:rPr lang="de-DE" sz="900" dirty="0">
                <a:solidFill>
                  <a:schemeClr val="tx2"/>
                </a:solidFill>
                <a:latin typeface="Trebuchet MS" pitchFamily="34" charset="0"/>
              </a:rPr>
              <a:t> auf 70 m</a:t>
            </a:r>
            <a:r>
              <a:rPr lang="de-DE" sz="900" baseline="30000" dirty="0">
                <a:solidFill>
                  <a:schemeClr val="tx2"/>
                </a:solidFill>
                <a:latin typeface="Trebuchet MS" pitchFamily="34" charset="0"/>
              </a:rPr>
              <a:t>2</a:t>
            </a:r>
          </a:p>
        </p:txBody>
      </p:sp>
      <p:grpSp>
        <p:nvGrpSpPr>
          <p:cNvPr id="2" name="Groupe 1"/>
          <p:cNvGrpSpPr/>
          <p:nvPr/>
        </p:nvGrpSpPr>
        <p:grpSpPr>
          <a:xfrm>
            <a:off x="7534316" y="2491988"/>
            <a:ext cx="1033854" cy="364655"/>
            <a:chOff x="6388125" y="2347967"/>
            <a:chExt cx="1105687" cy="389991"/>
          </a:xfrm>
        </p:grpSpPr>
        <p:pic>
          <p:nvPicPr>
            <p:cNvPr id="32" name="Picture 4" descr="D:\Users\cjapiot\Pictures\MARKETING PHOTOS\product\Deskphones\4135\2015_021-4135 additional microphone-001.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53279"/>
                      </a14:imgEffect>
                    </a14:imgLayer>
                  </a14:imgProps>
                </a:ext>
                <a:ext uri="{28A0092B-C50C-407E-A947-70E740481C1C}">
                  <a14:useLocalDpi xmlns:a14="http://schemas.microsoft.com/office/drawing/2010/main"/>
                </a:ext>
              </a:extLst>
            </a:blip>
            <a:srcRect/>
            <a:stretch>
              <a:fillRect/>
            </a:stretch>
          </p:blipFill>
          <p:spPr bwMode="auto">
            <a:xfrm>
              <a:off x="6485357" y="2347967"/>
              <a:ext cx="1008455" cy="374881"/>
            </a:xfrm>
            <a:prstGeom prst="rect">
              <a:avLst/>
            </a:prstGeom>
            <a:noFill/>
          </p:spPr>
        </p:pic>
        <p:pic>
          <p:nvPicPr>
            <p:cNvPr id="33" name="Picture 4" descr="D:\Users\cjapiot\Pictures\MARKETING PHOTOS\product\Deskphones\4135\2015_021-4135 additional microphone-001.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53279"/>
                      </a14:imgEffect>
                    </a14:imgLayer>
                  </a14:imgProps>
                </a:ext>
                <a:ext uri="{28A0092B-C50C-407E-A947-70E740481C1C}">
                  <a14:useLocalDpi xmlns:a14="http://schemas.microsoft.com/office/drawing/2010/main"/>
                </a:ext>
              </a:extLst>
            </a:blip>
            <a:srcRect/>
            <a:stretch>
              <a:fillRect/>
            </a:stretch>
          </p:blipFill>
          <p:spPr bwMode="auto">
            <a:xfrm flipH="1">
              <a:off x="6388125" y="2353635"/>
              <a:ext cx="1033854" cy="384323"/>
            </a:xfrm>
            <a:prstGeom prst="rect">
              <a:avLst/>
            </a:prstGeom>
            <a:noFill/>
          </p:spPr>
        </p:pic>
      </p:grpSp>
      <p:pic>
        <p:nvPicPr>
          <p:cNvPr id="3" name="Picture 2">
            <a:extLst>
              <a:ext uri="{FF2B5EF4-FFF2-40B4-BE49-F238E27FC236}">
                <a16:creationId xmlns:a16="http://schemas.microsoft.com/office/drawing/2014/main" id="{E1611A21-0A47-4E9F-865E-C7857ED194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12744" y="1061028"/>
            <a:ext cx="2497890" cy="1538984"/>
          </a:xfrm>
          <a:prstGeom prst="rect">
            <a:avLst/>
          </a:prstGeom>
        </p:spPr>
      </p:pic>
      <p:pic>
        <p:nvPicPr>
          <p:cNvPr id="35" name="Picture 2" descr="https://upload.wikimedia.org/wikipedia/commons/thumb/d/da/Bluetooth.svg/512px-Bluetooth.svg.png">
            <a:extLst>
              <a:ext uri="{FF2B5EF4-FFF2-40B4-BE49-F238E27FC236}">
                <a16:creationId xmlns:a16="http://schemas.microsoft.com/office/drawing/2014/main" id="{8994DB68-D7A2-4B3C-9EFD-47E67F6FF38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23992" y="1135134"/>
            <a:ext cx="241393" cy="368218"/>
          </a:xfrm>
          <a:prstGeom prst="rect">
            <a:avLst/>
          </a:prstGeom>
          <a:noFill/>
        </p:spPr>
      </p:pic>
      <p:pic>
        <p:nvPicPr>
          <p:cNvPr id="46" name="Picture 5">
            <a:extLst>
              <a:ext uri="{FF2B5EF4-FFF2-40B4-BE49-F238E27FC236}">
                <a16:creationId xmlns:a16="http://schemas.microsoft.com/office/drawing/2014/main" id="{FA8D060A-4E8D-4780-86DD-0BD9A6857F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35067" y="2484788"/>
            <a:ext cx="550661" cy="162665"/>
          </a:xfrm>
          <a:prstGeom prst="rect">
            <a:avLst/>
          </a:prstGeom>
        </p:spPr>
      </p:pic>
      <p:pic>
        <p:nvPicPr>
          <p:cNvPr id="58" name="Picture 7">
            <a:extLst>
              <a:ext uri="{FF2B5EF4-FFF2-40B4-BE49-F238E27FC236}">
                <a16:creationId xmlns:a16="http://schemas.microsoft.com/office/drawing/2014/main" id="{BCA60DA6-C6AB-44A9-90FF-59A9BEFCE0D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136328" y="2484788"/>
            <a:ext cx="553282" cy="162665"/>
          </a:xfrm>
          <a:prstGeom prst="rect">
            <a:avLst/>
          </a:prstGeom>
        </p:spPr>
      </p:pic>
      <p:grpSp>
        <p:nvGrpSpPr>
          <p:cNvPr id="23" name="Group 35">
            <a:extLst>
              <a:ext uri="{FF2B5EF4-FFF2-40B4-BE49-F238E27FC236}">
                <a16:creationId xmlns:a16="http://schemas.microsoft.com/office/drawing/2014/main" id="{7EEC0D17-4865-4624-B774-FC0D9CADDA62}"/>
              </a:ext>
            </a:extLst>
          </p:cNvPr>
          <p:cNvGrpSpPr/>
          <p:nvPr/>
        </p:nvGrpSpPr>
        <p:grpSpPr>
          <a:xfrm>
            <a:off x="7896076" y="183565"/>
            <a:ext cx="999320" cy="221456"/>
            <a:chOff x="219075" y="6134100"/>
            <a:chExt cx="957263" cy="295275"/>
          </a:xfrm>
        </p:grpSpPr>
        <p:sp>
          <p:nvSpPr>
            <p:cNvPr id="24" name="Rounded Rectangle 36">
              <a:hlinkClick r:id="rId8"/>
              <a:extLst>
                <a:ext uri="{FF2B5EF4-FFF2-40B4-BE49-F238E27FC236}">
                  <a16:creationId xmlns:a16="http://schemas.microsoft.com/office/drawing/2014/main" id="{3B728109-8318-41B9-87F3-AA1EE5427301}"/>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25" name="Group 52">
              <a:extLst>
                <a:ext uri="{FF2B5EF4-FFF2-40B4-BE49-F238E27FC236}">
                  <a16:creationId xmlns:a16="http://schemas.microsoft.com/office/drawing/2014/main" id="{6794AB5D-9028-4632-9B7F-6711383696E0}"/>
                </a:ext>
              </a:extLst>
            </p:cNvPr>
            <p:cNvGrpSpPr>
              <a:grpSpLocks noChangeAspect="1"/>
            </p:cNvGrpSpPr>
            <p:nvPr/>
          </p:nvGrpSpPr>
          <p:grpSpPr>
            <a:xfrm>
              <a:off x="285750" y="6206807"/>
              <a:ext cx="140494" cy="148690"/>
              <a:chOff x="4219575" y="5762625"/>
              <a:chExt cx="468000" cy="495300"/>
            </a:xfrm>
          </p:grpSpPr>
          <p:sp>
            <p:nvSpPr>
              <p:cNvPr id="26" name="Down Arrow 38">
                <a:extLst>
                  <a:ext uri="{FF2B5EF4-FFF2-40B4-BE49-F238E27FC236}">
                    <a16:creationId xmlns:a16="http://schemas.microsoft.com/office/drawing/2014/main" id="{95B49702-2124-4F95-BE17-BB1CE40972EF}"/>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 name="Straight Connector 39">
                <a:extLst>
                  <a:ext uri="{FF2B5EF4-FFF2-40B4-BE49-F238E27FC236}">
                    <a16:creationId xmlns:a16="http://schemas.microsoft.com/office/drawing/2014/main" id="{C7C980B9-674E-451B-99A0-3221A050608E}"/>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8" name="Rectangle 27">
            <a:extLst>
              <a:ext uri="{FF2B5EF4-FFF2-40B4-BE49-F238E27FC236}">
                <a16:creationId xmlns:a16="http://schemas.microsoft.com/office/drawing/2014/main" id="{986EB59C-9CAF-4FF3-9BAB-544167412C1B}"/>
              </a:ext>
            </a:extLst>
          </p:cNvPr>
          <p:cNvSpPr/>
          <p:nvPr/>
        </p:nvSpPr>
        <p:spPr>
          <a:xfrm>
            <a:off x="1783519" y="2502284"/>
            <a:ext cx="2755883" cy="415498"/>
          </a:xfrm>
          <a:prstGeom prst="rect">
            <a:avLst/>
          </a:prstGeom>
        </p:spPr>
        <p:txBody>
          <a:bodyPr wrap="none">
            <a:spAutoFit/>
          </a:bodyPr>
          <a:lstStyle/>
          <a:p>
            <a:r>
              <a:rPr lang="en-GB" sz="1050" dirty="0"/>
              <a:t>3MG08015AA (PoE)</a:t>
            </a:r>
          </a:p>
          <a:p>
            <a:r>
              <a:rPr lang="en-GB" sz="1050" dirty="0"/>
              <a:t>3MG07040AA (</a:t>
            </a:r>
            <a:r>
              <a:rPr lang="en-GB" sz="1050" dirty="0" err="1"/>
              <a:t>mit</a:t>
            </a:r>
            <a:r>
              <a:rPr lang="en-GB" sz="1050" dirty="0"/>
              <a:t> </a:t>
            </a:r>
            <a:r>
              <a:rPr lang="en-GB" sz="1050" dirty="0" err="1"/>
              <a:t>netzteil</a:t>
            </a:r>
            <a:r>
              <a:rPr lang="en-GB" sz="1050" dirty="0"/>
              <a:t> + 2 </a:t>
            </a:r>
            <a:r>
              <a:rPr lang="en-GB" sz="1050" dirty="0" err="1"/>
              <a:t>mikrofonen</a:t>
            </a:r>
            <a:r>
              <a:rPr lang="en-GB" sz="1050" dirty="0"/>
              <a:t>)</a:t>
            </a:r>
          </a:p>
        </p:txBody>
      </p:sp>
    </p:spTree>
    <p:extLst>
      <p:ext uri="{BB962C8B-B14F-4D97-AF65-F5344CB8AC3E}">
        <p14:creationId xmlns:p14="http://schemas.microsoft.com/office/powerpoint/2010/main" val="37886556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4191" y="3338341"/>
            <a:ext cx="7111886" cy="649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Benutzerfreundlich und einfach zu installieren, bietet das IP Desktop Softphone alle Funktionen des ALE DeskPhone auf PC, Mac, oder Android im Büro. Es verwandelt Ihren Computer oder Ihr Smartphone in ein High-End-VoIP-Telefon für Unternehmen zum Preis eines normalen Sets. Kostengünstig: kein zusätzlicher Server erforderlich. </a:t>
            </a:r>
          </a:p>
          <a:p>
            <a:r>
              <a:rPr lang="de-DE" sz="1000" dirty="0">
                <a:solidFill>
                  <a:schemeClr val="tx1"/>
                </a:solidFill>
                <a:highlight>
                  <a:srgbClr val="FFFF00"/>
                </a:highlight>
                <a:latin typeface="Trebuchet MS" pitchFamily="34" charset="0"/>
              </a:rPr>
              <a:t> </a:t>
            </a:r>
          </a:p>
          <a:p>
            <a:endParaRPr lang="de-DE" sz="1000" dirty="0">
              <a:solidFill>
                <a:schemeClr val="tx1"/>
              </a:solidFill>
              <a:latin typeface="Trebuchet MS" pitchFamily="34" charset="0"/>
            </a:endParaRP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64191" y="176512"/>
            <a:ext cx="5461000" cy="523875"/>
          </a:xfrm>
        </p:spPr>
        <p:txBody>
          <a:bodyPr/>
          <a:lstStyle/>
          <a:p>
            <a:r>
              <a:rPr lang="de-DE" sz="2000" dirty="0">
                <a:latin typeface="+mj-lt"/>
              </a:rPr>
              <a:t>IP DESKTOP SOFTPHONE</a:t>
            </a:r>
            <a:br>
              <a:rPr lang="de-DE" sz="2000" dirty="0">
                <a:latin typeface="+mj-lt"/>
              </a:rPr>
            </a:br>
            <a:r>
              <a:rPr lang="de-DE" sz="1400" dirty="0" err="1">
                <a:latin typeface="+mj-lt"/>
              </a:rPr>
              <a:t>SOFTPHONE</a:t>
            </a:r>
            <a:r>
              <a:rPr lang="de-DE" sz="1400" dirty="0">
                <a:latin typeface="+mj-lt"/>
              </a:rPr>
              <a:t> FÜR PC, MAC, TABLETS UND ANDROID SMARTPHONES</a:t>
            </a:r>
            <a:endParaRPr lang="de-DE" sz="2000" dirty="0">
              <a:latin typeface="+mj-lt"/>
            </a:endParaRPr>
          </a:p>
        </p:txBody>
      </p:sp>
      <p:sp>
        <p:nvSpPr>
          <p:cNvPr id="39" name="Rectangle 38"/>
          <p:cNvSpPr/>
          <p:nvPr/>
        </p:nvSpPr>
        <p:spPr>
          <a:xfrm>
            <a:off x="1929752"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Kein zusätzlicher Server</a:t>
            </a:r>
          </a:p>
        </p:txBody>
      </p:sp>
      <p:sp>
        <p:nvSpPr>
          <p:cNvPr id="40" name="Rectangle 39"/>
          <p:cNvSpPr/>
          <p:nvPr/>
        </p:nvSpPr>
        <p:spPr>
          <a:xfrm>
            <a:off x="6816076"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Identische Nutzung wie ein </a:t>
            </a:r>
            <a:r>
              <a:rPr lang="de-DE" sz="1100" b="1" dirty="0" err="1">
                <a:latin typeface="Trebuchet MS"/>
                <a:cs typeface="Trebuchet MS"/>
              </a:rPr>
              <a:t>Deskphone</a:t>
            </a:r>
            <a:endParaRPr lang="de-DE" sz="1100" b="1" dirty="0">
              <a:latin typeface="Trebuchet MS"/>
              <a:cs typeface="Trebuchet MS"/>
            </a:endParaRPr>
          </a:p>
        </p:txBody>
      </p:sp>
      <p:sp>
        <p:nvSpPr>
          <p:cNvPr id="41" name="Rectangle 40"/>
          <p:cNvSpPr/>
          <p:nvPr/>
        </p:nvSpPr>
        <p:spPr>
          <a:xfrm>
            <a:off x="4372914"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Auf jedem Endgerät</a:t>
            </a:r>
          </a:p>
        </p:txBody>
      </p:sp>
      <p:sp>
        <p:nvSpPr>
          <p:cNvPr id="29" name="Rectangle 28"/>
          <p:cNvSpPr/>
          <p:nvPr/>
        </p:nvSpPr>
        <p:spPr>
          <a:xfrm>
            <a:off x="5382297" y="1281243"/>
            <a:ext cx="3699180" cy="2185214"/>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Nur IP Desktop </a:t>
            </a:r>
            <a:r>
              <a:rPr lang="de-DE" sz="900" dirty="0" err="1">
                <a:solidFill>
                  <a:schemeClr val="tx2"/>
                </a:solidFill>
                <a:latin typeface="Trebuchet MS" pitchFamily="34" charset="0"/>
              </a:rPr>
              <a:t>Softphone</a:t>
            </a:r>
            <a:r>
              <a:rPr lang="de-DE" sz="900" dirty="0">
                <a:solidFill>
                  <a:schemeClr val="tx2"/>
                </a:solidFill>
                <a:latin typeface="Trebuchet MS" pitchFamily="34" charset="0"/>
              </a:rPr>
              <a:t>-Lizenzen benötigt</a:t>
            </a:r>
          </a:p>
          <a:p>
            <a:pPr marL="180000" indent="-180975">
              <a:spcBef>
                <a:spcPts val="0"/>
              </a:spcBef>
              <a:buClr>
                <a:srgbClr val="00549F"/>
              </a:buClr>
              <a:buFontTx/>
              <a:buChar char="•"/>
            </a:pPr>
            <a:r>
              <a:rPr lang="de-DE" sz="900" dirty="0">
                <a:solidFill>
                  <a:schemeClr val="tx2"/>
                </a:solidFill>
                <a:latin typeface="Trebuchet MS" pitchFamily="34" charset="0"/>
              </a:rPr>
              <a:t>Via VPN für externe/mobile Mitarbeiter nutzbar</a:t>
            </a:r>
          </a:p>
          <a:p>
            <a:pPr>
              <a:spcBef>
                <a:spcPts val="0"/>
              </a:spcBef>
              <a:buClr>
                <a:srgbClr val="00549F"/>
              </a:buClr>
            </a:pPr>
            <a:endParaRPr lang="de-DE" sz="1100" b="1" dirty="0">
              <a:latin typeface="Trebuchet MS" pitchFamily="34" charset="0"/>
            </a:endParaRP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Mitarbeiter, die keine physischen Tischtelefone haben, sind immer über Computer, Tablet oder Smartphone erreichbar</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Mitarbeitereffizienz: alle Telefonie dienste sind verfügbar</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Keine zusätzliche Mitarbeiterschulung notwendig, wenn die Benutzer die DeskPhones kennen</a:t>
            </a:r>
          </a:p>
          <a:p>
            <a:pPr>
              <a:buClr>
                <a:srgbClr val="00549F"/>
              </a:buClr>
            </a:pPr>
            <a:endParaRPr lang="en-GB" sz="1100" b="1" dirty="0">
              <a:latin typeface="Trebuchet MS" pitchFamily="34" charset="0"/>
            </a:endParaRPr>
          </a:p>
          <a:p>
            <a:pPr>
              <a:buClr>
                <a:srgbClr val="00549F"/>
              </a:buClr>
            </a:pPr>
            <a:r>
              <a:rPr lang="en-GB" sz="1100" b="1" dirty="0" err="1">
                <a:latin typeface="Trebuchet MS" pitchFamily="34" charset="0"/>
              </a:rPr>
              <a:t>Licenz</a:t>
            </a:r>
            <a:endParaRPr lang="en-GB" sz="1100" b="1" dirty="0">
              <a:latin typeface="Trebuchet MS" pitchFamily="34" charset="0"/>
            </a:endParaRPr>
          </a:p>
          <a:p>
            <a:pPr marL="180000" indent="-180975">
              <a:buClr>
                <a:srgbClr val="00549F"/>
              </a:buClr>
              <a:buFontTx/>
              <a:buChar char="•"/>
              <a:defRPr/>
            </a:pPr>
            <a:r>
              <a:rPr lang="en-GB" sz="900" dirty="0"/>
              <a:t>3EH03384AA</a:t>
            </a:r>
            <a:r>
              <a:rPr lang="en-GB" sz="900" dirty="0">
                <a:solidFill>
                  <a:schemeClr val="tx2"/>
                </a:solidFill>
              </a:rPr>
              <a:t> IP Desktop Softphone </a:t>
            </a:r>
            <a:r>
              <a:rPr lang="en-GB" sz="900" dirty="0" err="1">
                <a:solidFill>
                  <a:schemeClr val="tx2"/>
                </a:solidFill>
              </a:rPr>
              <a:t>licenz</a:t>
            </a:r>
            <a:r>
              <a:rPr lang="en-GB" sz="900" dirty="0">
                <a:solidFill>
                  <a:schemeClr val="tx2"/>
                </a:solidFill>
              </a:rPr>
              <a:t> 1 </a:t>
            </a:r>
            <a:r>
              <a:rPr lang="fr-FR" sz="900" dirty="0" err="1">
                <a:solidFill>
                  <a:schemeClr val="tx2"/>
                </a:solidFill>
              </a:rPr>
              <a:t>benutzer</a:t>
            </a:r>
            <a:endParaRPr lang="en-US" sz="900" dirty="0">
              <a:latin typeface="Trebuchet MS" pitchFamily="34" charset="0"/>
            </a:endParaRPr>
          </a:p>
          <a:p>
            <a:pPr marL="180000" indent="-180975" eaLnBrk="0" hangingPunct="0">
              <a:spcBef>
                <a:spcPts val="0"/>
              </a:spcBef>
              <a:buClr>
                <a:srgbClr val="00549F"/>
              </a:buClr>
              <a:buFontTx/>
              <a:buChar char="•"/>
              <a:defRPr/>
            </a:pPr>
            <a:endParaRPr lang="de-DE" sz="900" dirty="0">
              <a:solidFill>
                <a:schemeClr val="tx2"/>
              </a:solidFill>
              <a:latin typeface="Trebuchet MS" pitchFamily="34" charset="0"/>
            </a:endParaRPr>
          </a:p>
        </p:txBody>
      </p:sp>
      <p:grpSp>
        <p:nvGrpSpPr>
          <p:cNvPr id="19" name="Groupe 18">
            <a:extLst>
              <a:ext uri="{FF2B5EF4-FFF2-40B4-BE49-F238E27FC236}">
                <a16:creationId xmlns:a16="http://schemas.microsoft.com/office/drawing/2014/main" id="{1A9A18CC-F59A-4530-B529-637CEFBFDAF4}"/>
              </a:ext>
            </a:extLst>
          </p:cNvPr>
          <p:cNvGrpSpPr/>
          <p:nvPr/>
        </p:nvGrpSpPr>
        <p:grpSpPr>
          <a:xfrm>
            <a:off x="2290076" y="1120662"/>
            <a:ext cx="246032" cy="827813"/>
            <a:chOff x="2110314" y="1000595"/>
            <a:chExt cx="246032" cy="827813"/>
          </a:xfrm>
        </p:grpSpPr>
        <p:pic>
          <p:nvPicPr>
            <p:cNvPr id="20" name="Picture 12">
              <a:extLst>
                <a:ext uri="{FF2B5EF4-FFF2-40B4-BE49-F238E27FC236}">
                  <a16:creationId xmlns:a16="http://schemas.microsoft.com/office/drawing/2014/main" id="{F6E8F0DD-9690-40D4-AD5E-C0FB7EF4EB5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29644" y="1584988"/>
              <a:ext cx="207373" cy="243420"/>
            </a:xfrm>
            <a:prstGeom prst="rect">
              <a:avLst/>
            </a:prstGeom>
            <a:noFill/>
          </p:spPr>
        </p:pic>
        <p:pic>
          <p:nvPicPr>
            <p:cNvPr id="21" name="Picture 6">
              <a:extLst>
                <a:ext uri="{FF2B5EF4-FFF2-40B4-BE49-F238E27FC236}">
                  <a16:creationId xmlns:a16="http://schemas.microsoft.com/office/drawing/2014/main" id="{AFBF65AA-5E35-4763-9219-9D46B6A151B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3379" y="1000595"/>
              <a:ext cx="219901" cy="219901"/>
            </a:xfrm>
            <a:prstGeom prst="rect">
              <a:avLst/>
            </a:prstGeom>
            <a:noFill/>
          </p:spPr>
        </p:pic>
        <p:pic>
          <p:nvPicPr>
            <p:cNvPr id="22" name="Picture 8">
              <a:extLst>
                <a:ext uri="{FF2B5EF4-FFF2-40B4-BE49-F238E27FC236}">
                  <a16:creationId xmlns:a16="http://schemas.microsoft.com/office/drawing/2014/main" id="{E47FC2BB-8AA8-4D10-BF98-332141ADD4F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10314" y="1303264"/>
              <a:ext cx="246032" cy="246032"/>
            </a:xfrm>
            <a:prstGeom prst="rect">
              <a:avLst/>
            </a:prstGeom>
            <a:noFill/>
            <a:effectLst>
              <a:outerShdw blurRad="63500" sx="102000" sy="102000" algn="ctr" rotWithShape="0">
                <a:prstClr val="black">
                  <a:alpha val="40000"/>
                </a:prstClr>
              </a:outerShdw>
            </a:effectLst>
          </p:spPr>
        </p:pic>
      </p:grpSp>
      <p:pic>
        <p:nvPicPr>
          <p:cNvPr id="28" name="Image 27" descr="Une image contenant texte, ordinateur, moniteur, équipement électronique&#10;&#10;Description générée automatiquement">
            <a:extLst>
              <a:ext uri="{FF2B5EF4-FFF2-40B4-BE49-F238E27FC236}">
                <a16:creationId xmlns:a16="http://schemas.microsoft.com/office/drawing/2014/main" id="{7D7B70D6-8066-49F4-B164-1DADE1A95A7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932887" y="1071372"/>
            <a:ext cx="3126695" cy="2023212"/>
          </a:xfrm>
          <a:prstGeom prst="rect">
            <a:avLst/>
          </a:prstGeom>
        </p:spPr>
      </p:pic>
      <p:grpSp>
        <p:nvGrpSpPr>
          <p:cNvPr id="31" name="Group 35">
            <a:extLst>
              <a:ext uri="{FF2B5EF4-FFF2-40B4-BE49-F238E27FC236}">
                <a16:creationId xmlns:a16="http://schemas.microsoft.com/office/drawing/2014/main" id="{573A16BF-4D10-4FE8-8BC9-7D0BA78F9DE7}"/>
              </a:ext>
            </a:extLst>
          </p:cNvPr>
          <p:cNvGrpSpPr/>
          <p:nvPr/>
        </p:nvGrpSpPr>
        <p:grpSpPr>
          <a:xfrm>
            <a:off x="7965680" y="199107"/>
            <a:ext cx="999320" cy="221456"/>
            <a:chOff x="219075" y="6134100"/>
            <a:chExt cx="957263" cy="295275"/>
          </a:xfrm>
        </p:grpSpPr>
        <p:sp>
          <p:nvSpPr>
            <p:cNvPr id="32" name="Rounded Rectangle 36">
              <a:hlinkClick r:id="rId6"/>
              <a:extLst>
                <a:ext uri="{FF2B5EF4-FFF2-40B4-BE49-F238E27FC236}">
                  <a16:creationId xmlns:a16="http://schemas.microsoft.com/office/drawing/2014/main" id="{4E3B5CFE-1AE9-4F79-86DB-E065B0D92B2E}"/>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33" name="Group 52">
              <a:extLst>
                <a:ext uri="{FF2B5EF4-FFF2-40B4-BE49-F238E27FC236}">
                  <a16:creationId xmlns:a16="http://schemas.microsoft.com/office/drawing/2014/main" id="{3838DC5D-557D-41CF-8AB1-E77B30A8664B}"/>
                </a:ext>
              </a:extLst>
            </p:cNvPr>
            <p:cNvGrpSpPr>
              <a:grpSpLocks noChangeAspect="1"/>
            </p:cNvGrpSpPr>
            <p:nvPr/>
          </p:nvGrpSpPr>
          <p:grpSpPr>
            <a:xfrm>
              <a:off x="285750" y="6206807"/>
              <a:ext cx="140494" cy="148690"/>
              <a:chOff x="4219575" y="5762625"/>
              <a:chExt cx="468000" cy="495300"/>
            </a:xfrm>
          </p:grpSpPr>
          <p:sp>
            <p:nvSpPr>
              <p:cNvPr id="34" name="Down Arrow 38">
                <a:extLst>
                  <a:ext uri="{FF2B5EF4-FFF2-40B4-BE49-F238E27FC236}">
                    <a16:creationId xmlns:a16="http://schemas.microsoft.com/office/drawing/2014/main" id="{23D65C2F-AB0A-45DA-80FE-B3826CAE4A2C}"/>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5" name="Straight Connector 39">
                <a:extLst>
                  <a:ext uri="{FF2B5EF4-FFF2-40B4-BE49-F238E27FC236}">
                    <a16:creationId xmlns:a16="http://schemas.microsoft.com/office/drawing/2014/main" id="{2FE6FC43-0935-40B2-BA53-519C9F1C870D}"/>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5115460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0219" y="3298285"/>
            <a:ext cx="7128168" cy="836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Windows-Applikation. Kann in Verbindung mit allen Endgeräten außer SALE-</a:t>
            </a:r>
            <a:r>
              <a:rPr lang="de-DE" sz="900" dirty="0" err="1">
                <a:solidFill>
                  <a:schemeClr val="tx2"/>
                </a:solidFill>
                <a:latin typeface="Trebuchet MS" pitchFamily="34" charset="0"/>
              </a:rPr>
              <a:t>DeskPhones</a:t>
            </a:r>
            <a:r>
              <a:rPr lang="de-DE" sz="900" dirty="0">
                <a:solidFill>
                  <a:schemeClr val="tx2"/>
                </a:solidFill>
                <a:latin typeface="Trebuchet MS" pitchFamily="34" charset="0"/>
              </a:rPr>
              <a:t> "</a:t>
            </a:r>
            <a:r>
              <a:rPr lang="de-DE" sz="900" dirty="0" err="1">
                <a:solidFill>
                  <a:schemeClr val="tx2"/>
                </a:solidFill>
                <a:latin typeface="Trebuchet MS" pitchFamily="34" charset="0"/>
              </a:rPr>
              <a:t>Enterprise"n</a:t>
            </a:r>
            <a:r>
              <a:rPr lang="de-DE" sz="900" dirty="0">
                <a:solidFill>
                  <a:schemeClr val="tx2"/>
                </a:solidFill>
                <a:latin typeface="Trebuchet MS" pitchFamily="34" charset="0"/>
              </a:rPr>
              <a:t> genutzt werden. Umfassende Telefonie Funktionen. Intuitive Oberfläche für die Anrufsteuerung. Zentrales Anrufprotokoll. Programmierbare </a:t>
            </a:r>
            <a:r>
              <a:rPr lang="de-DE" sz="900" dirty="0" err="1">
                <a:solidFill>
                  <a:schemeClr val="tx2"/>
                </a:solidFill>
                <a:latin typeface="Trebuchet MS" pitchFamily="34" charset="0"/>
              </a:rPr>
              <a:t>Softkeys</a:t>
            </a:r>
            <a:r>
              <a:rPr lang="de-DE" sz="900" dirty="0">
                <a:solidFill>
                  <a:schemeClr val="tx2"/>
                </a:solidFill>
                <a:latin typeface="Trebuchet MS" pitchFamily="34" charset="0"/>
              </a:rPr>
              <a:t> für Anrufe. Click-</a:t>
            </a:r>
            <a:r>
              <a:rPr lang="de-DE" sz="900" dirty="0" err="1">
                <a:solidFill>
                  <a:schemeClr val="tx2"/>
                </a:solidFill>
                <a:latin typeface="Trebuchet MS" pitchFamily="34" charset="0"/>
              </a:rPr>
              <a:t>to</a:t>
            </a:r>
            <a:r>
              <a:rPr lang="de-DE" sz="900" dirty="0">
                <a:solidFill>
                  <a:schemeClr val="tx2"/>
                </a:solidFill>
                <a:latin typeface="Trebuchet MS" pitchFamily="34" charset="0"/>
              </a:rPr>
              <a:t>-Call. Bildschirm-</a:t>
            </a:r>
            <a:r>
              <a:rPr lang="de-DE" sz="900" dirty="0" err="1">
                <a:solidFill>
                  <a:schemeClr val="tx2"/>
                </a:solidFill>
                <a:latin typeface="Trebuchet MS" pitchFamily="34" charset="0"/>
              </a:rPr>
              <a:t>PopUp</a:t>
            </a:r>
            <a:r>
              <a:rPr lang="de-DE" sz="900" dirty="0">
                <a:solidFill>
                  <a:schemeClr val="tx2"/>
                </a:solidFill>
                <a:latin typeface="Trebuchet MS" pitchFamily="34" charset="0"/>
              </a:rPr>
              <a:t>. Visuelle Voicemail, Routing-Regeln. </a:t>
            </a:r>
          </a:p>
          <a:p>
            <a:endParaRPr lang="de-DE" sz="1000" dirty="0">
              <a:solidFill>
                <a:schemeClr val="tx1"/>
              </a:solidFill>
              <a:latin typeface="Trebuchet MS" pitchFamily="34" charset="0"/>
            </a:endParaRPr>
          </a:p>
        </p:txBody>
      </p:sp>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99883" y="227013"/>
            <a:ext cx="4525963" cy="547687"/>
          </a:xfrm>
        </p:spPr>
        <p:txBody>
          <a:bodyPr/>
          <a:lstStyle/>
          <a:p>
            <a:r>
              <a:rPr lang="de-DE" sz="2000" dirty="0">
                <a:latin typeface="+mj-lt"/>
              </a:rPr>
              <a:t>PIMPHONY</a:t>
            </a:r>
            <a:br>
              <a:rPr lang="de-DE" sz="2000" dirty="0">
                <a:latin typeface="+mj-lt"/>
              </a:rPr>
            </a:br>
            <a:r>
              <a:rPr lang="de-DE" sz="1400" dirty="0">
                <a:latin typeface="+mj-lt"/>
              </a:rPr>
              <a:t>PC-BASIERTER TELEFONBEGLEITER</a:t>
            </a:r>
            <a:endParaRPr lang="de-DE" sz="2000" dirty="0">
              <a:latin typeface="+mj-lt"/>
            </a:endParaRPr>
          </a:p>
        </p:txBody>
      </p:sp>
      <p:sp>
        <p:nvSpPr>
          <p:cNvPr id="39" name="Rectangle 38"/>
          <p:cNvSpPr/>
          <p:nvPr/>
        </p:nvSpPr>
        <p:spPr>
          <a:xfrm>
            <a:off x="1899883" y="4258191"/>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Intuitives Click-</a:t>
            </a:r>
            <a:r>
              <a:rPr lang="de-DE" sz="1100" b="1" dirty="0" err="1">
                <a:latin typeface="Trebuchet MS"/>
                <a:cs typeface="Trebuchet MS"/>
              </a:rPr>
              <a:t>to</a:t>
            </a:r>
            <a:r>
              <a:rPr lang="de-DE" sz="1100" b="1" dirty="0">
                <a:latin typeface="Trebuchet MS"/>
                <a:cs typeface="Trebuchet MS"/>
              </a:rPr>
              <a:t>-Cal</a:t>
            </a:r>
          </a:p>
        </p:txBody>
      </p:sp>
      <p:sp>
        <p:nvSpPr>
          <p:cNvPr id="40" name="Rectangle 39"/>
          <p:cNvSpPr/>
          <p:nvPr/>
        </p:nvSpPr>
        <p:spPr>
          <a:xfrm>
            <a:off x="6816076"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Integrierte Applikation</a:t>
            </a:r>
          </a:p>
        </p:txBody>
      </p:sp>
      <p:sp>
        <p:nvSpPr>
          <p:cNvPr id="41" name="Rectangle 40"/>
          <p:cNvSpPr/>
          <p:nvPr/>
        </p:nvSpPr>
        <p:spPr>
          <a:xfrm>
            <a:off x="4357979"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Einfache Telefonsteuerung</a:t>
            </a:r>
          </a:p>
        </p:txBody>
      </p:sp>
      <p:sp>
        <p:nvSpPr>
          <p:cNvPr id="29" name="Rectangle 28"/>
          <p:cNvSpPr/>
          <p:nvPr/>
        </p:nvSpPr>
        <p:spPr>
          <a:xfrm>
            <a:off x="4908062" y="948565"/>
            <a:ext cx="4231739" cy="2323713"/>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Intuitive Benutzeroberfläche zur Steuerung eines Geschäftstelefons </a:t>
            </a:r>
          </a:p>
          <a:p>
            <a:pPr marL="180000" indent="-180975">
              <a:spcBef>
                <a:spcPts val="0"/>
              </a:spcBef>
              <a:buClr>
                <a:srgbClr val="00549F"/>
              </a:buClr>
              <a:buFontTx/>
              <a:buChar char="•"/>
            </a:pPr>
            <a:r>
              <a:rPr lang="de-DE" sz="900" dirty="0">
                <a:solidFill>
                  <a:schemeClr val="tx2"/>
                </a:solidFill>
                <a:latin typeface="Trebuchet MS" pitchFamily="34" charset="0"/>
              </a:rPr>
              <a:t>Sehen Sie auf einen Blick, wer für einen Anruf zur Verfügung steht</a:t>
            </a:r>
          </a:p>
          <a:p>
            <a:pPr marL="180000" indent="-180975">
              <a:spcBef>
                <a:spcPts val="0"/>
              </a:spcBef>
              <a:buClr>
                <a:srgbClr val="00549F"/>
              </a:buClr>
              <a:buFontTx/>
              <a:buChar char="•"/>
            </a:pPr>
            <a:r>
              <a:rPr lang="de-DE" sz="900" dirty="0">
                <a:solidFill>
                  <a:schemeClr val="tx2"/>
                </a:solidFill>
                <a:latin typeface="Trebuchet MS" pitchFamily="34" charset="0"/>
              </a:rPr>
              <a:t>Unified Messaging und Anrufprotokoll: kein Anruf wird verpasst!</a:t>
            </a:r>
          </a:p>
          <a:p>
            <a:pPr>
              <a:spcBef>
                <a:spcPts val="0"/>
              </a:spcBef>
              <a:buClr>
                <a:srgbClr val="00549F"/>
              </a:buClr>
            </a:pPr>
            <a:endParaRPr lang="de-DE" sz="1100" b="1" dirty="0">
              <a:latin typeface="Trebuchet MS" pitchFamily="34" charset="0"/>
            </a:endParaRP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Vereinfachung der Telefonie-Aufgaben</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Effizienzsteigerung und Zeiteinsparung</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Anrufverfolgung bei Abwesenheit</a:t>
            </a: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err="1">
                <a:latin typeface="Trebuchet MS" pitchFamily="34" charset="0"/>
              </a:rPr>
              <a:t>Variants</a:t>
            </a:r>
            <a:endParaRPr lang="de-DE" sz="1100" b="1" dirty="0">
              <a:latin typeface="Trebuchet MS" pitchFamily="34" charset="0"/>
            </a:endParaRPr>
          </a:p>
          <a:p>
            <a:pPr marL="180000" indent="-180975" eaLnBrk="0" hangingPunct="0">
              <a:spcBef>
                <a:spcPts val="0"/>
              </a:spcBef>
              <a:buClr>
                <a:srgbClr val="00549F"/>
              </a:buClr>
              <a:buFontTx/>
              <a:buChar char="•"/>
            </a:pPr>
            <a:r>
              <a:rPr lang="de-DE" sz="900" dirty="0" err="1">
                <a:solidFill>
                  <a:schemeClr val="tx2"/>
                </a:solidFill>
                <a:latin typeface="Trebuchet MS" pitchFamily="34" charset="0"/>
              </a:rPr>
              <a:t>PIMPhony</a:t>
            </a:r>
            <a:r>
              <a:rPr lang="de-DE" sz="900" dirty="0">
                <a:solidFill>
                  <a:schemeClr val="tx2"/>
                </a:solidFill>
                <a:latin typeface="Trebuchet MS" pitchFamily="34" charset="0"/>
              </a:rPr>
              <a:t> Pro: Bildschirm-Popups</a:t>
            </a:r>
          </a:p>
          <a:p>
            <a:pPr marL="180000" indent="-180975" eaLnBrk="0" hangingPunct="0">
              <a:spcBef>
                <a:spcPts val="0"/>
              </a:spcBef>
              <a:buClr>
                <a:srgbClr val="00549F"/>
              </a:buClr>
              <a:buFontTx/>
              <a:buChar char="•"/>
            </a:pPr>
            <a:r>
              <a:rPr lang="de-DE" sz="900" dirty="0" err="1">
                <a:solidFill>
                  <a:schemeClr val="tx2"/>
                </a:solidFill>
                <a:latin typeface="Trebuchet MS" pitchFamily="34" charset="0"/>
              </a:rPr>
              <a:t>PIMphony</a:t>
            </a:r>
            <a:r>
              <a:rPr lang="de-DE" sz="900" dirty="0">
                <a:solidFill>
                  <a:schemeClr val="tx2"/>
                </a:solidFill>
                <a:latin typeface="Trebuchet MS" pitchFamily="34" charset="0"/>
              </a:rPr>
              <a:t> Teams: Arbeitsgruppen</a:t>
            </a:r>
          </a:p>
          <a:p>
            <a:pPr marL="180000" indent="-180975" eaLnBrk="0" hangingPunct="0">
              <a:spcBef>
                <a:spcPts val="0"/>
              </a:spcBef>
              <a:buClr>
                <a:srgbClr val="00549F"/>
              </a:buClr>
              <a:buFontTx/>
              <a:buChar char="•"/>
            </a:pPr>
            <a:r>
              <a:rPr lang="de-DE" sz="900" dirty="0" err="1">
                <a:solidFill>
                  <a:schemeClr val="tx2"/>
                </a:solidFill>
                <a:latin typeface="Trebuchet MS" pitchFamily="34" charset="0"/>
              </a:rPr>
              <a:t>PIMphony</a:t>
            </a:r>
            <a:r>
              <a:rPr lang="de-DE" sz="900" dirty="0">
                <a:solidFill>
                  <a:schemeClr val="tx2"/>
                </a:solidFill>
                <a:latin typeface="Trebuchet MS" pitchFamily="34" charset="0"/>
              </a:rPr>
              <a:t> </a:t>
            </a:r>
            <a:r>
              <a:rPr lang="de-DE" sz="900" dirty="0" err="1">
                <a:solidFill>
                  <a:schemeClr val="tx2"/>
                </a:solidFill>
                <a:latin typeface="Trebuchet MS" pitchFamily="34" charset="0"/>
              </a:rPr>
              <a:t>Attendant</a:t>
            </a:r>
            <a:r>
              <a:rPr lang="de-DE" sz="900" dirty="0">
                <a:solidFill>
                  <a:schemeClr val="tx2"/>
                </a:solidFill>
                <a:latin typeface="Trebuchet MS" pitchFamily="34" charset="0"/>
              </a:rPr>
              <a:t>: PC-basierte Vermittlung für einzelne oder mehrere Standorte</a:t>
            </a:r>
          </a:p>
        </p:txBody>
      </p:sp>
      <p:pic>
        <p:nvPicPr>
          <p:cNvPr id="11" name="Image 10">
            <a:extLst>
              <a:ext uri="{FF2B5EF4-FFF2-40B4-BE49-F238E27FC236}">
                <a16:creationId xmlns:a16="http://schemas.microsoft.com/office/drawing/2014/main" id="{B566376D-DDBC-4E8D-AC95-2EBC1505408B}"/>
              </a:ext>
            </a:extLst>
          </p:cNvPr>
          <p:cNvPicPr>
            <a:picLocks noChangeAspect="1"/>
          </p:cNvPicPr>
          <p:nvPr/>
        </p:nvPicPr>
        <p:blipFill>
          <a:blip r:embed="rId2"/>
          <a:stretch>
            <a:fillRect/>
          </a:stretch>
        </p:blipFill>
        <p:spPr>
          <a:xfrm>
            <a:off x="2262977" y="1071589"/>
            <a:ext cx="2473901" cy="1903246"/>
          </a:xfrm>
          <a:prstGeom prst="rect">
            <a:avLst/>
          </a:prstGeom>
        </p:spPr>
      </p:pic>
      <p:grpSp>
        <p:nvGrpSpPr>
          <p:cNvPr id="19" name="Group 35">
            <a:extLst>
              <a:ext uri="{FF2B5EF4-FFF2-40B4-BE49-F238E27FC236}">
                <a16:creationId xmlns:a16="http://schemas.microsoft.com/office/drawing/2014/main" id="{BA45A0BC-60AE-486D-8F6A-8206F376F981}"/>
              </a:ext>
            </a:extLst>
          </p:cNvPr>
          <p:cNvGrpSpPr/>
          <p:nvPr/>
        </p:nvGrpSpPr>
        <p:grpSpPr>
          <a:xfrm>
            <a:off x="7896076" y="263649"/>
            <a:ext cx="999320" cy="221456"/>
            <a:chOff x="219075" y="6134100"/>
            <a:chExt cx="957263" cy="295275"/>
          </a:xfrm>
        </p:grpSpPr>
        <p:sp>
          <p:nvSpPr>
            <p:cNvPr id="20" name="Rounded Rectangle 36">
              <a:hlinkClick r:id="rId3"/>
              <a:extLst>
                <a:ext uri="{FF2B5EF4-FFF2-40B4-BE49-F238E27FC236}">
                  <a16:creationId xmlns:a16="http://schemas.microsoft.com/office/drawing/2014/main" id="{9F240D8E-72F8-4423-B6F9-5A0C94DBFE8A}"/>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21" name="Group 52">
              <a:extLst>
                <a:ext uri="{FF2B5EF4-FFF2-40B4-BE49-F238E27FC236}">
                  <a16:creationId xmlns:a16="http://schemas.microsoft.com/office/drawing/2014/main" id="{23D955C3-A611-414F-9086-D336CE915353}"/>
                </a:ext>
              </a:extLst>
            </p:cNvPr>
            <p:cNvGrpSpPr>
              <a:grpSpLocks noChangeAspect="1"/>
            </p:cNvGrpSpPr>
            <p:nvPr/>
          </p:nvGrpSpPr>
          <p:grpSpPr>
            <a:xfrm>
              <a:off x="285750" y="6206807"/>
              <a:ext cx="140494" cy="148690"/>
              <a:chOff x="4219575" y="5762625"/>
              <a:chExt cx="468000" cy="495300"/>
            </a:xfrm>
          </p:grpSpPr>
          <p:sp>
            <p:nvSpPr>
              <p:cNvPr id="22" name="Down Arrow 38">
                <a:extLst>
                  <a:ext uri="{FF2B5EF4-FFF2-40B4-BE49-F238E27FC236}">
                    <a16:creationId xmlns:a16="http://schemas.microsoft.com/office/drawing/2014/main" id="{A9D5CF64-8BC2-42B6-9B95-65086D3AA039}"/>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39">
                <a:extLst>
                  <a:ext uri="{FF2B5EF4-FFF2-40B4-BE49-F238E27FC236}">
                    <a16:creationId xmlns:a16="http://schemas.microsoft.com/office/drawing/2014/main" id="{ECC2C5CF-20AF-41C7-A518-463D077AEFA2}"/>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6" name="Rectangle 15">
            <a:extLst>
              <a:ext uri="{FF2B5EF4-FFF2-40B4-BE49-F238E27FC236}">
                <a16:creationId xmlns:a16="http://schemas.microsoft.com/office/drawing/2014/main" id="{2E09EAE0-AA28-407A-ADF8-8C5363EE6012}"/>
              </a:ext>
            </a:extLst>
          </p:cNvPr>
          <p:cNvSpPr/>
          <p:nvPr/>
        </p:nvSpPr>
        <p:spPr>
          <a:xfrm>
            <a:off x="2993221" y="2969267"/>
            <a:ext cx="891591" cy="246221"/>
          </a:xfrm>
          <a:prstGeom prst="rect">
            <a:avLst/>
          </a:prstGeom>
        </p:spPr>
        <p:txBody>
          <a:bodyPr wrap="none">
            <a:spAutoFit/>
          </a:bodyPr>
          <a:lstStyle/>
          <a:p>
            <a:r>
              <a:rPr lang="en-GB" sz="1000" dirty="0"/>
              <a:t>3EH03515AA</a:t>
            </a:r>
          </a:p>
        </p:txBody>
      </p:sp>
    </p:spTree>
    <p:extLst>
      <p:ext uri="{BB962C8B-B14F-4D97-AF65-F5344CB8AC3E}">
        <p14:creationId xmlns:p14="http://schemas.microsoft.com/office/powerpoint/2010/main" val="211836870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p:cNvGraphicFramePr>
            <a:graphicFrameLocks noGrp="1"/>
          </p:cNvGraphicFramePr>
          <p:nvPr>
            <p:extLst>
              <p:ext uri="{D42A27DB-BD31-4B8C-83A1-F6EECF244321}">
                <p14:modId xmlns:p14="http://schemas.microsoft.com/office/powerpoint/2010/main" val="1965797370"/>
              </p:ext>
            </p:extLst>
          </p:nvPr>
        </p:nvGraphicFramePr>
        <p:xfrm>
          <a:off x="1885875" y="505854"/>
          <a:ext cx="7094729" cy="3636762"/>
        </p:xfrm>
        <a:graphic>
          <a:graphicData uri="http://schemas.openxmlformats.org/drawingml/2006/table">
            <a:tbl>
              <a:tblPr firstRow="1" bandRow="1">
                <a:tableStyleId>{7E9639D4-E3E2-4D34-9284-5A2195B3D0D7}</a:tableStyleId>
              </a:tblPr>
              <a:tblGrid>
                <a:gridCol w="1880907">
                  <a:extLst>
                    <a:ext uri="{9D8B030D-6E8A-4147-A177-3AD203B41FA5}">
                      <a16:colId xmlns:a16="http://schemas.microsoft.com/office/drawing/2014/main" val="4097312899"/>
                    </a:ext>
                  </a:extLst>
                </a:gridCol>
                <a:gridCol w="778592">
                  <a:extLst>
                    <a:ext uri="{9D8B030D-6E8A-4147-A177-3AD203B41FA5}">
                      <a16:colId xmlns:a16="http://schemas.microsoft.com/office/drawing/2014/main" val="423132752"/>
                    </a:ext>
                  </a:extLst>
                </a:gridCol>
                <a:gridCol w="887046">
                  <a:extLst>
                    <a:ext uri="{9D8B030D-6E8A-4147-A177-3AD203B41FA5}">
                      <a16:colId xmlns:a16="http://schemas.microsoft.com/office/drawing/2014/main" val="2152887589"/>
                    </a:ext>
                  </a:extLst>
                </a:gridCol>
                <a:gridCol w="887046">
                  <a:extLst>
                    <a:ext uri="{9D8B030D-6E8A-4147-A177-3AD203B41FA5}">
                      <a16:colId xmlns:a16="http://schemas.microsoft.com/office/drawing/2014/main" val="2827966949"/>
                    </a:ext>
                  </a:extLst>
                </a:gridCol>
                <a:gridCol w="887046">
                  <a:extLst>
                    <a:ext uri="{9D8B030D-6E8A-4147-A177-3AD203B41FA5}">
                      <a16:colId xmlns:a16="http://schemas.microsoft.com/office/drawing/2014/main" val="3921845836"/>
                    </a:ext>
                  </a:extLst>
                </a:gridCol>
                <a:gridCol w="887046">
                  <a:extLst>
                    <a:ext uri="{9D8B030D-6E8A-4147-A177-3AD203B41FA5}">
                      <a16:colId xmlns:a16="http://schemas.microsoft.com/office/drawing/2014/main" val="1233404206"/>
                    </a:ext>
                  </a:extLst>
                </a:gridCol>
                <a:gridCol w="887046">
                  <a:extLst>
                    <a:ext uri="{9D8B030D-6E8A-4147-A177-3AD203B41FA5}">
                      <a16:colId xmlns:a16="http://schemas.microsoft.com/office/drawing/2014/main" val="756360806"/>
                    </a:ext>
                  </a:extLst>
                </a:gridCol>
              </a:tblGrid>
              <a:tr h="224246">
                <a:tc>
                  <a:txBody>
                    <a:bodyPr/>
                    <a:lstStyle/>
                    <a:p>
                      <a:endParaRPr lang="de-DE" sz="800" noProof="0" dirty="0"/>
                    </a:p>
                  </a:txBody>
                  <a:tcPr/>
                </a:tc>
                <a:tc>
                  <a:txBody>
                    <a:bodyPr/>
                    <a:lstStyle/>
                    <a:p>
                      <a:pPr algn="ctr"/>
                      <a:r>
                        <a:rPr lang="de-DE" sz="800" noProof="0" dirty="0"/>
                        <a:t>8214</a:t>
                      </a:r>
                    </a:p>
                  </a:txBody>
                  <a:tcPr/>
                </a:tc>
                <a:tc>
                  <a:txBody>
                    <a:bodyPr/>
                    <a:lstStyle/>
                    <a:p>
                      <a:pPr algn="ctr"/>
                      <a:r>
                        <a:rPr lang="de-DE" sz="800" noProof="0" dirty="0"/>
                        <a:t>8234</a:t>
                      </a:r>
                    </a:p>
                  </a:txBody>
                  <a:tcPr/>
                </a:tc>
                <a:tc>
                  <a:txBody>
                    <a:bodyPr/>
                    <a:lstStyle/>
                    <a:p>
                      <a:pPr algn="ctr"/>
                      <a:r>
                        <a:rPr lang="de-DE" sz="800" noProof="0" dirty="0"/>
                        <a:t>8244</a:t>
                      </a:r>
                    </a:p>
                  </a:txBody>
                  <a:tcPr/>
                </a:tc>
                <a:tc>
                  <a:txBody>
                    <a:bodyPr/>
                    <a:lstStyle/>
                    <a:p>
                      <a:pPr algn="ctr"/>
                      <a:r>
                        <a:rPr lang="de-DE" sz="800" noProof="0" dirty="0"/>
                        <a:t>8254</a:t>
                      </a:r>
                      <a:endParaRPr lang="de-DE" sz="800" noProof="0" dirty="0">
                        <a:solidFill>
                          <a:srgbClr val="FF0000"/>
                        </a:solidFill>
                      </a:endParaRPr>
                    </a:p>
                  </a:txBody>
                  <a:tcPr/>
                </a:tc>
                <a:tc>
                  <a:txBody>
                    <a:bodyPr/>
                    <a:lstStyle/>
                    <a:p>
                      <a:pPr algn="ctr"/>
                      <a:r>
                        <a:rPr lang="de-DE" sz="800" noProof="0" dirty="0"/>
                        <a:t>8262</a:t>
                      </a:r>
                    </a:p>
                  </a:txBody>
                  <a:tcPr/>
                </a:tc>
                <a:tc>
                  <a:txBody>
                    <a:bodyPr/>
                    <a:lstStyle/>
                    <a:p>
                      <a:pPr algn="ctr"/>
                      <a:r>
                        <a:rPr lang="de-DE" sz="800" noProof="0" dirty="0"/>
                        <a:t>8262EX</a:t>
                      </a:r>
                    </a:p>
                  </a:txBody>
                  <a:tcPr/>
                </a:tc>
                <a:extLst>
                  <a:ext uri="{0D108BD9-81ED-4DB2-BD59-A6C34878D82A}">
                    <a16:rowId xmlns:a16="http://schemas.microsoft.com/office/drawing/2014/main" val="1612626686"/>
                  </a:ext>
                </a:extLst>
              </a:tr>
              <a:tr h="384421">
                <a:tc>
                  <a:txBody>
                    <a:bodyPr/>
                    <a:lstStyle/>
                    <a:p>
                      <a:r>
                        <a:rPr lang="de-DE" sz="1000" noProof="0" dirty="0"/>
                        <a:t>Highlights auf einen Blick</a:t>
                      </a:r>
                      <a:endParaRPr lang="de-DE" sz="1000" b="1" noProof="0" dirty="0">
                        <a:solidFill>
                          <a:srgbClr val="00B0F0"/>
                        </a:solidFill>
                      </a:endParaRPr>
                    </a:p>
                  </a:txBody>
                  <a:tcPr marL="45720" marR="45720"/>
                </a:tc>
                <a:tc>
                  <a:txBody>
                    <a:bodyPr/>
                    <a:lstStyle/>
                    <a:p>
                      <a:pPr algn="ctr"/>
                      <a:endParaRPr lang="de-DE" sz="600" noProof="0" dirty="0"/>
                    </a:p>
                    <a:p>
                      <a:pPr algn="ctr"/>
                      <a:r>
                        <a:rPr lang="de-DE" sz="600" noProof="0" dirty="0"/>
                        <a:t>GAP-Gerät</a:t>
                      </a:r>
                      <a:endParaRPr lang="de-DE" sz="600" noProof="0" dirty="0">
                        <a:solidFill>
                          <a:srgbClr val="00B0F0"/>
                        </a:solidFill>
                      </a:endParaRPr>
                    </a:p>
                  </a:txBody>
                  <a:tcPr marL="45720" marR="45720"/>
                </a:tc>
                <a:tc>
                  <a:txBody>
                    <a:bodyPr/>
                    <a:lstStyle/>
                    <a:p>
                      <a:pPr algn="ctr"/>
                      <a:r>
                        <a:rPr lang="de-DE" sz="600" noProof="0" dirty="0"/>
                        <a:t>ALE-Features und -Navigation</a:t>
                      </a:r>
                      <a:endParaRPr lang="de-DE" sz="600" noProof="0" dirty="0">
                        <a:solidFill>
                          <a:srgbClr val="00B0F0"/>
                        </a:solidFill>
                      </a:endParaRPr>
                    </a:p>
                  </a:txBody>
                  <a:tcPr marL="45720" marR="45720"/>
                </a:tc>
                <a:tc>
                  <a:txBody>
                    <a:bodyPr/>
                    <a:lstStyle/>
                    <a:p>
                      <a:pPr algn="ctr"/>
                      <a:r>
                        <a:rPr lang="de-DE" sz="600" noProof="0" dirty="0"/>
                        <a:t>Großes hintergrundbeleuchtetes Display, Bluetooth-Headset und -Ortung, Alarmtaste </a:t>
                      </a:r>
                      <a:endParaRPr lang="de-DE" sz="600" noProof="0" dirty="0">
                        <a:solidFill>
                          <a:srgbClr val="00B0F0"/>
                        </a:solidFill>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dirty="0"/>
                        <a:t>Großer Display, IP65, antibakteriell</a:t>
                      </a:r>
                      <a:endParaRPr lang="en-US" sz="600" kern="1200" dirty="0">
                        <a:solidFill>
                          <a:srgbClr val="FF0000"/>
                        </a:solidFill>
                        <a:latin typeface="+mn-lt"/>
                        <a:ea typeface="+mn-ea"/>
                        <a:cs typeface="+mn-cs"/>
                      </a:endParaRPr>
                    </a:p>
                  </a:txBody>
                  <a:tcPr marL="45720" marR="45720"/>
                </a:tc>
                <a:tc>
                  <a:txBody>
                    <a:bodyPr/>
                    <a:lstStyle/>
                    <a:p>
                      <a:pPr algn="ctr"/>
                      <a:r>
                        <a:rPr lang="de-DE" sz="600" baseline="0" noProof="0" dirty="0"/>
                        <a:t>IP65 (Staub, Spritzwasser), Bluetooth-Schnittstelle</a:t>
                      </a:r>
                      <a:endParaRPr lang="de-DE" sz="600" noProof="0" dirty="0">
                        <a:solidFill>
                          <a:srgbClr val="00B0F0"/>
                        </a:solidFill>
                      </a:endParaRPr>
                    </a:p>
                  </a:txBody>
                  <a:tcPr marL="45720" marR="45720"/>
                </a:tc>
                <a:tc>
                  <a:txBody>
                    <a:bodyPr/>
                    <a:lstStyle/>
                    <a:p>
                      <a:pPr algn="ctr"/>
                      <a:r>
                        <a:rPr lang="de-DE" sz="600" noProof="0" dirty="0"/>
                        <a:t>ATEX</a:t>
                      </a:r>
                      <a:endParaRPr lang="de-DE" sz="600" noProof="0" dirty="0">
                        <a:solidFill>
                          <a:srgbClr val="00B0F0"/>
                        </a:solidFill>
                      </a:endParaRPr>
                    </a:p>
                  </a:txBody>
                  <a:tcPr marL="45720" marR="45720"/>
                </a:tc>
                <a:extLst>
                  <a:ext uri="{0D108BD9-81ED-4DB2-BD59-A6C34878D82A}">
                    <a16:rowId xmlns:a16="http://schemas.microsoft.com/office/drawing/2014/main" val="1216290461"/>
                  </a:ext>
                </a:extLst>
              </a:tr>
              <a:tr h="192210">
                <a:tc>
                  <a:txBody>
                    <a:bodyPr/>
                    <a:lstStyle/>
                    <a:p>
                      <a:r>
                        <a:rPr lang="de-DE" sz="700" noProof="0" dirty="0"/>
                        <a:t>Mit Rainbow verbunden</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effectLst/>
                          <a:uLnTx/>
                          <a:uFillTx/>
                          <a:sym typeface="Wingdings" panose="05000000000000000000" pitchFamily="2" charset="2"/>
                        </a:rPr>
                        <a:t></a:t>
                      </a:r>
                      <a:endParaRPr kumimoji="0" lang="en-US" sz="6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mn-lt"/>
                        <a:ea typeface="+mn-ea"/>
                        <a:cs typeface="+mn-cs"/>
                      </a:endParaRPr>
                    </a:p>
                  </a:txBody>
                  <a:tcPr marL="45720" marR="45720"/>
                </a:tc>
                <a:extLst>
                  <a:ext uri="{0D108BD9-81ED-4DB2-BD59-A6C34878D82A}">
                    <a16:rowId xmlns:a16="http://schemas.microsoft.com/office/drawing/2014/main" val="1162986307"/>
                  </a:ext>
                </a:extLst>
              </a:tr>
              <a:tr h="288316">
                <a:tc>
                  <a:txBody>
                    <a:bodyPr/>
                    <a:lstStyle/>
                    <a:p>
                      <a:pPr marL="0" algn="l" defTabSz="696777" rtl="0" eaLnBrk="1" latinLnBrk="0" hangingPunct="1"/>
                      <a:r>
                        <a:rPr lang="de-DE" sz="700" kern="1200" noProof="0" dirty="0"/>
                        <a:t>Industrie-/unternehmenskritische Features</a:t>
                      </a:r>
                      <a:endParaRPr lang="de-DE" sz="700" kern="1200" noProof="0" dirty="0">
                        <a:solidFill>
                          <a:schemeClr val="dk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noProof="0" dirty="0"/>
                        <a:t>-</a:t>
                      </a:r>
                      <a:endParaRPr lang="de-DE" sz="600" kern="1200" noProof="0" dirty="0">
                        <a:solidFill>
                          <a:schemeClr val="dk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noProof="0" dirty="0"/>
                        <a:t>-</a:t>
                      </a:r>
                      <a:endParaRPr lang="de-DE" sz="600" kern="1200" noProof="0" dirty="0">
                        <a:solidFill>
                          <a:schemeClr val="dk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noProof="0" dirty="0"/>
                        <a:t>Notfall-Alarm/ Benachrichtigungen</a:t>
                      </a:r>
                      <a:endParaRPr lang="de-DE" sz="600" b="0" kern="1200" noProof="0" dirty="0">
                        <a:solidFill>
                          <a:schemeClr val="dk1"/>
                        </a:solidFill>
                        <a:latin typeface="Trebuchet MS" pitchFamily="34" charset="0"/>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noProof="0"/>
                        <a:t>Notfall-Alarm/ Benachrichtigungen</a:t>
                      </a:r>
                      <a:endParaRPr lang="de-DE" sz="600" b="0" kern="1200" noProof="0" dirty="0">
                        <a:solidFill>
                          <a:schemeClr val="dk1"/>
                        </a:solidFill>
                        <a:latin typeface="Trebuchet MS" pitchFamily="34" charset="0"/>
                        <a:ea typeface="+mn-ea"/>
                        <a:cs typeface="+mn-cs"/>
                      </a:endParaRPr>
                    </a:p>
                  </a:txBody>
                  <a:tcPr marL="45720" marR="45720"/>
                </a:tc>
                <a:tc gridSpan="2">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noProof="0" dirty="0"/>
                        <a:t>Alleinarbeiterschutz / Benachrichtigungen</a:t>
                      </a:r>
                      <a:endParaRPr lang="de-DE" sz="600" kern="1200" noProof="0" dirty="0">
                        <a:solidFill>
                          <a:schemeClr val="dk1"/>
                        </a:solidFill>
                        <a:latin typeface="+mn-lt"/>
                        <a:ea typeface="+mn-ea"/>
                        <a:cs typeface="+mn-cs"/>
                      </a:endParaRPr>
                    </a:p>
                  </a:txBody>
                  <a:tcPr marL="45720" marR="45720"/>
                </a:tc>
                <a:tc hMerge="1">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endParaRPr lang="en-US" sz="700" kern="1200" noProof="0">
                        <a:solidFill>
                          <a:schemeClr val="dk1"/>
                        </a:solidFill>
                        <a:latin typeface="+mn-lt"/>
                        <a:ea typeface="+mn-ea"/>
                        <a:cs typeface="+mn-cs"/>
                      </a:endParaRPr>
                    </a:p>
                  </a:txBody>
                  <a:tcPr marL="45720" marR="45720"/>
                </a:tc>
                <a:extLst>
                  <a:ext uri="{0D108BD9-81ED-4DB2-BD59-A6C34878D82A}">
                    <a16:rowId xmlns:a16="http://schemas.microsoft.com/office/drawing/2014/main" val="4102653344"/>
                  </a:ext>
                </a:extLst>
              </a:tr>
              <a:tr h="192210">
                <a:tc>
                  <a:txBody>
                    <a:bodyPr/>
                    <a:lstStyle/>
                    <a:p>
                      <a:pPr marL="0" algn="l" defTabSz="696777" rtl="0" eaLnBrk="1" latinLnBrk="0" hangingPunct="1"/>
                      <a:r>
                        <a:rPr lang="de-DE" sz="700" kern="1200" noProof="0" dirty="0"/>
                        <a:t>Bluetooth Low Energy</a:t>
                      </a:r>
                      <a:r>
                        <a:rPr lang="de-DE" sz="700" kern="1200" baseline="0" noProof="0" dirty="0"/>
                        <a:t> (</a:t>
                      </a:r>
                      <a:r>
                        <a:rPr lang="de-DE" sz="700" kern="1200" baseline="0" noProof="0" dirty="0" err="1"/>
                        <a:t>Beacons</a:t>
                      </a:r>
                      <a:r>
                        <a:rPr lang="de-DE" sz="700" kern="1200" baseline="0" noProof="0" dirty="0"/>
                        <a:t>)</a:t>
                      </a:r>
                      <a:endParaRPr lang="de-DE" sz="700" kern="1200" noProof="0" dirty="0">
                        <a:solidFill>
                          <a:schemeClr val="dk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noProof="0" dirty="0"/>
                        <a:t>-</a:t>
                      </a:r>
                      <a:endParaRPr lang="de-DE" sz="600" kern="1200" noProof="0" dirty="0">
                        <a:solidFill>
                          <a:schemeClr val="dk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noProof="0" dirty="0"/>
                        <a:t>-</a:t>
                      </a:r>
                      <a:endParaRPr lang="de-DE" sz="600" kern="1200" noProof="0" dirty="0">
                        <a:solidFill>
                          <a:schemeClr val="dk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endParaRPr kumimoji="0" lang="de-DE" sz="600" b="0" i="0" u="none" strike="noStrike" kern="1200" cap="none" spc="0" normalizeH="0" baseline="0" noProof="0" dirty="0">
                        <a:ln>
                          <a:noFill/>
                        </a:ln>
                        <a:solidFill>
                          <a:srgbClr val="00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effectLst/>
                          <a:uLnTx/>
                          <a:uFillTx/>
                        </a:rPr>
                        <a:t>-</a:t>
                      </a:r>
                      <a:endParaRPr kumimoji="0" lang="en-US" sz="6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noProof="0" dirty="0">
                          <a:sym typeface="Wingdings" panose="05000000000000000000" pitchFamily="2" charset="2"/>
                        </a:rPr>
                        <a:t></a:t>
                      </a:r>
                      <a:endParaRPr lang="de-DE" sz="600" kern="1200" noProof="0" dirty="0">
                        <a:solidFill>
                          <a:schemeClr val="dk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noProof="0" dirty="0">
                          <a:sym typeface="Wingdings" panose="05000000000000000000" pitchFamily="2" charset="2"/>
                        </a:rPr>
                        <a:t></a:t>
                      </a:r>
                      <a:endParaRPr lang="de-DE" sz="600" kern="1200" noProof="0" dirty="0">
                        <a:solidFill>
                          <a:schemeClr val="dk1"/>
                        </a:solidFill>
                        <a:latin typeface="+mn-lt"/>
                        <a:ea typeface="+mn-ea"/>
                        <a:cs typeface="+mn-cs"/>
                      </a:endParaRPr>
                    </a:p>
                  </a:txBody>
                  <a:tcPr marL="45720" marR="45720"/>
                </a:tc>
                <a:extLst>
                  <a:ext uri="{0D108BD9-81ED-4DB2-BD59-A6C34878D82A}">
                    <a16:rowId xmlns:a16="http://schemas.microsoft.com/office/drawing/2014/main" val="4024538884"/>
                  </a:ext>
                </a:extLst>
              </a:tr>
              <a:tr h="192210">
                <a:tc>
                  <a:txBody>
                    <a:bodyPr/>
                    <a:lstStyle/>
                    <a:p>
                      <a:r>
                        <a:rPr lang="de-DE" sz="700" kern="1200" noProof="0" dirty="0"/>
                        <a:t>Bluetooth-Headset</a:t>
                      </a:r>
                      <a:endParaRPr lang="de-DE" sz="700" kern="1200" noProof="0" dirty="0">
                        <a:solidFill>
                          <a:schemeClr val="dk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noProof="0" dirty="0"/>
                        <a:t>-</a:t>
                      </a:r>
                      <a:endParaRPr lang="de-DE" sz="600" kern="1200" noProof="0" dirty="0">
                        <a:solidFill>
                          <a:schemeClr val="dk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noProof="0" dirty="0"/>
                        <a:t>-</a:t>
                      </a:r>
                      <a:endParaRPr lang="de-DE" sz="600" kern="1200" noProof="0" dirty="0">
                        <a:solidFill>
                          <a:schemeClr val="dk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600" kern="1200" noProof="0" dirty="0">
                          <a:sym typeface="Wingdings" panose="05000000000000000000" pitchFamily="2" charset="2"/>
                        </a:rPr>
                        <a:t></a:t>
                      </a:r>
                      <a:endParaRPr lang="de-DE" sz="600" kern="1200" noProof="0" dirty="0">
                        <a:solidFill>
                          <a:schemeClr val="dk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effectLst/>
                          <a:uLnTx/>
                          <a:uFillTx/>
                        </a:rPr>
                        <a:t>-</a:t>
                      </a:r>
                      <a:endParaRPr kumimoji="0" lang="en-US" sz="6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3598779279"/>
                  </a:ext>
                </a:extLst>
              </a:tr>
              <a:tr h="192210">
                <a:tc>
                  <a:txBody>
                    <a:bodyPr/>
                    <a:lstStyle/>
                    <a:p>
                      <a:r>
                        <a:rPr kumimoji="0" lang="de-DE" sz="700" u="none" strike="noStrike" kern="1200" cap="none" spc="0" normalizeH="0" baseline="0" noProof="0" dirty="0">
                          <a:ln>
                            <a:noFill/>
                          </a:ln>
                          <a:effectLst/>
                          <a:uLnTx/>
                          <a:uFillTx/>
                        </a:rPr>
                        <a:t>Programmierbare Tasten</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algn="ctr"/>
                      <a:r>
                        <a:rPr kumimoji="0" lang="de-DE" sz="700" u="none" strike="noStrike" kern="1200" cap="none" spc="0" normalizeH="0" baseline="0" noProof="0" dirty="0">
                          <a:ln>
                            <a:noFill/>
                          </a:ln>
                          <a:effectLst/>
                          <a:uLnTx/>
                          <a:uFillTx/>
                        </a:rPr>
                        <a:t>0</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0</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2</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effectLst/>
                          <a:uLnTx/>
                          <a:uFillTx/>
                        </a:rPr>
                        <a:t>0</a:t>
                      </a:r>
                      <a:endParaRPr kumimoji="0" lang="en-US" sz="7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2</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2</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2454709425"/>
                  </a:ext>
                </a:extLst>
              </a:tr>
              <a:tr h="192210">
                <a:tc>
                  <a:txBody>
                    <a:bodyPr/>
                    <a:lstStyle/>
                    <a:p>
                      <a:r>
                        <a:rPr lang="de-DE" sz="700" baseline="0" noProof="0" dirty="0"/>
                        <a:t>Bildschirmgröße</a:t>
                      </a:r>
                      <a:endParaRPr lang="de-DE" sz="700" noProof="0" dirty="0"/>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Standard</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Standard</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Groß</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Groß</a:t>
                      </a:r>
                      <a:endParaRPr kumimoji="0" lang="de-DE" sz="7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Groß</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Groß</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1666362794"/>
                  </a:ext>
                </a:extLst>
              </a:tr>
              <a:tr h="192210">
                <a:tc>
                  <a:txBody>
                    <a:bodyPr/>
                    <a:lstStyle/>
                    <a:p>
                      <a:r>
                        <a:rPr lang="de-DE" sz="700" noProof="0" dirty="0"/>
                        <a:t>Hintergrundbeleuchtung</a:t>
                      </a:r>
                      <a:r>
                        <a:rPr lang="de-DE" sz="700" baseline="0" noProof="0" dirty="0"/>
                        <a:t> / Farbdisplay</a:t>
                      </a:r>
                      <a:endParaRPr lang="de-DE" sz="700" noProof="0" dirty="0"/>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 / </a:t>
                      </a:r>
                      <a:endParaRPr kumimoji="0" lang="de-DE" sz="600" b="0" i="0" u="none" strike="noStrike" kern="1200" cap="none" spc="0" normalizeH="0" baseline="0" noProof="0" dirty="0">
                        <a:ln>
                          <a:noFill/>
                        </a:ln>
                        <a:solidFill>
                          <a:srgbClr val="00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 / </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 / </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effectLst/>
                          <a:uLnTx/>
                          <a:uFillTx/>
                          <a:sym typeface="Wingdings" panose="05000000000000000000" pitchFamily="2" charset="2"/>
                        </a:rPr>
                        <a:t> / </a:t>
                      </a:r>
                      <a:endParaRPr kumimoji="0" lang="en-US" sz="6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 / </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 / </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231368854"/>
                  </a:ext>
                </a:extLst>
              </a:tr>
              <a:tr h="192210">
                <a:tc>
                  <a:txBody>
                    <a:bodyPr/>
                    <a:lstStyle/>
                    <a:p>
                      <a:pPr marL="0" marR="0" lvl="0" indent="0" algn="l" defTabSz="696777" rtl="0" eaLnBrk="1" fontAlgn="auto" latinLnBrk="0" hangingPunct="1">
                        <a:lnSpc>
                          <a:spcPct val="100000"/>
                        </a:lnSpc>
                        <a:spcBef>
                          <a:spcPts val="0"/>
                        </a:spcBef>
                        <a:spcAft>
                          <a:spcPts val="0"/>
                        </a:spcAft>
                        <a:buClrTx/>
                        <a:buSzTx/>
                        <a:buFontTx/>
                        <a:buNone/>
                        <a:tabLst/>
                        <a:defRPr/>
                      </a:pPr>
                      <a:r>
                        <a:rPr lang="de-DE" sz="700" noProof="0" dirty="0"/>
                        <a:t>Freisprechen</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effectLst/>
                          <a:uLnTx/>
                          <a:uFillTx/>
                          <a:sym typeface="Wingdings" panose="05000000000000000000" pitchFamily="2" charset="2"/>
                        </a:rPr>
                        <a:t></a:t>
                      </a:r>
                      <a:endParaRPr kumimoji="0" lang="en-US" sz="6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1074333813"/>
                  </a:ext>
                </a:extLst>
              </a:tr>
              <a:tr h="192210">
                <a:tc>
                  <a:txBody>
                    <a:bodyPr/>
                    <a:lstStyle/>
                    <a:p>
                      <a:r>
                        <a:rPr lang="de-DE" sz="700" noProof="0" dirty="0"/>
                        <a:t>Sprechzeit</a:t>
                      </a:r>
                    </a:p>
                  </a:txBody>
                  <a:tcPr marL="45720" marR="45720"/>
                </a:tc>
                <a:tc>
                  <a:txBody>
                    <a:bodyPr/>
                    <a:lstStyle/>
                    <a:p>
                      <a:pPr algn="ctr"/>
                      <a:r>
                        <a:rPr lang="de-DE" sz="700" noProof="0" dirty="0"/>
                        <a:t>20h</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20h</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17h</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effectLst/>
                          <a:uLnTx/>
                          <a:uFillTx/>
                        </a:rPr>
                        <a:t>20h</a:t>
                      </a:r>
                      <a:endParaRPr kumimoji="0" lang="en-US" sz="7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20h</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20h</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3441649753"/>
                  </a:ext>
                </a:extLst>
              </a:tr>
              <a:tr h="192210">
                <a:tc>
                  <a:txBody>
                    <a:bodyPr/>
                    <a:lstStyle/>
                    <a:p>
                      <a:r>
                        <a:rPr lang="de-DE" sz="700" noProof="0" dirty="0"/>
                        <a:t>Zugriff auf Firmenverzeichnis</a:t>
                      </a:r>
                    </a:p>
                  </a:txBody>
                  <a:tcPr marL="45720" marR="45720"/>
                </a:tc>
                <a:tc>
                  <a:txBody>
                    <a:bodyPr/>
                    <a:lstStyle/>
                    <a:p>
                      <a:pPr algn="ctr"/>
                      <a:r>
                        <a:rPr kumimoji="0" lang="de-DE" sz="600" u="none" strike="noStrike" kern="1200" cap="none" spc="0" normalizeH="0" baseline="0" noProof="0" dirty="0">
                          <a:ln>
                            <a:noFill/>
                          </a:ln>
                          <a:effectLst/>
                          <a:uLnTx/>
                          <a:uFillTx/>
                        </a:rPr>
                        <a:t>Lokal/OXO Connect</a:t>
                      </a:r>
                      <a:endParaRPr kumimoji="0" lang="de-DE" sz="600" b="0" i="0" u="none" strike="noStrike" kern="1200" cap="none" spc="0" normalizeH="0" baseline="0" noProof="0" dirty="0">
                        <a:ln>
                          <a:noFill/>
                        </a:ln>
                        <a:solidFill>
                          <a:srgbClr val="00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effectLst/>
                          <a:uLnTx/>
                          <a:uFillTx/>
                          <a:sym typeface="Wingdings" panose="05000000000000000000" pitchFamily="2" charset="2"/>
                        </a:rPr>
                        <a:t></a:t>
                      </a:r>
                      <a:endParaRPr kumimoji="0" lang="en-US" sz="6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2665037301"/>
                  </a:ext>
                </a:extLst>
              </a:tr>
              <a:tr h="192210">
                <a:tc>
                  <a:txBody>
                    <a:bodyPr/>
                    <a:lstStyle/>
                    <a:p>
                      <a:r>
                        <a:rPr lang="de-DE" sz="700" noProof="0" dirty="0"/>
                        <a:t>Twinset mit Bürotelefon</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effectLst/>
                          <a:uLnTx/>
                          <a:uFillTx/>
                          <a:sym typeface="Wingdings" panose="05000000000000000000" pitchFamily="2" charset="2"/>
                        </a:rPr>
                        <a:t></a:t>
                      </a:r>
                      <a:endParaRPr kumimoji="0" lang="en-US" sz="6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1088641318"/>
                  </a:ext>
                </a:extLst>
              </a:tr>
              <a:tr h="192210">
                <a:tc>
                  <a:txBody>
                    <a:bodyPr/>
                    <a:lstStyle/>
                    <a:p>
                      <a:r>
                        <a:rPr lang="de-DE" sz="700" noProof="0" dirty="0"/>
                        <a:t>ALE-Leistungsmerkmale und -navigation</a:t>
                      </a:r>
                    </a:p>
                  </a:txBody>
                  <a:tcPr marL="45720" marR="45720"/>
                </a:tc>
                <a:tc>
                  <a:txBody>
                    <a:bodyPr/>
                    <a:lstStyle/>
                    <a:p>
                      <a:pPr algn="ctr"/>
                      <a:r>
                        <a:rPr kumimoji="0" lang="de-DE" sz="600" u="none" strike="noStrike" kern="1200" cap="none" spc="0" normalizeH="0" baseline="0" noProof="0" dirty="0">
                          <a:ln>
                            <a:noFill/>
                          </a:ln>
                          <a:effectLst/>
                          <a:uLnTx/>
                          <a:uFillTx/>
                        </a:rPr>
                        <a:t>-</a:t>
                      </a:r>
                      <a:endParaRPr kumimoji="0" lang="de-DE" sz="600" b="0" i="0" u="none" strike="noStrike" kern="1200" cap="none" spc="0" normalizeH="0" baseline="0" noProof="0" dirty="0">
                        <a:ln>
                          <a:noFill/>
                        </a:ln>
                        <a:solidFill>
                          <a:srgbClr val="00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dirty="0">
                          <a:ln>
                            <a:noFill/>
                          </a:ln>
                          <a:effectLst/>
                          <a:uLnTx/>
                          <a:uFillTx/>
                          <a:sym typeface="Wingdings" panose="05000000000000000000" pitchFamily="2" charset="2"/>
                        </a:rPr>
                        <a:t></a:t>
                      </a:r>
                      <a:endParaRPr kumimoji="0" lang="en-US" sz="6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600" u="none" strike="noStrike" kern="1200" cap="none" spc="0" normalizeH="0" baseline="0" noProof="0" dirty="0">
                          <a:ln>
                            <a:noFill/>
                          </a:ln>
                          <a:effectLst/>
                          <a:uLnTx/>
                          <a:uFillTx/>
                          <a:sym typeface="Wingdings" panose="05000000000000000000" pitchFamily="2" charset="2"/>
                        </a:rPr>
                        <a:t></a:t>
                      </a:r>
                      <a:endParaRPr kumimoji="0" lang="de-DE" sz="6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2361011578"/>
                  </a:ext>
                </a:extLst>
              </a:tr>
              <a:tr h="192210">
                <a:tc>
                  <a:txBody>
                    <a:bodyPr/>
                    <a:lstStyle/>
                    <a:p>
                      <a:r>
                        <a:rPr lang="de-DE" sz="700" noProof="0" dirty="0"/>
                        <a:t>Ingress-Schutz</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IP40</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IP40</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IP40</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effectLst/>
                          <a:uLnTx/>
                          <a:uFillTx/>
                        </a:rPr>
                        <a:t>IP65</a:t>
                      </a:r>
                      <a:endParaRPr kumimoji="0" lang="en-US" sz="7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IP65</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IP65</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7584977"/>
                  </a:ext>
                </a:extLst>
              </a:tr>
              <a:tr h="192210">
                <a:tc>
                  <a:txBody>
                    <a:bodyPr/>
                    <a:lstStyle/>
                    <a:p>
                      <a:r>
                        <a:rPr lang="de-DE" sz="700" noProof="0" dirty="0"/>
                        <a:t>Netzwerk</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DECT GAP</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DECT AGAP</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DECT AGAP</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effectLst/>
                          <a:uLnTx/>
                          <a:uFillTx/>
                        </a:rPr>
                        <a:t>DECT AGAP</a:t>
                      </a:r>
                      <a:endParaRPr kumimoji="0" lang="en-US" sz="700" b="0" i="0" u="none" strike="noStrike" kern="1200" cap="none" spc="0" normalizeH="0" baseline="0" noProof="0" dirty="0">
                        <a:ln>
                          <a:noFill/>
                        </a:ln>
                        <a:solidFill>
                          <a:srgbClr val="FF0000"/>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DECT AGAP</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DECT AGAP</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1349478722"/>
                  </a:ext>
                </a:extLst>
              </a:tr>
            </a:tbl>
          </a:graphicData>
        </a:graphic>
      </p:graphicFrame>
      <p:sp>
        <p:nvSpPr>
          <p:cNvPr id="29" name="Rectangle 28"/>
          <p:cNvSpPr/>
          <p:nvPr/>
        </p:nvSpPr>
        <p:spPr>
          <a:xfrm>
            <a:off x="1886655"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Hervorragende Sprachqualität</a:t>
            </a:r>
          </a:p>
        </p:txBody>
      </p:sp>
      <p:sp>
        <p:nvSpPr>
          <p:cNvPr id="30" name="Rectangle 29"/>
          <p:cNvSpPr/>
          <p:nvPr/>
        </p:nvSpPr>
        <p:spPr>
          <a:xfrm>
            <a:off x="6820604"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Robust und zuverlässig</a:t>
            </a:r>
          </a:p>
        </p:txBody>
      </p:sp>
      <p:sp>
        <p:nvSpPr>
          <p:cNvPr id="31" name="Rectangle 30"/>
          <p:cNvSpPr/>
          <p:nvPr/>
        </p:nvSpPr>
        <p:spPr>
          <a:xfrm>
            <a:off x="4353629" y="4259436"/>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ALE-Geschäftskommunikation</a:t>
            </a:r>
          </a:p>
        </p:txBody>
      </p:sp>
      <p:pic>
        <p:nvPicPr>
          <p:cNvPr id="41" name="Picture 2" descr="D:\Users\cjapiot\Pictures\MARKETING PHOTOS\product\dect_wlan\8262\8262_DECT_idle_f.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763586" y="142981"/>
            <a:ext cx="244834" cy="589002"/>
          </a:xfrm>
          <a:prstGeom prst="rect">
            <a:avLst/>
          </a:prstGeom>
          <a:noFill/>
        </p:spPr>
      </p:pic>
      <p:pic>
        <p:nvPicPr>
          <p:cNvPr id="42" name="Picture 2" descr="D:\Users\cjapiot\Pictures\MARKETING PHOTOS\product\dect_wlan\8262\8262_DECT_idle_f.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17552" y="128564"/>
            <a:ext cx="244834" cy="589002"/>
          </a:xfrm>
          <a:prstGeom prst="rect">
            <a:avLst/>
          </a:prstGeom>
          <a:noFill/>
        </p:spPr>
      </p:pic>
      <p:pic>
        <p:nvPicPr>
          <p:cNvPr id="71"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6414" y="169001"/>
            <a:ext cx="277521" cy="562982"/>
          </a:xfrm>
          <a:prstGeom prst="rect">
            <a:avLst/>
          </a:prstGeom>
        </p:spPr>
      </p:pic>
      <p:pic>
        <p:nvPicPr>
          <p:cNvPr id="12" name="Picture 11" descr="A picture containing electronics, black, cellphone&#10;&#10;Description automatically generated">
            <a:extLst>
              <a:ext uri="{FF2B5EF4-FFF2-40B4-BE49-F238E27FC236}">
                <a16:creationId xmlns:a16="http://schemas.microsoft.com/office/drawing/2014/main" id="{2AA6195E-76E0-45E8-B68D-0A9EDA0C9E8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03037" y="79504"/>
            <a:ext cx="546044" cy="693407"/>
          </a:xfrm>
          <a:prstGeom prst="rect">
            <a:avLst/>
          </a:prstGeom>
        </p:spPr>
      </p:pic>
      <p:pic>
        <p:nvPicPr>
          <p:cNvPr id="13" name="Picture 12" descr="A picture containing text, electronics, cellphone&#10;&#10;Description automatically generated">
            <a:extLst>
              <a:ext uri="{FF2B5EF4-FFF2-40B4-BE49-F238E27FC236}">
                <a16:creationId xmlns:a16="http://schemas.microsoft.com/office/drawing/2014/main" id="{5D4625A0-288D-433B-A16A-9E98C86CD3E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44331" y="85663"/>
            <a:ext cx="277520" cy="631903"/>
          </a:xfrm>
          <a:prstGeom prst="rect">
            <a:avLst/>
          </a:prstGeom>
        </p:spPr>
      </p:pic>
      <p:pic>
        <p:nvPicPr>
          <p:cNvPr id="2" name="Image 1" descr="Une image contenant Appareils électroniques, texte, Appareil électronique, Téléphone mobile&#10;&#10;Description générée automatiquement">
            <a:extLst>
              <a:ext uri="{FF2B5EF4-FFF2-40B4-BE49-F238E27FC236}">
                <a16:creationId xmlns:a16="http://schemas.microsoft.com/office/drawing/2014/main" id="{EF1B6D56-70B3-D379-1370-0F45468A6A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04257" y="49121"/>
            <a:ext cx="351836" cy="594810"/>
          </a:xfrm>
          <a:prstGeom prst="rect">
            <a:avLst/>
          </a:prstGeom>
        </p:spPr>
      </p:pic>
    </p:spTree>
    <p:extLst>
      <p:ext uri="{BB962C8B-B14F-4D97-AF65-F5344CB8AC3E}">
        <p14:creationId xmlns:p14="http://schemas.microsoft.com/office/powerpoint/2010/main" val="350239250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19211" y="3222930"/>
            <a:ext cx="7256865" cy="934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p>
          <a:p>
            <a:pPr algn="just"/>
            <a:r>
              <a:rPr lang="de-DE" sz="900" dirty="0">
                <a:solidFill>
                  <a:schemeClr val="tx2"/>
                </a:solidFill>
                <a:latin typeface="Trebuchet MS" pitchFamily="34" charset="0"/>
              </a:rPr>
              <a:t>Rainbow ist eine KOSTENLOSE Cloud-App für Text, Anrufe, Video und sofortigen Austausch mit Ihrer Geschäftsgemeinschaft. Einfaches Chatten und Freigeben von Dateien mit bis zu 20 Teilnehmern pro Gruppe. Führen Sie sofort Audio- oder Videoanrufe und teilen Sie Ihren Bildschirm mit nur einem Klick. Rainbow ist mit dem Kommunikationsserver verbunden: Durchsuchen Sie das Unternehmensverzeichnis, sehen Sie die Telefonpräsenz Ihrer Mitarbeiter und rufen Sie mit einem Klick ein ALE-Tischtelefon an. Kontrolle auf Unternehmensebene: Die Lösung ist sicher und wird von der IT-Abteilung über ein webbasiertes Portal verwaltet.</a:t>
            </a:r>
          </a:p>
        </p:txBody>
      </p:sp>
      <p:sp>
        <p:nvSpPr>
          <p:cNvPr id="6" name="Rectangle 5"/>
          <p:cNvSpPr/>
          <p:nvPr/>
        </p:nvSpPr>
        <p:spPr>
          <a:xfrm>
            <a:off x="5062240" y="876197"/>
            <a:ext cx="3913836" cy="2400657"/>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Sicher: keine Werbung, keine kommerziellen Daten, lokale Rechenzentren</a:t>
            </a:r>
          </a:p>
          <a:p>
            <a:pPr marL="180000" indent="-180975">
              <a:spcBef>
                <a:spcPts val="0"/>
              </a:spcBef>
              <a:buClr>
                <a:srgbClr val="00549F"/>
              </a:buClr>
              <a:buFontTx/>
              <a:buChar char="•"/>
            </a:pPr>
            <a:r>
              <a:rPr lang="de-DE" sz="900" dirty="0">
                <a:solidFill>
                  <a:schemeClr val="tx2"/>
                </a:solidFill>
                <a:latin typeface="Trebuchet MS" pitchFamily="34" charset="0"/>
              </a:rPr>
              <a:t>Video- und Dateifreigabe überall </a:t>
            </a:r>
          </a:p>
          <a:p>
            <a:pPr marL="180000" indent="-180975">
              <a:spcBef>
                <a:spcPts val="0"/>
              </a:spcBef>
              <a:buClr>
                <a:srgbClr val="00549F"/>
              </a:buClr>
              <a:buFontTx/>
              <a:buChar char="•"/>
            </a:pPr>
            <a:r>
              <a:rPr lang="de-DE" sz="900" dirty="0">
                <a:solidFill>
                  <a:schemeClr val="tx2"/>
                </a:solidFill>
                <a:latin typeface="Trebuchet MS" pitchFamily="34" charset="0"/>
              </a:rPr>
              <a:t>Integration mit Telefonanlage: Sehen, ob Büroangestellte am Telefon sind.</a:t>
            </a:r>
          </a:p>
          <a:p>
            <a:pPr>
              <a:spcBef>
                <a:spcPts val="0"/>
              </a:spcBef>
              <a:buClr>
                <a:srgbClr val="00549F"/>
              </a:buClr>
            </a:pPr>
            <a:r>
              <a:rPr lang="de-DE" sz="1100" b="1" dirty="0">
                <a:latin typeface="Trebuchet MS" pitchFamily="34" charset="0"/>
              </a:rPr>
              <a:t>Vorteile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Enterprise-Lösung: sicher und IT-gesteuert</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Mobilität: Tauschen Sie Dateien aus und tippen Sie von überall auf Video</a:t>
            </a:r>
          </a:p>
          <a:p>
            <a:pPr marL="180000" indent="-180975" eaLnBrk="0" hangingPunct="0">
              <a:spcBef>
                <a:spcPts val="0"/>
              </a:spcBef>
              <a:buClr>
                <a:srgbClr val="00549F"/>
              </a:buClr>
              <a:buFontTx/>
              <a:buChar char="•"/>
              <a:defRPr/>
            </a:pPr>
            <a:r>
              <a:rPr lang="de-DE" sz="900" dirty="0" err="1">
                <a:solidFill>
                  <a:schemeClr val="tx2"/>
                </a:solidFill>
                <a:latin typeface="Trebuchet MS" pitchFamily="34" charset="0"/>
              </a:rPr>
              <a:t>Collaboration</a:t>
            </a:r>
            <a:r>
              <a:rPr lang="de-DE" sz="900" dirty="0">
                <a:solidFill>
                  <a:schemeClr val="tx2"/>
                </a:solidFill>
                <a:latin typeface="Trebuchet MS" pitchFamily="34" charset="0"/>
              </a:rPr>
              <a:t>: offen für alle Mitarbeiter und Gäste (kostenlos) und zeigt Telefonie-Präsenzstatus an</a:t>
            </a:r>
          </a:p>
          <a:p>
            <a:pPr>
              <a:spcBef>
                <a:spcPts val="0"/>
              </a:spcBef>
              <a:buClr>
                <a:srgbClr val="00549F"/>
              </a:buClr>
            </a:pPr>
            <a:r>
              <a:rPr lang="de-DE" sz="1100" b="1" dirty="0">
                <a:latin typeface="Trebuchet MS" pitchFamily="34" charset="0"/>
              </a:rPr>
              <a:t>Bezahlte Abonnements</a:t>
            </a:r>
          </a:p>
          <a:p>
            <a:pPr marL="180000" indent="-180975">
              <a:spcBef>
                <a:spcPts val="0"/>
              </a:spcBef>
              <a:buClr>
                <a:srgbClr val="00549F"/>
              </a:buClr>
              <a:buFontTx/>
              <a:buChar char="•"/>
            </a:pPr>
            <a:r>
              <a:rPr lang="de-DE" sz="900" dirty="0">
                <a:solidFill>
                  <a:schemeClr val="tx2"/>
                </a:solidFill>
                <a:latin typeface="Trebuchet MS" pitchFamily="34" charset="0"/>
              </a:rPr>
              <a:t>Rainbow Business: </a:t>
            </a:r>
            <a:r>
              <a:rPr lang="de-DE" sz="900" dirty="0" err="1">
                <a:solidFill>
                  <a:schemeClr val="tx2"/>
                </a:solidFill>
                <a:latin typeface="Trebuchet MS" pitchFamily="34" charset="0"/>
              </a:rPr>
              <a:t>One-Number</a:t>
            </a:r>
            <a:r>
              <a:rPr lang="de-DE" sz="900" dirty="0">
                <a:solidFill>
                  <a:schemeClr val="tx2"/>
                </a:solidFill>
                <a:latin typeface="Trebuchet MS" pitchFamily="34" charset="0"/>
              </a:rPr>
              <a:t> Mobility und Telearbeit</a:t>
            </a:r>
          </a:p>
          <a:p>
            <a:pPr marL="180000" indent="-180975">
              <a:spcBef>
                <a:spcPts val="0"/>
              </a:spcBef>
              <a:buClr>
                <a:srgbClr val="00549F"/>
              </a:buClr>
              <a:buFontTx/>
              <a:buChar char="•"/>
            </a:pPr>
            <a:r>
              <a:rPr lang="de-DE" sz="900" dirty="0">
                <a:solidFill>
                  <a:schemeClr val="tx2"/>
                </a:solidFill>
                <a:latin typeface="Trebuchet MS" pitchFamily="34" charset="0"/>
              </a:rPr>
              <a:t>Rainbow Enterprise: Virtuelle Meetings </a:t>
            </a:r>
          </a:p>
          <a:p>
            <a:pPr marL="180000" indent="-180975">
              <a:spcBef>
                <a:spcPts val="0"/>
              </a:spcBef>
              <a:buClr>
                <a:srgbClr val="00549F"/>
              </a:buClr>
              <a:buFontTx/>
              <a:buChar char="•"/>
            </a:pPr>
            <a:r>
              <a:rPr lang="de-DE" sz="900" dirty="0">
                <a:solidFill>
                  <a:schemeClr val="tx2"/>
                </a:solidFill>
                <a:latin typeface="Trebuchet MS" pitchFamily="34" charset="0"/>
              </a:rPr>
              <a:t>Rainbow Enterprise Einwahlpaket: </a:t>
            </a:r>
            <a:r>
              <a:rPr lang="de-DE" sz="900" dirty="0" err="1">
                <a:solidFill>
                  <a:schemeClr val="tx2"/>
                </a:solidFill>
                <a:latin typeface="Trebuchet MS" pitchFamily="34" charset="0"/>
              </a:rPr>
              <a:t>Conferencing</a:t>
            </a:r>
            <a:r>
              <a:rPr lang="de-DE" sz="900" dirty="0">
                <a:solidFill>
                  <a:schemeClr val="tx2"/>
                </a:solidFill>
                <a:latin typeface="Trebuchet MS" pitchFamily="34" charset="0"/>
              </a:rPr>
              <a:t> mit jedem Endgerät</a:t>
            </a: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719211" y="159499"/>
            <a:ext cx="6996164" cy="793751"/>
          </a:xfrm>
        </p:spPr>
        <p:txBody>
          <a:bodyPr/>
          <a:lstStyle/>
          <a:p>
            <a:r>
              <a:rPr lang="de-DE" sz="2000" dirty="0">
                <a:latin typeface="+mj-lt"/>
              </a:rPr>
              <a:t>RAINBOW ESSENTIAL</a:t>
            </a:r>
            <a:br>
              <a:rPr lang="de-DE" sz="2000" dirty="0">
                <a:latin typeface="+mj-lt"/>
              </a:rPr>
            </a:br>
            <a:r>
              <a:rPr lang="de-DE" sz="1400" b="0" dirty="0">
                <a:latin typeface="+mj-lt"/>
              </a:rPr>
              <a:t>MOBILER VIDEO- UND DATEIAUSTAUSCH FÜR ALLE. CLICK-TO-CALL MIT EINEM BUSINESS-TELEFON</a:t>
            </a:r>
            <a:endParaRPr lang="de-DE" sz="2000" dirty="0">
              <a:latin typeface="+mj-lt"/>
            </a:endParaRPr>
          </a:p>
        </p:txBody>
      </p:sp>
      <p:sp>
        <p:nvSpPr>
          <p:cNvPr id="39" name="Rectangle 38"/>
          <p:cNvSpPr/>
          <p:nvPr/>
        </p:nvSpPr>
        <p:spPr>
          <a:xfrm>
            <a:off x="1805927" y="4261008"/>
            <a:ext cx="1896806"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Mobile Video und Chat für alle</a:t>
            </a:r>
          </a:p>
        </p:txBody>
      </p:sp>
      <p:sp>
        <p:nvSpPr>
          <p:cNvPr id="40" name="Rectangle 39"/>
          <p:cNvSpPr/>
          <p:nvPr/>
        </p:nvSpPr>
        <p:spPr>
          <a:xfrm>
            <a:off x="6816076"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cs typeface="Trebuchet MS"/>
              </a:rPr>
              <a:t>Click </a:t>
            </a:r>
            <a:r>
              <a:rPr lang="de-DE" sz="1100" b="1" dirty="0" err="1">
                <a:cs typeface="Trebuchet MS"/>
              </a:rPr>
              <a:t>to</a:t>
            </a:r>
            <a:r>
              <a:rPr lang="de-DE" sz="1100" b="1" dirty="0">
                <a:cs typeface="Trebuchet MS"/>
              </a:rPr>
              <a:t> </a:t>
            </a:r>
            <a:r>
              <a:rPr lang="de-DE" sz="1100" b="1" dirty="0" err="1">
                <a:cs typeface="Trebuchet MS"/>
              </a:rPr>
              <a:t>call</a:t>
            </a:r>
            <a:r>
              <a:rPr lang="de-DE" sz="1100" b="1" dirty="0">
                <a:cs typeface="Trebuchet MS"/>
              </a:rPr>
              <a:t> und Präsenz am Telefon... kostenlos</a:t>
            </a:r>
            <a:endParaRPr lang="de-DE" sz="1100" b="1" dirty="0">
              <a:latin typeface="Trebuchet MS"/>
              <a:cs typeface="Trebuchet MS"/>
            </a:endParaRPr>
          </a:p>
        </p:txBody>
      </p:sp>
      <p:sp>
        <p:nvSpPr>
          <p:cNvPr id="41" name="Rectangle 40"/>
          <p:cNvSpPr/>
          <p:nvPr/>
        </p:nvSpPr>
        <p:spPr>
          <a:xfrm>
            <a:off x="3884246" y="4261008"/>
            <a:ext cx="2790092"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cs typeface="Trebuchet MS"/>
              </a:rPr>
              <a:t>Sicher und in datenschutzfreundlichen Rechenzentren gehostet</a:t>
            </a:r>
            <a:endParaRPr lang="de-DE" sz="1100" b="1" dirty="0">
              <a:latin typeface="Trebuchet MS"/>
              <a:cs typeface="Trebuchet MS"/>
            </a:endParaRPr>
          </a:p>
        </p:txBody>
      </p:sp>
      <p:grpSp>
        <p:nvGrpSpPr>
          <p:cNvPr id="25" name="Group 35">
            <a:extLst>
              <a:ext uri="{FF2B5EF4-FFF2-40B4-BE49-F238E27FC236}">
                <a16:creationId xmlns:a16="http://schemas.microsoft.com/office/drawing/2014/main" id="{D59021D5-EEE8-4D61-A523-2E952C34EABC}"/>
              </a:ext>
            </a:extLst>
          </p:cNvPr>
          <p:cNvGrpSpPr/>
          <p:nvPr/>
        </p:nvGrpSpPr>
        <p:grpSpPr>
          <a:xfrm>
            <a:off x="8027681" y="164039"/>
            <a:ext cx="1000370" cy="221456"/>
            <a:chOff x="159196" y="6134100"/>
            <a:chExt cx="874764" cy="295275"/>
          </a:xfrm>
        </p:grpSpPr>
        <p:sp>
          <p:nvSpPr>
            <p:cNvPr id="26" name="Rounded Rectangle 36">
              <a:hlinkClick r:id="rId2"/>
              <a:extLst>
                <a:ext uri="{FF2B5EF4-FFF2-40B4-BE49-F238E27FC236}">
                  <a16:creationId xmlns:a16="http://schemas.microsoft.com/office/drawing/2014/main" id="{E00C0BF2-EF72-4E4B-AC04-E4F324D148CB}"/>
                </a:ext>
              </a:extLst>
            </p:cNvPr>
            <p:cNvSpPr/>
            <p:nvPr/>
          </p:nvSpPr>
          <p:spPr>
            <a:xfrm>
              <a:off x="159196" y="6134100"/>
              <a:ext cx="874764"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dirty="0">
                  <a:solidFill>
                    <a:schemeClr val="bg1"/>
                  </a:solidFill>
                  <a:latin typeface="Trebuchet MS" pitchFamily="34" charset="0"/>
                </a:rPr>
                <a:t>Herunterladen</a:t>
              </a:r>
            </a:p>
          </p:txBody>
        </p:sp>
        <p:grpSp>
          <p:nvGrpSpPr>
            <p:cNvPr id="27" name="Group 52">
              <a:extLst>
                <a:ext uri="{FF2B5EF4-FFF2-40B4-BE49-F238E27FC236}">
                  <a16:creationId xmlns:a16="http://schemas.microsoft.com/office/drawing/2014/main" id="{C455CCE0-B12F-4902-AC76-4D1EBA212755}"/>
                </a:ext>
              </a:extLst>
            </p:cNvPr>
            <p:cNvGrpSpPr>
              <a:grpSpLocks noChangeAspect="1"/>
            </p:cNvGrpSpPr>
            <p:nvPr/>
          </p:nvGrpSpPr>
          <p:grpSpPr>
            <a:xfrm>
              <a:off x="196910" y="6206807"/>
              <a:ext cx="140494" cy="148690"/>
              <a:chOff x="3923643" y="5762625"/>
              <a:chExt cx="468000" cy="495300"/>
            </a:xfrm>
          </p:grpSpPr>
          <p:sp>
            <p:nvSpPr>
              <p:cNvPr id="28" name="Down Arrow 38">
                <a:extLst>
                  <a:ext uri="{FF2B5EF4-FFF2-40B4-BE49-F238E27FC236}">
                    <a16:creationId xmlns:a16="http://schemas.microsoft.com/office/drawing/2014/main" id="{9D5CC5BA-39A2-4F83-9796-389B5BF28C47}"/>
                  </a:ext>
                </a:extLst>
              </p:cNvPr>
              <p:cNvSpPr/>
              <p:nvPr/>
            </p:nvSpPr>
            <p:spPr>
              <a:xfrm>
                <a:off x="3923643" y="5762625"/>
                <a:ext cx="468000" cy="46799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9" name="Straight Connector 39">
                <a:extLst>
                  <a:ext uri="{FF2B5EF4-FFF2-40B4-BE49-F238E27FC236}">
                    <a16:creationId xmlns:a16="http://schemas.microsoft.com/office/drawing/2014/main" id="{F517A812-9D55-4504-BF52-C9364C72885B}"/>
                  </a:ext>
                </a:extLst>
              </p:cNvPr>
              <p:cNvCxnSpPr/>
              <p:nvPr/>
            </p:nvCxnSpPr>
            <p:spPr>
              <a:xfrm>
                <a:off x="3923643"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31" name="Groupe 30">
            <a:extLst>
              <a:ext uri="{FF2B5EF4-FFF2-40B4-BE49-F238E27FC236}">
                <a16:creationId xmlns:a16="http://schemas.microsoft.com/office/drawing/2014/main" id="{0220584F-4602-4DC3-9176-5707F17E2664}"/>
              </a:ext>
            </a:extLst>
          </p:cNvPr>
          <p:cNvGrpSpPr/>
          <p:nvPr/>
        </p:nvGrpSpPr>
        <p:grpSpPr>
          <a:xfrm>
            <a:off x="1965119" y="969272"/>
            <a:ext cx="2438349" cy="2160351"/>
            <a:chOff x="1965119" y="859859"/>
            <a:chExt cx="2438349" cy="2160351"/>
          </a:xfrm>
        </p:grpSpPr>
        <p:pic>
          <p:nvPicPr>
            <p:cNvPr id="32" name="Picture 17" descr="A picture containing text, monitor, electronics, screen&#10;&#10;Description automatically generated">
              <a:extLst>
                <a:ext uri="{FF2B5EF4-FFF2-40B4-BE49-F238E27FC236}">
                  <a16:creationId xmlns:a16="http://schemas.microsoft.com/office/drawing/2014/main" id="{6B197071-5FCE-4E64-A597-CC63B5E45D8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65119" y="1070158"/>
              <a:ext cx="2003178" cy="1161289"/>
            </a:xfrm>
            <a:prstGeom prst="rect">
              <a:avLst/>
            </a:prstGeom>
          </p:spPr>
        </p:pic>
        <p:pic>
          <p:nvPicPr>
            <p:cNvPr id="33" name="Image 101">
              <a:extLst>
                <a:ext uri="{FF2B5EF4-FFF2-40B4-BE49-F238E27FC236}">
                  <a16:creationId xmlns:a16="http://schemas.microsoft.com/office/drawing/2014/main" id="{DAF78832-04B3-43DE-9786-F1FB05ABCE3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230683" y="1142901"/>
              <a:ext cx="1472050" cy="828028"/>
            </a:xfrm>
            <a:prstGeom prst="rect">
              <a:avLst/>
            </a:prstGeom>
          </p:spPr>
        </p:pic>
        <p:pic>
          <p:nvPicPr>
            <p:cNvPr id="34" name="Image 105">
              <a:extLst>
                <a:ext uri="{FF2B5EF4-FFF2-40B4-BE49-F238E27FC236}">
                  <a16:creationId xmlns:a16="http://schemas.microsoft.com/office/drawing/2014/main" id="{B8638A01-B859-45FA-AB5B-668D0A4190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32098" y="859859"/>
              <a:ext cx="461315" cy="461315"/>
            </a:xfrm>
            <a:prstGeom prst="rect">
              <a:avLst/>
            </a:prstGeom>
          </p:spPr>
        </p:pic>
        <p:pic>
          <p:nvPicPr>
            <p:cNvPr id="35" name="Picture 21">
              <a:extLst>
                <a:ext uri="{FF2B5EF4-FFF2-40B4-BE49-F238E27FC236}">
                  <a16:creationId xmlns:a16="http://schemas.microsoft.com/office/drawing/2014/main" id="{B3889A34-96BA-4DFB-BE1D-7874693629C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216134" y="1650802"/>
              <a:ext cx="1187334" cy="1369408"/>
            </a:xfrm>
            <a:prstGeom prst="rect">
              <a:avLst/>
            </a:prstGeom>
          </p:spPr>
        </p:pic>
        <p:cxnSp>
          <p:nvCxnSpPr>
            <p:cNvPr id="36" name="Connector: Elbow 5">
              <a:extLst>
                <a:ext uri="{FF2B5EF4-FFF2-40B4-BE49-F238E27FC236}">
                  <a16:creationId xmlns:a16="http://schemas.microsoft.com/office/drawing/2014/main" id="{CEB9217A-B6EF-4175-9238-23DD8A5F9DF6}"/>
                </a:ext>
              </a:extLst>
            </p:cNvPr>
            <p:cNvCxnSpPr>
              <a:cxnSpLocks/>
              <a:endCxn id="35" idx="1"/>
            </p:cNvCxnSpPr>
            <p:nvPr/>
          </p:nvCxnSpPr>
          <p:spPr>
            <a:xfrm rot="16200000" flipH="1">
              <a:off x="2909133" y="2028505"/>
              <a:ext cx="364576" cy="249426"/>
            </a:xfrm>
            <a:prstGeom prst="bentConnector2">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7" name="Picture 19" descr="A picture containing text, posing, different, screenshot&#10;&#10;Description automatically generated">
              <a:extLst>
                <a:ext uri="{FF2B5EF4-FFF2-40B4-BE49-F238E27FC236}">
                  <a16:creationId xmlns:a16="http://schemas.microsoft.com/office/drawing/2014/main" id="{DBE51B5C-3FE2-4BEA-B258-3284D1E21A8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980112" y="1577791"/>
              <a:ext cx="450910" cy="947481"/>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41615909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8808" y="3475193"/>
            <a:ext cx="7186794" cy="724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Leichtes und robustes Business-Telefon mit schlagfestem Bildschirm für anspruchsvolle Umgebungen (IP65) wie Werkstätten, </a:t>
            </a:r>
            <a:r>
              <a:rPr lang="de-DE" sz="900" dirty="0" err="1">
                <a:solidFill>
                  <a:schemeClr val="tx2"/>
                </a:solidFill>
                <a:latin typeface="Trebuchet MS" pitchFamily="34" charset="0"/>
              </a:rPr>
              <a:t>No</a:t>
            </a:r>
            <a:r>
              <a:rPr lang="de-DE" sz="900" dirty="0">
                <a:solidFill>
                  <a:schemeClr val="tx2"/>
                </a:solidFill>
                <a:latin typeface="Trebuchet MS" pitchFamily="34" charset="0"/>
              </a:rPr>
              <a:t>-Movement, Notfall und Schockerkennung, Alarmtaste, Lokalisierung dienste. 4.1 Bluetooth-Technologie. Energieeffizient.</a:t>
            </a:r>
          </a:p>
          <a:p>
            <a:pPr algn="just"/>
            <a:endParaRPr lang="de-DE" sz="900" dirty="0">
              <a:solidFill>
                <a:schemeClr val="tx1"/>
              </a:solidFill>
              <a:latin typeface="Trebuchet MS" pitchFamily="34" charset="0"/>
            </a:endParaRPr>
          </a:p>
          <a:p>
            <a:pPr algn="just"/>
            <a:endParaRPr lang="de-DE" sz="1000" dirty="0">
              <a:solidFill>
                <a:schemeClr val="tx1"/>
              </a:solidFill>
              <a:latin typeface="Trebuchet MS" pitchFamily="34" charset="0"/>
            </a:endParaRPr>
          </a:p>
        </p:txBody>
      </p:sp>
      <p:sp>
        <p:nvSpPr>
          <p:cNvPr id="6" name="Rectangle 5"/>
          <p:cNvSpPr/>
          <p:nvPr/>
        </p:nvSpPr>
        <p:spPr>
          <a:xfrm>
            <a:off x="5133458" y="757279"/>
            <a:ext cx="3852143" cy="2677656"/>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Robustes Business-Telefon: schockresistent, spritzwasser- und staubgeschützt, IP65-Standard.</a:t>
            </a:r>
          </a:p>
          <a:p>
            <a:pPr marL="180000" indent="-180975">
              <a:spcBef>
                <a:spcPts val="0"/>
              </a:spcBef>
              <a:buClr>
                <a:srgbClr val="00549F"/>
              </a:buClr>
              <a:buFontTx/>
              <a:buChar char="•"/>
            </a:pPr>
            <a:r>
              <a:rPr lang="de-DE" sz="900" dirty="0">
                <a:solidFill>
                  <a:schemeClr val="tx2"/>
                </a:solidFill>
                <a:latin typeface="Trebuchet MS" pitchFamily="34" charset="0"/>
              </a:rPr>
              <a:t>Alle </a:t>
            </a:r>
            <a:r>
              <a:rPr lang="de-DE" sz="900" dirty="0" err="1">
                <a:solidFill>
                  <a:schemeClr val="tx2"/>
                </a:solidFill>
                <a:latin typeface="Trebuchet MS" pitchFamily="34" charset="0"/>
              </a:rPr>
              <a:t>Unternehmenstelefoniedienste</a:t>
            </a:r>
            <a:r>
              <a:rPr lang="de-DE" sz="900" dirty="0">
                <a:solidFill>
                  <a:schemeClr val="tx2"/>
                </a:solidFill>
                <a:latin typeface="Trebuchet MS" pitchFamily="34" charset="0"/>
              </a:rPr>
              <a:t>, die auch am Arbeitsplatz verfügbar sind</a:t>
            </a:r>
          </a:p>
          <a:p>
            <a:pPr marL="180000" indent="-180975">
              <a:spcBef>
                <a:spcPts val="0"/>
              </a:spcBef>
              <a:buClr>
                <a:srgbClr val="00549F"/>
              </a:buClr>
              <a:buFontTx/>
              <a:buChar char="•"/>
            </a:pPr>
            <a:r>
              <a:rPr lang="de-DE" sz="900" dirty="0">
                <a:solidFill>
                  <a:schemeClr val="tx2"/>
                </a:solidFill>
                <a:latin typeface="Trebuchet MS" pitchFamily="34" charset="0"/>
              </a:rPr>
              <a:t>Integration von Benachrichtigungsdiensten</a:t>
            </a: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Sichere und zuverlässige mobile Sprachkommunikation in gefährlichen Umgebungen mit Explosionsrisiko</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Beleuchtete Tastatur: für Anrufe bei schlechten Lichtverhältnissen</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Alarm-, Benachrichtigungs- und Lokalisierungsdienste gekoppelt mit einem externen Alarmserver</a:t>
            </a:r>
          </a:p>
          <a:p>
            <a:pPr>
              <a:spcBef>
                <a:spcPts val="0"/>
              </a:spcBef>
              <a:buClr>
                <a:srgbClr val="00549F"/>
              </a:buClr>
            </a:pPr>
            <a:r>
              <a:rPr lang="de-DE" sz="1100" b="1" dirty="0">
                <a:latin typeface="Trebuchet MS" pitchFamily="34" charset="0"/>
              </a:rPr>
              <a:t>Optionen</a:t>
            </a:r>
          </a:p>
          <a:p>
            <a:pPr marL="180000" indent="-180975" eaLnBrk="0" hangingPunct="0">
              <a:spcBef>
                <a:spcPts val="0"/>
              </a:spcBef>
              <a:buClr>
                <a:srgbClr val="00549F"/>
              </a:buClr>
              <a:buFontTx/>
              <a:buChar char="•"/>
            </a:pPr>
            <a:r>
              <a:rPr lang="en-US" sz="900" dirty="0">
                <a:solidFill>
                  <a:schemeClr val="tx2"/>
                </a:solidFill>
                <a:latin typeface="Trebuchet MS" pitchFamily="34" charset="0"/>
              </a:rPr>
              <a:t>3BN67347AA </a:t>
            </a:r>
            <a:r>
              <a:rPr lang="en-US" sz="900" dirty="0" err="1">
                <a:solidFill>
                  <a:schemeClr val="tx2"/>
                </a:solidFill>
                <a:latin typeface="Trebuchet MS" pitchFamily="34" charset="0"/>
              </a:rPr>
              <a:t>Abreisschnur</a:t>
            </a:r>
            <a:r>
              <a:rPr lang="en-US" sz="900" dirty="0">
                <a:solidFill>
                  <a:schemeClr val="tx2"/>
                </a:solidFill>
                <a:latin typeface="Trebuchet MS" pitchFamily="34" charset="0"/>
              </a:rPr>
              <a:t> (x2)</a:t>
            </a:r>
          </a:p>
          <a:p>
            <a:pPr marL="180000" indent="-180975" eaLnBrk="0" hangingPunct="0">
              <a:spcBef>
                <a:spcPts val="0"/>
              </a:spcBef>
              <a:buClr>
                <a:srgbClr val="00549F"/>
              </a:buClr>
              <a:buFontTx/>
              <a:buChar char="•"/>
            </a:pPr>
            <a:r>
              <a:rPr lang="en-US" sz="900" dirty="0">
                <a:solidFill>
                  <a:schemeClr val="tx2"/>
                </a:solidFill>
                <a:latin typeface="Trebuchet MS" pitchFamily="34" charset="0"/>
              </a:rPr>
              <a:t>3BN67352AA </a:t>
            </a:r>
            <a:r>
              <a:rPr lang="en-US" sz="900" dirty="0" err="1">
                <a:solidFill>
                  <a:schemeClr val="tx2"/>
                </a:solidFill>
                <a:latin typeface="Trebuchet MS" pitchFamily="34" charset="0"/>
              </a:rPr>
              <a:t>Vertikale</a:t>
            </a:r>
            <a:r>
              <a:rPr lang="en-US" sz="900" dirty="0">
                <a:solidFill>
                  <a:schemeClr val="tx2"/>
                </a:solidFill>
                <a:latin typeface="Trebuchet MS" pitchFamily="34" charset="0"/>
              </a:rPr>
              <a:t> </a:t>
            </a:r>
            <a:r>
              <a:rPr lang="en-US" sz="900" dirty="0" err="1">
                <a:solidFill>
                  <a:schemeClr val="tx2"/>
                </a:solidFill>
                <a:latin typeface="Trebuchet MS" pitchFamily="34" charset="0"/>
              </a:rPr>
              <a:t>Tasche</a:t>
            </a:r>
            <a:endParaRPr lang="en-US" sz="900" dirty="0">
              <a:solidFill>
                <a:schemeClr val="tx2"/>
              </a:solidFill>
              <a:latin typeface="Trebuchet MS" pitchFamily="34" charset="0"/>
            </a:endParaRPr>
          </a:p>
          <a:p>
            <a:pPr marL="180000" indent="-180975" eaLnBrk="0" hangingPunct="0">
              <a:spcBef>
                <a:spcPts val="0"/>
              </a:spcBef>
              <a:buClr>
                <a:srgbClr val="00549F"/>
              </a:buClr>
              <a:buFontTx/>
              <a:buChar char="•"/>
            </a:pPr>
            <a:r>
              <a:rPr lang="en-US" sz="900" dirty="0">
                <a:solidFill>
                  <a:schemeClr val="tx2"/>
                </a:solidFill>
                <a:latin typeface="Trebuchet MS" pitchFamily="34" charset="0"/>
              </a:rPr>
              <a:t>3BN67346AA </a:t>
            </a:r>
            <a:r>
              <a:rPr lang="en-US" sz="900" dirty="0" err="1">
                <a:solidFill>
                  <a:schemeClr val="tx2"/>
                </a:solidFill>
                <a:latin typeface="Trebuchet MS" pitchFamily="34" charset="0"/>
              </a:rPr>
              <a:t>Duallader</a:t>
            </a:r>
            <a:r>
              <a:rPr lang="en-US" sz="900" dirty="0">
                <a:solidFill>
                  <a:schemeClr val="tx2"/>
                </a:solidFill>
                <a:latin typeface="Trebuchet MS" pitchFamily="34" charset="0"/>
              </a:rPr>
              <a:t> </a:t>
            </a:r>
            <a:r>
              <a:rPr lang="en-US" sz="900" dirty="0" err="1">
                <a:solidFill>
                  <a:schemeClr val="tx2"/>
                </a:solidFill>
                <a:latin typeface="Trebuchet MS" pitchFamily="34" charset="0"/>
              </a:rPr>
              <a:t>für</a:t>
            </a:r>
            <a:r>
              <a:rPr lang="en-US" sz="900" dirty="0">
                <a:solidFill>
                  <a:schemeClr val="tx2"/>
                </a:solidFill>
                <a:latin typeface="Trebuchet MS" pitchFamily="34" charset="0"/>
              </a:rPr>
              <a:t> 8262</a:t>
            </a:r>
          </a:p>
          <a:p>
            <a:pPr marL="180000" indent="-180975" eaLnBrk="0" hangingPunct="0">
              <a:spcBef>
                <a:spcPts val="0"/>
              </a:spcBef>
              <a:buClr>
                <a:srgbClr val="00549F"/>
              </a:buClr>
              <a:buFontTx/>
              <a:buChar char="•"/>
            </a:pPr>
            <a:r>
              <a:rPr lang="en-US" sz="900" dirty="0">
                <a:solidFill>
                  <a:schemeClr val="tx2"/>
                </a:solidFill>
                <a:latin typeface="Trebuchet MS" pitchFamily="34" charset="0"/>
              </a:rPr>
              <a:t>3BN67351AA </a:t>
            </a:r>
            <a:r>
              <a:rPr lang="en-US" sz="900" dirty="0" err="1">
                <a:solidFill>
                  <a:schemeClr val="tx2"/>
                </a:solidFill>
                <a:latin typeface="Trebuchet MS" pitchFamily="34" charset="0"/>
              </a:rPr>
              <a:t>Mehrfachlader</a:t>
            </a:r>
            <a:r>
              <a:rPr lang="en-US" sz="900" dirty="0">
                <a:solidFill>
                  <a:schemeClr val="tx2"/>
                </a:solidFill>
                <a:latin typeface="Trebuchet MS" pitchFamily="34" charset="0"/>
              </a:rPr>
              <a:t> </a:t>
            </a:r>
            <a:r>
              <a:rPr lang="en-US" sz="900" dirty="0" err="1">
                <a:solidFill>
                  <a:schemeClr val="tx2"/>
                </a:solidFill>
                <a:latin typeface="Trebuchet MS" pitchFamily="34" charset="0"/>
              </a:rPr>
              <a:t>für</a:t>
            </a:r>
            <a:r>
              <a:rPr lang="en-US" sz="900" dirty="0">
                <a:solidFill>
                  <a:schemeClr val="tx2"/>
                </a:solidFill>
                <a:latin typeface="Trebuchet MS" pitchFamily="34" charset="0"/>
              </a:rPr>
              <a:t> 8262</a:t>
            </a:r>
          </a:p>
          <a:p>
            <a:pPr marL="180000" indent="-180975" eaLnBrk="0" hangingPunct="0">
              <a:spcBef>
                <a:spcPts val="0"/>
              </a:spcBef>
              <a:buClr>
                <a:srgbClr val="00549F"/>
              </a:buClr>
              <a:buFontTx/>
              <a:buChar char="•"/>
            </a:pPr>
            <a:r>
              <a:rPr lang="en-US" sz="900" dirty="0" err="1">
                <a:solidFill>
                  <a:schemeClr val="tx2"/>
                </a:solidFill>
                <a:latin typeface="Trebuchet MS" pitchFamily="34" charset="0"/>
              </a:rPr>
              <a:t>Ersatzteile</a:t>
            </a:r>
            <a:r>
              <a:rPr lang="en-US" sz="900" dirty="0">
                <a:solidFill>
                  <a:schemeClr val="tx2"/>
                </a:solidFill>
                <a:latin typeface="Trebuchet MS" pitchFamily="34" charset="0"/>
              </a:rPr>
              <a:t> (</a:t>
            </a:r>
            <a:r>
              <a:rPr lang="en-US" sz="900" dirty="0" err="1">
                <a:solidFill>
                  <a:schemeClr val="tx2"/>
                </a:solidFill>
                <a:latin typeface="Trebuchet MS" pitchFamily="34" charset="0"/>
              </a:rPr>
              <a:t>Ladegerät</a:t>
            </a:r>
            <a:r>
              <a:rPr lang="en-US" sz="900" dirty="0">
                <a:solidFill>
                  <a:schemeClr val="tx2"/>
                </a:solidFill>
                <a:latin typeface="Trebuchet MS" pitchFamily="34" charset="0"/>
              </a:rPr>
              <a:t>, </a:t>
            </a:r>
            <a:r>
              <a:rPr lang="en-US" sz="900" dirty="0" err="1">
                <a:solidFill>
                  <a:schemeClr val="tx2"/>
                </a:solidFill>
                <a:latin typeface="Trebuchet MS" pitchFamily="34" charset="0"/>
              </a:rPr>
              <a:t>Netzteil</a:t>
            </a:r>
            <a:r>
              <a:rPr lang="en-US" sz="900" dirty="0">
                <a:solidFill>
                  <a:schemeClr val="tx2"/>
                </a:solidFill>
                <a:latin typeface="Trebuchet MS" pitchFamily="34" charset="0"/>
              </a:rPr>
              <a:t>, </a:t>
            </a:r>
            <a:r>
              <a:rPr lang="en-US" sz="900" dirty="0" err="1">
                <a:solidFill>
                  <a:schemeClr val="tx2"/>
                </a:solidFill>
                <a:latin typeface="Trebuchet MS" pitchFamily="34" charset="0"/>
              </a:rPr>
              <a:t>Zubehör</a:t>
            </a:r>
            <a:r>
              <a:rPr lang="en-US" sz="900" dirty="0">
                <a:solidFill>
                  <a:schemeClr val="tx2"/>
                </a:solidFill>
                <a:latin typeface="Trebuchet MS" pitchFamily="34" charset="0"/>
              </a:rPr>
              <a:t>)</a:t>
            </a:r>
            <a:endParaRPr lang="en-US" sz="900" dirty="0">
              <a:latin typeface="Trebuchet MS" pitchFamily="34" charset="0"/>
            </a:endParaRP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72602" y="184412"/>
            <a:ext cx="5116513" cy="522287"/>
          </a:xfrm>
        </p:spPr>
        <p:txBody>
          <a:bodyPr/>
          <a:lstStyle/>
          <a:p>
            <a:r>
              <a:rPr lang="de-DE" sz="2000" dirty="0">
                <a:latin typeface="+mj-lt"/>
              </a:rPr>
              <a:t>8262 DECT/ 8262 EX DECT</a:t>
            </a:r>
            <a:br>
              <a:rPr lang="de-DE" sz="2000" dirty="0">
                <a:latin typeface="+mj-lt"/>
              </a:rPr>
            </a:br>
            <a:r>
              <a:rPr lang="de-DE" sz="1400" dirty="0">
                <a:latin typeface="+mj-lt"/>
              </a:rPr>
              <a:t>ROBUSTES INDUSTRIE-TELEFON</a:t>
            </a:r>
            <a:endParaRPr lang="de-DE" sz="2000" dirty="0">
              <a:latin typeface="+mj-lt"/>
            </a:endParaRPr>
          </a:p>
        </p:txBody>
      </p:sp>
      <p:sp>
        <p:nvSpPr>
          <p:cNvPr id="39" name="Rectangle 38"/>
          <p:cNvSpPr/>
          <p:nvPr/>
        </p:nvSpPr>
        <p:spPr>
          <a:xfrm>
            <a:off x="1872602"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Robust und zuverlässig</a:t>
            </a:r>
          </a:p>
        </p:txBody>
      </p:sp>
      <p:sp>
        <p:nvSpPr>
          <p:cNvPr id="40" name="Rectangle 39"/>
          <p:cNvSpPr/>
          <p:nvPr/>
        </p:nvSpPr>
        <p:spPr>
          <a:xfrm>
            <a:off x="6825601"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Schutz von Arbeitern</a:t>
            </a:r>
          </a:p>
        </p:txBody>
      </p:sp>
      <p:sp>
        <p:nvSpPr>
          <p:cNvPr id="41" name="Rectangle 40"/>
          <p:cNvSpPr/>
          <p:nvPr/>
        </p:nvSpPr>
        <p:spPr>
          <a:xfrm>
            <a:off x="4344414"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Alarme, Benachrichtigung, Geo-Location-Integration</a:t>
            </a:r>
          </a:p>
        </p:txBody>
      </p:sp>
      <p:grpSp>
        <p:nvGrpSpPr>
          <p:cNvPr id="2" name="Groupe 1"/>
          <p:cNvGrpSpPr/>
          <p:nvPr/>
        </p:nvGrpSpPr>
        <p:grpSpPr>
          <a:xfrm>
            <a:off x="1984779" y="860166"/>
            <a:ext cx="2957619" cy="2170773"/>
            <a:chOff x="2035972" y="791051"/>
            <a:chExt cx="2957619" cy="2170773"/>
          </a:xfrm>
        </p:grpSpPr>
        <p:pic>
          <p:nvPicPr>
            <p:cNvPr id="29" name="Picture 1" descr="D:\Users\cjapiot\Pictures\MARKETING PHOTOS\product\dect_wlan\8262\8262_DECT_dualcharger_idle_f_r.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01844" y="998326"/>
              <a:ext cx="561331" cy="994436"/>
            </a:xfrm>
            <a:prstGeom prst="rect">
              <a:avLst/>
            </a:prstGeom>
            <a:noFill/>
          </p:spPr>
        </p:pic>
        <p:pic>
          <p:nvPicPr>
            <p:cNvPr id="31" name="Picture 2" descr="D:\Users\cjapiot\Pictures\MARKETING PHOTOS\product\dect_wlan\8262\8262_DECT_idle_f.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48683" y="791051"/>
              <a:ext cx="902342" cy="2170773"/>
            </a:xfrm>
            <a:prstGeom prst="rect">
              <a:avLst/>
            </a:prstGeom>
            <a:noFill/>
          </p:spPr>
        </p:pic>
        <p:pic>
          <p:nvPicPr>
            <p:cNvPr id="32" name="Picture 2" descr="https://upload.wikimedia.org/wikipedia/commons/thumb/d/da/Bluetooth.svg/512px-Bluetooth.svg.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89457" y="952172"/>
              <a:ext cx="259226" cy="395421"/>
            </a:xfrm>
            <a:prstGeom prst="rect">
              <a:avLst/>
            </a:prstGeom>
            <a:noFill/>
          </p:spPr>
        </p:pic>
        <p:pic>
          <p:nvPicPr>
            <p:cNvPr id="33"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35972" y="1643240"/>
              <a:ext cx="447592" cy="449530"/>
            </a:xfrm>
            <a:prstGeom prst="ellipse">
              <a:avLst/>
            </a:prstGeom>
            <a:noFill/>
            <a:ln w="9525">
              <a:noFill/>
              <a:miter lim="800000"/>
              <a:headEnd/>
              <a:tailEnd/>
            </a:ln>
          </p:spPr>
        </p:pic>
        <p:pic>
          <p:nvPicPr>
            <p:cNvPr id="35" name="Image 56" descr="RackCharger_with8262DECT_idle_f_l.png"/>
            <p:cNvPicPr>
              <a:picLocks noChangeAspect="1"/>
            </p:cNvPicPr>
            <p:nvPr/>
          </p:nvPicPr>
          <p:blipFill>
            <a:blip r:embed="rId6" cstate="email"/>
            <a:stretch>
              <a:fillRect/>
            </a:stretch>
          </p:blipFill>
          <p:spPr>
            <a:xfrm>
              <a:off x="3296209" y="1828731"/>
              <a:ext cx="1697382" cy="1133093"/>
            </a:xfrm>
            <a:prstGeom prst="rect">
              <a:avLst/>
            </a:prstGeom>
          </p:spPr>
        </p:pic>
      </p:grpSp>
      <p:sp>
        <p:nvSpPr>
          <p:cNvPr id="21" name="Rectangle 20">
            <a:extLst>
              <a:ext uri="{FF2B5EF4-FFF2-40B4-BE49-F238E27FC236}">
                <a16:creationId xmlns:a16="http://schemas.microsoft.com/office/drawing/2014/main" id="{4CBE6D80-B423-4C23-9639-7C637FE733F0}"/>
              </a:ext>
            </a:extLst>
          </p:cNvPr>
          <p:cNvSpPr/>
          <p:nvPr/>
        </p:nvSpPr>
        <p:spPr>
          <a:xfrm>
            <a:off x="2165192" y="2968194"/>
            <a:ext cx="1426994" cy="400110"/>
          </a:xfrm>
          <a:prstGeom prst="rect">
            <a:avLst/>
          </a:prstGeom>
        </p:spPr>
        <p:txBody>
          <a:bodyPr wrap="none">
            <a:spAutoFit/>
          </a:bodyPr>
          <a:lstStyle/>
          <a:p>
            <a:r>
              <a:rPr lang="en-GB" sz="1000" dirty="0"/>
              <a:t>3BN67345AA (8262)</a:t>
            </a:r>
          </a:p>
          <a:p>
            <a:r>
              <a:rPr lang="en-GB" sz="1000" dirty="0"/>
              <a:t>3BN67360AA (8262Ex)</a:t>
            </a:r>
          </a:p>
        </p:txBody>
      </p:sp>
      <p:grpSp>
        <p:nvGrpSpPr>
          <p:cNvPr id="22" name="Group 35">
            <a:extLst>
              <a:ext uri="{FF2B5EF4-FFF2-40B4-BE49-F238E27FC236}">
                <a16:creationId xmlns:a16="http://schemas.microsoft.com/office/drawing/2014/main" id="{32EF4757-3299-4323-A41F-E293F16CBCBC}"/>
              </a:ext>
            </a:extLst>
          </p:cNvPr>
          <p:cNvGrpSpPr/>
          <p:nvPr/>
        </p:nvGrpSpPr>
        <p:grpSpPr>
          <a:xfrm>
            <a:off x="7975205" y="160187"/>
            <a:ext cx="999320" cy="221456"/>
            <a:chOff x="219075" y="6134100"/>
            <a:chExt cx="957263" cy="295275"/>
          </a:xfrm>
        </p:grpSpPr>
        <p:sp>
          <p:nvSpPr>
            <p:cNvPr id="23" name="Rounded Rectangle 36">
              <a:hlinkClick r:id="rId7"/>
              <a:extLst>
                <a:ext uri="{FF2B5EF4-FFF2-40B4-BE49-F238E27FC236}">
                  <a16:creationId xmlns:a16="http://schemas.microsoft.com/office/drawing/2014/main" id="{D6FAC2DE-5993-4487-A8ED-EBDB2DFB76A5}"/>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24" name="Group 52">
              <a:extLst>
                <a:ext uri="{FF2B5EF4-FFF2-40B4-BE49-F238E27FC236}">
                  <a16:creationId xmlns:a16="http://schemas.microsoft.com/office/drawing/2014/main" id="{B903945D-8376-4CF4-BD31-E30E624B363D}"/>
                </a:ext>
              </a:extLst>
            </p:cNvPr>
            <p:cNvGrpSpPr>
              <a:grpSpLocks noChangeAspect="1"/>
            </p:cNvGrpSpPr>
            <p:nvPr/>
          </p:nvGrpSpPr>
          <p:grpSpPr>
            <a:xfrm>
              <a:off x="285750" y="6206807"/>
              <a:ext cx="140494" cy="148690"/>
              <a:chOff x="4219575" y="5762625"/>
              <a:chExt cx="468000" cy="495300"/>
            </a:xfrm>
          </p:grpSpPr>
          <p:sp>
            <p:nvSpPr>
              <p:cNvPr id="25" name="Down Arrow 38">
                <a:extLst>
                  <a:ext uri="{FF2B5EF4-FFF2-40B4-BE49-F238E27FC236}">
                    <a16:creationId xmlns:a16="http://schemas.microsoft.com/office/drawing/2014/main" id="{69C3A6F1-AE8C-4E9A-87A1-3353B303AF85}"/>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Straight Connector 39">
                <a:extLst>
                  <a:ext uri="{FF2B5EF4-FFF2-40B4-BE49-F238E27FC236}">
                    <a16:creationId xmlns:a16="http://schemas.microsoft.com/office/drawing/2014/main" id="{954FF149-C84E-486A-92E3-473873EA4BE5}"/>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7" name="Rectangle 26">
            <a:extLst>
              <a:ext uri="{FF2B5EF4-FFF2-40B4-BE49-F238E27FC236}">
                <a16:creationId xmlns:a16="http://schemas.microsoft.com/office/drawing/2014/main" id="{24A63D15-AB48-422B-8C9F-861C95F0A152}"/>
              </a:ext>
            </a:extLst>
          </p:cNvPr>
          <p:cNvSpPr/>
          <p:nvPr/>
        </p:nvSpPr>
        <p:spPr>
          <a:xfrm>
            <a:off x="2058567" y="1349015"/>
            <a:ext cx="383438" cy="261610"/>
          </a:xfrm>
          <a:prstGeom prst="rect">
            <a:avLst/>
          </a:prstGeom>
        </p:spPr>
        <p:txBody>
          <a:bodyPr wrap="none">
            <a:spAutoFit/>
          </a:bodyPr>
          <a:lstStyle/>
          <a:p>
            <a:r>
              <a:rPr lang="en-US" sz="1100" dirty="0">
                <a:solidFill>
                  <a:schemeClr val="tx2">
                    <a:lumMod val="50000"/>
                  </a:schemeClr>
                </a:solidFill>
              </a:rPr>
              <a:t>4.1</a:t>
            </a:r>
            <a:endParaRPr lang="en-US" sz="1100" dirty="0"/>
          </a:p>
        </p:txBody>
      </p:sp>
    </p:spTree>
    <p:extLst>
      <p:ext uri="{BB962C8B-B14F-4D97-AF65-F5344CB8AC3E}">
        <p14:creationId xmlns:p14="http://schemas.microsoft.com/office/powerpoint/2010/main" val="316257253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1887590" y="3293499"/>
            <a:ext cx="7140461" cy="869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Bef>
                <a:spcPts val="0"/>
              </a:spcBef>
            </a:pPr>
            <a:r>
              <a:rPr lang="de-DE" sz="1200" b="1" dirty="0">
                <a:solidFill>
                  <a:schemeClr val="accent1"/>
                </a:solidFill>
                <a:latin typeface="Trebuchet MS" pitchFamily="34" charset="0"/>
              </a:rPr>
              <a:t>Kurzbeschreibung</a:t>
            </a:r>
            <a:r>
              <a:rPr lang="de-DE" sz="1200" dirty="0">
                <a:solidFill>
                  <a:schemeClr val="accent1"/>
                </a:solidFill>
                <a:latin typeface="Trebuchet MS" pitchFamily="34" charset="0"/>
              </a:rPr>
              <a:t> </a:t>
            </a:r>
          </a:p>
          <a:p>
            <a:pPr algn="just">
              <a:spcBef>
                <a:spcPts val="0"/>
              </a:spcBef>
            </a:pPr>
            <a:r>
              <a:rPr lang="de-DE" sz="900" dirty="0">
                <a:solidFill>
                  <a:schemeClr val="tx2"/>
                </a:solidFill>
                <a:latin typeface="Trebuchet MS" pitchFamily="34" charset="0"/>
              </a:rPr>
              <a:t>Bequemes und leicht zu reinigendes Gerät, ideal für die vertikale Gesundheitspflege. Antibakterielles Design: Linse, Kunststoff und Gummi sind mikrobakteriell behandelt. Hintergrundbeleuchtete Tastatur durch Membran geschützt (keine Zwischenräume). Robustes IP65-Handgerät, widersteht einem Fall aus 2 Metern Höhe auf Beton (Freifalltestprotokoll). Großer Farbbildschirm. 3,5-mm-Headset-Buchsenanschluss, Freisprechmodus und Vibrator. 20 Stunden Sprechzeit, 3 Stunden Ladezeit.</a:t>
            </a:r>
          </a:p>
        </p:txBody>
      </p:sp>
      <p:sp>
        <p:nvSpPr>
          <p:cNvPr id="6" name="Rectangle 5"/>
          <p:cNvSpPr/>
          <p:nvPr/>
        </p:nvSpPr>
        <p:spPr>
          <a:xfrm>
            <a:off x="5191935" y="877378"/>
            <a:ext cx="3776482" cy="2677656"/>
          </a:xfrm>
          <a:prstGeom prst="rect">
            <a:avLst/>
          </a:prstGeom>
        </p:spPr>
        <p:txBody>
          <a:bodyPr wrap="square">
            <a:spAutoFit/>
          </a:bodyPr>
          <a:lstStyle/>
          <a:p>
            <a:pPr>
              <a:spcBef>
                <a:spcPts val="0"/>
              </a:spcBef>
              <a:buClr>
                <a:srgbClr val="00549F"/>
              </a:buClr>
            </a:pPr>
            <a:r>
              <a:rPr lang="de-DE" sz="1100" b="1" dirty="0">
                <a:solidFill>
                  <a:schemeClr val="accent1"/>
                </a:solidFill>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rPr>
              <a:t>Alle geschäftlichen </a:t>
            </a:r>
            <a:r>
              <a:rPr lang="de-DE" sz="900" dirty="0" err="1">
                <a:solidFill>
                  <a:schemeClr val="tx2"/>
                </a:solidFill>
              </a:rPr>
              <a:t>Telefoniedienste</a:t>
            </a:r>
            <a:r>
              <a:rPr lang="de-DE" sz="900" dirty="0">
                <a:solidFill>
                  <a:schemeClr val="tx2"/>
                </a:solidFill>
              </a:rPr>
              <a:t> wie am Schreibtisch</a:t>
            </a:r>
          </a:p>
          <a:p>
            <a:pPr marL="180000" indent="-180975">
              <a:spcBef>
                <a:spcPts val="0"/>
              </a:spcBef>
              <a:buClr>
                <a:srgbClr val="00549F"/>
              </a:buClr>
              <a:buFontTx/>
              <a:buChar char="•"/>
            </a:pPr>
            <a:r>
              <a:rPr lang="de-DE" sz="900" dirty="0">
                <a:solidFill>
                  <a:schemeClr val="tx2"/>
                </a:solidFill>
              </a:rPr>
              <a:t>Antibakterielle Kunststoffe, Linsen und Gummi</a:t>
            </a:r>
          </a:p>
          <a:p>
            <a:pPr marL="180000" indent="-180975">
              <a:spcBef>
                <a:spcPts val="0"/>
              </a:spcBef>
              <a:buClr>
                <a:srgbClr val="00549F"/>
              </a:buClr>
              <a:buFontTx/>
              <a:buChar char="•"/>
            </a:pPr>
            <a:r>
              <a:rPr lang="de-DE" sz="900" dirty="0">
                <a:solidFill>
                  <a:schemeClr val="tx2"/>
                </a:solidFill>
              </a:rPr>
              <a:t>Robustes IP65-Mobilteil</a:t>
            </a:r>
          </a:p>
          <a:p>
            <a:pPr marL="180000" indent="-180975">
              <a:spcBef>
                <a:spcPts val="0"/>
              </a:spcBef>
              <a:buClr>
                <a:srgbClr val="00549F"/>
              </a:buClr>
              <a:buFontTx/>
              <a:buChar char="•"/>
            </a:pPr>
            <a:r>
              <a:rPr lang="de-DE" sz="900" dirty="0">
                <a:solidFill>
                  <a:schemeClr val="tx2"/>
                </a:solidFill>
              </a:rPr>
              <a:t>Großer Farbbildschirm zur Erleichterung des Lesens</a:t>
            </a: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a:spcBef>
                <a:spcPts val="0"/>
              </a:spcBef>
              <a:buClr>
                <a:srgbClr val="00549F"/>
              </a:buClr>
              <a:buFontTx/>
              <a:buChar char="•"/>
              <a:defRPr/>
            </a:pPr>
            <a:r>
              <a:rPr lang="de-DE" sz="900" dirty="0">
                <a:solidFill>
                  <a:schemeClr val="tx2"/>
                </a:solidFill>
              </a:rPr>
              <a:t>Digitale DECT- und IP-DECT-Konnektivität </a:t>
            </a:r>
          </a:p>
          <a:p>
            <a:pPr marL="180000" indent="-180975">
              <a:spcBef>
                <a:spcPts val="0"/>
              </a:spcBef>
              <a:buClr>
                <a:srgbClr val="00549F"/>
              </a:buClr>
              <a:buFontTx/>
              <a:buChar char="•"/>
              <a:defRPr/>
            </a:pPr>
            <a:r>
              <a:rPr lang="de-DE" sz="900" dirty="0">
                <a:solidFill>
                  <a:schemeClr val="tx2"/>
                </a:solidFill>
              </a:rPr>
              <a:t>Leicht zu reinigen: Tastatur durch Membran geschützt</a:t>
            </a:r>
          </a:p>
          <a:p>
            <a:pPr marL="180000" indent="-180975">
              <a:spcBef>
                <a:spcPts val="0"/>
              </a:spcBef>
              <a:buClr>
                <a:srgbClr val="00549F"/>
              </a:buClr>
              <a:buFontTx/>
              <a:buChar char="•"/>
              <a:defRPr/>
            </a:pPr>
            <a:r>
              <a:rPr lang="de-DE" sz="900" dirty="0">
                <a:solidFill>
                  <a:schemeClr val="tx2"/>
                </a:solidFill>
              </a:rPr>
              <a:t>Lange Gesprächszeit: 20h</a:t>
            </a:r>
          </a:p>
          <a:p>
            <a:pPr>
              <a:spcBef>
                <a:spcPts val="0"/>
              </a:spcBef>
              <a:buClr>
                <a:srgbClr val="00549F"/>
              </a:buClr>
              <a:defRPr/>
            </a:pPr>
            <a:r>
              <a:rPr lang="de-DE" sz="1100" b="1" dirty="0">
                <a:solidFill>
                  <a:schemeClr val="accent1"/>
                </a:solidFill>
                <a:latin typeface="Trebuchet MS" pitchFamily="34" charset="0"/>
              </a:rPr>
              <a:t>Optionen</a:t>
            </a:r>
          </a:p>
          <a:p>
            <a:pPr marL="180000" indent="-180975">
              <a:spcBef>
                <a:spcPts val="0"/>
              </a:spcBef>
              <a:buClr>
                <a:srgbClr val="00549F"/>
              </a:buClr>
              <a:buFontTx/>
              <a:buChar char="•"/>
            </a:pPr>
            <a:r>
              <a:rPr lang="de-DE" sz="900" dirty="0">
                <a:solidFill>
                  <a:schemeClr val="tx2"/>
                </a:solidFill>
              </a:rPr>
              <a:t>3BN67371AA Tischladegerät</a:t>
            </a:r>
          </a:p>
          <a:p>
            <a:pPr marL="180000" indent="-180975">
              <a:spcBef>
                <a:spcPts val="0"/>
              </a:spcBef>
              <a:buClr>
                <a:srgbClr val="00549F"/>
              </a:buClr>
              <a:buFontTx/>
              <a:buChar char="•"/>
            </a:pPr>
            <a:r>
              <a:rPr lang="de-DE" sz="900" dirty="0">
                <a:solidFill>
                  <a:schemeClr val="tx2"/>
                </a:solidFill>
              </a:rPr>
              <a:t>3BN67372AA Duales Tischladegerät</a:t>
            </a:r>
          </a:p>
          <a:p>
            <a:pPr marL="180000" indent="-180975">
              <a:spcBef>
                <a:spcPts val="0"/>
              </a:spcBef>
              <a:buClr>
                <a:srgbClr val="00549F"/>
              </a:buClr>
              <a:buFontTx/>
              <a:buChar char="•"/>
            </a:pPr>
            <a:r>
              <a:rPr lang="de-DE" sz="900" dirty="0">
                <a:solidFill>
                  <a:schemeClr val="tx2"/>
                </a:solidFill>
              </a:rPr>
              <a:t>3BN67382AA DECT-Mobilteil-Ladestation</a:t>
            </a:r>
          </a:p>
          <a:p>
            <a:pPr marL="180000" indent="-180975">
              <a:spcBef>
                <a:spcPts val="0"/>
              </a:spcBef>
              <a:buClr>
                <a:srgbClr val="00549F"/>
              </a:buClr>
              <a:buFontTx/>
              <a:buChar char="•"/>
            </a:pPr>
            <a:r>
              <a:rPr lang="de-DE" sz="900" dirty="0">
                <a:solidFill>
                  <a:schemeClr val="tx2"/>
                </a:solidFill>
              </a:rPr>
              <a:t>3BN67373AA Vertikaler Tasche</a:t>
            </a:r>
          </a:p>
          <a:p>
            <a:pPr marL="180000" indent="-180975">
              <a:spcBef>
                <a:spcPts val="0"/>
              </a:spcBef>
              <a:buClr>
                <a:srgbClr val="00549F"/>
              </a:buClr>
              <a:buFontTx/>
              <a:buChar char="•"/>
            </a:pPr>
            <a:r>
              <a:rPr lang="de-DE" sz="900" dirty="0">
                <a:solidFill>
                  <a:schemeClr val="tx2"/>
                </a:solidFill>
              </a:rPr>
              <a:t>3BN67374AA Gürtelclip</a:t>
            </a:r>
          </a:p>
          <a:p>
            <a:pPr marL="180000" indent="-180975">
              <a:spcBef>
                <a:spcPts val="0"/>
              </a:spcBef>
              <a:buClr>
                <a:srgbClr val="00549F"/>
              </a:buClr>
              <a:buFontTx/>
              <a:buChar char="•"/>
            </a:pPr>
            <a:r>
              <a:rPr lang="de-DE" sz="900" dirty="0">
                <a:solidFill>
                  <a:schemeClr val="tx2"/>
                </a:solidFill>
              </a:rPr>
              <a:t>3BN67375AA Drehbarere Clip</a:t>
            </a:r>
          </a:p>
          <a:p>
            <a:pPr marL="180000" indent="-180975">
              <a:spcBef>
                <a:spcPts val="0"/>
              </a:spcBef>
              <a:buClr>
                <a:srgbClr val="00549F"/>
              </a:buClr>
              <a:buFontTx/>
              <a:buChar char="•"/>
            </a:pPr>
            <a:r>
              <a:rPr lang="de-DE" sz="900" dirty="0">
                <a:solidFill>
                  <a:schemeClr val="tx2"/>
                </a:solidFill>
              </a:rPr>
              <a:t>3BN67376AA Gürtelclip-Abdeckung</a:t>
            </a:r>
          </a:p>
          <a:p>
            <a:pPr marL="180000" indent="-180975">
              <a:spcBef>
                <a:spcPts val="0"/>
              </a:spcBef>
              <a:buClr>
                <a:srgbClr val="00549F"/>
              </a:buClr>
              <a:buFontTx/>
              <a:buChar char="•"/>
            </a:pPr>
            <a:r>
              <a:rPr lang="de-DE" sz="900" dirty="0">
                <a:solidFill>
                  <a:schemeClr val="tx2"/>
                </a:solidFill>
              </a:rPr>
              <a:t>3BN67332AA Batterie</a:t>
            </a:r>
          </a:p>
        </p:txBody>
      </p:sp>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a:solidFill>
                <a:schemeClr val="accent1"/>
              </a:solidFill>
              <a:latin typeface="Trebuchet MS" pitchFamily="34" charset="0"/>
            </a:endParaRPr>
          </a:p>
        </p:txBody>
      </p:sp>
      <p:sp>
        <p:nvSpPr>
          <p:cNvPr id="3" name="Text Placeholder 2"/>
          <p:cNvSpPr>
            <a:spLocks noGrp="1"/>
          </p:cNvSpPr>
          <p:nvPr>
            <p:ph type="body" sz="quarter" idx="4294967295"/>
          </p:nvPr>
        </p:nvSpPr>
        <p:spPr>
          <a:xfrm>
            <a:off x="1867030" y="174373"/>
            <a:ext cx="6731000" cy="530225"/>
          </a:xfrm>
          <a:prstGeom prst="rect">
            <a:avLst/>
          </a:prstGeom>
        </p:spPr>
        <p:txBody>
          <a:bodyPr/>
          <a:lstStyle/>
          <a:p>
            <a:pPr marL="0" indent="0">
              <a:spcBef>
                <a:spcPct val="0"/>
              </a:spcBef>
              <a:buNone/>
            </a:pPr>
            <a:r>
              <a:rPr lang="de-DE" sz="2000" dirty="0">
                <a:latin typeface="+mj-lt"/>
              </a:rPr>
              <a:t>8254 DECT HANDSET</a:t>
            </a:r>
          </a:p>
          <a:p>
            <a:pPr marL="0" indent="0">
              <a:spcBef>
                <a:spcPct val="0"/>
              </a:spcBef>
              <a:buNone/>
            </a:pPr>
            <a:r>
              <a:rPr lang="de-DE" sz="1400" dirty="0">
                <a:latin typeface="+mn-lt"/>
              </a:rPr>
              <a:t>DECT-TELEFON FÜR PFLEGEPERSONAL &amp; SERVICEPERSONAL</a:t>
            </a:r>
          </a:p>
        </p:txBody>
      </p:sp>
      <p:sp>
        <p:nvSpPr>
          <p:cNvPr id="39" name="Rectangle 38"/>
          <p:cNvSpPr/>
          <p:nvPr/>
        </p:nvSpPr>
        <p:spPr>
          <a:xfrm>
            <a:off x="1914168" y="4251215"/>
            <a:ext cx="2160000"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solidFill>
                  <a:schemeClr val="accent1"/>
                </a:solidFill>
                <a:latin typeface="Trebuchet MS"/>
                <a:cs typeface="Trebuchet MS"/>
              </a:rPr>
              <a:t>ALE-Geschäftskommunikation und Navigation</a:t>
            </a:r>
          </a:p>
        </p:txBody>
      </p:sp>
      <p:sp>
        <p:nvSpPr>
          <p:cNvPr id="40" name="Rectangle 39"/>
          <p:cNvSpPr/>
          <p:nvPr/>
        </p:nvSpPr>
        <p:spPr>
          <a:xfrm>
            <a:off x="6808417" y="4251215"/>
            <a:ext cx="2160000"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a:solidFill>
                  <a:schemeClr val="accent1"/>
                </a:solidFill>
                <a:latin typeface="Trebuchet MS"/>
                <a:cs typeface="Trebuchet MS"/>
              </a:rPr>
              <a:t>Robust IP65</a:t>
            </a:r>
          </a:p>
        </p:txBody>
      </p:sp>
      <p:sp>
        <p:nvSpPr>
          <p:cNvPr id="41" name="Rectangle 40"/>
          <p:cNvSpPr/>
          <p:nvPr/>
        </p:nvSpPr>
        <p:spPr>
          <a:xfrm>
            <a:off x="4361292" y="4251215"/>
            <a:ext cx="2160000"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a:solidFill>
                  <a:schemeClr val="accent1"/>
                </a:solidFill>
                <a:latin typeface="Trebuchet MS"/>
                <a:cs typeface="Trebuchet MS"/>
              </a:rPr>
              <a:t>Antibakterielles Gerät</a:t>
            </a:r>
          </a:p>
        </p:txBody>
      </p:sp>
      <p:pic>
        <p:nvPicPr>
          <p:cNvPr id="4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4607" y="1085852"/>
            <a:ext cx="1047536" cy="1988201"/>
          </a:xfrm>
          <a:prstGeom prst="rect">
            <a:avLst/>
          </a:prstGeom>
        </p:spPr>
      </p:pic>
      <p:pic>
        <p:nvPicPr>
          <p:cNvPr id="63"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22828" y="1371509"/>
            <a:ext cx="1389585" cy="2084377"/>
          </a:xfrm>
          <a:prstGeom prst="rect">
            <a:avLst/>
          </a:prstGeom>
        </p:spPr>
      </p:pic>
      <p:grpSp>
        <p:nvGrpSpPr>
          <p:cNvPr id="20" name="Group 19">
            <a:extLst>
              <a:ext uri="{FF2B5EF4-FFF2-40B4-BE49-F238E27FC236}">
                <a16:creationId xmlns:a16="http://schemas.microsoft.com/office/drawing/2014/main" id="{A16A3601-E151-4067-A936-0D71492908D8}"/>
              </a:ext>
            </a:extLst>
          </p:cNvPr>
          <p:cNvGrpSpPr/>
          <p:nvPr/>
        </p:nvGrpSpPr>
        <p:grpSpPr>
          <a:xfrm>
            <a:off x="7503601" y="2860848"/>
            <a:ext cx="681145" cy="727044"/>
            <a:chOff x="9649534" y="424117"/>
            <a:chExt cx="1929516" cy="1773850"/>
          </a:xfrm>
        </p:grpSpPr>
        <p:pic>
          <p:nvPicPr>
            <p:cNvPr id="21" name="Image 5">
              <a:extLst>
                <a:ext uri="{FF2B5EF4-FFF2-40B4-BE49-F238E27FC236}">
                  <a16:creationId xmlns:a16="http://schemas.microsoft.com/office/drawing/2014/main" id="{30C85793-3139-4921-8484-9FA0E102A42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49534" y="691115"/>
              <a:ext cx="1115128" cy="1271477"/>
            </a:xfrm>
            <a:prstGeom prst="rect">
              <a:avLst/>
            </a:prstGeom>
          </p:spPr>
        </p:pic>
        <p:pic>
          <p:nvPicPr>
            <p:cNvPr id="22" name="Picture 21" descr="A picture containing game&#10;&#10;Description automatically generated">
              <a:extLst>
                <a:ext uri="{FF2B5EF4-FFF2-40B4-BE49-F238E27FC236}">
                  <a16:creationId xmlns:a16="http://schemas.microsoft.com/office/drawing/2014/main" id="{EB6A38DA-203B-487E-87AD-7BE97C96550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823914" y="424117"/>
              <a:ext cx="1755136" cy="1773850"/>
            </a:xfrm>
            <a:prstGeom prst="rect">
              <a:avLst/>
            </a:prstGeom>
          </p:spPr>
        </p:pic>
      </p:grpSp>
      <p:pic>
        <p:nvPicPr>
          <p:cNvPr id="23" name="Picture 22" descr="A picture containing sitting, phone, remote, dark&#10;&#10;Description automatically generated">
            <a:extLst>
              <a:ext uri="{FF2B5EF4-FFF2-40B4-BE49-F238E27FC236}">
                <a16:creationId xmlns:a16="http://schemas.microsoft.com/office/drawing/2014/main" id="{BFA48C72-760A-4C12-B19A-EF726FDCBE9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72350" y="2138006"/>
            <a:ext cx="1232134" cy="821345"/>
          </a:xfrm>
          <a:prstGeom prst="rect">
            <a:avLst/>
          </a:prstGeom>
        </p:spPr>
      </p:pic>
      <p:pic>
        <p:nvPicPr>
          <p:cNvPr id="24" name="Image 16">
            <a:extLst>
              <a:ext uri="{FF2B5EF4-FFF2-40B4-BE49-F238E27FC236}">
                <a16:creationId xmlns:a16="http://schemas.microsoft.com/office/drawing/2014/main" id="{A679BFE7-936F-420D-A5A6-2FCC168C348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714496" y="3074053"/>
            <a:ext cx="313555" cy="438423"/>
          </a:xfrm>
          <a:prstGeom prst="rect">
            <a:avLst/>
          </a:prstGeom>
        </p:spPr>
      </p:pic>
      <p:pic>
        <p:nvPicPr>
          <p:cNvPr id="25" name="Image 6">
            <a:extLst>
              <a:ext uri="{FF2B5EF4-FFF2-40B4-BE49-F238E27FC236}">
                <a16:creationId xmlns:a16="http://schemas.microsoft.com/office/drawing/2014/main" id="{B5ED2397-B8DC-4AAA-A460-B9883C61A33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189355" y="2972420"/>
            <a:ext cx="544146" cy="571830"/>
          </a:xfrm>
          <a:prstGeom prst="rect">
            <a:avLst/>
          </a:prstGeom>
        </p:spPr>
      </p:pic>
      <p:sp>
        <p:nvSpPr>
          <p:cNvPr id="26" name="Rectangle 25">
            <a:extLst>
              <a:ext uri="{FF2B5EF4-FFF2-40B4-BE49-F238E27FC236}">
                <a16:creationId xmlns:a16="http://schemas.microsoft.com/office/drawing/2014/main" id="{E1A97693-A2A5-48FB-B789-41C77D915085}"/>
              </a:ext>
            </a:extLst>
          </p:cNvPr>
          <p:cNvSpPr/>
          <p:nvPr/>
        </p:nvSpPr>
        <p:spPr>
          <a:xfrm>
            <a:off x="2321778" y="2988020"/>
            <a:ext cx="893193" cy="246221"/>
          </a:xfrm>
          <a:prstGeom prst="rect">
            <a:avLst/>
          </a:prstGeom>
        </p:spPr>
        <p:txBody>
          <a:bodyPr wrap="none">
            <a:spAutoFit/>
          </a:bodyPr>
          <a:lstStyle/>
          <a:p>
            <a:r>
              <a:rPr lang="de-DE" sz="1000"/>
              <a:t>3BN67370AA</a:t>
            </a:r>
          </a:p>
        </p:txBody>
      </p:sp>
      <p:grpSp>
        <p:nvGrpSpPr>
          <p:cNvPr id="27" name="Group 35">
            <a:extLst>
              <a:ext uri="{FF2B5EF4-FFF2-40B4-BE49-F238E27FC236}">
                <a16:creationId xmlns:a16="http://schemas.microsoft.com/office/drawing/2014/main" id="{4E1E1AF7-0284-4A98-A4C3-67C660BAFD97}"/>
              </a:ext>
            </a:extLst>
          </p:cNvPr>
          <p:cNvGrpSpPr/>
          <p:nvPr/>
        </p:nvGrpSpPr>
        <p:grpSpPr>
          <a:xfrm>
            <a:off x="7931788" y="223271"/>
            <a:ext cx="999320" cy="221456"/>
            <a:chOff x="219075" y="6134100"/>
            <a:chExt cx="957263" cy="295275"/>
          </a:xfrm>
        </p:grpSpPr>
        <p:sp>
          <p:nvSpPr>
            <p:cNvPr id="28" name="Rounded Rectangle 36">
              <a:hlinkClick r:id="rId10"/>
              <a:extLst>
                <a:ext uri="{FF2B5EF4-FFF2-40B4-BE49-F238E27FC236}">
                  <a16:creationId xmlns:a16="http://schemas.microsoft.com/office/drawing/2014/main" id="{254299DD-DEC7-486B-9676-0B5677F475B3}"/>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a:solidFill>
                    <a:schemeClr val="bg1"/>
                  </a:solidFill>
                  <a:latin typeface="Trebuchet MS" pitchFamily="34" charset="0"/>
                </a:rPr>
                <a:t>Herunterladen</a:t>
              </a:r>
            </a:p>
          </p:txBody>
        </p:sp>
        <p:grpSp>
          <p:nvGrpSpPr>
            <p:cNvPr id="29" name="Group 52">
              <a:extLst>
                <a:ext uri="{FF2B5EF4-FFF2-40B4-BE49-F238E27FC236}">
                  <a16:creationId xmlns:a16="http://schemas.microsoft.com/office/drawing/2014/main" id="{A0DD8817-97B8-46FA-B833-CAC9B7C803D9}"/>
                </a:ext>
              </a:extLst>
            </p:cNvPr>
            <p:cNvGrpSpPr>
              <a:grpSpLocks noChangeAspect="1"/>
            </p:cNvGrpSpPr>
            <p:nvPr/>
          </p:nvGrpSpPr>
          <p:grpSpPr>
            <a:xfrm>
              <a:off x="285750" y="6206807"/>
              <a:ext cx="140494" cy="148690"/>
              <a:chOff x="4219575" y="5762625"/>
              <a:chExt cx="468000" cy="495300"/>
            </a:xfrm>
          </p:grpSpPr>
          <p:sp>
            <p:nvSpPr>
              <p:cNvPr id="30" name="Down Arrow 38">
                <a:extLst>
                  <a:ext uri="{FF2B5EF4-FFF2-40B4-BE49-F238E27FC236}">
                    <a16:creationId xmlns:a16="http://schemas.microsoft.com/office/drawing/2014/main" id="{524ED138-B65A-47A6-AC19-E7287F0914B8}"/>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31" name="Straight Connector 39">
                <a:extLst>
                  <a:ext uri="{FF2B5EF4-FFF2-40B4-BE49-F238E27FC236}">
                    <a16:creationId xmlns:a16="http://schemas.microsoft.com/office/drawing/2014/main" id="{B2B59924-C343-46D8-8BF1-59359C41B7FF}"/>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32" name="Image 31" descr="Une image contenant accessoire, boîtier, intérieur&#10;&#10;Description générée automatiquement">
            <a:extLst>
              <a:ext uri="{FF2B5EF4-FFF2-40B4-BE49-F238E27FC236}">
                <a16:creationId xmlns:a16="http://schemas.microsoft.com/office/drawing/2014/main" id="{0F60804E-987A-40CA-83AE-BFB14871C83F}"/>
              </a:ext>
            </a:extLst>
          </p:cNvPr>
          <p:cNvPicPr/>
          <p:nvPr/>
        </p:nvPicPr>
        <p:blipFill>
          <a:blip r:embed="rId11" cstate="print">
            <a:extLst>
              <a:ext uri="{28A0092B-C50C-407E-A947-70E740481C1C}">
                <a14:useLocalDpi xmlns:a14="http://schemas.microsoft.com/office/drawing/2010/main"/>
              </a:ext>
            </a:extLst>
          </a:blip>
          <a:stretch>
            <a:fillRect/>
          </a:stretch>
        </p:blipFill>
        <p:spPr>
          <a:xfrm>
            <a:off x="8226186" y="2502479"/>
            <a:ext cx="883920" cy="260350"/>
          </a:xfrm>
          <a:prstGeom prst="rect">
            <a:avLst/>
          </a:prstGeom>
        </p:spPr>
      </p:pic>
      <p:pic>
        <p:nvPicPr>
          <p:cNvPr id="33" name="Picture 3">
            <a:extLst>
              <a:ext uri="{FF2B5EF4-FFF2-40B4-BE49-F238E27FC236}">
                <a16:creationId xmlns:a16="http://schemas.microsoft.com/office/drawing/2014/main" id="{14718130-D37D-4D2E-A579-C20585E2AC1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030" y="1588218"/>
            <a:ext cx="467585" cy="469609"/>
          </a:xfrm>
          <a:prstGeom prst="ellipse">
            <a:avLst/>
          </a:prstGeom>
          <a:noFill/>
          <a:ln w="9525">
            <a:noFill/>
            <a:miter lim="800000"/>
            <a:headEnd/>
            <a:tailEnd/>
          </a:ln>
        </p:spPr>
      </p:pic>
    </p:spTree>
    <p:extLst>
      <p:ext uri="{BB962C8B-B14F-4D97-AF65-F5344CB8AC3E}">
        <p14:creationId xmlns:p14="http://schemas.microsoft.com/office/powerpoint/2010/main" val="2251457118"/>
      </p:ext>
    </p:extLst>
  </p:cSld>
  <p:clrMapOvr>
    <a:overrideClrMapping bg1="lt1" tx1="dk1" bg2="lt2" tx2="dk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0426" y="3564006"/>
            <a:ext cx="7406340" cy="869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100" dirty="0">
                <a:solidFill>
                  <a:schemeClr val="accent1"/>
                </a:solidFill>
                <a:latin typeface="Trebuchet MS" pitchFamily="34" charset="0"/>
              </a:rPr>
              <a:t>Kurze Beschreibung</a:t>
            </a:r>
          </a:p>
          <a:p>
            <a:pPr algn="just"/>
            <a:r>
              <a:rPr lang="en-US" sz="900" dirty="0" err="1">
                <a:solidFill>
                  <a:schemeClr val="tx2"/>
                </a:solidFill>
                <a:latin typeface="Trebuchet MS" pitchFamily="34" charset="0"/>
              </a:rPr>
              <a:t>Robustes</a:t>
            </a:r>
            <a:r>
              <a:rPr lang="en-US" sz="900" dirty="0">
                <a:solidFill>
                  <a:schemeClr val="tx2"/>
                </a:solidFill>
                <a:latin typeface="Trebuchet MS" pitchFamily="34" charset="0"/>
              </a:rPr>
              <a:t> und </a:t>
            </a:r>
            <a:r>
              <a:rPr lang="en-US" sz="900" dirty="0" err="1">
                <a:solidFill>
                  <a:schemeClr val="tx2"/>
                </a:solidFill>
                <a:latin typeface="Trebuchet MS" pitchFamily="34" charset="0"/>
              </a:rPr>
              <a:t>elegantes</a:t>
            </a:r>
            <a:r>
              <a:rPr lang="en-US" sz="900" dirty="0">
                <a:solidFill>
                  <a:schemeClr val="tx2"/>
                </a:solidFill>
                <a:latin typeface="Trebuchet MS" pitchFamily="34" charset="0"/>
              </a:rPr>
              <a:t> </a:t>
            </a:r>
            <a:r>
              <a:rPr lang="en-US" sz="900" dirty="0" err="1">
                <a:solidFill>
                  <a:schemeClr val="tx2"/>
                </a:solidFill>
                <a:latin typeface="Trebuchet MS" pitchFamily="34" charset="0"/>
              </a:rPr>
              <a:t>Gerät</a:t>
            </a:r>
            <a:r>
              <a:rPr lang="en-US" sz="900" dirty="0">
                <a:solidFill>
                  <a:schemeClr val="tx2"/>
                </a:solidFill>
                <a:latin typeface="Trebuchet MS" pitchFamily="34" charset="0"/>
              </a:rPr>
              <a:t>, das sich häufig reinigen lässt. Beleuchtetes Tastenfeld und großer 2,4-Zoll-Farbbildschirm. 4-Wege-Navigationstaste zum einfachen Navigieren oder schnellen Tätigen eines Anrufs. Automatische Verstärkungsregelung (AGC) für Audiokomfort auch in lauter Umgebung. Freisprechmodus und Headset für Audiokomfort, Headset über 3,5-mm-Klinkenanschluss und Bluetooth 4.2. Geolokalisierung über Bluetooth BTLE Beacons. Alarme und Benachrichtigungen. 17 Stunden Gesprächszeit, 3 Stunden Ladezeit.</a:t>
            </a:r>
          </a:p>
        </p:txBody>
      </p:sp>
      <p:sp>
        <p:nvSpPr>
          <p:cNvPr id="6" name="Rectangle 5"/>
          <p:cNvSpPr/>
          <p:nvPr/>
        </p:nvSpPr>
        <p:spPr>
          <a:xfrm>
            <a:off x="4922729" y="708487"/>
            <a:ext cx="4172874" cy="3231654"/>
          </a:xfrm>
          <a:prstGeom prst="rect">
            <a:avLst/>
          </a:prstGeom>
        </p:spPr>
        <p:txBody>
          <a:bodyPr wrap="square">
            <a:spAutoFit/>
          </a:bodyPr>
          <a:lstStyle/>
          <a:p>
            <a:pPr>
              <a:spcBef>
                <a:spcPts val="0"/>
              </a:spcBef>
              <a:buClr>
                <a:srgbClr val="00549F"/>
              </a:buClr>
            </a:pPr>
            <a:r>
              <a:rPr lang="de-DE" sz="1100" b="1" dirty="0">
                <a:solidFill>
                  <a:schemeClr val="accent1"/>
                </a:solidFill>
                <a:latin typeface="Trebuchet MS" pitchFamily="34" charset="0"/>
              </a:rPr>
              <a:t>Was unsere Kunden schätzen</a:t>
            </a:r>
          </a:p>
          <a:p>
            <a:pPr marL="180000" indent="-180975">
              <a:buClr>
                <a:srgbClr val="00549F"/>
              </a:buClr>
              <a:buFontTx/>
              <a:buChar char="•"/>
            </a:pPr>
            <a:r>
              <a:rPr lang="en-US" sz="900" dirty="0">
                <a:solidFill>
                  <a:schemeClr val="tx2"/>
                </a:solidFill>
              </a:rPr>
              <a:t>Alle ALE-Telefondienste für Unternehmen, genau wie im Büro</a:t>
            </a:r>
          </a:p>
          <a:p>
            <a:pPr marL="180000" indent="-180975">
              <a:buClr>
                <a:srgbClr val="00549F"/>
              </a:buClr>
              <a:buFontTx/>
              <a:buChar char="•"/>
            </a:pPr>
            <a:r>
              <a:rPr lang="en-US" sz="900" dirty="0">
                <a:solidFill>
                  <a:schemeClr val="tx2"/>
                </a:solidFill>
              </a:rPr>
              <a:t>Großes hintergrundbeleuchtetes Display zum einfachen Ablesen, Bluetooth-Headset</a:t>
            </a:r>
          </a:p>
          <a:p>
            <a:pPr marL="180000" indent="-180975">
              <a:buClr>
                <a:srgbClr val="00549F"/>
              </a:buClr>
              <a:buFontTx/>
              <a:buChar char="•"/>
            </a:pPr>
            <a:r>
              <a:rPr lang="en-US" sz="900" dirty="0">
                <a:solidFill>
                  <a:schemeClr val="tx2"/>
                </a:solidFill>
              </a:rPr>
              <a:t>Anti-Rutsch-Beschichtung</a:t>
            </a:r>
          </a:p>
          <a:p>
            <a:pPr marL="180000" indent="-180975">
              <a:buClr>
                <a:srgbClr val="00549F"/>
              </a:buClr>
              <a:buFontTx/>
              <a:buChar char="•"/>
            </a:pPr>
            <a:r>
              <a:rPr lang="en-US" sz="900" dirty="0">
                <a:solidFill>
                  <a:schemeClr val="tx2"/>
                </a:solidFill>
              </a:rPr>
              <a:t>Benachrichtigungen zum Gesundheitswesen, Alarme. Geolokalisierung</a:t>
            </a:r>
          </a:p>
          <a:p>
            <a:pPr marL="180000" indent="-180975">
              <a:buClr>
                <a:srgbClr val="00549F"/>
              </a:buClr>
              <a:buFontTx/>
              <a:buChar char="•"/>
            </a:pPr>
            <a:r>
              <a:rPr lang="en-US" sz="900" dirty="0" err="1">
                <a:solidFill>
                  <a:schemeClr val="tx2"/>
                </a:solidFill>
              </a:rPr>
              <a:t>Robustes</a:t>
            </a:r>
            <a:r>
              <a:rPr lang="en-US" sz="900" dirty="0">
                <a:solidFill>
                  <a:schemeClr val="tx2"/>
                </a:solidFill>
              </a:rPr>
              <a:t> </a:t>
            </a:r>
            <a:r>
              <a:rPr lang="en-US" sz="900" dirty="0" err="1">
                <a:solidFill>
                  <a:schemeClr val="tx2"/>
                </a:solidFill>
              </a:rPr>
              <a:t>Gerät</a:t>
            </a:r>
            <a:r>
              <a:rPr lang="en-US" sz="900" dirty="0">
                <a:solidFill>
                  <a:schemeClr val="tx2"/>
                </a:solidFill>
              </a:rPr>
              <a:t> und Gürtelclip</a:t>
            </a: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a:buClr>
                <a:srgbClr val="00549F"/>
              </a:buClr>
              <a:buFontTx/>
              <a:buChar char="•"/>
              <a:defRPr/>
            </a:pPr>
            <a:r>
              <a:rPr lang="en-US" sz="900" dirty="0" err="1">
                <a:solidFill>
                  <a:schemeClr val="tx2"/>
                </a:solidFill>
              </a:rPr>
              <a:t>Digitale</a:t>
            </a:r>
            <a:r>
              <a:rPr lang="en-US" sz="900" dirty="0">
                <a:solidFill>
                  <a:schemeClr val="tx2"/>
                </a:solidFill>
              </a:rPr>
              <a:t> DECT- und IP-DECT-Konnektivität</a:t>
            </a:r>
          </a:p>
          <a:p>
            <a:pPr marL="180000" indent="-180975">
              <a:buClr>
                <a:srgbClr val="00549F"/>
              </a:buClr>
              <a:buFontTx/>
              <a:buChar char="•"/>
              <a:defRPr/>
            </a:pPr>
            <a:r>
              <a:rPr lang="en-US" sz="900" dirty="0">
                <a:solidFill>
                  <a:schemeClr val="tx2"/>
                </a:solidFill>
              </a:rPr>
              <a:t>Alarmtaste an der Oberseite, BTLE-Geolokalisierung, Benachrichtigungen (erfordert externen Alarm- und Benachrichtigungsserver)</a:t>
            </a:r>
          </a:p>
          <a:p>
            <a:pPr marL="180000" indent="-180975">
              <a:buClr>
                <a:srgbClr val="00549F"/>
              </a:buClr>
              <a:buFontTx/>
              <a:buChar char="•"/>
              <a:defRPr/>
            </a:pPr>
            <a:r>
              <a:rPr lang="en-US" sz="900" dirty="0">
                <a:solidFill>
                  <a:schemeClr val="tx2"/>
                </a:solidFill>
              </a:rPr>
              <a:t>Headset über Bluetooth und Klinkenanschluss</a:t>
            </a:r>
          </a:p>
          <a:p>
            <a:pPr marL="180000" indent="-180975">
              <a:buClr>
                <a:srgbClr val="00549F"/>
              </a:buClr>
              <a:buFontTx/>
              <a:buChar char="•"/>
              <a:defRPr/>
            </a:pPr>
            <a:r>
              <a:rPr lang="en-US" sz="900" dirty="0">
                <a:solidFill>
                  <a:schemeClr val="tx2"/>
                </a:solidFill>
              </a:rPr>
              <a:t>Komfortabler Klang auch in lauten </a:t>
            </a:r>
            <a:r>
              <a:rPr lang="en-US" sz="900" dirty="0" err="1">
                <a:solidFill>
                  <a:schemeClr val="tx2"/>
                </a:solidFill>
              </a:rPr>
              <a:t>Umgebungen</a:t>
            </a:r>
            <a:r>
              <a:rPr lang="en-US" sz="900" dirty="0">
                <a:solidFill>
                  <a:schemeClr val="tx2"/>
                </a:solidFill>
              </a:rPr>
              <a:t> </a:t>
            </a:r>
          </a:p>
          <a:p>
            <a:pPr>
              <a:buClr>
                <a:srgbClr val="00549F"/>
              </a:buClr>
              <a:defRPr/>
            </a:pPr>
            <a:r>
              <a:rPr lang="de-DE" sz="1100" b="1" dirty="0">
                <a:solidFill>
                  <a:schemeClr val="accent1"/>
                </a:solidFill>
                <a:latin typeface="Trebuchet MS" pitchFamily="34" charset="0"/>
              </a:rPr>
              <a:t>Optionen</a:t>
            </a:r>
            <a:endParaRPr lang="en-US" sz="1100" dirty="0">
              <a:solidFill>
                <a:schemeClr val="accent1"/>
              </a:solidFill>
              <a:latin typeface="Trebuchet MS" pitchFamily="34" charset="0"/>
            </a:endParaRPr>
          </a:p>
          <a:p>
            <a:pPr marL="180000" indent="-180975">
              <a:buClr>
                <a:srgbClr val="00549F"/>
              </a:buClr>
              <a:buFontTx/>
              <a:buChar char="•"/>
            </a:pPr>
            <a:r>
              <a:rPr lang="en-US" sz="800" dirty="0">
                <a:solidFill>
                  <a:schemeClr val="tx2"/>
                </a:solidFill>
              </a:rPr>
              <a:t>3BN67371AA Tischladegerät</a:t>
            </a:r>
          </a:p>
          <a:p>
            <a:pPr marL="180000" indent="-180975">
              <a:buClr>
                <a:srgbClr val="00549F"/>
              </a:buClr>
              <a:buFontTx/>
              <a:buChar char="•"/>
            </a:pPr>
            <a:r>
              <a:rPr lang="en-US" sz="800" dirty="0">
                <a:solidFill>
                  <a:schemeClr val="tx2"/>
                </a:solidFill>
              </a:rPr>
              <a:t>3BN67372AA </a:t>
            </a:r>
            <a:r>
              <a:rPr lang="en-US" sz="800" dirty="0" err="1">
                <a:solidFill>
                  <a:schemeClr val="tx2"/>
                </a:solidFill>
              </a:rPr>
              <a:t>Duales</a:t>
            </a:r>
            <a:r>
              <a:rPr lang="en-US" sz="800" dirty="0">
                <a:solidFill>
                  <a:schemeClr val="tx2"/>
                </a:solidFill>
              </a:rPr>
              <a:t> </a:t>
            </a:r>
            <a:r>
              <a:rPr lang="en-US" sz="800" dirty="0" err="1">
                <a:solidFill>
                  <a:schemeClr val="tx2"/>
                </a:solidFill>
              </a:rPr>
              <a:t>Tischladegerät</a:t>
            </a:r>
            <a:endParaRPr lang="en-US" sz="800" dirty="0">
              <a:solidFill>
                <a:schemeClr val="tx2"/>
              </a:solidFill>
            </a:endParaRPr>
          </a:p>
          <a:p>
            <a:pPr marL="180000" indent="-180975">
              <a:buClr>
                <a:srgbClr val="00549F"/>
              </a:buClr>
              <a:buFontTx/>
              <a:buChar char="•"/>
            </a:pPr>
            <a:r>
              <a:rPr lang="en-US" sz="800" dirty="0">
                <a:solidFill>
                  <a:schemeClr val="tx2"/>
                </a:solidFill>
              </a:rPr>
              <a:t>3BN67382AA DECT-</a:t>
            </a:r>
            <a:r>
              <a:rPr lang="en-US" sz="800" dirty="0" err="1">
                <a:solidFill>
                  <a:schemeClr val="tx2"/>
                </a:solidFill>
              </a:rPr>
              <a:t>Mobilteil</a:t>
            </a:r>
            <a:r>
              <a:rPr lang="en-US" sz="800" dirty="0">
                <a:solidFill>
                  <a:schemeClr val="tx2"/>
                </a:solidFill>
              </a:rPr>
              <a:t>-</a:t>
            </a:r>
            <a:r>
              <a:rPr lang="en-US" sz="800" dirty="0" err="1">
                <a:solidFill>
                  <a:schemeClr val="tx2"/>
                </a:solidFill>
              </a:rPr>
              <a:t>Ladestation</a:t>
            </a:r>
            <a:endParaRPr lang="en-US" sz="800" dirty="0">
              <a:solidFill>
                <a:schemeClr val="tx2"/>
              </a:solidFill>
            </a:endParaRPr>
          </a:p>
          <a:p>
            <a:pPr marL="180000" indent="-180975">
              <a:buClr>
                <a:srgbClr val="00549F"/>
              </a:buClr>
              <a:buFontTx/>
              <a:buChar char="•"/>
            </a:pPr>
            <a:r>
              <a:rPr lang="fr-FR" sz="800" dirty="0">
                <a:solidFill>
                  <a:schemeClr val="tx2"/>
                </a:solidFill>
              </a:rPr>
              <a:t>3BN67381AA </a:t>
            </a:r>
            <a:r>
              <a:rPr lang="en-US" sz="800" dirty="0">
                <a:solidFill>
                  <a:schemeClr val="tx2"/>
                </a:solidFill>
              </a:rPr>
              <a:t>Vertikale Tasche</a:t>
            </a:r>
          </a:p>
          <a:p>
            <a:pPr marL="180000" indent="-180975">
              <a:buClr>
                <a:srgbClr val="00549F"/>
              </a:buClr>
              <a:buFontTx/>
              <a:buChar char="•"/>
            </a:pPr>
            <a:r>
              <a:rPr lang="en-US" sz="800" dirty="0">
                <a:solidFill>
                  <a:schemeClr val="tx2"/>
                </a:solidFill>
              </a:rPr>
              <a:t>3BN67374AA Gürtelclip</a:t>
            </a:r>
          </a:p>
          <a:p>
            <a:pPr marL="180000" indent="-180975">
              <a:buClr>
                <a:srgbClr val="00549F"/>
              </a:buClr>
              <a:buFontTx/>
              <a:buChar char="•"/>
            </a:pPr>
            <a:r>
              <a:rPr lang="en-US" sz="800" dirty="0">
                <a:solidFill>
                  <a:schemeClr val="tx2"/>
                </a:solidFill>
              </a:rPr>
              <a:t>3BN67375AA Drehbarer Clip</a:t>
            </a:r>
          </a:p>
          <a:p>
            <a:pPr marL="180000" indent="-180975">
              <a:buClr>
                <a:srgbClr val="00549F"/>
              </a:buClr>
              <a:buFontTx/>
              <a:buChar char="•"/>
            </a:pPr>
            <a:r>
              <a:rPr lang="en-US" sz="800" dirty="0">
                <a:solidFill>
                  <a:schemeClr val="tx2"/>
                </a:solidFill>
              </a:rPr>
              <a:t>3BN67376AA Gürtelclip-Abdeckung</a:t>
            </a:r>
          </a:p>
          <a:p>
            <a:pPr marL="180000" indent="-180975">
              <a:buClr>
                <a:srgbClr val="00549F"/>
              </a:buClr>
              <a:buFontTx/>
              <a:buChar char="•"/>
            </a:pPr>
            <a:r>
              <a:rPr lang="en-US" sz="800" dirty="0">
                <a:solidFill>
                  <a:schemeClr val="tx2"/>
                </a:solidFill>
              </a:rPr>
              <a:t>3BN67332AA Batterie</a:t>
            </a:r>
          </a:p>
        </p:txBody>
      </p:sp>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a:solidFill>
                <a:schemeClr val="accent1"/>
              </a:solidFill>
              <a:latin typeface="Trebuchet MS" pitchFamily="34" charset="0"/>
            </a:endParaRPr>
          </a:p>
        </p:txBody>
      </p:sp>
      <p:sp>
        <p:nvSpPr>
          <p:cNvPr id="3" name="Text Placeholder 2"/>
          <p:cNvSpPr>
            <a:spLocks noGrp="1"/>
          </p:cNvSpPr>
          <p:nvPr>
            <p:ph type="body" sz="quarter" idx="4294967295"/>
          </p:nvPr>
        </p:nvSpPr>
        <p:spPr>
          <a:xfrm>
            <a:off x="1809395" y="198437"/>
            <a:ext cx="6167601" cy="604687"/>
          </a:xfrm>
          <a:prstGeom prst="rect">
            <a:avLst/>
          </a:prstGeom>
        </p:spPr>
        <p:txBody>
          <a:bodyPr/>
          <a:lstStyle/>
          <a:p>
            <a:pPr marL="0" indent="0">
              <a:spcBef>
                <a:spcPct val="0"/>
              </a:spcBef>
              <a:buNone/>
            </a:pPr>
            <a:r>
              <a:rPr lang="en-US" sz="2000" dirty="0">
                <a:latin typeface="+mj-lt"/>
              </a:rPr>
              <a:t>8244 DECT HANDSET</a:t>
            </a:r>
          </a:p>
          <a:p>
            <a:pPr marL="0" indent="0">
              <a:spcBef>
                <a:spcPct val="0"/>
              </a:spcBef>
              <a:buNone/>
            </a:pPr>
            <a:r>
              <a:rPr lang="en-US" sz="1400" dirty="0">
                <a:latin typeface="+mj-lt"/>
              </a:rPr>
              <a:t>SCHNURLOSES TELEFON FÜR INTENSIVE NUTZUNG UND ALLEINARBEITER </a:t>
            </a:r>
            <a:endParaRPr lang="de-DE" sz="1400" dirty="0">
              <a:latin typeface="+mj-lt"/>
            </a:endParaRPr>
          </a:p>
        </p:txBody>
      </p:sp>
      <p:sp>
        <p:nvSpPr>
          <p:cNvPr id="39" name="Rectangle 38"/>
          <p:cNvSpPr/>
          <p:nvPr/>
        </p:nvSpPr>
        <p:spPr>
          <a:xfrm>
            <a:off x="1809394" y="4341594"/>
            <a:ext cx="2151949"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100" b="1" dirty="0">
                <a:solidFill>
                  <a:schemeClr val="accent1"/>
                </a:solidFill>
                <a:latin typeface="Trebuchet MS"/>
                <a:cs typeface="Trebuchet MS"/>
              </a:rPr>
              <a:t>ALE-Geschäftskommunikation und Navigation</a:t>
            </a:r>
          </a:p>
        </p:txBody>
      </p:sp>
      <p:sp>
        <p:nvSpPr>
          <p:cNvPr id="40" name="Rectangle 39"/>
          <p:cNvSpPr/>
          <p:nvPr/>
        </p:nvSpPr>
        <p:spPr>
          <a:xfrm>
            <a:off x="6808417" y="4341594"/>
            <a:ext cx="2001940"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100" b="1" dirty="0">
                <a:solidFill>
                  <a:schemeClr val="accent1"/>
                </a:solidFill>
                <a:latin typeface="Trebuchet MS"/>
                <a:cs typeface="Trebuchet MS"/>
              </a:rPr>
              <a:t>Robuster 2-Schrauben-Gürtelclip</a:t>
            </a:r>
          </a:p>
        </p:txBody>
      </p:sp>
      <p:sp>
        <p:nvSpPr>
          <p:cNvPr id="41" name="Rectangle 40"/>
          <p:cNvSpPr/>
          <p:nvPr/>
        </p:nvSpPr>
        <p:spPr>
          <a:xfrm>
            <a:off x="4383910" y="4341594"/>
            <a:ext cx="2001940"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100" b="1" dirty="0">
                <a:solidFill>
                  <a:schemeClr val="accent1"/>
                </a:solidFill>
                <a:latin typeface="Trebuchet MS"/>
                <a:cs typeface="Trebuchet MS"/>
              </a:rPr>
              <a:t>Robuste Beschichtung</a:t>
            </a:r>
          </a:p>
        </p:txBody>
      </p:sp>
      <p:grpSp>
        <p:nvGrpSpPr>
          <p:cNvPr id="15" name="Group 35"/>
          <p:cNvGrpSpPr/>
          <p:nvPr/>
        </p:nvGrpSpPr>
        <p:grpSpPr>
          <a:xfrm>
            <a:off x="7907392" y="206643"/>
            <a:ext cx="999320" cy="221456"/>
            <a:chOff x="219075" y="6134100"/>
            <a:chExt cx="957263" cy="295275"/>
          </a:xfrm>
        </p:grpSpPr>
        <p:sp>
          <p:nvSpPr>
            <p:cNvPr id="16" name="Rounded Rectangle 36">
              <a:hlinkClick r:id="rId2"/>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17" name="Group 52"/>
            <p:cNvGrpSpPr>
              <a:grpSpLocks noChangeAspect="1"/>
            </p:cNvGrpSpPr>
            <p:nvPr/>
          </p:nvGrpSpPr>
          <p:grpSpPr>
            <a:xfrm>
              <a:off x="285750" y="6206807"/>
              <a:ext cx="140494" cy="148690"/>
              <a:chOff x="4219575" y="5762625"/>
              <a:chExt cx="468000" cy="495300"/>
            </a:xfrm>
          </p:grpSpPr>
          <p:sp>
            <p:nvSpPr>
              <p:cNvPr id="18" name="Down Arrow 38"/>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39"/>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7" name="Picture 6" descr="A picture containing text, electronics, cellphone&#10;&#10;Description automatically generated">
            <a:extLst>
              <a:ext uri="{FF2B5EF4-FFF2-40B4-BE49-F238E27FC236}">
                <a16:creationId xmlns:a16="http://schemas.microsoft.com/office/drawing/2014/main" id="{E3C6E4D7-D34C-4BEC-B329-CBC2184DFFD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51342" y="803125"/>
            <a:ext cx="1174988" cy="2675405"/>
          </a:xfrm>
          <a:prstGeom prst="rect">
            <a:avLst/>
          </a:prstGeom>
        </p:spPr>
      </p:pic>
      <p:pic>
        <p:nvPicPr>
          <p:cNvPr id="10" name="Picture 9" descr="A picture containing text, electronics, cellphone&#10;&#10;Description automatically generated">
            <a:extLst>
              <a:ext uri="{FF2B5EF4-FFF2-40B4-BE49-F238E27FC236}">
                <a16:creationId xmlns:a16="http://schemas.microsoft.com/office/drawing/2014/main" id="{8D54DC32-60DF-46A6-8CB2-279DD5C9495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98935" y="1664970"/>
            <a:ext cx="1188617" cy="1813560"/>
          </a:xfrm>
          <a:prstGeom prst="rect">
            <a:avLst/>
          </a:prstGeom>
        </p:spPr>
      </p:pic>
      <p:pic>
        <p:nvPicPr>
          <p:cNvPr id="14" name="Picture 13" descr="A picture containing indoor, stacked&#10;&#10;Description automatically generated">
            <a:extLst>
              <a:ext uri="{FF2B5EF4-FFF2-40B4-BE49-F238E27FC236}">
                <a16:creationId xmlns:a16="http://schemas.microsoft.com/office/drawing/2014/main" id="{0FF686A4-DF1E-45A1-A565-A3BBF34EDB3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46191" y="848699"/>
            <a:ext cx="856610" cy="572151"/>
          </a:xfrm>
          <a:prstGeom prst="rect">
            <a:avLst/>
          </a:prstGeom>
        </p:spPr>
      </p:pic>
      <p:grpSp>
        <p:nvGrpSpPr>
          <p:cNvPr id="21" name="Group 20">
            <a:extLst>
              <a:ext uri="{FF2B5EF4-FFF2-40B4-BE49-F238E27FC236}">
                <a16:creationId xmlns:a16="http://schemas.microsoft.com/office/drawing/2014/main" id="{CEB7CA5C-47DA-4B3A-BE53-B66439B571EC}"/>
              </a:ext>
            </a:extLst>
          </p:cNvPr>
          <p:cNvGrpSpPr/>
          <p:nvPr/>
        </p:nvGrpSpPr>
        <p:grpSpPr>
          <a:xfrm>
            <a:off x="7111727" y="3048883"/>
            <a:ext cx="681145" cy="727044"/>
            <a:chOff x="9649534" y="424117"/>
            <a:chExt cx="1929516" cy="1773850"/>
          </a:xfrm>
        </p:grpSpPr>
        <p:pic>
          <p:nvPicPr>
            <p:cNvPr id="22" name="Image 5">
              <a:extLst>
                <a:ext uri="{FF2B5EF4-FFF2-40B4-BE49-F238E27FC236}">
                  <a16:creationId xmlns:a16="http://schemas.microsoft.com/office/drawing/2014/main" id="{A211FFC4-2806-47FD-BBD2-06EF8B978F4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649534" y="691115"/>
              <a:ext cx="1115128" cy="1271477"/>
            </a:xfrm>
            <a:prstGeom prst="rect">
              <a:avLst/>
            </a:prstGeom>
          </p:spPr>
        </p:pic>
        <p:pic>
          <p:nvPicPr>
            <p:cNvPr id="23" name="Picture 22" descr="A picture containing game&#10;&#10;Description automatically generated">
              <a:extLst>
                <a:ext uri="{FF2B5EF4-FFF2-40B4-BE49-F238E27FC236}">
                  <a16:creationId xmlns:a16="http://schemas.microsoft.com/office/drawing/2014/main" id="{B9FD8D36-E2DF-4BFF-972F-4C4BF04D16E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823914" y="424117"/>
              <a:ext cx="1755136" cy="1773850"/>
            </a:xfrm>
            <a:prstGeom prst="rect">
              <a:avLst/>
            </a:prstGeom>
          </p:spPr>
        </p:pic>
      </p:grpSp>
      <p:pic>
        <p:nvPicPr>
          <p:cNvPr id="24" name="Picture 23" descr="A picture containing sitting, phone, remote, dark&#10;&#10;Description automatically generated">
            <a:extLst>
              <a:ext uri="{FF2B5EF4-FFF2-40B4-BE49-F238E27FC236}">
                <a16:creationId xmlns:a16="http://schemas.microsoft.com/office/drawing/2014/main" id="{5668BED9-48FE-4478-BAB4-2FDA7C4EA8D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91923" y="2514170"/>
            <a:ext cx="1053622" cy="702348"/>
          </a:xfrm>
          <a:prstGeom prst="rect">
            <a:avLst/>
          </a:prstGeom>
        </p:spPr>
      </p:pic>
      <p:pic>
        <p:nvPicPr>
          <p:cNvPr id="25" name="Image 16">
            <a:extLst>
              <a:ext uri="{FF2B5EF4-FFF2-40B4-BE49-F238E27FC236}">
                <a16:creationId xmlns:a16="http://schemas.microsoft.com/office/drawing/2014/main" id="{A4474DFC-4A73-406F-8237-3CB62670F8C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648700" y="3171433"/>
            <a:ext cx="313555" cy="438423"/>
          </a:xfrm>
          <a:prstGeom prst="rect">
            <a:avLst/>
          </a:prstGeom>
        </p:spPr>
      </p:pic>
      <p:pic>
        <p:nvPicPr>
          <p:cNvPr id="26" name="Image 6">
            <a:extLst>
              <a:ext uri="{FF2B5EF4-FFF2-40B4-BE49-F238E27FC236}">
                <a16:creationId xmlns:a16="http://schemas.microsoft.com/office/drawing/2014/main" id="{D10B1842-E8A2-4B38-B422-7885560C235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88552" y="3126490"/>
            <a:ext cx="544146" cy="571830"/>
          </a:xfrm>
          <a:prstGeom prst="rect">
            <a:avLst/>
          </a:prstGeom>
        </p:spPr>
      </p:pic>
      <p:pic>
        <p:nvPicPr>
          <p:cNvPr id="27" name="Picture 2" descr="https://upload.wikimedia.org/wikipedia/commons/thumb/d/da/Bluetooth.svg/512px-Bluetooth.svg.png">
            <a:extLst>
              <a:ext uri="{FF2B5EF4-FFF2-40B4-BE49-F238E27FC236}">
                <a16:creationId xmlns:a16="http://schemas.microsoft.com/office/drawing/2014/main" id="{1F5279F7-F48D-42A5-A937-87313F7F77C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075593" y="886528"/>
            <a:ext cx="270805" cy="413083"/>
          </a:xfrm>
          <a:prstGeom prst="rect">
            <a:avLst/>
          </a:prstGeom>
          <a:noFill/>
        </p:spPr>
      </p:pic>
      <p:sp>
        <p:nvSpPr>
          <p:cNvPr id="28" name="Rectangle 27">
            <a:extLst>
              <a:ext uri="{FF2B5EF4-FFF2-40B4-BE49-F238E27FC236}">
                <a16:creationId xmlns:a16="http://schemas.microsoft.com/office/drawing/2014/main" id="{A98461F1-1B98-465F-BD6A-F51A03D36C96}"/>
              </a:ext>
            </a:extLst>
          </p:cNvPr>
          <p:cNvSpPr/>
          <p:nvPr/>
        </p:nvSpPr>
        <p:spPr>
          <a:xfrm>
            <a:off x="3472696" y="3351635"/>
            <a:ext cx="893193" cy="246221"/>
          </a:xfrm>
          <a:prstGeom prst="rect">
            <a:avLst/>
          </a:prstGeom>
        </p:spPr>
        <p:txBody>
          <a:bodyPr wrap="none">
            <a:spAutoFit/>
          </a:bodyPr>
          <a:lstStyle/>
          <a:p>
            <a:r>
              <a:rPr lang="en-GB" sz="1000" dirty="0"/>
              <a:t>3BN67380AA</a:t>
            </a:r>
          </a:p>
        </p:txBody>
      </p:sp>
      <p:pic>
        <p:nvPicPr>
          <p:cNvPr id="29" name="Image 28" descr="Une image contenant accessoire, boîtier, intérieur&#10;&#10;Description générée automatiquement">
            <a:extLst>
              <a:ext uri="{FF2B5EF4-FFF2-40B4-BE49-F238E27FC236}">
                <a16:creationId xmlns:a16="http://schemas.microsoft.com/office/drawing/2014/main" id="{9A10A00B-80E6-4CE1-B387-CA268A15A857}"/>
              </a:ext>
            </a:extLst>
          </p:cNvPr>
          <p:cNvPicPr/>
          <p:nvPr/>
        </p:nvPicPr>
        <p:blipFill>
          <a:blip r:embed="rId12" cstate="print">
            <a:extLst>
              <a:ext uri="{28A0092B-C50C-407E-A947-70E740481C1C}">
                <a14:useLocalDpi xmlns:a14="http://schemas.microsoft.com/office/drawing/2010/main"/>
              </a:ext>
            </a:extLst>
          </a:blip>
          <a:stretch>
            <a:fillRect/>
          </a:stretch>
        </p:blipFill>
        <p:spPr>
          <a:xfrm>
            <a:off x="7809387" y="2762829"/>
            <a:ext cx="883920" cy="260350"/>
          </a:xfrm>
          <a:prstGeom prst="rect">
            <a:avLst/>
          </a:prstGeom>
        </p:spPr>
      </p:pic>
      <p:sp>
        <p:nvSpPr>
          <p:cNvPr id="30" name="Rectangle 29">
            <a:extLst>
              <a:ext uri="{FF2B5EF4-FFF2-40B4-BE49-F238E27FC236}">
                <a16:creationId xmlns:a16="http://schemas.microsoft.com/office/drawing/2014/main" id="{972840A5-6702-4508-8AB8-B6E5A471E35D}"/>
              </a:ext>
            </a:extLst>
          </p:cNvPr>
          <p:cNvSpPr/>
          <p:nvPr/>
        </p:nvSpPr>
        <p:spPr>
          <a:xfrm>
            <a:off x="3073853" y="1242844"/>
            <a:ext cx="383438" cy="261610"/>
          </a:xfrm>
          <a:prstGeom prst="rect">
            <a:avLst/>
          </a:prstGeom>
        </p:spPr>
        <p:txBody>
          <a:bodyPr wrap="none">
            <a:spAutoFit/>
          </a:bodyPr>
          <a:lstStyle/>
          <a:p>
            <a:r>
              <a:rPr lang="en-US" sz="1100" dirty="0">
                <a:solidFill>
                  <a:schemeClr val="tx2">
                    <a:lumMod val="50000"/>
                  </a:schemeClr>
                </a:solidFill>
              </a:rPr>
              <a:t>4.2</a:t>
            </a:r>
            <a:endParaRPr lang="en-US" sz="1100" dirty="0"/>
          </a:p>
        </p:txBody>
      </p:sp>
    </p:spTree>
    <p:extLst>
      <p:ext uri="{BB962C8B-B14F-4D97-AF65-F5344CB8AC3E}">
        <p14:creationId xmlns:p14="http://schemas.microsoft.com/office/powerpoint/2010/main" val="209006568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5889" y="3513319"/>
            <a:ext cx="7140461" cy="869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200" dirty="0">
                <a:solidFill>
                  <a:schemeClr val="accent1"/>
                </a:solidFill>
                <a:latin typeface="Trebuchet MS" pitchFamily="34" charset="0"/>
              </a:rPr>
              <a:t>Kurze Beschreibung</a:t>
            </a:r>
          </a:p>
          <a:p>
            <a:pPr algn="just"/>
            <a:r>
              <a:rPr lang="en-US" sz="1000" dirty="0">
                <a:solidFill>
                  <a:schemeClr val="tx2"/>
                </a:solidFill>
                <a:latin typeface="Trebuchet MS" pitchFamily="34" charset="0"/>
              </a:rPr>
              <a:t>Kompaktes und robustes Handgerät, das sich häufig reinigen lässt. Beleuchtetes </a:t>
            </a:r>
            <a:r>
              <a:rPr lang="en-US" sz="1000" dirty="0" err="1">
                <a:solidFill>
                  <a:schemeClr val="tx2"/>
                </a:solidFill>
                <a:latin typeface="Trebuchet MS" pitchFamily="34" charset="0"/>
              </a:rPr>
              <a:t>Tastenfeld</a:t>
            </a:r>
            <a:r>
              <a:rPr lang="en-US" sz="1000" dirty="0">
                <a:solidFill>
                  <a:schemeClr val="tx2"/>
                </a:solidFill>
                <a:latin typeface="Trebuchet MS" pitchFamily="34" charset="0"/>
              </a:rPr>
              <a:t> und 1,8''-Farbbildschirm. 4-Wege-Navigationstaste zum einfachen Navigieren oder schnellen Tätigen eines Anrufs. Freisprechfunktion und Headset für hohen Hörkomfort, 3,5-mm-Kopfhöreranschluss und </a:t>
            </a:r>
            <a:r>
              <a:rPr lang="en-US" sz="1000" dirty="0" err="1">
                <a:solidFill>
                  <a:schemeClr val="tx2"/>
                </a:solidFill>
                <a:latin typeface="Trebuchet MS" pitchFamily="34" charset="0"/>
              </a:rPr>
              <a:t>Vibrationsalarm</a:t>
            </a:r>
            <a:r>
              <a:rPr lang="en-US" sz="1000" dirty="0">
                <a:solidFill>
                  <a:schemeClr val="tx2"/>
                </a:solidFill>
                <a:latin typeface="Trebuchet MS" pitchFamily="34" charset="0"/>
              </a:rPr>
              <a:t>. 20 Stunden Gesprächszeit, 3 Stunden Ladezeit.</a:t>
            </a:r>
          </a:p>
        </p:txBody>
      </p:sp>
      <p:sp>
        <p:nvSpPr>
          <p:cNvPr id="6" name="Rectangle 5"/>
          <p:cNvSpPr/>
          <p:nvPr/>
        </p:nvSpPr>
        <p:spPr>
          <a:xfrm>
            <a:off x="4866972" y="803125"/>
            <a:ext cx="3943385" cy="2708434"/>
          </a:xfrm>
          <a:prstGeom prst="rect">
            <a:avLst/>
          </a:prstGeom>
        </p:spPr>
        <p:txBody>
          <a:bodyPr wrap="square">
            <a:spAutoFit/>
          </a:bodyPr>
          <a:lstStyle/>
          <a:p>
            <a:pPr>
              <a:spcBef>
                <a:spcPts val="0"/>
              </a:spcBef>
              <a:buClr>
                <a:srgbClr val="00549F"/>
              </a:buClr>
            </a:pPr>
            <a:r>
              <a:rPr lang="en-US" sz="1200" b="1" dirty="0">
                <a:solidFill>
                  <a:schemeClr val="accent1"/>
                </a:solidFill>
                <a:latin typeface="Trebuchet MS" pitchFamily="34" charset="0"/>
              </a:rPr>
              <a:t>Was unsere Kunden mögen</a:t>
            </a:r>
          </a:p>
          <a:p>
            <a:pPr marL="180000" indent="-180975">
              <a:buClr>
                <a:srgbClr val="00549F"/>
              </a:buClr>
              <a:buFontTx/>
              <a:buChar char="•"/>
            </a:pPr>
            <a:r>
              <a:rPr lang="en-US" sz="1000" dirty="0">
                <a:solidFill>
                  <a:schemeClr val="tx2"/>
                </a:solidFill>
              </a:rPr>
              <a:t>Alle Geschäftstelefonie-Dienste wie am Schreibtisch</a:t>
            </a:r>
          </a:p>
          <a:p>
            <a:pPr marL="180000" indent="-180975">
              <a:buClr>
                <a:srgbClr val="00549F"/>
              </a:buClr>
              <a:buFontTx/>
              <a:buChar char="•"/>
            </a:pPr>
            <a:r>
              <a:rPr lang="en-US" sz="1000" dirty="0">
                <a:solidFill>
                  <a:schemeClr val="tx2"/>
                </a:solidFill>
              </a:rPr>
              <a:t>Robuste Beschichtung für häufige Reinigung</a:t>
            </a:r>
          </a:p>
          <a:p>
            <a:pPr marL="180000" indent="-180975">
              <a:buClr>
                <a:srgbClr val="00549F"/>
              </a:buClr>
              <a:buFontTx/>
              <a:buChar char="•"/>
            </a:pPr>
            <a:r>
              <a:rPr lang="en-US" sz="1000" dirty="0">
                <a:solidFill>
                  <a:schemeClr val="tx2"/>
                </a:solidFill>
              </a:rPr>
              <a:t>1,8''-Farbbildschirm zum leichteren Ablesen</a:t>
            </a:r>
          </a:p>
          <a:p>
            <a:pPr marL="180000" indent="-180975">
              <a:buClr>
                <a:srgbClr val="00549F"/>
              </a:buClr>
              <a:buFontTx/>
              <a:buChar char="•"/>
            </a:pPr>
            <a:r>
              <a:rPr lang="en-US" sz="1000" dirty="0">
                <a:solidFill>
                  <a:schemeClr val="tx2"/>
                </a:solidFill>
              </a:rPr>
              <a:t>Robuster 2-Schrauben-Gürtelclip</a:t>
            </a:r>
          </a:p>
          <a:p>
            <a:pPr>
              <a:spcBef>
                <a:spcPts val="0"/>
              </a:spcBef>
              <a:buClr>
                <a:srgbClr val="00549F"/>
              </a:buClr>
            </a:pPr>
            <a:r>
              <a:rPr lang="fr-FR" sz="1200" b="1" dirty="0" err="1">
                <a:latin typeface="Trebuchet MS" pitchFamily="34" charset="0"/>
              </a:rPr>
              <a:t>Vorteile</a:t>
            </a:r>
            <a:endParaRPr lang="fr-FR" sz="1200" b="1" dirty="0">
              <a:latin typeface="Trebuchet MS" pitchFamily="34" charset="0"/>
            </a:endParaRPr>
          </a:p>
          <a:p>
            <a:pPr marL="180000" indent="-180975">
              <a:buClr>
                <a:srgbClr val="00549F"/>
              </a:buClr>
              <a:buFontTx/>
              <a:buChar char="•"/>
              <a:defRPr/>
            </a:pPr>
            <a:r>
              <a:rPr lang="en-US" sz="1000" dirty="0" err="1">
                <a:solidFill>
                  <a:schemeClr val="tx2"/>
                </a:solidFill>
              </a:rPr>
              <a:t>Digitale</a:t>
            </a:r>
            <a:r>
              <a:rPr lang="en-US" sz="1000" dirty="0">
                <a:solidFill>
                  <a:schemeClr val="tx2"/>
                </a:solidFill>
              </a:rPr>
              <a:t> DECT- und IP-DECT-Konnektivität </a:t>
            </a:r>
          </a:p>
          <a:p>
            <a:pPr marL="180000" indent="-180975">
              <a:buClr>
                <a:srgbClr val="00549F"/>
              </a:buClr>
              <a:buFontTx/>
              <a:buChar char="•"/>
              <a:defRPr/>
            </a:pPr>
            <a:r>
              <a:rPr lang="en-US" sz="1000" dirty="0">
                <a:solidFill>
                  <a:schemeClr val="tx2"/>
                </a:solidFill>
              </a:rPr>
              <a:t>Unterstützt häufige Reinigung</a:t>
            </a:r>
          </a:p>
          <a:p>
            <a:pPr marL="180000" indent="-180975">
              <a:buClr>
                <a:srgbClr val="00549F"/>
              </a:buClr>
              <a:buFontTx/>
              <a:buChar char="•"/>
              <a:defRPr/>
            </a:pPr>
            <a:r>
              <a:rPr lang="en-US" sz="1000" dirty="0">
                <a:solidFill>
                  <a:schemeClr val="tx2"/>
                </a:solidFill>
              </a:rPr>
              <a:t>Lange Sprechzeit: 20h</a:t>
            </a:r>
          </a:p>
          <a:p>
            <a:pPr>
              <a:spcBef>
                <a:spcPts val="0"/>
              </a:spcBef>
              <a:buClr>
                <a:srgbClr val="00549F"/>
              </a:buClr>
            </a:pPr>
            <a:r>
              <a:rPr lang="en-US" sz="1200" b="1" dirty="0">
                <a:solidFill>
                  <a:schemeClr val="accent1"/>
                </a:solidFill>
                <a:latin typeface="Trebuchet MS" pitchFamily="34" charset="0"/>
              </a:rPr>
              <a:t>Optionen</a:t>
            </a:r>
          </a:p>
          <a:p>
            <a:pPr marL="180000" indent="-180975">
              <a:buClr>
                <a:srgbClr val="00549F"/>
              </a:buClr>
              <a:buFontTx/>
              <a:buChar char="•"/>
            </a:pPr>
            <a:r>
              <a:rPr lang="en-US" sz="800" dirty="0">
                <a:solidFill>
                  <a:schemeClr val="tx2"/>
                </a:solidFill>
              </a:rPr>
              <a:t>3BN67371AA Tischladegerät</a:t>
            </a:r>
          </a:p>
          <a:p>
            <a:pPr marL="180000" indent="-180975">
              <a:buClr>
                <a:srgbClr val="00549F"/>
              </a:buClr>
              <a:buFontTx/>
              <a:buChar char="•"/>
            </a:pPr>
            <a:r>
              <a:rPr lang="en-US" sz="800" dirty="0">
                <a:solidFill>
                  <a:schemeClr val="tx2"/>
                </a:solidFill>
              </a:rPr>
              <a:t>3BN67372AA </a:t>
            </a:r>
            <a:r>
              <a:rPr lang="en-US" sz="800" dirty="0" err="1">
                <a:solidFill>
                  <a:schemeClr val="tx2"/>
                </a:solidFill>
              </a:rPr>
              <a:t>Duales</a:t>
            </a:r>
            <a:r>
              <a:rPr lang="en-US" sz="800" dirty="0">
                <a:solidFill>
                  <a:schemeClr val="tx2"/>
                </a:solidFill>
              </a:rPr>
              <a:t> </a:t>
            </a:r>
            <a:r>
              <a:rPr lang="en-US" sz="800" dirty="0" err="1">
                <a:solidFill>
                  <a:schemeClr val="tx2"/>
                </a:solidFill>
              </a:rPr>
              <a:t>Tischladegerät</a:t>
            </a:r>
            <a:endParaRPr lang="en-US" sz="800" dirty="0">
              <a:solidFill>
                <a:schemeClr val="tx2"/>
              </a:solidFill>
            </a:endParaRPr>
          </a:p>
          <a:p>
            <a:pPr marL="180000" indent="-180975">
              <a:buClr>
                <a:srgbClr val="00549F"/>
              </a:buClr>
              <a:buFontTx/>
              <a:buChar char="•"/>
            </a:pPr>
            <a:r>
              <a:rPr lang="en-US" sz="800" dirty="0">
                <a:solidFill>
                  <a:schemeClr val="tx2"/>
                </a:solidFill>
              </a:rPr>
              <a:t>3BN67382AA DECT-</a:t>
            </a:r>
            <a:r>
              <a:rPr lang="en-US" sz="800" dirty="0" err="1">
                <a:solidFill>
                  <a:schemeClr val="tx2"/>
                </a:solidFill>
              </a:rPr>
              <a:t>Mobilteil</a:t>
            </a:r>
            <a:r>
              <a:rPr lang="en-US" sz="800" dirty="0">
                <a:solidFill>
                  <a:schemeClr val="tx2"/>
                </a:solidFill>
              </a:rPr>
              <a:t>-</a:t>
            </a:r>
            <a:r>
              <a:rPr lang="en-US" sz="800" dirty="0" err="1">
                <a:solidFill>
                  <a:schemeClr val="tx2"/>
                </a:solidFill>
              </a:rPr>
              <a:t>Ladestation</a:t>
            </a:r>
            <a:endParaRPr lang="en-US" sz="800" dirty="0">
              <a:solidFill>
                <a:schemeClr val="tx2"/>
              </a:solidFill>
            </a:endParaRPr>
          </a:p>
          <a:p>
            <a:pPr marL="180000" indent="-180975">
              <a:buClr>
                <a:srgbClr val="00549F"/>
              </a:buClr>
              <a:buFontTx/>
              <a:buChar char="•"/>
            </a:pPr>
            <a:r>
              <a:rPr lang="fr-FR" sz="800" dirty="0">
                <a:solidFill>
                  <a:schemeClr val="tx2"/>
                </a:solidFill>
              </a:rPr>
              <a:t>3BN67379AA </a:t>
            </a:r>
            <a:r>
              <a:rPr lang="en-US" sz="800" dirty="0">
                <a:solidFill>
                  <a:schemeClr val="tx2"/>
                </a:solidFill>
              </a:rPr>
              <a:t>Vertikale Tasche</a:t>
            </a:r>
          </a:p>
          <a:p>
            <a:pPr marL="180000" indent="-180975">
              <a:buClr>
                <a:srgbClr val="00549F"/>
              </a:buClr>
              <a:buFontTx/>
              <a:buChar char="•"/>
            </a:pPr>
            <a:r>
              <a:rPr lang="en-US" sz="800" dirty="0">
                <a:solidFill>
                  <a:schemeClr val="tx2"/>
                </a:solidFill>
              </a:rPr>
              <a:t>3BN67374AA Gürtelclip</a:t>
            </a:r>
          </a:p>
          <a:p>
            <a:pPr marL="180000" indent="-180975">
              <a:buClr>
                <a:srgbClr val="00549F"/>
              </a:buClr>
              <a:buFontTx/>
              <a:buChar char="•"/>
            </a:pPr>
            <a:r>
              <a:rPr lang="en-US" sz="800" dirty="0">
                <a:solidFill>
                  <a:schemeClr val="tx2"/>
                </a:solidFill>
              </a:rPr>
              <a:t>3BN67375AA Drehbarer Clip</a:t>
            </a:r>
          </a:p>
          <a:p>
            <a:pPr marL="180000" indent="-180975">
              <a:buClr>
                <a:srgbClr val="00549F"/>
              </a:buClr>
              <a:buFontTx/>
              <a:buChar char="•"/>
            </a:pPr>
            <a:r>
              <a:rPr lang="en-US" sz="800" dirty="0">
                <a:solidFill>
                  <a:schemeClr val="tx2"/>
                </a:solidFill>
              </a:rPr>
              <a:t>3BN67376AA Gürtelclip-Abdeckung</a:t>
            </a:r>
          </a:p>
          <a:p>
            <a:pPr marL="180000" indent="-180975">
              <a:buClr>
                <a:srgbClr val="00549F"/>
              </a:buClr>
              <a:buFontTx/>
              <a:buChar char="•"/>
            </a:pPr>
            <a:r>
              <a:rPr lang="en-US" sz="800" dirty="0">
                <a:solidFill>
                  <a:schemeClr val="tx2"/>
                </a:solidFill>
              </a:rPr>
              <a:t>3BN67332AA Batterie</a:t>
            </a:r>
          </a:p>
        </p:txBody>
      </p:sp>
      <p:sp>
        <p:nvSpPr>
          <p:cNvPr id="3" name="Text Placeholder 2"/>
          <p:cNvSpPr>
            <a:spLocks noGrp="1"/>
          </p:cNvSpPr>
          <p:nvPr>
            <p:ph type="body" sz="quarter" idx="4294967295"/>
          </p:nvPr>
        </p:nvSpPr>
        <p:spPr>
          <a:xfrm>
            <a:off x="1809395" y="198437"/>
            <a:ext cx="6065237" cy="661063"/>
          </a:xfrm>
          <a:prstGeom prst="rect">
            <a:avLst/>
          </a:prstGeom>
        </p:spPr>
        <p:txBody>
          <a:bodyPr/>
          <a:lstStyle/>
          <a:p>
            <a:pPr marL="0" indent="0">
              <a:spcBef>
                <a:spcPct val="0"/>
              </a:spcBef>
              <a:buNone/>
            </a:pPr>
            <a:r>
              <a:rPr lang="en-US" sz="2000" dirty="0">
                <a:latin typeface="+mj-lt"/>
              </a:rPr>
              <a:t>8234 DECT HANDSET</a:t>
            </a:r>
          </a:p>
          <a:p>
            <a:pPr marL="0" indent="0">
              <a:spcBef>
                <a:spcPct val="0"/>
              </a:spcBef>
              <a:buNone/>
            </a:pPr>
            <a:r>
              <a:rPr lang="de-DE" sz="1400" dirty="0">
                <a:latin typeface="+mj-lt"/>
              </a:rPr>
              <a:t>COMPAKT UND MODERN FÜR INTENSIVE UNTERNEHMENSKOMMUNIKATION</a:t>
            </a:r>
          </a:p>
        </p:txBody>
      </p:sp>
      <p:sp>
        <p:nvSpPr>
          <p:cNvPr id="39" name="Rectangle 38"/>
          <p:cNvSpPr/>
          <p:nvPr/>
        </p:nvSpPr>
        <p:spPr>
          <a:xfrm>
            <a:off x="1809394" y="4262239"/>
            <a:ext cx="2151949"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100" b="1" dirty="0">
                <a:solidFill>
                  <a:schemeClr val="accent1"/>
                </a:solidFill>
                <a:latin typeface="Trebuchet MS"/>
                <a:cs typeface="Trebuchet MS"/>
              </a:rPr>
              <a:t>ALE-Geschäftskommunikation und Navigation</a:t>
            </a:r>
          </a:p>
        </p:txBody>
      </p:sp>
      <p:sp>
        <p:nvSpPr>
          <p:cNvPr id="40" name="Rectangle 39"/>
          <p:cNvSpPr/>
          <p:nvPr/>
        </p:nvSpPr>
        <p:spPr>
          <a:xfrm>
            <a:off x="6808417" y="4262239"/>
            <a:ext cx="2001940"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100" b="1" dirty="0">
                <a:solidFill>
                  <a:schemeClr val="accent1"/>
                </a:solidFill>
                <a:latin typeface="Trebuchet MS"/>
                <a:cs typeface="Trebuchet MS"/>
              </a:rPr>
              <a:t>Robuster 2-Schrauben-Gürtelclip</a:t>
            </a:r>
          </a:p>
        </p:txBody>
      </p:sp>
      <p:sp>
        <p:nvSpPr>
          <p:cNvPr id="41" name="Rectangle 40"/>
          <p:cNvSpPr/>
          <p:nvPr/>
        </p:nvSpPr>
        <p:spPr>
          <a:xfrm>
            <a:off x="4383910" y="4262239"/>
            <a:ext cx="2001940"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100" b="1" dirty="0">
                <a:solidFill>
                  <a:schemeClr val="accent1"/>
                </a:solidFill>
                <a:latin typeface="Trebuchet MS"/>
                <a:cs typeface="Trebuchet MS"/>
              </a:rPr>
              <a:t>Robuste Beschichtung</a:t>
            </a:r>
          </a:p>
        </p:txBody>
      </p:sp>
      <p:grpSp>
        <p:nvGrpSpPr>
          <p:cNvPr id="15" name="Group 35"/>
          <p:cNvGrpSpPr/>
          <p:nvPr/>
        </p:nvGrpSpPr>
        <p:grpSpPr>
          <a:xfrm>
            <a:off x="7874632" y="187610"/>
            <a:ext cx="1023511" cy="221456"/>
            <a:chOff x="219075" y="6134100"/>
            <a:chExt cx="957263" cy="295275"/>
          </a:xfrm>
        </p:grpSpPr>
        <p:sp>
          <p:nvSpPr>
            <p:cNvPr id="16" name="Rounded Rectangle 36">
              <a:hlinkClick r:id="rId2"/>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17" name="Group 52"/>
            <p:cNvGrpSpPr>
              <a:grpSpLocks noChangeAspect="1"/>
            </p:cNvGrpSpPr>
            <p:nvPr/>
          </p:nvGrpSpPr>
          <p:grpSpPr>
            <a:xfrm>
              <a:off x="285750" y="6206807"/>
              <a:ext cx="140494" cy="148690"/>
              <a:chOff x="4219575" y="5762625"/>
              <a:chExt cx="468000" cy="495300"/>
            </a:xfrm>
          </p:grpSpPr>
          <p:sp>
            <p:nvSpPr>
              <p:cNvPr id="18" name="Down Arrow 38"/>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39"/>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4" name="Picture 3" descr="A picture containing electronics, black, cellphone&#10;&#10;Description automatically generated">
            <a:extLst>
              <a:ext uri="{FF2B5EF4-FFF2-40B4-BE49-F238E27FC236}">
                <a16:creationId xmlns:a16="http://schemas.microsoft.com/office/drawing/2014/main" id="{5D4504E0-D348-4179-98F0-BE519FC5FAA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50172" y="803125"/>
            <a:ext cx="1255128" cy="2483675"/>
          </a:xfrm>
          <a:prstGeom prst="rect">
            <a:avLst/>
          </a:prstGeom>
        </p:spPr>
      </p:pic>
      <p:pic>
        <p:nvPicPr>
          <p:cNvPr id="8" name="Picture 7" descr="A picture containing electronics, black, cellphone&#10;&#10;Description automatically generated">
            <a:extLst>
              <a:ext uri="{FF2B5EF4-FFF2-40B4-BE49-F238E27FC236}">
                <a16:creationId xmlns:a16="http://schemas.microsoft.com/office/drawing/2014/main" id="{61E1E0AD-2C8B-499D-A07E-A7341000A02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36070" y="1829379"/>
            <a:ext cx="1014102" cy="1287780"/>
          </a:xfrm>
          <a:prstGeom prst="rect">
            <a:avLst/>
          </a:prstGeom>
        </p:spPr>
      </p:pic>
      <p:grpSp>
        <p:nvGrpSpPr>
          <p:cNvPr id="21" name="Group 20">
            <a:extLst>
              <a:ext uri="{FF2B5EF4-FFF2-40B4-BE49-F238E27FC236}">
                <a16:creationId xmlns:a16="http://schemas.microsoft.com/office/drawing/2014/main" id="{1ED5D4CE-CD16-41B0-BC8C-07700AAE533B}"/>
              </a:ext>
            </a:extLst>
          </p:cNvPr>
          <p:cNvGrpSpPr/>
          <p:nvPr/>
        </p:nvGrpSpPr>
        <p:grpSpPr>
          <a:xfrm>
            <a:off x="7193487" y="3030736"/>
            <a:ext cx="681145" cy="727044"/>
            <a:chOff x="9649534" y="424117"/>
            <a:chExt cx="1929516" cy="1773850"/>
          </a:xfrm>
        </p:grpSpPr>
        <p:pic>
          <p:nvPicPr>
            <p:cNvPr id="22" name="Image 5">
              <a:extLst>
                <a:ext uri="{FF2B5EF4-FFF2-40B4-BE49-F238E27FC236}">
                  <a16:creationId xmlns:a16="http://schemas.microsoft.com/office/drawing/2014/main" id="{1D567806-D34E-4489-A38E-095505141BA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49534" y="691115"/>
              <a:ext cx="1115128" cy="1271477"/>
            </a:xfrm>
            <a:prstGeom prst="rect">
              <a:avLst/>
            </a:prstGeom>
          </p:spPr>
        </p:pic>
        <p:pic>
          <p:nvPicPr>
            <p:cNvPr id="23" name="Picture 22" descr="A picture containing game&#10;&#10;Description automatically generated">
              <a:extLst>
                <a:ext uri="{FF2B5EF4-FFF2-40B4-BE49-F238E27FC236}">
                  <a16:creationId xmlns:a16="http://schemas.microsoft.com/office/drawing/2014/main" id="{53524A5B-D0C7-49BF-A6C2-B872A5745F0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823914" y="424117"/>
              <a:ext cx="1755136" cy="1773850"/>
            </a:xfrm>
            <a:prstGeom prst="rect">
              <a:avLst/>
            </a:prstGeom>
          </p:spPr>
        </p:pic>
      </p:grpSp>
      <p:pic>
        <p:nvPicPr>
          <p:cNvPr id="24" name="Picture 23" descr="A picture containing sitting, phone, remote, dark&#10;&#10;Description automatically generated">
            <a:extLst>
              <a:ext uri="{FF2B5EF4-FFF2-40B4-BE49-F238E27FC236}">
                <a16:creationId xmlns:a16="http://schemas.microsoft.com/office/drawing/2014/main" id="{FE795F94-C05A-4C07-A7DF-D679DAD4F33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151670" y="2311908"/>
            <a:ext cx="1232134" cy="821345"/>
          </a:xfrm>
          <a:prstGeom prst="rect">
            <a:avLst/>
          </a:prstGeom>
        </p:spPr>
      </p:pic>
      <p:pic>
        <p:nvPicPr>
          <p:cNvPr id="25" name="Image 16">
            <a:extLst>
              <a:ext uri="{FF2B5EF4-FFF2-40B4-BE49-F238E27FC236}">
                <a16:creationId xmlns:a16="http://schemas.microsoft.com/office/drawing/2014/main" id="{D1904BD7-86E8-4914-9804-636C35162E3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48700" y="3171433"/>
            <a:ext cx="313555" cy="438423"/>
          </a:xfrm>
          <a:prstGeom prst="rect">
            <a:avLst/>
          </a:prstGeom>
        </p:spPr>
      </p:pic>
      <p:pic>
        <p:nvPicPr>
          <p:cNvPr id="26" name="Image 6">
            <a:extLst>
              <a:ext uri="{FF2B5EF4-FFF2-40B4-BE49-F238E27FC236}">
                <a16:creationId xmlns:a16="http://schemas.microsoft.com/office/drawing/2014/main" id="{882B0EC1-5A89-4912-9570-BFF8A3395AD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88552" y="3126490"/>
            <a:ext cx="544146" cy="571830"/>
          </a:xfrm>
          <a:prstGeom prst="rect">
            <a:avLst/>
          </a:prstGeom>
        </p:spPr>
      </p:pic>
      <p:pic>
        <p:nvPicPr>
          <p:cNvPr id="27" name="Image 26" descr="Une image contenant accessoire, boîtier, intérieur&#10;&#10;Description générée automatiquement">
            <a:extLst>
              <a:ext uri="{FF2B5EF4-FFF2-40B4-BE49-F238E27FC236}">
                <a16:creationId xmlns:a16="http://schemas.microsoft.com/office/drawing/2014/main" id="{9E99991C-58E5-4503-B701-30108D3F5858}"/>
              </a:ext>
            </a:extLst>
          </p:cNvPr>
          <p:cNvPicPr/>
          <p:nvPr/>
        </p:nvPicPr>
        <p:blipFill>
          <a:blip r:embed="rId10" cstate="print">
            <a:extLst>
              <a:ext uri="{28A0092B-C50C-407E-A947-70E740481C1C}">
                <a14:useLocalDpi xmlns:a14="http://schemas.microsoft.com/office/drawing/2010/main"/>
              </a:ext>
            </a:extLst>
          </a:blip>
          <a:stretch>
            <a:fillRect/>
          </a:stretch>
        </p:blipFill>
        <p:spPr>
          <a:xfrm>
            <a:off x="8139714" y="2699454"/>
            <a:ext cx="883920" cy="260350"/>
          </a:xfrm>
          <a:prstGeom prst="rect">
            <a:avLst/>
          </a:prstGeom>
        </p:spPr>
      </p:pic>
      <p:sp>
        <p:nvSpPr>
          <p:cNvPr id="28" name="Rectangle 27">
            <a:extLst>
              <a:ext uri="{FF2B5EF4-FFF2-40B4-BE49-F238E27FC236}">
                <a16:creationId xmlns:a16="http://schemas.microsoft.com/office/drawing/2014/main" id="{D6D89F9A-E02F-4CD4-B319-577726392040}"/>
              </a:ext>
            </a:extLst>
          </p:cNvPr>
          <p:cNvSpPr/>
          <p:nvPr/>
        </p:nvSpPr>
        <p:spPr>
          <a:xfrm>
            <a:off x="3278056" y="3212411"/>
            <a:ext cx="893193" cy="246221"/>
          </a:xfrm>
          <a:prstGeom prst="rect">
            <a:avLst/>
          </a:prstGeom>
        </p:spPr>
        <p:txBody>
          <a:bodyPr wrap="none">
            <a:spAutoFit/>
          </a:bodyPr>
          <a:lstStyle/>
          <a:p>
            <a:r>
              <a:rPr lang="en-GB" sz="1000" dirty="0"/>
              <a:t>3BN67378AA</a:t>
            </a:r>
          </a:p>
        </p:txBody>
      </p:sp>
    </p:spTree>
    <p:extLst>
      <p:ext uri="{BB962C8B-B14F-4D97-AF65-F5344CB8AC3E}">
        <p14:creationId xmlns:p14="http://schemas.microsoft.com/office/powerpoint/2010/main" val="166286183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E1B68DEF-5D6B-25CE-7DBE-7CC4DFD0B5A4}"/>
              </a:ext>
            </a:extLst>
          </p:cNvPr>
          <p:cNvSpPr/>
          <p:nvPr/>
        </p:nvSpPr>
        <p:spPr>
          <a:xfrm>
            <a:off x="1743959" y="3583926"/>
            <a:ext cx="7357145" cy="783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200" b="1" dirty="0">
                <a:solidFill>
                  <a:schemeClr val="accent1"/>
                </a:solidFill>
                <a:latin typeface="Trebuchet MS" pitchFamily="34" charset="0"/>
              </a:rPr>
              <a:t>Kurzbeschreibung</a:t>
            </a:r>
            <a:br>
              <a:rPr lang="en-US" sz="1000" dirty="0">
                <a:solidFill>
                  <a:schemeClr val="tx1"/>
                </a:solidFill>
                <a:latin typeface="Trebuchet MS" pitchFamily="34" charset="0"/>
              </a:rPr>
            </a:br>
            <a:r>
              <a:rPr lang="en-US" sz="1000" dirty="0" err="1">
                <a:solidFill>
                  <a:schemeClr val="tx2"/>
                </a:solidFill>
                <a:latin typeface="Trebuchet MS" pitchFamily="34" charset="0"/>
              </a:rPr>
              <a:t>Professionelles</a:t>
            </a:r>
            <a:r>
              <a:rPr lang="en-US" sz="1000" dirty="0">
                <a:solidFill>
                  <a:schemeClr val="tx2"/>
                </a:solidFill>
                <a:latin typeface="Trebuchet MS" pitchFamily="34" charset="0"/>
              </a:rPr>
              <a:t> </a:t>
            </a:r>
            <a:r>
              <a:rPr lang="en-US" sz="1000" dirty="0" err="1">
                <a:solidFill>
                  <a:schemeClr val="tx2"/>
                </a:solidFill>
                <a:latin typeface="Trebuchet MS" pitchFamily="34" charset="0"/>
              </a:rPr>
              <a:t>Einsteiger</a:t>
            </a:r>
            <a:r>
              <a:rPr lang="en-US" sz="1000" dirty="0">
                <a:solidFill>
                  <a:schemeClr val="tx2"/>
                </a:solidFill>
                <a:latin typeface="Trebuchet MS" pitchFamily="34" charset="0"/>
              </a:rPr>
              <a:t>-DECT-Telefon </a:t>
            </a:r>
            <a:r>
              <a:rPr lang="en-US" sz="1000" dirty="0" err="1">
                <a:solidFill>
                  <a:schemeClr val="tx2"/>
                </a:solidFill>
                <a:latin typeface="Trebuchet MS" pitchFamily="34" charset="0"/>
              </a:rPr>
              <a:t>im</a:t>
            </a:r>
            <a:r>
              <a:rPr lang="en-US" sz="1000" dirty="0">
                <a:solidFill>
                  <a:schemeClr val="tx2"/>
                </a:solidFill>
                <a:latin typeface="Trebuchet MS" pitchFamily="34" charset="0"/>
              </a:rPr>
              <a:t> </a:t>
            </a:r>
            <a:r>
              <a:rPr lang="en-US" sz="1000" dirty="0" err="1">
                <a:solidFill>
                  <a:schemeClr val="tx2"/>
                </a:solidFill>
                <a:latin typeface="Trebuchet MS" pitchFamily="34" charset="0"/>
              </a:rPr>
              <a:t>schlanken</a:t>
            </a:r>
            <a:r>
              <a:rPr lang="en-US" sz="1000" dirty="0">
                <a:solidFill>
                  <a:schemeClr val="tx2"/>
                </a:solidFill>
                <a:latin typeface="Trebuchet MS" pitchFamily="34" charset="0"/>
              </a:rPr>
              <a:t>, </a:t>
            </a:r>
            <a:r>
              <a:rPr lang="en-US" sz="1000" dirty="0" err="1">
                <a:solidFill>
                  <a:schemeClr val="tx2"/>
                </a:solidFill>
                <a:latin typeface="Trebuchet MS" pitchFamily="34" charset="0"/>
              </a:rPr>
              <a:t>kompakten</a:t>
            </a:r>
            <a:r>
              <a:rPr lang="en-US" sz="1000" dirty="0">
                <a:solidFill>
                  <a:schemeClr val="tx2"/>
                </a:solidFill>
                <a:latin typeface="Trebuchet MS" pitchFamily="34" charset="0"/>
              </a:rPr>
              <a:t> Design der </a:t>
            </a:r>
            <a:r>
              <a:rPr lang="en-US" sz="1000" dirty="0" err="1">
                <a:solidFill>
                  <a:schemeClr val="tx2"/>
                </a:solidFill>
                <a:latin typeface="Trebuchet MS" pitchFamily="34" charset="0"/>
              </a:rPr>
              <a:t>modernen</a:t>
            </a:r>
            <a:r>
              <a:rPr lang="en-US" sz="1000" dirty="0">
                <a:solidFill>
                  <a:schemeClr val="tx2"/>
                </a:solidFill>
                <a:latin typeface="Trebuchet MS" pitchFamily="34" charset="0"/>
              </a:rPr>
              <a:t> DECT-</a:t>
            </a:r>
            <a:r>
              <a:rPr lang="en-US" sz="1000" dirty="0" err="1">
                <a:solidFill>
                  <a:schemeClr val="tx2"/>
                </a:solidFill>
                <a:latin typeface="Trebuchet MS" pitchFamily="34" charset="0"/>
              </a:rPr>
              <a:t>Produktfamilie</a:t>
            </a:r>
            <a:r>
              <a:rPr lang="en-US" sz="1000" dirty="0">
                <a:solidFill>
                  <a:schemeClr val="tx2"/>
                </a:solidFill>
                <a:latin typeface="Trebuchet MS" pitchFamily="34" charset="0"/>
              </a:rPr>
              <a:t>. </a:t>
            </a:r>
            <a:r>
              <a:rPr lang="en-US" sz="1000" dirty="0" err="1">
                <a:solidFill>
                  <a:schemeClr val="tx2"/>
                </a:solidFill>
                <a:latin typeface="Trebuchet MS" pitchFamily="34" charset="0"/>
              </a:rPr>
              <a:t>Kompaktes</a:t>
            </a:r>
            <a:r>
              <a:rPr lang="en-US" sz="1000" dirty="0">
                <a:solidFill>
                  <a:schemeClr val="tx2"/>
                </a:solidFill>
                <a:latin typeface="Trebuchet MS" pitchFamily="34" charset="0"/>
              </a:rPr>
              <a:t> </a:t>
            </a:r>
            <a:r>
              <a:rPr lang="en-US" sz="1000" dirty="0" err="1">
                <a:solidFill>
                  <a:schemeClr val="tx2"/>
                </a:solidFill>
                <a:latin typeface="Trebuchet MS" pitchFamily="34" charset="0"/>
              </a:rPr>
              <a:t>Mobilteil</a:t>
            </a:r>
            <a:r>
              <a:rPr lang="en-US" sz="1000" dirty="0">
                <a:solidFill>
                  <a:schemeClr val="tx2"/>
                </a:solidFill>
                <a:latin typeface="Trebuchet MS" pitchFamily="34" charset="0"/>
              </a:rPr>
              <a:t> </a:t>
            </a:r>
            <a:r>
              <a:rPr lang="en-US" sz="1000" dirty="0" err="1">
                <a:solidFill>
                  <a:schemeClr val="tx2"/>
                </a:solidFill>
                <a:latin typeface="Trebuchet MS" pitchFamily="34" charset="0"/>
              </a:rPr>
              <a:t>mit</a:t>
            </a:r>
            <a:r>
              <a:rPr lang="en-US" sz="1000" dirty="0">
                <a:solidFill>
                  <a:schemeClr val="tx2"/>
                </a:solidFill>
                <a:latin typeface="Trebuchet MS" pitchFamily="34" charset="0"/>
              </a:rPr>
              <a:t> </a:t>
            </a:r>
            <a:r>
              <a:rPr lang="en-US" sz="1000" dirty="0" err="1">
                <a:solidFill>
                  <a:schemeClr val="tx2"/>
                </a:solidFill>
                <a:latin typeface="Trebuchet MS" pitchFamily="34" charset="0"/>
              </a:rPr>
              <a:t>Farbbildschirm</a:t>
            </a:r>
            <a:r>
              <a:rPr lang="en-US" sz="1000" dirty="0">
                <a:solidFill>
                  <a:schemeClr val="tx2"/>
                </a:solidFill>
                <a:latin typeface="Trebuchet MS" pitchFamily="34" charset="0"/>
              </a:rPr>
              <a:t> und </a:t>
            </a:r>
            <a:r>
              <a:rPr lang="en-US" sz="1000" dirty="0" err="1">
                <a:solidFill>
                  <a:schemeClr val="tx2"/>
                </a:solidFill>
                <a:latin typeface="Trebuchet MS" pitchFamily="34" charset="0"/>
              </a:rPr>
              <a:t>intuitiver</a:t>
            </a:r>
            <a:r>
              <a:rPr lang="en-US" sz="1000" dirty="0">
                <a:solidFill>
                  <a:schemeClr val="tx2"/>
                </a:solidFill>
                <a:latin typeface="Trebuchet MS" pitchFamily="34" charset="0"/>
              </a:rPr>
              <a:t> Navigation: 3 Softkeys, 4-Wege-Navigation plus OK-Taste. </a:t>
            </a:r>
            <a:r>
              <a:rPr lang="en-US" sz="1000" dirty="0" err="1">
                <a:solidFill>
                  <a:schemeClr val="tx2"/>
                </a:solidFill>
                <a:latin typeface="Trebuchet MS" pitchFamily="34" charset="0"/>
              </a:rPr>
              <a:t>Zentrales</a:t>
            </a:r>
            <a:r>
              <a:rPr lang="en-US" sz="1000" dirty="0">
                <a:solidFill>
                  <a:schemeClr val="tx2"/>
                </a:solidFill>
                <a:latin typeface="Trebuchet MS" pitchFamily="34" charset="0"/>
              </a:rPr>
              <a:t> </a:t>
            </a:r>
            <a:r>
              <a:rPr lang="en-US" sz="1000" dirty="0" err="1">
                <a:solidFill>
                  <a:schemeClr val="tx2"/>
                </a:solidFill>
                <a:latin typeface="Trebuchet MS" pitchFamily="34" charset="0"/>
              </a:rPr>
              <a:t>Telefonbuch</a:t>
            </a:r>
            <a:r>
              <a:rPr lang="en-US" sz="1000" dirty="0">
                <a:solidFill>
                  <a:schemeClr val="tx2"/>
                </a:solidFill>
                <a:latin typeface="Trebuchet MS" pitchFamily="34" charset="0"/>
              </a:rPr>
              <a:t>. </a:t>
            </a:r>
            <a:r>
              <a:rPr lang="en-US" sz="1000" dirty="0" err="1">
                <a:solidFill>
                  <a:schemeClr val="tx2"/>
                </a:solidFill>
                <a:latin typeface="Trebuchet MS" pitchFamily="34" charset="0"/>
              </a:rPr>
              <a:t>Freisprecheinrichtung</a:t>
            </a:r>
            <a:r>
              <a:rPr lang="en-US" sz="1000" dirty="0">
                <a:solidFill>
                  <a:schemeClr val="tx2"/>
                </a:solidFill>
                <a:latin typeface="Trebuchet MS" pitchFamily="34" charset="0"/>
              </a:rPr>
              <a:t>. 3,5-mm-Buchse/USB </a:t>
            </a:r>
            <a:r>
              <a:rPr lang="en-US" sz="1000" dirty="0" err="1">
                <a:solidFill>
                  <a:schemeClr val="tx2"/>
                </a:solidFill>
                <a:latin typeface="Trebuchet MS" pitchFamily="34" charset="0"/>
              </a:rPr>
              <a:t>mit</a:t>
            </a:r>
            <a:r>
              <a:rPr lang="en-US" sz="1000" dirty="0">
                <a:solidFill>
                  <a:schemeClr val="tx2"/>
                </a:solidFill>
                <a:latin typeface="Trebuchet MS" pitchFamily="34" charset="0"/>
              </a:rPr>
              <a:t> Flash-Loader.  GAP-Norm. IP40. </a:t>
            </a:r>
            <a:r>
              <a:rPr lang="en-US" sz="1000" dirty="0" err="1">
                <a:solidFill>
                  <a:schemeClr val="tx2"/>
                </a:solidFill>
                <a:latin typeface="Trebuchet MS" pitchFamily="34" charset="0"/>
              </a:rPr>
              <a:t>Wird</a:t>
            </a:r>
            <a:r>
              <a:rPr lang="en-US" sz="1000" dirty="0">
                <a:solidFill>
                  <a:schemeClr val="tx2"/>
                </a:solidFill>
                <a:latin typeface="Trebuchet MS" pitchFamily="34" charset="0"/>
              </a:rPr>
              <a:t> </a:t>
            </a:r>
            <a:r>
              <a:rPr lang="en-US" sz="1000" dirty="0" err="1">
                <a:solidFill>
                  <a:schemeClr val="tx2"/>
                </a:solidFill>
                <a:latin typeface="Trebuchet MS" pitchFamily="34" charset="0"/>
              </a:rPr>
              <a:t>mit</a:t>
            </a:r>
            <a:r>
              <a:rPr lang="en-US" sz="1000" dirty="0">
                <a:solidFill>
                  <a:schemeClr val="tx2"/>
                </a:solidFill>
                <a:latin typeface="Trebuchet MS" pitchFamily="34" charset="0"/>
              </a:rPr>
              <a:t> </a:t>
            </a:r>
            <a:r>
              <a:rPr lang="en-US" sz="1000" dirty="0" err="1">
                <a:solidFill>
                  <a:schemeClr val="tx2"/>
                </a:solidFill>
                <a:latin typeface="Trebuchet MS" pitchFamily="34" charset="0"/>
              </a:rPr>
              <a:t>Ladegerät</a:t>
            </a:r>
            <a:r>
              <a:rPr lang="en-US" sz="1000" dirty="0">
                <a:solidFill>
                  <a:schemeClr val="tx2"/>
                </a:solidFill>
                <a:latin typeface="Trebuchet MS" pitchFamily="34" charset="0"/>
              </a:rPr>
              <a:t> und </a:t>
            </a:r>
            <a:r>
              <a:rPr lang="en-US" sz="1000" dirty="0" err="1">
                <a:solidFill>
                  <a:schemeClr val="tx2"/>
                </a:solidFill>
                <a:latin typeface="Trebuchet MS" pitchFamily="34" charset="0"/>
              </a:rPr>
              <a:t>Akku</a:t>
            </a:r>
            <a:r>
              <a:rPr lang="en-US" sz="1000" dirty="0">
                <a:solidFill>
                  <a:schemeClr val="tx2"/>
                </a:solidFill>
                <a:latin typeface="Trebuchet MS" pitchFamily="34" charset="0"/>
              </a:rPr>
              <a:t> </a:t>
            </a:r>
            <a:r>
              <a:rPr lang="en-US" sz="1000" dirty="0" err="1">
                <a:solidFill>
                  <a:schemeClr val="tx2"/>
                </a:solidFill>
                <a:latin typeface="Trebuchet MS" pitchFamily="34" charset="0"/>
              </a:rPr>
              <a:t>geliefert</a:t>
            </a:r>
            <a:r>
              <a:rPr lang="en-US" sz="1000" dirty="0">
                <a:solidFill>
                  <a:schemeClr val="tx2"/>
                </a:solidFill>
                <a:latin typeface="Trebuchet MS" pitchFamily="34" charset="0"/>
              </a:rPr>
              <a:t>.</a:t>
            </a:r>
            <a:endParaRPr lang="en-US" sz="1000" dirty="0">
              <a:solidFill>
                <a:schemeClr val="tx1"/>
              </a:solidFill>
              <a:latin typeface="Trebuchet MS" pitchFamily="34" charset="0"/>
            </a:endParaRPr>
          </a:p>
        </p:txBody>
      </p:sp>
      <p:sp>
        <p:nvSpPr>
          <p:cNvPr id="51" name="Espace réservé du texte 2">
            <a:extLst>
              <a:ext uri="{FF2B5EF4-FFF2-40B4-BE49-F238E27FC236}">
                <a16:creationId xmlns:a16="http://schemas.microsoft.com/office/drawing/2014/main" id="{0E7E6810-E633-2C4D-F050-F19E0A091423}"/>
              </a:ext>
            </a:extLst>
          </p:cNvPr>
          <p:cNvSpPr>
            <a:spLocks noGrp="1"/>
          </p:cNvSpPr>
          <p:nvPr>
            <p:ph type="body" sz="quarter" idx="69"/>
          </p:nvPr>
        </p:nvSpPr>
        <p:spPr>
          <a:xfrm>
            <a:off x="2003540" y="198000"/>
            <a:ext cx="5755868" cy="659250"/>
          </a:xfrm>
        </p:spPr>
        <p:txBody>
          <a:bodyPr/>
          <a:lstStyle/>
          <a:p>
            <a:r>
              <a:rPr lang="en-US" dirty="0"/>
              <a:t>8214 DECT Handset</a:t>
            </a:r>
            <a:br>
              <a:rPr lang="en-US" dirty="0"/>
            </a:br>
            <a:r>
              <a:rPr lang="de-DE" sz="1600" dirty="0"/>
              <a:t>DECT-Telefon für das Personal. Einstiegsniveau</a:t>
            </a:r>
            <a:endParaRPr lang="en-US" dirty="0">
              <a:solidFill>
                <a:schemeClr val="tx1"/>
              </a:solidFill>
            </a:endParaRPr>
          </a:p>
        </p:txBody>
      </p:sp>
      <p:pic>
        <p:nvPicPr>
          <p:cNvPr id="52" name="Image 51" descr="Une image contenant Appareils électroniques, téléphone, Appareil électronique, gadget&#10;&#10;Description générée automatiquement">
            <a:extLst>
              <a:ext uri="{FF2B5EF4-FFF2-40B4-BE49-F238E27FC236}">
                <a16:creationId xmlns:a16="http://schemas.microsoft.com/office/drawing/2014/main" id="{27BECE01-D3F3-BE66-7FFC-3AC6F7DEFC6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498804" y="857250"/>
            <a:ext cx="1421027" cy="2165729"/>
          </a:xfrm>
          <a:prstGeom prst="rect">
            <a:avLst/>
          </a:prstGeom>
        </p:spPr>
      </p:pic>
      <p:sp>
        <p:nvSpPr>
          <p:cNvPr id="53" name="Rectangle 52">
            <a:extLst>
              <a:ext uri="{FF2B5EF4-FFF2-40B4-BE49-F238E27FC236}">
                <a16:creationId xmlns:a16="http://schemas.microsoft.com/office/drawing/2014/main" id="{E7485CFF-1234-77FB-2EF5-68C56E3782A3}"/>
              </a:ext>
            </a:extLst>
          </p:cNvPr>
          <p:cNvSpPr/>
          <p:nvPr/>
        </p:nvSpPr>
        <p:spPr>
          <a:xfrm>
            <a:off x="2207280" y="2906834"/>
            <a:ext cx="1968809" cy="246221"/>
          </a:xfrm>
          <a:prstGeom prst="rect">
            <a:avLst/>
          </a:prstGeom>
        </p:spPr>
        <p:txBody>
          <a:bodyPr wrap="none">
            <a:spAutoFit/>
          </a:bodyPr>
          <a:lstStyle/>
          <a:p>
            <a:pPr algn="ctr"/>
            <a:r>
              <a:rPr lang="en-US" sz="900" dirty="0"/>
              <a:t>3BN67392</a:t>
            </a:r>
            <a:r>
              <a:rPr lang="en-GB" sz="1000" dirty="0"/>
              <a:t> </a:t>
            </a:r>
            <a:r>
              <a:rPr lang="en-GB" sz="900" dirty="0"/>
              <a:t>(</a:t>
            </a:r>
            <a:r>
              <a:rPr lang="en-GB" sz="900" dirty="0" err="1"/>
              <a:t>DECT+Tisch-Ladegerät</a:t>
            </a:r>
            <a:r>
              <a:rPr lang="en-GB" sz="900" dirty="0"/>
              <a:t>)</a:t>
            </a:r>
          </a:p>
        </p:txBody>
      </p:sp>
      <p:sp>
        <p:nvSpPr>
          <p:cNvPr id="54" name="Rectangle 53">
            <a:extLst>
              <a:ext uri="{FF2B5EF4-FFF2-40B4-BE49-F238E27FC236}">
                <a16:creationId xmlns:a16="http://schemas.microsoft.com/office/drawing/2014/main" id="{A9164758-2EF7-9A9E-B86A-94430A2111FB}"/>
              </a:ext>
            </a:extLst>
          </p:cNvPr>
          <p:cNvSpPr/>
          <p:nvPr/>
        </p:nvSpPr>
        <p:spPr>
          <a:xfrm>
            <a:off x="2107096" y="4307852"/>
            <a:ext cx="2057612"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200" b="1" dirty="0">
                <a:latin typeface="Trebuchet MS"/>
                <a:cs typeface="Trebuchet MS"/>
              </a:rPr>
              <a:t>Unternehmensgerechtes Design</a:t>
            </a:r>
          </a:p>
        </p:txBody>
      </p:sp>
      <p:sp>
        <p:nvSpPr>
          <p:cNvPr id="55" name="Rectangle 54">
            <a:extLst>
              <a:ext uri="{FF2B5EF4-FFF2-40B4-BE49-F238E27FC236}">
                <a16:creationId xmlns:a16="http://schemas.microsoft.com/office/drawing/2014/main" id="{2273AC72-1893-837D-43D6-28BE05C01EC9}"/>
              </a:ext>
            </a:extLst>
          </p:cNvPr>
          <p:cNvSpPr/>
          <p:nvPr/>
        </p:nvSpPr>
        <p:spPr>
          <a:xfrm>
            <a:off x="7058132" y="4307852"/>
            <a:ext cx="1590568"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200" b="1">
                <a:latin typeface="Trebuchet MS"/>
                <a:cs typeface="Trebuchet MS"/>
              </a:rPr>
              <a:t>Centrally-managed</a:t>
            </a:r>
          </a:p>
        </p:txBody>
      </p:sp>
      <p:sp>
        <p:nvSpPr>
          <p:cNvPr id="56" name="Rectangle 55">
            <a:extLst>
              <a:ext uri="{FF2B5EF4-FFF2-40B4-BE49-F238E27FC236}">
                <a16:creationId xmlns:a16="http://schemas.microsoft.com/office/drawing/2014/main" id="{97FEFE1A-E032-8CB1-1BF7-92FC7728BD23}"/>
              </a:ext>
            </a:extLst>
          </p:cNvPr>
          <p:cNvSpPr/>
          <p:nvPr/>
        </p:nvSpPr>
        <p:spPr>
          <a:xfrm>
            <a:off x="4405420" y="4307852"/>
            <a:ext cx="2412000"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200" b="1" dirty="0">
                <a:latin typeface="Trebuchet MS"/>
                <a:cs typeface="Trebuchet MS"/>
              </a:rPr>
              <a:t>CAT-iq </a:t>
            </a:r>
            <a:r>
              <a:rPr lang="en-US" sz="1200" b="1" dirty="0" err="1">
                <a:latin typeface="Trebuchet MS"/>
                <a:cs typeface="Trebuchet MS"/>
              </a:rPr>
              <a:t>mit</a:t>
            </a:r>
            <a:r>
              <a:rPr lang="en-US" sz="1200" b="1" dirty="0">
                <a:latin typeface="Trebuchet MS"/>
                <a:cs typeface="Trebuchet MS"/>
              </a:rPr>
              <a:t> SIP-DECT</a:t>
            </a:r>
          </a:p>
        </p:txBody>
      </p:sp>
      <p:sp>
        <p:nvSpPr>
          <p:cNvPr id="57" name="Rectangle 56">
            <a:extLst>
              <a:ext uri="{FF2B5EF4-FFF2-40B4-BE49-F238E27FC236}">
                <a16:creationId xmlns:a16="http://schemas.microsoft.com/office/drawing/2014/main" id="{CB3D5E59-7B1D-7B91-EB6A-C225B9909FB9}"/>
              </a:ext>
            </a:extLst>
          </p:cNvPr>
          <p:cNvSpPr/>
          <p:nvPr/>
        </p:nvSpPr>
        <p:spPr>
          <a:xfrm>
            <a:off x="4211356" y="810831"/>
            <a:ext cx="4932644" cy="3016210"/>
          </a:xfrm>
          <a:prstGeom prst="rect">
            <a:avLst/>
          </a:prstGeom>
        </p:spPr>
        <p:txBody>
          <a:bodyPr wrap="square">
            <a:spAutoFit/>
          </a:bodyPr>
          <a:lstStyle/>
          <a:p>
            <a:pPr>
              <a:spcBef>
                <a:spcPts val="0"/>
              </a:spcBef>
              <a:buClr>
                <a:srgbClr val="00549F"/>
              </a:buClr>
            </a:pPr>
            <a:r>
              <a:rPr lang="de-DE" sz="1200" b="1" dirty="0">
                <a:solidFill>
                  <a:schemeClr val="accent1"/>
                </a:solidFill>
                <a:latin typeface="Trebuchet MS" pitchFamily="34" charset="0"/>
              </a:rPr>
              <a:t>Was unsere Kunden schätzen</a:t>
            </a:r>
          </a:p>
          <a:p>
            <a:pPr marL="180000" indent="-180975">
              <a:spcBef>
                <a:spcPts val="0"/>
              </a:spcBef>
              <a:buClr>
                <a:srgbClr val="00549F"/>
              </a:buClr>
              <a:buFontTx/>
              <a:buChar char="•"/>
            </a:pPr>
            <a:r>
              <a:rPr lang="en-US" sz="1000" dirty="0" err="1">
                <a:solidFill>
                  <a:schemeClr val="tx2"/>
                </a:solidFill>
                <a:latin typeface="Trebuchet MS" pitchFamily="34" charset="0"/>
              </a:rPr>
              <a:t>Robustes</a:t>
            </a:r>
            <a:r>
              <a:rPr lang="en-US" sz="1000" dirty="0">
                <a:solidFill>
                  <a:schemeClr val="tx2"/>
                </a:solidFill>
                <a:latin typeface="Trebuchet MS" pitchFamily="34" charset="0"/>
              </a:rPr>
              <a:t> Design IP40</a:t>
            </a:r>
          </a:p>
          <a:p>
            <a:pPr marL="180000" indent="-180975">
              <a:spcBef>
                <a:spcPts val="0"/>
              </a:spcBef>
              <a:buClr>
                <a:srgbClr val="00549F"/>
              </a:buClr>
              <a:buFontTx/>
              <a:buChar char="•"/>
            </a:pPr>
            <a:r>
              <a:rPr lang="de-DE" sz="1000" dirty="0">
                <a:solidFill>
                  <a:schemeClr val="tx2"/>
                </a:solidFill>
              </a:rPr>
              <a:t>GAP-Handsets mit </a:t>
            </a:r>
            <a:r>
              <a:rPr lang="de-DE" sz="1000" dirty="0" err="1">
                <a:solidFill>
                  <a:schemeClr val="tx2"/>
                </a:solidFill>
              </a:rPr>
              <a:t>Freisprech</a:t>
            </a:r>
            <a:r>
              <a:rPr lang="de-DE" sz="1000" dirty="0">
                <a:solidFill>
                  <a:schemeClr val="tx2"/>
                </a:solidFill>
              </a:rPr>
              <a:t> und Headset-Ausgang, hintergrundbeleuchtetes Farbdisplay</a:t>
            </a:r>
          </a:p>
          <a:p>
            <a:pPr marL="180000" indent="-180975">
              <a:spcBef>
                <a:spcPts val="0"/>
              </a:spcBef>
              <a:buClr>
                <a:srgbClr val="00549F"/>
              </a:buClr>
              <a:buFontTx/>
              <a:buChar char="•"/>
            </a:pPr>
            <a:r>
              <a:rPr lang="de-DE" sz="1000" dirty="0">
                <a:solidFill>
                  <a:schemeClr val="tx2"/>
                </a:solidFill>
                <a:latin typeface="Trebuchet MS" pitchFamily="34" charset="0"/>
              </a:rPr>
              <a:t>Kompatibel mit allem 82x4 DECT-Zubehör</a:t>
            </a:r>
          </a:p>
          <a:p>
            <a:pPr marL="180000" indent="-180975">
              <a:spcBef>
                <a:spcPts val="0"/>
              </a:spcBef>
              <a:buClr>
                <a:srgbClr val="00549F"/>
              </a:buClr>
              <a:buFontTx/>
              <a:buChar char="•"/>
            </a:pPr>
            <a:r>
              <a:rPr lang="de-DE" sz="1000" dirty="0">
                <a:solidFill>
                  <a:schemeClr val="tx2"/>
                </a:solidFill>
                <a:latin typeface="Trebuchet MS" pitchFamily="34" charset="0"/>
              </a:rPr>
              <a:t>Zentrales Telefonbuch mit SIP-DECT 832</a:t>
            </a:r>
          </a:p>
          <a:p>
            <a:pPr marL="180000" indent="-180975">
              <a:spcBef>
                <a:spcPts val="0"/>
              </a:spcBef>
              <a:buClr>
                <a:srgbClr val="00549F"/>
              </a:buClr>
              <a:buFontTx/>
              <a:buChar char="•"/>
            </a:pPr>
            <a:r>
              <a:rPr lang="de-DE" sz="1000" dirty="0">
                <a:solidFill>
                  <a:schemeClr val="tx2"/>
                </a:solidFill>
                <a:latin typeface="Trebuchet MS" pitchFamily="34" charset="0"/>
              </a:rPr>
              <a:t>Erhöhte Autonomie mit 200h/20h im Gespräch (x2 gegenüber 8212)</a:t>
            </a:r>
          </a:p>
          <a:p>
            <a:pPr>
              <a:spcBef>
                <a:spcPts val="0"/>
              </a:spcBef>
              <a:buClr>
                <a:srgbClr val="00549F"/>
              </a:buClr>
            </a:pPr>
            <a:r>
              <a:rPr lang="fr-FR" sz="1200" b="1" dirty="0" err="1">
                <a:latin typeface="Trebuchet MS" pitchFamily="34" charset="0"/>
              </a:rPr>
              <a:t>Vorteile</a:t>
            </a:r>
            <a:endParaRPr lang="fr-FR" sz="1200" b="1" dirty="0">
              <a:latin typeface="Trebuchet MS" pitchFamily="34" charset="0"/>
            </a:endParaRPr>
          </a:p>
          <a:p>
            <a:pPr marL="180000" indent="-180975" eaLnBrk="0" hangingPunct="0">
              <a:spcBef>
                <a:spcPts val="0"/>
              </a:spcBef>
              <a:buClr>
                <a:srgbClr val="00549F"/>
              </a:buClr>
              <a:buFontTx/>
              <a:buChar char="•"/>
              <a:defRPr/>
            </a:pPr>
            <a:r>
              <a:rPr lang="en-US" sz="1000" dirty="0" err="1">
                <a:solidFill>
                  <a:schemeClr val="tx2"/>
                </a:solidFill>
                <a:latin typeface="Trebuchet MS" pitchFamily="34" charset="0"/>
              </a:rPr>
              <a:t>Kompaktes</a:t>
            </a:r>
            <a:r>
              <a:rPr lang="en-US" sz="1000" dirty="0">
                <a:solidFill>
                  <a:schemeClr val="tx2"/>
                </a:solidFill>
                <a:latin typeface="Trebuchet MS" pitchFamily="34" charset="0"/>
              </a:rPr>
              <a:t> Modell </a:t>
            </a:r>
            <a:r>
              <a:rPr lang="en-US" sz="1000" dirty="0" err="1">
                <a:solidFill>
                  <a:schemeClr val="tx2"/>
                </a:solidFill>
                <a:latin typeface="Trebuchet MS" pitchFamily="34" charset="0"/>
              </a:rPr>
              <a:t>mit</a:t>
            </a:r>
            <a:r>
              <a:rPr lang="en-US" sz="1000" dirty="0">
                <a:solidFill>
                  <a:schemeClr val="tx2"/>
                </a:solidFill>
                <a:latin typeface="Trebuchet MS" pitchFamily="34" charset="0"/>
              </a:rPr>
              <a:t> </a:t>
            </a:r>
            <a:r>
              <a:rPr lang="en-US" sz="1000" dirty="0" err="1">
                <a:solidFill>
                  <a:schemeClr val="tx2"/>
                </a:solidFill>
                <a:latin typeface="Trebuchet MS" pitchFamily="34" charset="0"/>
              </a:rPr>
              <a:t>unternehmenstauglichem</a:t>
            </a:r>
            <a:r>
              <a:rPr lang="en-US" sz="1000" dirty="0">
                <a:solidFill>
                  <a:schemeClr val="tx2"/>
                </a:solidFill>
                <a:latin typeface="Trebuchet MS" pitchFamily="34" charset="0"/>
              </a:rPr>
              <a:t>, </a:t>
            </a:r>
            <a:r>
              <a:rPr lang="en-US" sz="1000" dirty="0" err="1">
                <a:solidFill>
                  <a:schemeClr val="tx2"/>
                </a:solidFill>
                <a:latin typeface="Trebuchet MS" pitchFamily="34" charset="0"/>
              </a:rPr>
              <a:t>robustem</a:t>
            </a:r>
            <a:r>
              <a:rPr lang="en-US" sz="1000" dirty="0">
                <a:solidFill>
                  <a:schemeClr val="tx2"/>
                </a:solidFill>
                <a:latin typeface="Trebuchet MS" pitchFamily="34" charset="0"/>
              </a:rPr>
              <a:t> ALE-Design</a:t>
            </a:r>
          </a:p>
          <a:p>
            <a:pPr marL="180000" indent="-180975" eaLnBrk="0" hangingPunct="0">
              <a:spcBef>
                <a:spcPts val="0"/>
              </a:spcBef>
              <a:buClr>
                <a:srgbClr val="00549F"/>
              </a:buClr>
              <a:buFontTx/>
              <a:buChar char="•"/>
              <a:defRPr/>
            </a:pPr>
            <a:r>
              <a:rPr lang="en-US" sz="1000" dirty="0" err="1">
                <a:solidFill>
                  <a:schemeClr val="tx2"/>
                </a:solidFill>
                <a:latin typeface="Trebuchet MS" pitchFamily="34" charset="0"/>
              </a:rPr>
              <a:t>Zentrale</a:t>
            </a:r>
            <a:r>
              <a:rPr lang="en-US" sz="1000" dirty="0">
                <a:solidFill>
                  <a:schemeClr val="tx2"/>
                </a:solidFill>
                <a:latin typeface="Trebuchet MS" pitchFamily="34" charset="0"/>
              </a:rPr>
              <a:t> </a:t>
            </a:r>
            <a:r>
              <a:rPr lang="en-US" sz="1000" dirty="0" err="1">
                <a:solidFill>
                  <a:schemeClr val="tx2"/>
                </a:solidFill>
                <a:latin typeface="Trebuchet MS" pitchFamily="34" charset="0"/>
              </a:rPr>
              <a:t>Verwaltung</a:t>
            </a:r>
            <a:r>
              <a:rPr lang="en-US" sz="1000" dirty="0">
                <a:solidFill>
                  <a:schemeClr val="tx2"/>
                </a:solidFill>
                <a:latin typeface="Trebuchet MS" pitchFamily="34" charset="0"/>
              </a:rPr>
              <a:t> von Communication </a:t>
            </a:r>
            <a:r>
              <a:rPr lang="en-US" sz="1000" dirty="0" err="1">
                <a:solidFill>
                  <a:schemeClr val="tx2"/>
                </a:solidFill>
                <a:latin typeface="Trebuchet MS" pitchFamily="34" charset="0"/>
              </a:rPr>
              <a:t>Servern</a:t>
            </a:r>
            <a:endParaRPr lang="en-US" sz="1000" dirty="0">
              <a:solidFill>
                <a:schemeClr val="tx2"/>
              </a:solidFill>
              <a:latin typeface="Trebuchet MS" pitchFamily="34" charset="0"/>
            </a:endParaRPr>
          </a:p>
          <a:p>
            <a:pPr marL="180000" indent="-180975" eaLnBrk="0" hangingPunct="0">
              <a:spcBef>
                <a:spcPts val="0"/>
              </a:spcBef>
              <a:buClr>
                <a:srgbClr val="00549F"/>
              </a:buClr>
              <a:buFontTx/>
              <a:buChar char="•"/>
              <a:defRPr/>
            </a:pPr>
            <a:r>
              <a:rPr lang="en-US" sz="1000" dirty="0">
                <a:solidFill>
                  <a:schemeClr val="tx2"/>
                </a:solidFill>
                <a:latin typeface="Trebuchet MS" pitchFamily="34" charset="0"/>
              </a:rPr>
              <a:t>CAT-iq auf SIP-DECT-</a:t>
            </a:r>
            <a:r>
              <a:rPr lang="en-US" sz="1000" dirty="0" err="1">
                <a:solidFill>
                  <a:schemeClr val="tx2"/>
                </a:solidFill>
                <a:latin typeface="Trebuchet MS" pitchFamily="34" charset="0"/>
              </a:rPr>
              <a:t>Infrastruktur</a:t>
            </a:r>
            <a:endParaRPr lang="en-US" sz="1000" dirty="0">
              <a:solidFill>
                <a:schemeClr val="tx2"/>
              </a:solidFill>
              <a:latin typeface="Trebuchet MS" pitchFamily="34" charset="0"/>
            </a:endParaRPr>
          </a:p>
          <a:p>
            <a:pPr eaLnBrk="0" hangingPunct="0">
              <a:spcBef>
                <a:spcPts val="0"/>
              </a:spcBef>
              <a:buClr>
                <a:srgbClr val="00549F"/>
              </a:buClr>
              <a:defRPr/>
            </a:pPr>
            <a:r>
              <a:rPr lang="en-US" sz="1200" b="1" dirty="0" err="1">
                <a:latin typeface="Trebuchet MS" pitchFamily="34" charset="0"/>
              </a:rPr>
              <a:t>Optionen</a:t>
            </a:r>
            <a:endParaRPr lang="en-US" sz="1200" b="1" dirty="0">
              <a:latin typeface="Trebuchet MS" pitchFamily="34" charset="0"/>
            </a:endParaRPr>
          </a:p>
          <a:p>
            <a:pPr marL="180000" indent="-180975" eaLnBrk="0" hangingPunct="0">
              <a:spcBef>
                <a:spcPts val="0"/>
              </a:spcBef>
              <a:buClr>
                <a:srgbClr val="00549F"/>
              </a:buClr>
              <a:buFontTx/>
              <a:buChar char="•"/>
            </a:pPr>
            <a:r>
              <a:rPr lang="en-US" sz="800" dirty="0">
                <a:solidFill>
                  <a:schemeClr val="tx2"/>
                </a:solidFill>
                <a:latin typeface="Trebuchet MS" pitchFamily="34" charset="0"/>
              </a:rPr>
              <a:t>3BN67371AA </a:t>
            </a:r>
            <a:r>
              <a:rPr lang="en-US" sz="800" dirty="0" err="1">
                <a:solidFill>
                  <a:schemeClr val="tx2"/>
                </a:solidFill>
                <a:latin typeface="Trebuchet MS" pitchFamily="34" charset="0"/>
              </a:rPr>
              <a:t>Tischladegerät</a:t>
            </a:r>
            <a:endParaRPr lang="en-US" sz="800" dirty="0">
              <a:solidFill>
                <a:schemeClr val="tx2"/>
              </a:solidFill>
              <a:latin typeface="Trebuchet MS" pitchFamily="34" charset="0"/>
            </a:endParaRPr>
          </a:p>
          <a:p>
            <a:pPr marL="180000" indent="-180975" eaLnBrk="0" hangingPunct="0">
              <a:spcBef>
                <a:spcPts val="0"/>
              </a:spcBef>
              <a:buClr>
                <a:srgbClr val="00549F"/>
              </a:buClr>
              <a:buFontTx/>
              <a:buChar char="•"/>
            </a:pPr>
            <a:r>
              <a:rPr lang="en-US" sz="800" dirty="0">
                <a:solidFill>
                  <a:schemeClr val="tx2"/>
                </a:solidFill>
                <a:latin typeface="Trebuchet MS" pitchFamily="34" charset="0"/>
              </a:rPr>
              <a:t>3BN67372AA </a:t>
            </a:r>
            <a:r>
              <a:rPr lang="en-US" sz="800" dirty="0" err="1">
                <a:solidFill>
                  <a:schemeClr val="tx2"/>
                </a:solidFill>
                <a:latin typeface="Trebuchet MS" pitchFamily="34" charset="0"/>
              </a:rPr>
              <a:t>Duales</a:t>
            </a:r>
            <a:r>
              <a:rPr lang="en-US" sz="800" dirty="0">
                <a:solidFill>
                  <a:schemeClr val="tx2"/>
                </a:solidFill>
                <a:latin typeface="Trebuchet MS" pitchFamily="34" charset="0"/>
              </a:rPr>
              <a:t> </a:t>
            </a:r>
            <a:r>
              <a:rPr lang="en-US" sz="800" dirty="0" err="1">
                <a:solidFill>
                  <a:schemeClr val="tx2"/>
                </a:solidFill>
                <a:latin typeface="Trebuchet MS" pitchFamily="34" charset="0"/>
              </a:rPr>
              <a:t>Tischladegerät</a:t>
            </a:r>
            <a:endParaRPr lang="en-US" sz="800" dirty="0">
              <a:solidFill>
                <a:schemeClr val="tx2"/>
              </a:solidFill>
              <a:latin typeface="Trebuchet MS" pitchFamily="34" charset="0"/>
            </a:endParaRPr>
          </a:p>
          <a:p>
            <a:pPr marL="180000" indent="-180975" eaLnBrk="0" hangingPunct="0">
              <a:spcBef>
                <a:spcPts val="0"/>
              </a:spcBef>
              <a:buClr>
                <a:srgbClr val="00549F"/>
              </a:buClr>
              <a:buFontTx/>
              <a:buChar char="•"/>
            </a:pPr>
            <a:r>
              <a:rPr lang="en-US" sz="800" dirty="0">
                <a:solidFill>
                  <a:schemeClr val="tx2"/>
                </a:solidFill>
                <a:latin typeface="Trebuchet MS" pitchFamily="34" charset="0"/>
              </a:rPr>
              <a:t>3BN67382AA DECT-</a:t>
            </a:r>
            <a:r>
              <a:rPr lang="en-US" sz="800" dirty="0" err="1">
                <a:solidFill>
                  <a:schemeClr val="tx2"/>
                </a:solidFill>
                <a:latin typeface="Trebuchet MS" pitchFamily="34" charset="0"/>
              </a:rPr>
              <a:t>Mobilteil</a:t>
            </a:r>
            <a:r>
              <a:rPr lang="en-US" sz="800" dirty="0">
                <a:solidFill>
                  <a:schemeClr val="tx2"/>
                </a:solidFill>
                <a:latin typeface="Trebuchet MS" pitchFamily="34" charset="0"/>
              </a:rPr>
              <a:t>-</a:t>
            </a:r>
            <a:r>
              <a:rPr lang="en-US" sz="800" dirty="0" err="1">
                <a:solidFill>
                  <a:schemeClr val="tx2"/>
                </a:solidFill>
                <a:latin typeface="Trebuchet MS" pitchFamily="34" charset="0"/>
              </a:rPr>
              <a:t>Ladestation</a:t>
            </a:r>
            <a:endParaRPr lang="en-US" sz="800" dirty="0">
              <a:solidFill>
                <a:schemeClr val="tx2"/>
              </a:solidFill>
              <a:latin typeface="Trebuchet MS" pitchFamily="34" charset="0"/>
            </a:endParaRPr>
          </a:p>
          <a:p>
            <a:pPr marL="180000" indent="-180975" eaLnBrk="0" hangingPunct="0">
              <a:spcBef>
                <a:spcPts val="0"/>
              </a:spcBef>
              <a:buClr>
                <a:srgbClr val="00549F"/>
              </a:buClr>
              <a:buFontTx/>
              <a:buChar char="•"/>
            </a:pPr>
            <a:r>
              <a:rPr lang="en-US" sz="800" dirty="0">
                <a:solidFill>
                  <a:schemeClr val="tx2"/>
                </a:solidFill>
                <a:latin typeface="Trebuchet MS" pitchFamily="34" charset="0"/>
              </a:rPr>
              <a:t>3BN67379AA </a:t>
            </a:r>
            <a:r>
              <a:rPr lang="en-US" sz="800" dirty="0" err="1">
                <a:solidFill>
                  <a:schemeClr val="tx2"/>
                </a:solidFill>
                <a:latin typeface="Trebuchet MS" pitchFamily="34" charset="0"/>
              </a:rPr>
              <a:t>Vertikale</a:t>
            </a:r>
            <a:r>
              <a:rPr lang="en-US" sz="800" dirty="0">
                <a:solidFill>
                  <a:schemeClr val="tx2"/>
                </a:solidFill>
                <a:latin typeface="Trebuchet MS" pitchFamily="34" charset="0"/>
              </a:rPr>
              <a:t> </a:t>
            </a:r>
            <a:r>
              <a:rPr lang="en-US" sz="800" dirty="0" err="1">
                <a:solidFill>
                  <a:schemeClr val="tx2"/>
                </a:solidFill>
                <a:latin typeface="Trebuchet MS" pitchFamily="34" charset="0"/>
              </a:rPr>
              <a:t>Tasche</a:t>
            </a:r>
            <a:endParaRPr lang="en-US" sz="800" dirty="0">
              <a:solidFill>
                <a:schemeClr val="tx2"/>
              </a:solidFill>
              <a:latin typeface="Trebuchet MS" pitchFamily="34" charset="0"/>
            </a:endParaRPr>
          </a:p>
          <a:p>
            <a:pPr marL="180000" indent="-180975" eaLnBrk="0" hangingPunct="0">
              <a:spcBef>
                <a:spcPts val="0"/>
              </a:spcBef>
              <a:buClr>
                <a:srgbClr val="00549F"/>
              </a:buClr>
              <a:buFontTx/>
              <a:buChar char="•"/>
            </a:pPr>
            <a:r>
              <a:rPr lang="en-US" sz="800" dirty="0">
                <a:solidFill>
                  <a:schemeClr val="tx2"/>
                </a:solidFill>
                <a:latin typeface="Trebuchet MS" pitchFamily="34" charset="0"/>
              </a:rPr>
              <a:t>3BN67374AA </a:t>
            </a:r>
            <a:r>
              <a:rPr lang="en-US" sz="800" dirty="0" err="1">
                <a:solidFill>
                  <a:schemeClr val="tx2"/>
                </a:solidFill>
                <a:latin typeface="Trebuchet MS" pitchFamily="34" charset="0"/>
              </a:rPr>
              <a:t>Gürtelclip</a:t>
            </a:r>
            <a:endParaRPr lang="en-US" sz="800" dirty="0">
              <a:solidFill>
                <a:schemeClr val="tx2"/>
              </a:solidFill>
              <a:latin typeface="Trebuchet MS" pitchFamily="34" charset="0"/>
            </a:endParaRPr>
          </a:p>
          <a:p>
            <a:pPr marL="180000" indent="-180975" eaLnBrk="0" hangingPunct="0">
              <a:spcBef>
                <a:spcPts val="0"/>
              </a:spcBef>
              <a:buClr>
                <a:srgbClr val="00549F"/>
              </a:buClr>
              <a:buFontTx/>
              <a:buChar char="•"/>
            </a:pPr>
            <a:r>
              <a:rPr lang="en-US" sz="800" dirty="0">
                <a:solidFill>
                  <a:schemeClr val="tx2"/>
                </a:solidFill>
                <a:latin typeface="Trebuchet MS" pitchFamily="34" charset="0"/>
              </a:rPr>
              <a:t>3BN67375AA </a:t>
            </a:r>
            <a:r>
              <a:rPr lang="en-US" sz="800" dirty="0" err="1">
                <a:solidFill>
                  <a:schemeClr val="tx2"/>
                </a:solidFill>
                <a:latin typeface="Trebuchet MS" pitchFamily="34" charset="0"/>
              </a:rPr>
              <a:t>Drehbarer</a:t>
            </a:r>
            <a:r>
              <a:rPr lang="en-US" sz="800" dirty="0">
                <a:solidFill>
                  <a:schemeClr val="tx2"/>
                </a:solidFill>
                <a:latin typeface="Trebuchet MS" pitchFamily="34" charset="0"/>
              </a:rPr>
              <a:t> Clip</a:t>
            </a:r>
          </a:p>
          <a:p>
            <a:pPr marL="180000" indent="-180975" eaLnBrk="0" hangingPunct="0">
              <a:spcBef>
                <a:spcPts val="0"/>
              </a:spcBef>
              <a:buClr>
                <a:srgbClr val="00549F"/>
              </a:buClr>
              <a:buFontTx/>
              <a:buChar char="•"/>
            </a:pPr>
            <a:r>
              <a:rPr lang="en-US" sz="800" dirty="0">
                <a:solidFill>
                  <a:schemeClr val="tx2"/>
                </a:solidFill>
                <a:latin typeface="Trebuchet MS" pitchFamily="34" charset="0"/>
              </a:rPr>
              <a:t>3BN67376AA </a:t>
            </a:r>
            <a:r>
              <a:rPr lang="en-US" sz="800" dirty="0" err="1">
                <a:solidFill>
                  <a:schemeClr val="tx2"/>
                </a:solidFill>
                <a:latin typeface="Trebuchet MS" pitchFamily="34" charset="0"/>
              </a:rPr>
              <a:t>Gürtelclip-Abdeckung</a:t>
            </a:r>
            <a:endParaRPr lang="en-US" sz="800" dirty="0">
              <a:solidFill>
                <a:schemeClr val="tx2"/>
              </a:solidFill>
              <a:latin typeface="Trebuchet MS" pitchFamily="34" charset="0"/>
            </a:endParaRPr>
          </a:p>
          <a:p>
            <a:pPr marL="180000" indent="-180975" eaLnBrk="0" hangingPunct="0">
              <a:spcBef>
                <a:spcPts val="0"/>
              </a:spcBef>
              <a:buClr>
                <a:srgbClr val="00549F"/>
              </a:buClr>
              <a:buFontTx/>
              <a:buChar char="•"/>
            </a:pPr>
            <a:r>
              <a:rPr lang="en-US" sz="800" dirty="0">
                <a:solidFill>
                  <a:schemeClr val="tx2"/>
                </a:solidFill>
                <a:latin typeface="Trebuchet MS" pitchFamily="34" charset="0"/>
              </a:rPr>
              <a:t>3BN67332AA Batterie</a:t>
            </a:r>
          </a:p>
        </p:txBody>
      </p:sp>
      <p:pic>
        <p:nvPicPr>
          <p:cNvPr id="58" name="Picture 23" descr="A picture containing sitting, phone, remote, dark&#10;&#10;Description automatically generated">
            <a:extLst>
              <a:ext uri="{FF2B5EF4-FFF2-40B4-BE49-F238E27FC236}">
                <a16:creationId xmlns:a16="http://schemas.microsoft.com/office/drawing/2014/main" id="{75A9F58B-5A60-2315-1CC1-6A8AC8941A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00564" y="2339780"/>
            <a:ext cx="1232134" cy="821345"/>
          </a:xfrm>
          <a:prstGeom prst="rect">
            <a:avLst/>
          </a:prstGeom>
        </p:spPr>
      </p:pic>
      <p:grpSp>
        <p:nvGrpSpPr>
          <p:cNvPr id="59" name="Group 20">
            <a:extLst>
              <a:ext uri="{FF2B5EF4-FFF2-40B4-BE49-F238E27FC236}">
                <a16:creationId xmlns:a16="http://schemas.microsoft.com/office/drawing/2014/main" id="{422CF274-8B67-2BBE-82B0-CD886037438D}"/>
              </a:ext>
            </a:extLst>
          </p:cNvPr>
          <p:cNvGrpSpPr/>
          <p:nvPr/>
        </p:nvGrpSpPr>
        <p:grpSpPr>
          <a:xfrm>
            <a:off x="7167144" y="2983846"/>
            <a:ext cx="681145" cy="727044"/>
            <a:chOff x="9649534" y="424117"/>
            <a:chExt cx="1929516" cy="1773850"/>
          </a:xfrm>
        </p:grpSpPr>
        <p:pic>
          <p:nvPicPr>
            <p:cNvPr id="60" name="Image 5">
              <a:extLst>
                <a:ext uri="{FF2B5EF4-FFF2-40B4-BE49-F238E27FC236}">
                  <a16:creationId xmlns:a16="http://schemas.microsoft.com/office/drawing/2014/main" id="{077D9F97-7E7E-5735-10E7-1A129AEC101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649534" y="691115"/>
              <a:ext cx="1115128" cy="1271477"/>
            </a:xfrm>
            <a:prstGeom prst="rect">
              <a:avLst/>
            </a:prstGeom>
          </p:spPr>
        </p:pic>
        <p:pic>
          <p:nvPicPr>
            <p:cNvPr id="61" name="Picture 22" descr="A picture containing game&#10;&#10;Description automatically generated">
              <a:extLst>
                <a:ext uri="{FF2B5EF4-FFF2-40B4-BE49-F238E27FC236}">
                  <a16:creationId xmlns:a16="http://schemas.microsoft.com/office/drawing/2014/main" id="{2A640C28-6636-34FB-2E9F-35A5F35F1B6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823914" y="424117"/>
              <a:ext cx="1755136" cy="1773850"/>
            </a:xfrm>
            <a:prstGeom prst="rect">
              <a:avLst/>
            </a:prstGeom>
          </p:spPr>
        </p:pic>
      </p:grpSp>
      <p:pic>
        <p:nvPicPr>
          <p:cNvPr id="62" name="Image 6">
            <a:extLst>
              <a:ext uri="{FF2B5EF4-FFF2-40B4-BE49-F238E27FC236}">
                <a16:creationId xmlns:a16="http://schemas.microsoft.com/office/drawing/2014/main" id="{C56C9401-3D46-4E04-4692-144B59E9169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88552" y="3126490"/>
            <a:ext cx="544146" cy="571830"/>
          </a:xfrm>
          <a:prstGeom prst="rect">
            <a:avLst/>
          </a:prstGeom>
        </p:spPr>
      </p:pic>
      <p:pic>
        <p:nvPicPr>
          <p:cNvPr id="63" name="Image 62">
            <a:extLst>
              <a:ext uri="{FF2B5EF4-FFF2-40B4-BE49-F238E27FC236}">
                <a16:creationId xmlns:a16="http://schemas.microsoft.com/office/drawing/2014/main" id="{2D8F8DFF-B9D5-BD81-C368-44A7E0E890C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578993" y="3175994"/>
            <a:ext cx="313555" cy="438423"/>
          </a:xfrm>
          <a:prstGeom prst="rect">
            <a:avLst/>
          </a:prstGeom>
        </p:spPr>
      </p:pic>
      <p:grpSp>
        <p:nvGrpSpPr>
          <p:cNvPr id="64" name="Group 35">
            <a:extLst>
              <a:ext uri="{FF2B5EF4-FFF2-40B4-BE49-F238E27FC236}">
                <a16:creationId xmlns:a16="http://schemas.microsoft.com/office/drawing/2014/main" id="{0426DC99-E1D4-026C-CF6F-1FBE63294783}"/>
              </a:ext>
            </a:extLst>
          </p:cNvPr>
          <p:cNvGrpSpPr/>
          <p:nvPr/>
        </p:nvGrpSpPr>
        <p:grpSpPr>
          <a:xfrm>
            <a:off x="7930753" y="169285"/>
            <a:ext cx="961795" cy="221456"/>
            <a:chOff x="219075" y="6134100"/>
            <a:chExt cx="1282394" cy="295275"/>
          </a:xfrm>
        </p:grpSpPr>
        <p:sp>
          <p:nvSpPr>
            <p:cNvPr id="65" name="Rounded Rectangle 36">
              <a:hlinkClick r:id="rId8"/>
              <a:extLst>
                <a:ext uri="{FF2B5EF4-FFF2-40B4-BE49-F238E27FC236}">
                  <a16:creationId xmlns:a16="http://schemas.microsoft.com/office/drawing/2014/main" id="{1EEBFB04-433B-25E2-8BE1-98E08F7F9DDD}"/>
                </a:ext>
              </a:extLst>
            </p:cNvPr>
            <p:cNvSpPr/>
            <p:nvPr/>
          </p:nvSpPr>
          <p:spPr>
            <a:xfrm>
              <a:off x="219075" y="6134100"/>
              <a:ext cx="1282394"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dirty="0">
                  <a:solidFill>
                    <a:schemeClr val="bg1"/>
                  </a:solidFill>
                  <a:latin typeface="Trebuchet MS" pitchFamily="34" charset="0"/>
                </a:rPr>
                <a:t>Herunterladen</a:t>
              </a:r>
            </a:p>
          </p:txBody>
        </p:sp>
        <p:grpSp>
          <p:nvGrpSpPr>
            <p:cNvPr id="66" name="Group 52">
              <a:extLst>
                <a:ext uri="{FF2B5EF4-FFF2-40B4-BE49-F238E27FC236}">
                  <a16:creationId xmlns:a16="http://schemas.microsoft.com/office/drawing/2014/main" id="{C42EDC32-64C7-EF71-BB1B-7DEA20B9E74F}"/>
                </a:ext>
              </a:extLst>
            </p:cNvPr>
            <p:cNvGrpSpPr>
              <a:grpSpLocks noChangeAspect="1"/>
            </p:cNvGrpSpPr>
            <p:nvPr/>
          </p:nvGrpSpPr>
          <p:grpSpPr>
            <a:xfrm>
              <a:off x="285750" y="6206807"/>
              <a:ext cx="140494" cy="148690"/>
              <a:chOff x="4219575" y="5762625"/>
              <a:chExt cx="468000" cy="495300"/>
            </a:xfrm>
          </p:grpSpPr>
          <p:sp>
            <p:nvSpPr>
              <p:cNvPr id="67" name="Down Arrow 38">
                <a:extLst>
                  <a:ext uri="{FF2B5EF4-FFF2-40B4-BE49-F238E27FC236}">
                    <a16:creationId xmlns:a16="http://schemas.microsoft.com/office/drawing/2014/main" id="{40A84189-3BDE-5E02-E4D8-0A268EFFA548}"/>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68" name="Straight Connector 39">
                <a:extLst>
                  <a:ext uri="{FF2B5EF4-FFF2-40B4-BE49-F238E27FC236}">
                    <a16:creationId xmlns:a16="http://schemas.microsoft.com/office/drawing/2014/main" id="{8A154EC9-03F1-26D9-03D9-7F4C58445C72}"/>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69" name="Image 68" descr="Une image contenant accessoire, boîtier, intérieur&#10;&#10;Description générée automatiquement">
            <a:extLst>
              <a:ext uri="{FF2B5EF4-FFF2-40B4-BE49-F238E27FC236}">
                <a16:creationId xmlns:a16="http://schemas.microsoft.com/office/drawing/2014/main" id="{25C3E34B-092D-EC77-F11A-0579875D4FF3}"/>
              </a:ext>
            </a:extLst>
          </p:cNvPr>
          <p:cNvPicPr/>
          <p:nvPr/>
        </p:nvPicPr>
        <p:blipFill>
          <a:blip r:embed="rId9" cstate="print">
            <a:extLst>
              <a:ext uri="{28A0092B-C50C-407E-A947-70E740481C1C}">
                <a14:useLocalDpi xmlns:a14="http://schemas.microsoft.com/office/drawing/2010/main"/>
              </a:ext>
            </a:extLst>
          </a:blip>
          <a:stretch>
            <a:fillRect/>
          </a:stretch>
        </p:blipFill>
        <p:spPr>
          <a:xfrm>
            <a:off x="8167965" y="2690562"/>
            <a:ext cx="883920" cy="260350"/>
          </a:xfrm>
          <a:prstGeom prst="rect">
            <a:avLst/>
          </a:prstGeom>
        </p:spPr>
      </p:pic>
    </p:spTree>
    <p:extLst>
      <p:ext uri="{BB962C8B-B14F-4D97-AF65-F5344CB8AC3E}">
        <p14:creationId xmlns:p14="http://schemas.microsoft.com/office/powerpoint/2010/main" val="382974094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8304" y="3365142"/>
            <a:ext cx="7157298" cy="783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Einfaches und erschwingliches Modell für grundlegende Mobilitätsbedürfnisse vor Ort im Unternehmen. Kompaktes Gerät mit Farbdisplay und intuitive Navigation: 3 </a:t>
            </a:r>
            <a:r>
              <a:rPr lang="de-DE" sz="900" dirty="0" err="1">
                <a:solidFill>
                  <a:schemeClr val="tx2"/>
                </a:solidFill>
                <a:latin typeface="Trebuchet MS" pitchFamily="34" charset="0"/>
              </a:rPr>
              <a:t>Softkeys</a:t>
            </a:r>
            <a:r>
              <a:rPr lang="de-DE" sz="900" dirty="0">
                <a:solidFill>
                  <a:schemeClr val="tx2"/>
                </a:solidFill>
                <a:latin typeface="Trebuchet MS" pitchFamily="34" charset="0"/>
              </a:rPr>
              <a:t>, Vier-Wege-Navigator + OK-Taste. Persönliches Verzeichnis. Lokales Anrufprotokoll. Freisprechen. 3,5mm-Anschluss/USB mit </a:t>
            </a:r>
            <a:r>
              <a:rPr lang="de-DE" sz="900" dirty="0" err="1">
                <a:solidFill>
                  <a:schemeClr val="tx2"/>
                </a:solidFill>
                <a:latin typeface="Trebuchet MS" pitchFamily="34" charset="0"/>
              </a:rPr>
              <a:t>Schnellladergerät</a:t>
            </a:r>
            <a:r>
              <a:rPr lang="de-DE" sz="900" dirty="0">
                <a:solidFill>
                  <a:schemeClr val="tx2"/>
                </a:solidFill>
                <a:latin typeface="Trebuchet MS" pitchFamily="34" charset="0"/>
              </a:rPr>
              <a:t>. GAP-Standard. IP40. </a:t>
            </a:r>
            <a:r>
              <a:rPr lang="de-DE" sz="900" dirty="0">
                <a:solidFill>
                  <a:schemeClr val="tx2"/>
                </a:solidFill>
              </a:rPr>
              <a:t>Komplettangebot mit Ladegerät und zwei AAA-Batterien. OXO Connect Verzeichnis (TDM DECT).</a:t>
            </a:r>
            <a:endParaRPr lang="de-DE" sz="900" dirty="0">
              <a:solidFill>
                <a:schemeClr val="tx2"/>
              </a:solidFill>
              <a:latin typeface="Trebuchet MS" pitchFamily="34" charset="0"/>
            </a:endParaRPr>
          </a:p>
        </p:txBody>
      </p:sp>
      <p:sp>
        <p:nvSpPr>
          <p:cNvPr id="6" name="Rectangle 5"/>
          <p:cNvSpPr/>
          <p:nvPr/>
        </p:nvSpPr>
        <p:spPr>
          <a:xfrm>
            <a:off x="4797188" y="935656"/>
            <a:ext cx="4234475" cy="2739211"/>
          </a:xfrm>
          <a:prstGeom prst="rect">
            <a:avLst/>
          </a:prstGeom>
        </p:spPr>
        <p:txBody>
          <a:bodyPr wrap="square">
            <a:spAutoFit/>
          </a:bodyPr>
          <a:lstStyle/>
          <a:p>
            <a:pPr>
              <a:spcBef>
                <a:spcPts val="0"/>
              </a:spcBef>
              <a:buClr>
                <a:srgbClr val="00549F"/>
              </a:buClr>
            </a:pPr>
            <a:r>
              <a:rPr lang="de-DE" sz="1100" b="1" dirty="0">
                <a:latin typeface="+mj-lt"/>
              </a:rPr>
              <a:t>Was unsere Kunden schätzen</a:t>
            </a:r>
          </a:p>
          <a:p>
            <a:pPr marL="180000" indent="-180975">
              <a:spcBef>
                <a:spcPts val="0"/>
              </a:spcBef>
              <a:buClr>
                <a:srgbClr val="00549F"/>
              </a:buClr>
              <a:buFontTx/>
              <a:buChar char="•"/>
            </a:pPr>
            <a:r>
              <a:rPr lang="de-DE" sz="900" dirty="0">
                <a:solidFill>
                  <a:schemeClr val="tx2"/>
                </a:solidFill>
                <a:latin typeface="+mj-lt"/>
              </a:rPr>
              <a:t>Robuste, kompakte Bauweise: Schutzart IP40</a:t>
            </a:r>
          </a:p>
          <a:p>
            <a:pPr marL="180000" indent="-180975">
              <a:spcBef>
                <a:spcPts val="0"/>
              </a:spcBef>
              <a:buClr>
                <a:srgbClr val="00549F"/>
              </a:buClr>
              <a:buFontTx/>
              <a:buChar char="•"/>
            </a:pPr>
            <a:r>
              <a:rPr lang="de-DE" sz="900" dirty="0">
                <a:solidFill>
                  <a:schemeClr val="tx2"/>
                </a:solidFill>
                <a:latin typeface="+mj-lt"/>
              </a:rPr>
              <a:t>Günstiges GAP-Gerät mit Freisprechen und Headset-Anschluss, Farbdisplay mit Hintergrundbeleuchtung</a:t>
            </a:r>
          </a:p>
          <a:p>
            <a:pPr marL="180000" indent="-180975">
              <a:spcBef>
                <a:spcPts val="0"/>
              </a:spcBef>
              <a:buClr>
                <a:srgbClr val="00549F"/>
              </a:buClr>
              <a:buFontTx/>
              <a:buChar char="•"/>
            </a:pPr>
            <a:r>
              <a:rPr lang="de-DE" sz="900" dirty="0">
                <a:solidFill>
                  <a:schemeClr val="tx2"/>
                </a:solidFill>
                <a:latin typeface="+mj-lt"/>
              </a:rPr>
              <a:t>Persönliches Verzeichnis und Anrufprotokoll (50 Einträge)</a:t>
            </a:r>
          </a:p>
          <a:p>
            <a:pPr>
              <a:spcBef>
                <a:spcPts val="0"/>
              </a:spcBef>
              <a:buClr>
                <a:srgbClr val="00549F"/>
              </a:buClr>
            </a:pPr>
            <a:endParaRPr lang="de-DE" sz="600" b="1" dirty="0">
              <a:latin typeface="+mj-lt"/>
            </a:endParaRP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mj-lt"/>
              </a:rPr>
              <a:t>Kompaktes Modell</a:t>
            </a:r>
          </a:p>
          <a:p>
            <a:pPr marL="180000" indent="-180975" eaLnBrk="0" hangingPunct="0">
              <a:spcBef>
                <a:spcPts val="0"/>
              </a:spcBef>
              <a:buClr>
                <a:srgbClr val="00549F"/>
              </a:buClr>
              <a:buFontTx/>
              <a:buChar char="•"/>
              <a:defRPr/>
            </a:pPr>
            <a:r>
              <a:rPr lang="de-DE" sz="900" dirty="0">
                <a:solidFill>
                  <a:schemeClr val="tx2"/>
                </a:solidFill>
                <a:latin typeface="+mj-lt"/>
              </a:rPr>
              <a:t>Kein verlorener Anruf dank Anrufliste</a:t>
            </a:r>
          </a:p>
          <a:p>
            <a:pPr marL="180000" indent="-180975" eaLnBrk="0" hangingPunct="0">
              <a:spcBef>
                <a:spcPts val="0"/>
              </a:spcBef>
              <a:buClr>
                <a:srgbClr val="00549F"/>
              </a:buClr>
              <a:buFontTx/>
              <a:buChar char="•"/>
              <a:defRPr/>
            </a:pPr>
            <a:r>
              <a:rPr lang="de-DE" sz="900" dirty="0">
                <a:solidFill>
                  <a:schemeClr val="tx2"/>
                </a:solidFill>
                <a:latin typeface="+mj-lt"/>
              </a:rPr>
              <a:t>Zentrale Verwaltung über Communication Server</a:t>
            </a:r>
          </a:p>
          <a:p>
            <a:pPr eaLnBrk="0" hangingPunct="0">
              <a:spcBef>
                <a:spcPts val="0"/>
              </a:spcBef>
              <a:buClr>
                <a:srgbClr val="00549F"/>
              </a:buClr>
              <a:defRPr/>
            </a:pPr>
            <a:endParaRPr lang="de-DE" sz="600" b="1" dirty="0">
              <a:latin typeface="+mj-lt"/>
            </a:endParaRPr>
          </a:p>
          <a:p>
            <a:pPr>
              <a:spcBef>
                <a:spcPts val="0"/>
              </a:spcBef>
              <a:buClr>
                <a:srgbClr val="00549F"/>
              </a:buClr>
            </a:pPr>
            <a:r>
              <a:rPr lang="de-DE" sz="1100" b="1" dirty="0">
                <a:latin typeface="Trebuchet MS" pitchFamily="34" charset="0"/>
              </a:rPr>
              <a:t>Optionen</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3BN67352AA Vertikale Tasche</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3BN67358AA Gürtelclip (x5)</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3BN67357AA Vertikaltasche mit Gürtelclip </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3BN67356AA Ersatz-Tischladegerät</a:t>
            </a:r>
          </a:p>
          <a:p>
            <a:pPr marL="180000" indent="-180975" eaLnBrk="0" hangingPunct="0">
              <a:buClr>
                <a:srgbClr val="00549F"/>
              </a:buClr>
              <a:buFontTx/>
              <a:buChar char="•"/>
            </a:pPr>
            <a:r>
              <a:rPr lang="de-DE" sz="800" dirty="0">
                <a:solidFill>
                  <a:schemeClr val="tx2"/>
                </a:solidFill>
                <a:latin typeface="Trebuchet MS" pitchFamily="34" charset="0"/>
              </a:rPr>
              <a:t>3BN67335AA Netzteil EU</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3BN67336AA Netzteil US/UK/AUS</a:t>
            </a:r>
          </a:p>
          <a:p>
            <a:pPr marL="180000" indent="-180975" eaLnBrk="0" hangingPunct="0">
              <a:spcBef>
                <a:spcPts val="0"/>
              </a:spcBef>
              <a:buClr>
                <a:srgbClr val="00549F"/>
              </a:buClr>
              <a:buFontTx/>
              <a:buChar char="•"/>
            </a:pPr>
            <a:endParaRPr lang="en-US" sz="1100" dirty="0">
              <a:latin typeface="Trebuchet MS" pitchFamily="34" charset="0"/>
            </a:endParaRPr>
          </a:p>
        </p:txBody>
      </p:sp>
      <p:sp>
        <p:nvSpPr>
          <p:cNvPr id="30" name="Title 29"/>
          <p:cNvSpPr>
            <a:spLocks noGrp="1"/>
          </p:cNvSpPr>
          <p:nvPr>
            <p:ph type="title" idx="4294967295"/>
          </p:nvPr>
        </p:nvSpPr>
        <p:spPr>
          <a:xfrm>
            <a:off x="1901177" y="172254"/>
            <a:ext cx="3670300" cy="546100"/>
          </a:xfrm>
        </p:spPr>
        <p:txBody>
          <a:bodyPr/>
          <a:lstStyle/>
          <a:p>
            <a:r>
              <a:rPr lang="de-DE" sz="2000" dirty="0">
                <a:latin typeface="+mj-lt"/>
              </a:rPr>
              <a:t>8212 DECT </a:t>
            </a:r>
            <a:r>
              <a:rPr lang="en-US" sz="2000" dirty="0">
                <a:latin typeface="+mj-lt"/>
              </a:rPr>
              <a:t>HANDSET</a:t>
            </a:r>
            <a:br>
              <a:rPr lang="de-DE" sz="2000" dirty="0">
                <a:latin typeface="+mj-lt"/>
              </a:rPr>
            </a:br>
            <a:r>
              <a:rPr lang="de-DE" sz="1400" dirty="0">
                <a:latin typeface="+mj-lt"/>
              </a:rPr>
              <a:t>SCHNURLOSES EINSTIEGSGERÄT</a:t>
            </a:r>
            <a:endParaRPr lang="de-DE" sz="2000" dirty="0">
              <a:latin typeface="+mj-lt"/>
            </a:endParaRPr>
          </a:p>
        </p:txBody>
      </p:sp>
      <p:sp>
        <p:nvSpPr>
          <p:cNvPr id="39" name="Rectangle 38"/>
          <p:cNvSpPr/>
          <p:nvPr/>
        </p:nvSpPr>
        <p:spPr>
          <a:xfrm>
            <a:off x="1901177"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Enterprise-Design</a:t>
            </a:r>
          </a:p>
        </p:txBody>
      </p:sp>
      <p:sp>
        <p:nvSpPr>
          <p:cNvPr id="40" name="Rectangle 39"/>
          <p:cNvSpPr/>
          <p:nvPr/>
        </p:nvSpPr>
        <p:spPr>
          <a:xfrm>
            <a:off x="6825601"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Zentral verwaltet</a:t>
            </a:r>
          </a:p>
        </p:txBody>
      </p:sp>
      <p:sp>
        <p:nvSpPr>
          <p:cNvPr id="41" name="Rectangle 40"/>
          <p:cNvSpPr/>
          <p:nvPr/>
        </p:nvSpPr>
        <p:spPr>
          <a:xfrm>
            <a:off x="4363389" y="4266196"/>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Persönliches Verzeichnis, Anrufprotokoll</a:t>
            </a:r>
          </a:p>
        </p:txBody>
      </p:sp>
      <p:pic>
        <p:nvPicPr>
          <p:cNvPr id="2" name="Picture 1"/>
          <p:cNvPicPr>
            <a:picLocks noChangeAspect="1"/>
          </p:cNvPicPr>
          <p:nvPr/>
        </p:nvPicPr>
        <p:blipFill>
          <a:blip r:embed="rId2"/>
          <a:stretch>
            <a:fillRect/>
          </a:stretch>
        </p:blipFill>
        <p:spPr>
          <a:xfrm>
            <a:off x="2755146" y="729434"/>
            <a:ext cx="833473" cy="2061015"/>
          </a:xfrm>
          <a:prstGeom prst="rect">
            <a:avLst/>
          </a:prstGeom>
        </p:spPr>
      </p:pic>
      <p:pic>
        <p:nvPicPr>
          <p:cNvPr id="18" name="Image 17">
            <a:extLst>
              <a:ext uri="{FF2B5EF4-FFF2-40B4-BE49-F238E27FC236}">
                <a16:creationId xmlns:a16="http://schemas.microsoft.com/office/drawing/2014/main" id="{4E342760-D204-4DEE-94E6-42BB8FFDDE3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98847" y="2691559"/>
            <a:ext cx="882778" cy="375220"/>
          </a:xfrm>
          <a:prstGeom prst="rect">
            <a:avLst/>
          </a:prstGeom>
        </p:spPr>
      </p:pic>
      <p:pic>
        <p:nvPicPr>
          <p:cNvPr id="19" name="Image 18">
            <a:extLst>
              <a:ext uri="{FF2B5EF4-FFF2-40B4-BE49-F238E27FC236}">
                <a16:creationId xmlns:a16="http://schemas.microsoft.com/office/drawing/2014/main" id="{3AAA0E1A-0F77-4354-BDD0-D94D9664E7FF}"/>
              </a:ext>
            </a:extLst>
          </p:cNvPr>
          <p:cNvPicPr>
            <a:picLocks noChangeAspect="1"/>
          </p:cNvPicPr>
          <p:nvPr/>
        </p:nvPicPr>
        <p:blipFill>
          <a:blip r:embed="rId4"/>
          <a:stretch>
            <a:fillRect/>
          </a:stretch>
        </p:blipFill>
        <p:spPr>
          <a:xfrm>
            <a:off x="7556243" y="3006816"/>
            <a:ext cx="435318" cy="558029"/>
          </a:xfrm>
          <a:prstGeom prst="rect">
            <a:avLst/>
          </a:prstGeom>
        </p:spPr>
      </p:pic>
      <p:pic>
        <p:nvPicPr>
          <p:cNvPr id="20" name="Image 19">
            <a:extLst>
              <a:ext uri="{FF2B5EF4-FFF2-40B4-BE49-F238E27FC236}">
                <a16:creationId xmlns:a16="http://schemas.microsoft.com/office/drawing/2014/main" id="{BA878487-7B4C-433C-A190-F238AAB70D0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25652" y="2320110"/>
            <a:ext cx="449818" cy="544383"/>
          </a:xfrm>
          <a:prstGeom prst="rect">
            <a:avLst/>
          </a:prstGeom>
        </p:spPr>
      </p:pic>
      <p:pic>
        <p:nvPicPr>
          <p:cNvPr id="21" name="Image 20">
            <a:extLst>
              <a:ext uri="{FF2B5EF4-FFF2-40B4-BE49-F238E27FC236}">
                <a16:creationId xmlns:a16="http://schemas.microsoft.com/office/drawing/2014/main" id="{2697EF92-647D-42DC-9397-CC11BFF081F3}"/>
              </a:ext>
            </a:extLst>
          </p:cNvPr>
          <p:cNvPicPr>
            <a:picLocks noChangeAspect="1"/>
          </p:cNvPicPr>
          <p:nvPr/>
        </p:nvPicPr>
        <p:blipFill>
          <a:blip r:embed="rId6"/>
          <a:stretch>
            <a:fillRect/>
          </a:stretch>
        </p:blipFill>
        <p:spPr>
          <a:xfrm>
            <a:off x="8325652" y="2838580"/>
            <a:ext cx="671111" cy="512797"/>
          </a:xfrm>
          <a:prstGeom prst="rect">
            <a:avLst/>
          </a:prstGeom>
        </p:spPr>
      </p:pic>
      <p:sp>
        <p:nvSpPr>
          <p:cNvPr id="22" name="Rectangle 21">
            <a:extLst>
              <a:ext uri="{FF2B5EF4-FFF2-40B4-BE49-F238E27FC236}">
                <a16:creationId xmlns:a16="http://schemas.microsoft.com/office/drawing/2014/main" id="{A2394E08-6FED-42B0-B4B1-1671BC38AE62}"/>
              </a:ext>
            </a:extLst>
          </p:cNvPr>
          <p:cNvSpPr/>
          <p:nvPr/>
        </p:nvSpPr>
        <p:spPr>
          <a:xfrm>
            <a:off x="1901178" y="2702141"/>
            <a:ext cx="2861110" cy="569387"/>
          </a:xfrm>
          <a:prstGeom prst="rect">
            <a:avLst/>
          </a:prstGeom>
        </p:spPr>
        <p:txBody>
          <a:bodyPr wrap="square">
            <a:spAutoFit/>
          </a:bodyPr>
          <a:lstStyle/>
          <a:p>
            <a:r>
              <a:rPr lang="en-GB" sz="1050" dirty="0"/>
              <a:t>3BN07004AA </a:t>
            </a:r>
            <a:r>
              <a:rPr lang="en-GB" sz="800" dirty="0"/>
              <a:t>(DECT + Tischladegerät + Netzteil EU)</a:t>
            </a:r>
          </a:p>
          <a:p>
            <a:r>
              <a:rPr lang="en-GB" sz="1050" dirty="0"/>
              <a:t>3BN07005AA </a:t>
            </a:r>
            <a:r>
              <a:rPr lang="en-GB" sz="800" dirty="0"/>
              <a:t>(DECT + Tischladegerät + Netzteil WW)</a:t>
            </a:r>
          </a:p>
          <a:p>
            <a:r>
              <a:rPr lang="en-GB" sz="1000" dirty="0"/>
              <a:t>3BN67355AA </a:t>
            </a:r>
            <a:r>
              <a:rPr lang="en-GB" sz="800" dirty="0"/>
              <a:t>(DECT+ Tischladegerät </a:t>
            </a:r>
            <a:r>
              <a:rPr lang="en-GB" sz="800" dirty="0" err="1"/>
              <a:t>ohne</a:t>
            </a:r>
            <a:r>
              <a:rPr lang="en-GB" sz="800" dirty="0"/>
              <a:t> Netzteil) </a:t>
            </a:r>
          </a:p>
        </p:txBody>
      </p:sp>
      <p:grpSp>
        <p:nvGrpSpPr>
          <p:cNvPr id="23" name="Group 35">
            <a:extLst>
              <a:ext uri="{FF2B5EF4-FFF2-40B4-BE49-F238E27FC236}">
                <a16:creationId xmlns:a16="http://schemas.microsoft.com/office/drawing/2014/main" id="{8B57C487-613D-474D-A4EA-664D07673328}"/>
              </a:ext>
            </a:extLst>
          </p:cNvPr>
          <p:cNvGrpSpPr/>
          <p:nvPr/>
        </p:nvGrpSpPr>
        <p:grpSpPr>
          <a:xfrm>
            <a:off x="7874632" y="217068"/>
            <a:ext cx="1023511" cy="221456"/>
            <a:chOff x="219075" y="6134100"/>
            <a:chExt cx="957263" cy="295275"/>
          </a:xfrm>
        </p:grpSpPr>
        <p:sp>
          <p:nvSpPr>
            <p:cNvPr id="24" name="Rounded Rectangle 36">
              <a:hlinkClick r:id="rId7"/>
              <a:extLst>
                <a:ext uri="{FF2B5EF4-FFF2-40B4-BE49-F238E27FC236}">
                  <a16:creationId xmlns:a16="http://schemas.microsoft.com/office/drawing/2014/main" id="{10445F58-1671-4720-A661-A3B894ECAC5D}"/>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25" name="Group 52">
              <a:extLst>
                <a:ext uri="{FF2B5EF4-FFF2-40B4-BE49-F238E27FC236}">
                  <a16:creationId xmlns:a16="http://schemas.microsoft.com/office/drawing/2014/main" id="{B0FFE2F8-4140-4007-A337-678C243C5B3C}"/>
                </a:ext>
              </a:extLst>
            </p:cNvPr>
            <p:cNvGrpSpPr>
              <a:grpSpLocks noChangeAspect="1"/>
            </p:cNvGrpSpPr>
            <p:nvPr/>
          </p:nvGrpSpPr>
          <p:grpSpPr>
            <a:xfrm>
              <a:off x="285750" y="6206807"/>
              <a:ext cx="140494" cy="148690"/>
              <a:chOff x="4219575" y="5762625"/>
              <a:chExt cx="468000" cy="495300"/>
            </a:xfrm>
          </p:grpSpPr>
          <p:sp>
            <p:nvSpPr>
              <p:cNvPr id="26" name="Down Arrow 38">
                <a:extLst>
                  <a:ext uri="{FF2B5EF4-FFF2-40B4-BE49-F238E27FC236}">
                    <a16:creationId xmlns:a16="http://schemas.microsoft.com/office/drawing/2014/main" id="{05E1993C-7F3E-4C89-8268-BDD53A86D457}"/>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 name="Straight Connector 39">
                <a:extLst>
                  <a:ext uri="{FF2B5EF4-FFF2-40B4-BE49-F238E27FC236}">
                    <a16:creationId xmlns:a16="http://schemas.microsoft.com/office/drawing/2014/main" id="{CE5CEE45-86CD-43B9-B4B2-29E6589AADDB}"/>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2683108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981908" y="4248259"/>
            <a:ext cx="1827215"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dirty="0">
                <a:cs typeface="Trebuchet MS"/>
              </a:rPr>
              <a:t>Ein Netzwerk für Sprache und Daten</a:t>
            </a:r>
            <a:endParaRPr lang="de-DE" sz="1200" b="1" dirty="0">
              <a:latin typeface="Trebuchet MS"/>
              <a:cs typeface="Trebuchet MS"/>
            </a:endParaRPr>
          </a:p>
        </p:txBody>
      </p:sp>
      <p:sp>
        <p:nvSpPr>
          <p:cNvPr id="30" name="Rectangle 29"/>
          <p:cNvSpPr/>
          <p:nvPr/>
        </p:nvSpPr>
        <p:spPr>
          <a:xfrm>
            <a:off x="6245040" y="4248259"/>
            <a:ext cx="2412000"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dirty="0">
                <a:cs typeface="Trebuchet MS"/>
              </a:rPr>
              <a:t>ALE-Geschäftskommunikation und Navigation</a:t>
            </a:r>
            <a:endParaRPr lang="de-DE" sz="1200" b="1" dirty="0">
              <a:latin typeface="Trebuchet MS"/>
              <a:cs typeface="Trebuchet MS"/>
            </a:endParaRPr>
          </a:p>
        </p:txBody>
      </p:sp>
      <p:sp>
        <p:nvSpPr>
          <p:cNvPr id="31" name="Rectangle 30"/>
          <p:cNvSpPr/>
          <p:nvPr/>
        </p:nvSpPr>
        <p:spPr>
          <a:xfrm>
            <a:off x="4049097" y="4248259"/>
            <a:ext cx="1955969" cy="43200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dirty="0">
                <a:latin typeface="Trebuchet MS"/>
                <a:cs typeface="Trebuchet MS"/>
              </a:rPr>
              <a:t>Robustes Design (IP44)</a:t>
            </a:r>
          </a:p>
        </p:txBody>
      </p:sp>
      <p:graphicFrame>
        <p:nvGraphicFramePr>
          <p:cNvPr id="18" name="Table 34">
            <a:extLst>
              <a:ext uri="{FF2B5EF4-FFF2-40B4-BE49-F238E27FC236}">
                <a16:creationId xmlns:a16="http://schemas.microsoft.com/office/drawing/2014/main" id="{817B2484-9BAD-411E-A66D-E409A68FFD26}"/>
              </a:ext>
            </a:extLst>
          </p:cNvPr>
          <p:cNvGraphicFramePr>
            <a:graphicFrameLocks noGrp="1"/>
          </p:cNvGraphicFramePr>
          <p:nvPr>
            <p:extLst>
              <p:ext uri="{D42A27DB-BD31-4B8C-83A1-F6EECF244321}">
                <p14:modId xmlns:p14="http://schemas.microsoft.com/office/powerpoint/2010/main" val="4060228961"/>
              </p:ext>
            </p:extLst>
          </p:nvPr>
        </p:nvGraphicFramePr>
        <p:xfrm>
          <a:off x="2003540" y="795982"/>
          <a:ext cx="6277384" cy="3230880"/>
        </p:xfrm>
        <a:graphic>
          <a:graphicData uri="http://schemas.openxmlformats.org/drawingml/2006/table">
            <a:tbl>
              <a:tblPr firstRow="1" bandRow="1">
                <a:tableStyleId>{7E9639D4-E3E2-4D34-9284-5A2195B3D0D7}</a:tableStyleId>
              </a:tblPr>
              <a:tblGrid>
                <a:gridCol w="2192273">
                  <a:extLst>
                    <a:ext uri="{9D8B030D-6E8A-4147-A177-3AD203B41FA5}">
                      <a16:colId xmlns:a16="http://schemas.microsoft.com/office/drawing/2014/main" val="4097312899"/>
                    </a:ext>
                  </a:extLst>
                </a:gridCol>
                <a:gridCol w="2107870">
                  <a:extLst>
                    <a:ext uri="{9D8B030D-6E8A-4147-A177-3AD203B41FA5}">
                      <a16:colId xmlns:a16="http://schemas.microsoft.com/office/drawing/2014/main" val="1829041564"/>
                    </a:ext>
                  </a:extLst>
                </a:gridCol>
                <a:gridCol w="1977241">
                  <a:extLst>
                    <a:ext uri="{9D8B030D-6E8A-4147-A177-3AD203B41FA5}">
                      <a16:colId xmlns:a16="http://schemas.microsoft.com/office/drawing/2014/main" val="929201758"/>
                    </a:ext>
                  </a:extLst>
                </a:gridCol>
              </a:tblGrid>
              <a:tr h="0">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6B489D"/>
                          </a:solidFill>
                          <a:effectLst/>
                          <a:uLnTx/>
                          <a:uFillTx/>
                          <a:latin typeface="Trebuchet MS" panose="020B0603020202020204"/>
                          <a:ea typeface="+mn-ea"/>
                          <a:cs typeface="+mn-cs"/>
                        </a:rPr>
                        <a:t>Highlights auf einen Blick</a:t>
                      </a:r>
                      <a:endParaRPr kumimoji="0" lang="de-DE" sz="1000" b="1" i="0" u="none" strike="noStrike" kern="1200" cap="none" spc="0" normalizeH="0" baseline="0" noProof="0" dirty="0">
                        <a:ln>
                          <a:noFill/>
                        </a:ln>
                        <a:solidFill>
                          <a:srgbClr val="00B0F0"/>
                        </a:solidFill>
                        <a:effectLst/>
                        <a:uLnTx/>
                        <a:uFillTx/>
                        <a:latin typeface="Trebuchet MS" panose="020B0603020202020204"/>
                        <a:ea typeface="+mn-ea"/>
                        <a:cs typeface="+mn-cs"/>
                      </a:endParaRPr>
                    </a:p>
                  </a:txBody>
                  <a:tcPr/>
                </a:tc>
                <a:tc>
                  <a:txBody>
                    <a:bodyPr/>
                    <a:lstStyle/>
                    <a:p>
                      <a:pPr algn="ctr"/>
                      <a:r>
                        <a:rPr lang="en-US" sz="800" kern="1200" dirty="0"/>
                        <a:t>8168s</a:t>
                      </a:r>
                      <a:endParaRPr lang="en-US" sz="800" b="1" kern="1200" dirty="0">
                        <a:solidFill>
                          <a:schemeClr val="lt1"/>
                        </a:solidFill>
                        <a:latin typeface="+mn-lt"/>
                        <a:ea typeface="+mn-ea"/>
                        <a:cs typeface="+mn-cs"/>
                      </a:endParaRPr>
                    </a:p>
                  </a:txBody>
                  <a:tcPr/>
                </a:tc>
                <a:tc>
                  <a:txBody>
                    <a:bodyPr/>
                    <a:lstStyle/>
                    <a:p>
                      <a:pPr algn="ctr"/>
                      <a:r>
                        <a:rPr lang="en-US" sz="800" kern="1200" dirty="0"/>
                        <a:t>8158s</a:t>
                      </a:r>
                      <a:endParaRPr lang="en-US" sz="800" b="1" kern="1200" dirty="0">
                        <a:solidFill>
                          <a:schemeClr val="lt1"/>
                        </a:solidFill>
                        <a:latin typeface="+mn-lt"/>
                        <a:ea typeface="+mn-ea"/>
                        <a:cs typeface="+mn-cs"/>
                      </a:endParaRPr>
                    </a:p>
                  </a:txBody>
                  <a:tcPr/>
                </a:tc>
                <a:extLst>
                  <a:ext uri="{0D108BD9-81ED-4DB2-BD59-A6C34878D82A}">
                    <a16:rowId xmlns:a16="http://schemas.microsoft.com/office/drawing/2014/main" val="1612626686"/>
                  </a:ext>
                </a:extLst>
              </a:tr>
              <a:tr h="0">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6B489D"/>
                          </a:solidFill>
                          <a:effectLst/>
                          <a:uLnTx/>
                          <a:uFillTx/>
                          <a:latin typeface="Trebuchet MS" panose="020B0603020202020204"/>
                          <a:ea typeface="+mn-ea"/>
                          <a:cs typeface="+mn-cs"/>
                        </a:rPr>
                        <a:t>Highlights auf einen Blick</a:t>
                      </a:r>
                      <a:endParaRPr kumimoji="0" lang="de-DE" sz="1000" b="1" i="0" u="none" strike="noStrike" kern="1200" cap="none" spc="0" normalizeH="0" baseline="0" noProof="0" dirty="0">
                        <a:ln>
                          <a:noFill/>
                        </a:ln>
                        <a:solidFill>
                          <a:srgbClr val="00B0F0"/>
                        </a:solidFill>
                        <a:effectLst/>
                        <a:uLnTx/>
                        <a:uFillTx/>
                        <a:latin typeface="Trebuchet MS" panose="020B0603020202020204"/>
                        <a:ea typeface="+mn-ea"/>
                        <a:cs typeface="+mn-cs"/>
                      </a:endParaRPr>
                    </a:p>
                  </a:txBody>
                  <a:tcPr marL="45720" marR="45720"/>
                </a:tc>
                <a:tc>
                  <a:txBody>
                    <a:bodyPr/>
                    <a:lstStyle/>
                    <a:p>
                      <a:pPr marL="0" algn="ctr" defTabSz="685639" rtl="0" eaLnBrk="1" latinLnBrk="0" hangingPunct="1"/>
                      <a:r>
                        <a:rPr lang="de-DE" sz="700" b="1" kern="1200" noProof="0" dirty="0">
                          <a:solidFill>
                            <a:schemeClr val="tx1"/>
                          </a:solidFill>
                          <a:latin typeface="+mn-lt"/>
                          <a:ea typeface="+mn-ea"/>
                          <a:cs typeface="+mn-cs"/>
                        </a:rPr>
                        <a:t>DUAL-Stack NOE/SIP, Farbbildschirm, Breitband-Audio, Bluetooth, Alarmtaste</a:t>
                      </a:r>
                    </a:p>
                  </a:txBody>
                  <a:tcPr marL="45720" marR="45720"/>
                </a:tc>
                <a:tc>
                  <a:txBody>
                    <a:bodyPr/>
                    <a:lstStyle/>
                    <a:p>
                      <a:pPr marL="0" algn="ctr" defTabSz="685639" rtl="0" eaLnBrk="1" latinLnBrk="0" hangingPunct="1"/>
                      <a:r>
                        <a:rPr lang="de-DE" sz="700" b="1" kern="1200" noProof="0" dirty="0">
                          <a:solidFill>
                            <a:schemeClr val="tx1"/>
                          </a:solidFill>
                          <a:latin typeface="+mn-lt"/>
                          <a:ea typeface="+mn-ea"/>
                          <a:cs typeface="+mn-cs"/>
                        </a:rPr>
                        <a:t>DUAL-Stack NOE/SIP, Farbbildschirm, Alarmtaste</a:t>
                      </a:r>
                    </a:p>
                  </a:txBody>
                  <a:tcPr marL="45720" marR="45720"/>
                </a:tc>
                <a:extLst>
                  <a:ext uri="{0D108BD9-81ED-4DB2-BD59-A6C34878D82A}">
                    <a16:rowId xmlns:a16="http://schemas.microsoft.com/office/drawing/2014/main" val="1216290461"/>
                  </a:ext>
                </a:extLst>
              </a:tr>
              <a:tr h="0">
                <a:tc>
                  <a:txBody>
                    <a:bodyPr/>
                    <a:lstStyle/>
                    <a:p>
                      <a:r>
                        <a:rPr lang="de-DE" sz="700" noProof="0" dirty="0"/>
                        <a:t>Mit Rainbow verbunden</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a:t>
                      </a:r>
                      <a:endParaRPr lang="de-DE" sz="700" kern="1200" noProof="0" dirty="0">
                        <a:solidFill>
                          <a:schemeClr val="tx1"/>
                        </a:solidFill>
                        <a:latin typeface="+mn-lt"/>
                        <a:ea typeface="+mn-ea"/>
                        <a:cs typeface="+mn-cs"/>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a:t>
                      </a:r>
                      <a:endParaRPr lang="de-DE" sz="700" kern="1200" noProof="0" dirty="0">
                        <a:solidFill>
                          <a:schemeClr val="tx1"/>
                        </a:solidFill>
                        <a:latin typeface="+mn-lt"/>
                        <a:ea typeface="+mn-ea"/>
                        <a:cs typeface="+mn-cs"/>
                      </a:endParaRPr>
                    </a:p>
                  </a:txBody>
                  <a:tcPr marL="45720" marR="45720"/>
                </a:tc>
                <a:extLst>
                  <a:ext uri="{0D108BD9-81ED-4DB2-BD59-A6C34878D82A}">
                    <a16:rowId xmlns:a16="http://schemas.microsoft.com/office/drawing/2014/main" val="1162986307"/>
                  </a:ext>
                </a:extLst>
              </a:tr>
              <a:tr h="141450">
                <a:tc>
                  <a:txBody>
                    <a:bodyPr/>
                    <a:lstStyle/>
                    <a:p>
                      <a:pPr marL="0" algn="l" defTabSz="696777" rtl="0" eaLnBrk="1" latinLnBrk="0" hangingPunct="1"/>
                      <a:r>
                        <a:rPr lang="de-DE" sz="700" kern="1200" noProof="0" dirty="0"/>
                        <a:t>Industrie-/unternehmenskritische Features</a:t>
                      </a:r>
                      <a:endParaRPr lang="de-DE" sz="700" kern="1200" noProof="0" dirty="0">
                        <a:solidFill>
                          <a:schemeClr val="dk1"/>
                        </a:solidFill>
                        <a:latin typeface="+mn-lt"/>
                        <a:ea typeface="+mn-ea"/>
                        <a:cs typeface="+mn-cs"/>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rPr>
                        <a:t>Sprechtaste, Alarmtaste</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rPr>
                        <a:t>Alarmtaste</a:t>
                      </a:r>
                    </a:p>
                  </a:txBody>
                  <a:tcPr marL="45720" marR="45720"/>
                </a:tc>
                <a:extLst>
                  <a:ext uri="{0D108BD9-81ED-4DB2-BD59-A6C34878D82A}">
                    <a16:rowId xmlns:a16="http://schemas.microsoft.com/office/drawing/2014/main" val="4102653344"/>
                  </a:ext>
                </a:extLst>
              </a:tr>
              <a:tr h="0">
                <a:tc>
                  <a:txBody>
                    <a:bodyPr/>
                    <a:lstStyle/>
                    <a:p>
                      <a:r>
                        <a:rPr lang="de-DE" sz="700" baseline="0" noProof="0" dirty="0"/>
                        <a:t>Bildschirmgröße</a:t>
                      </a:r>
                      <a:endParaRPr lang="de-DE" sz="700" noProof="0" dirty="0"/>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rPr>
                        <a:t>Groß</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rPr>
                        <a:t>Groß</a:t>
                      </a:r>
                    </a:p>
                  </a:txBody>
                  <a:tcPr marL="45720" marR="45720"/>
                </a:tc>
                <a:extLst>
                  <a:ext uri="{0D108BD9-81ED-4DB2-BD59-A6C34878D82A}">
                    <a16:rowId xmlns:a16="http://schemas.microsoft.com/office/drawing/2014/main" val="1666362794"/>
                  </a:ext>
                </a:extLst>
              </a:tr>
              <a:tr h="0">
                <a:tc>
                  <a:txBody>
                    <a:bodyPr/>
                    <a:lstStyle/>
                    <a:p>
                      <a:r>
                        <a:rPr lang="de-DE" sz="700" noProof="0" dirty="0"/>
                        <a:t>Hintergrundbeleuchteter/Farbbildschirm </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 / </a:t>
                      </a:r>
                      <a:endParaRPr lang="de-DE" sz="700" kern="1200" noProof="0" dirty="0">
                        <a:solidFill>
                          <a:schemeClr val="tx1"/>
                        </a:solidFill>
                        <a:latin typeface="+mn-lt"/>
                        <a:ea typeface="+mn-ea"/>
                        <a:cs typeface="+mn-cs"/>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 / </a:t>
                      </a:r>
                      <a:endParaRPr lang="de-DE" sz="700" kern="1200" noProof="0" dirty="0">
                        <a:solidFill>
                          <a:schemeClr val="tx1"/>
                        </a:solidFill>
                        <a:latin typeface="+mn-lt"/>
                        <a:ea typeface="+mn-ea"/>
                        <a:cs typeface="+mn-cs"/>
                      </a:endParaRPr>
                    </a:p>
                  </a:txBody>
                  <a:tcPr marL="45720" marR="45720"/>
                </a:tc>
                <a:extLst>
                  <a:ext uri="{0D108BD9-81ED-4DB2-BD59-A6C34878D82A}">
                    <a16:rowId xmlns:a16="http://schemas.microsoft.com/office/drawing/2014/main" val="3448101427"/>
                  </a:ext>
                </a:extLst>
              </a:tr>
              <a:tr h="0">
                <a:tc>
                  <a:txBody>
                    <a:bodyPr/>
                    <a:lstStyle/>
                    <a:p>
                      <a:r>
                        <a:rPr lang="de-DE" sz="700" noProof="0" dirty="0"/>
                        <a:t>Breitband-Audio (</a:t>
                      </a:r>
                      <a:r>
                        <a:rPr lang="de-DE" sz="700" noProof="0" dirty="0" err="1"/>
                        <a:t>Wideband</a:t>
                      </a:r>
                      <a:r>
                        <a:rPr lang="de-DE" sz="700" noProof="0" dirty="0"/>
                        <a:t>)</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a:t>
                      </a:r>
                      <a:endParaRPr lang="de-DE" sz="700" kern="1200" noProof="0" dirty="0">
                        <a:solidFill>
                          <a:schemeClr val="tx1"/>
                        </a:solidFill>
                        <a:latin typeface="+mn-lt"/>
                        <a:ea typeface="+mn-ea"/>
                        <a:cs typeface="+mn-cs"/>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endParaRPr lang="de-DE" sz="700" kern="1200" noProof="0" dirty="0">
                        <a:solidFill>
                          <a:schemeClr val="tx1"/>
                        </a:solidFill>
                        <a:latin typeface="+mn-lt"/>
                        <a:ea typeface="+mn-ea"/>
                        <a:cs typeface="+mn-cs"/>
                      </a:endParaRPr>
                    </a:p>
                  </a:txBody>
                  <a:tcPr marL="45720" marR="45720"/>
                </a:tc>
                <a:extLst>
                  <a:ext uri="{0D108BD9-81ED-4DB2-BD59-A6C34878D82A}">
                    <a16:rowId xmlns:a16="http://schemas.microsoft.com/office/drawing/2014/main" val="4155733933"/>
                  </a:ext>
                </a:extLst>
              </a:tr>
              <a:tr h="0">
                <a:tc>
                  <a:txBody>
                    <a:bodyPr/>
                    <a:lstStyle/>
                    <a:p>
                      <a:r>
                        <a:rPr lang="de-DE" sz="700" noProof="0" dirty="0"/>
                        <a:t>Freisprech-Freisprecheinrichtung</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a:t>
                      </a:r>
                      <a:endParaRPr lang="de-DE" sz="700" kern="1200" noProof="0" dirty="0">
                        <a:solidFill>
                          <a:schemeClr val="tx1"/>
                        </a:solidFill>
                        <a:latin typeface="+mn-lt"/>
                        <a:ea typeface="+mn-ea"/>
                        <a:cs typeface="+mn-cs"/>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endParaRPr lang="de-DE" sz="700" kern="1200" noProof="0" dirty="0">
                        <a:solidFill>
                          <a:schemeClr val="tx1"/>
                        </a:solidFill>
                        <a:latin typeface="+mn-lt"/>
                        <a:ea typeface="+mn-ea"/>
                        <a:cs typeface="+mn-cs"/>
                      </a:endParaRPr>
                    </a:p>
                  </a:txBody>
                  <a:tcPr marL="45720" marR="45720"/>
                </a:tc>
                <a:extLst>
                  <a:ext uri="{0D108BD9-81ED-4DB2-BD59-A6C34878D82A}">
                    <a16:rowId xmlns:a16="http://schemas.microsoft.com/office/drawing/2014/main" val="4015412456"/>
                  </a:ext>
                </a:extLst>
              </a:tr>
              <a:tr h="0">
                <a:tc>
                  <a:txBody>
                    <a:bodyPr/>
                    <a:lstStyle/>
                    <a:p>
                      <a:r>
                        <a:rPr lang="de-DE" sz="700" noProof="0" dirty="0"/>
                        <a:t>Gesprächszeit vor dem Aufladen</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rPr>
                        <a:t>10h</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rPr>
                        <a:t>10h</a:t>
                      </a:r>
                    </a:p>
                  </a:txBody>
                  <a:tcPr marL="45720" marR="45720"/>
                </a:tc>
                <a:extLst>
                  <a:ext uri="{0D108BD9-81ED-4DB2-BD59-A6C34878D82A}">
                    <a16:rowId xmlns:a16="http://schemas.microsoft.com/office/drawing/2014/main" val="3441649753"/>
                  </a:ext>
                </a:extLst>
              </a:tr>
              <a:tr h="0">
                <a:tc>
                  <a:txBody>
                    <a:bodyPr/>
                    <a:lstStyle/>
                    <a:p>
                      <a:r>
                        <a:rPr lang="de-DE" sz="700" noProof="0" dirty="0"/>
                        <a:t>Unterstützung von Bluetooth-Headsets</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a:t>
                      </a:r>
                      <a:endParaRPr lang="de-DE" sz="700" kern="1200" noProof="0" dirty="0">
                        <a:solidFill>
                          <a:schemeClr val="tx1"/>
                        </a:solidFill>
                        <a:latin typeface="+mn-lt"/>
                        <a:ea typeface="+mn-ea"/>
                        <a:cs typeface="+mn-cs"/>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endParaRPr lang="de-DE" sz="700" kern="1200" noProof="0" dirty="0">
                        <a:solidFill>
                          <a:schemeClr val="tx1"/>
                        </a:solidFill>
                        <a:latin typeface="+mn-lt"/>
                        <a:ea typeface="+mn-ea"/>
                        <a:cs typeface="+mn-cs"/>
                      </a:endParaRPr>
                    </a:p>
                  </a:txBody>
                  <a:tcPr marL="45720" marR="45720"/>
                </a:tc>
                <a:extLst>
                  <a:ext uri="{0D108BD9-81ED-4DB2-BD59-A6C34878D82A}">
                    <a16:rowId xmlns:a16="http://schemas.microsoft.com/office/drawing/2014/main" val="1099774644"/>
                  </a:ext>
                </a:extLst>
              </a:tr>
              <a:tr h="0">
                <a:tc>
                  <a:txBody>
                    <a:bodyPr/>
                    <a:lstStyle/>
                    <a:p>
                      <a:r>
                        <a:rPr lang="de-DE" sz="700" noProof="0" dirty="0"/>
                        <a:t>Unternehmensverzeichnis</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a:t>
                      </a:r>
                      <a:endParaRPr lang="de-DE" sz="700" kern="1200" noProof="0" dirty="0">
                        <a:solidFill>
                          <a:schemeClr val="tx1"/>
                        </a:solidFill>
                        <a:latin typeface="+mn-lt"/>
                        <a:ea typeface="+mn-ea"/>
                        <a:cs typeface="+mn-cs"/>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a:t>
                      </a:r>
                      <a:endParaRPr lang="de-DE" sz="700" kern="1200" noProof="0" dirty="0">
                        <a:solidFill>
                          <a:schemeClr val="tx1"/>
                        </a:solidFill>
                        <a:latin typeface="+mn-lt"/>
                        <a:ea typeface="+mn-ea"/>
                        <a:cs typeface="+mn-cs"/>
                      </a:endParaRPr>
                    </a:p>
                  </a:txBody>
                  <a:tcPr marL="45720" marR="45720"/>
                </a:tc>
                <a:extLst>
                  <a:ext uri="{0D108BD9-81ED-4DB2-BD59-A6C34878D82A}">
                    <a16:rowId xmlns:a16="http://schemas.microsoft.com/office/drawing/2014/main" val="2665037301"/>
                  </a:ext>
                </a:extLst>
              </a:tr>
              <a:tr h="0">
                <a:tc>
                  <a:txBody>
                    <a:bodyPr/>
                    <a:lstStyle/>
                    <a:p>
                      <a:r>
                        <a:rPr lang="de-DE" sz="700" noProof="0" dirty="0"/>
                        <a:t>ALE-Twinset mit Geschäftstelefon</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a:t>
                      </a:r>
                      <a:endParaRPr lang="de-DE" sz="700" kern="1200" noProof="0" dirty="0">
                        <a:solidFill>
                          <a:schemeClr val="tx1"/>
                        </a:solidFill>
                        <a:latin typeface="+mn-lt"/>
                        <a:ea typeface="+mn-ea"/>
                        <a:cs typeface="+mn-cs"/>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a:t>
                      </a:r>
                      <a:endParaRPr lang="de-DE" sz="700" kern="1200" noProof="0" dirty="0">
                        <a:solidFill>
                          <a:schemeClr val="tx1"/>
                        </a:solidFill>
                        <a:latin typeface="+mn-lt"/>
                        <a:ea typeface="+mn-ea"/>
                        <a:cs typeface="+mn-cs"/>
                      </a:endParaRPr>
                    </a:p>
                  </a:txBody>
                  <a:tcPr marL="45720" marR="45720"/>
                </a:tc>
                <a:extLst>
                  <a:ext uri="{0D108BD9-81ED-4DB2-BD59-A6C34878D82A}">
                    <a16:rowId xmlns:a16="http://schemas.microsoft.com/office/drawing/2014/main" val="1088641318"/>
                  </a:ext>
                </a:extLst>
              </a:tr>
              <a:tr h="0">
                <a:tc>
                  <a:txBody>
                    <a:bodyPr/>
                    <a:lstStyle/>
                    <a:p>
                      <a:r>
                        <a:rPr lang="de-DE" sz="700" noProof="0" dirty="0"/>
                        <a:t>ALE-Funktionen und Navigation</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(1)</a:t>
                      </a:r>
                      <a:endParaRPr lang="de-DE" sz="700" kern="1200" noProof="0" dirty="0">
                        <a:solidFill>
                          <a:schemeClr val="tx1"/>
                        </a:solidFill>
                        <a:latin typeface="+mn-lt"/>
                        <a:ea typeface="+mn-ea"/>
                        <a:cs typeface="+mn-cs"/>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sym typeface="Wingdings" panose="05000000000000000000" pitchFamily="2" charset="2"/>
                        </a:rPr>
                        <a:t>(1)</a:t>
                      </a:r>
                      <a:endParaRPr lang="de-DE" sz="700" kern="1200" noProof="0" dirty="0">
                        <a:solidFill>
                          <a:schemeClr val="tx1"/>
                        </a:solidFill>
                        <a:latin typeface="+mn-lt"/>
                        <a:ea typeface="+mn-ea"/>
                        <a:cs typeface="+mn-cs"/>
                      </a:endParaRPr>
                    </a:p>
                  </a:txBody>
                  <a:tcPr marL="45720" marR="45720"/>
                </a:tc>
                <a:extLst>
                  <a:ext uri="{0D108BD9-81ED-4DB2-BD59-A6C34878D82A}">
                    <a16:rowId xmlns:a16="http://schemas.microsoft.com/office/drawing/2014/main" val="2361011578"/>
                  </a:ext>
                </a:extLst>
              </a:tr>
              <a:tr h="0">
                <a:tc>
                  <a:txBody>
                    <a:bodyPr/>
                    <a:lstStyle/>
                    <a:p>
                      <a:r>
                        <a:rPr lang="de-DE" sz="700" noProof="0" dirty="0"/>
                        <a:t>Verlässlichkeit:</a:t>
                      </a:r>
                    </a:p>
                    <a:p>
                      <a:r>
                        <a:rPr lang="de-DE" sz="700" noProof="0" dirty="0"/>
                        <a:t>(Ingress-Schutz)</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rPr>
                        <a:t>IP44</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kern="1200" noProof="0" dirty="0">
                          <a:solidFill>
                            <a:schemeClr val="tx1"/>
                          </a:solidFill>
                          <a:latin typeface="+mn-lt"/>
                          <a:ea typeface="+mn-ea"/>
                          <a:cs typeface="+mn-cs"/>
                        </a:rPr>
                        <a:t>IP44</a:t>
                      </a:r>
                    </a:p>
                  </a:txBody>
                  <a:tcPr marL="45720" marR="45720"/>
                </a:tc>
                <a:extLst>
                  <a:ext uri="{0D108BD9-81ED-4DB2-BD59-A6C34878D82A}">
                    <a16:rowId xmlns:a16="http://schemas.microsoft.com/office/drawing/2014/main" val="7584977"/>
                  </a:ext>
                </a:extLst>
              </a:tr>
              <a:tr h="0">
                <a:tc>
                  <a:txBody>
                    <a:bodyPr/>
                    <a:lstStyle/>
                    <a:p>
                      <a:r>
                        <a:rPr lang="de-DE" sz="700" noProof="0" dirty="0"/>
                        <a:t>Radio</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a:ln>
                            <a:noFill/>
                          </a:ln>
                          <a:effectLst/>
                          <a:uLnTx/>
                          <a:uFillTx/>
                        </a:rPr>
                        <a:t>WLAN 802.11a/b/g/n/ac</a:t>
                      </a:r>
                      <a:endParaRPr kumimoji="0" lang="de-DE" sz="700" b="0" i="0" u="none" strike="noStrike" kern="1200" cap="none" spc="0" normalizeH="0" baseline="0" noProof="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rPr>
                        <a:t>WLAN 802.11a/b/g/n/ </a:t>
                      </a:r>
                      <a:r>
                        <a:rPr kumimoji="0" lang="de-DE" sz="700" u="none" strike="noStrike" kern="1200" cap="none" spc="0" normalizeH="0" baseline="0" noProof="0" dirty="0" err="1">
                          <a:ln>
                            <a:noFill/>
                          </a:ln>
                          <a:effectLst/>
                          <a:uLnTx/>
                          <a:uFillTx/>
                        </a:rPr>
                        <a:t>ac</a:t>
                      </a:r>
                      <a:endParaRPr kumimoji="0" lang="de-DE" sz="700" b="0" i="0" u="none" strike="noStrike" kern="1200" cap="none" spc="0" normalizeH="0" baseline="0" noProof="0" dirty="0">
                        <a:ln>
                          <a:noFill/>
                        </a:ln>
                        <a:solidFill>
                          <a:srgbClr val="000000"/>
                        </a:solidFill>
                        <a:effectLst/>
                        <a:uLnTx/>
                        <a:uFillTx/>
                        <a:latin typeface="+mn-lt"/>
                        <a:ea typeface="+mn-ea"/>
                        <a:cs typeface="+mn-cs"/>
                      </a:endParaRPr>
                    </a:p>
                  </a:txBody>
                  <a:tcPr marL="45720" marR="45720"/>
                </a:tc>
                <a:extLst>
                  <a:ext uri="{0D108BD9-81ED-4DB2-BD59-A6C34878D82A}">
                    <a16:rowId xmlns:a16="http://schemas.microsoft.com/office/drawing/2014/main" val="1349478722"/>
                  </a:ext>
                </a:extLst>
              </a:tr>
            </a:tbl>
          </a:graphicData>
        </a:graphic>
      </p:graphicFrame>
      <p:pic>
        <p:nvPicPr>
          <p:cNvPr id="21" name="Picture 23">
            <a:extLst>
              <a:ext uri="{FF2B5EF4-FFF2-40B4-BE49-F238E27FC236}">
                <a16:creationId xmlns:a16="http://schemas.microsoft.com/office/drawing/2014/main" id="{EC236E0E-BAB9-4117-A530-8F74A418AF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2231" y="17937"/>
            <a:ext cx="389024" cy="778046"/>
          </a:xfrm>
          <a:prstGeom prst="rect">
            <a:avLst/>
          </a:prstGeom>
        </p:spPr>
      </p:pic>
      <p:pic>
        <p:nvPicPr>
          <p:cNvPr id="22" name="Picture 23">
            <a:extLst>
              <a:ext uri="{FF2B5EF4-FFF2-40B4-BE49-F238E27FC236}">
                <a16:creationId xmlns:a16="http://schemas.microsoft.com/office/drawing/2014/main" id="{3ECC55F2-4259-45E2-9CBD-A0D5B99E06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5012" y="6427"/>
            <a:ext cx="389024" cy="778048"/>
          </a:xfrm>
          <a:prstGeom prst="rect">
            <a:avLst/>
          </a:prstGeom>
        </p:spPr>
      </p:pic>
      <p:sp>
        <p:nvSpPr>
          <p:cNvPr id="23" name="TextBox 1">
            <a:extLst>
              <a:ext uri="{FF2B5EF4-FFF2-40B4-BE49-F238E27FC236}">
                <a16:creationId xmlns:a16="http://schemas.microsoft.com/office/drawing/2014/main" id="{14529784-3A16-4020-8319-4DF51FE3447E}"/>
              </a:ext>
            </a:extLst>
          </p:cNvPr>
          <p:cNvSpPr txBox="1"/>
          <p:nvPr/>
        </p:nvSpPr>
        <p:spPr>
          <a:xfrm>
            <a:off x="1634435" y="4958834"/>
            <a:ext cx="1912618" cy="184666"/>
          </a:xfrm>
          <a:prstGeom prst="rect">
            <a:avLst/>
          </a:prstGeom>
          <a:noFill/>
        </p:spPr>
        <p:txBody>
          <a:bodyPr wrap="square" rtlCol="0">
            <a:spAutoFit/>
          </a:bodyPr>
          <a:lstStyle/>
          <a:p>
            <a:r>
              <a:rPr lang="de-DE" sz="600" dirty="0">
                <a:sym typeface="Wingdings" panose="05000000000000000000" pitchFamily="2" charset="2"/>
              </a:rPr>
              <a:t>(1) DUAL </a:t>
            </a:r>
            <a:r>
              <a:rPr lang="de-DE" sz="600" dirty="0" err="1">
                <a:sym typeface="Wingdings" panose="05000000000000000000" pitchFamily="2" charset="2"/>
              </a:rPr>
              <a:t>stack</a:t>
            </a:r>
            <a:r>
              <a:rPr lang="de-DE" sz="600" dirty="0">
                <a:sym typeface="Wingdings" panose="05000000000000000000" pitchFamily="2" charset="2"/>
              </a:rPr>
              <a:t> NOE &amp; SIP </a:t>
            </a:r>
            <a:r>
              <a:rPr lang="de-DE" sz="600" dirty="0" err="1">
                <a:sym typeface="Wingdings" panose="05000000000000000000" pitchFamily="2" charset="2"/>
              </a:rPr>
              <a:t>protocols</a:t>
            </a:r>
            <a:endParaRPr lang="de-DE" sz="600" dirty="0">
              <a:latin typeface="+mj-lt"/>
              <a:cs typeface="Segoe UI" panose="020B0502040204020203" pitchFamily="34" charset="0"/>
            </a:endParaRPr>
          </a:p>
        </p:txBody>
      </p:sp>
      <p:sp>
        <p:nvSpPr>
          <p:cNvPr id="11" name="Text Placeholder 2">
            <a:extLst>
              <a:ext uri="{FF2B5EF4-FFF2-40B4-BE49-F238E27FC236}">
                <a16:creationId xmlns:a16="http://schemas.microsoft.com/office/drawing/2014/main" id="{C7B3CD67-33B4-404B-BCD7-FB3ED9A7D343}"/>
              </a:ext>
            </a:extLst>
          </p:cNvPr>
          <p:cNvSpPr txBox="1">
            <a:spLocks/>
          </p:cNvSpPr>
          <p:nvPr/>
        </p:nvSpPr>
        <p:spPr>
          <a:xfrm>
            <a:off x="2003540" y="198000"/>
            <a:ext cx="2568460" cy="431938"/>
          </a:xfrm>
          <a:prstGeom prst="rect">
            <a:avLst/>
          </a:prstGeom>
        </p:spPr>
        <p:txBody>
          <a:bodyPr/>
          <a:lstStyle>
            <a:lvl1pPr defTabSz="685181" fontAlgn="base">
              <a:lnSpc>
                <a:spcPct val="90000"/>
              </a:lnSpc>
              <a:spcBef>
                <a:spcPct val="0"/>
              </a:spcBef>
              <a:spcAft>
                <a:spcPct val="0"/>
              </a:spcAft>
              <a:defRPr lang="en-US" sz="2000">
                <a:latin typeface="+mj-lt"/>
                <a:ea typeface="Montserrat Hairline" charset="0"/>
                <a:cs typeface="Montserrat Hairline" charset="0"/>
              </a:defRPr>
            </a:lvl1pPr>
            <a:lvl2pPr defTabSz="685181" fontAlgn="base">
              <a:lnSpc>
                <a:spcPct val="90000"/>
              </a:lnSpc>
              <a:spcBef>
                <a:spcPct val="0"/>
              </a:spcBef>
              <a:spcAft>
                <a:spcPct val="0"/>
              </a:spcAft>
              <a:defRPr sz="1650">
                <a:latin typeface="Montserrat Hairline" charset="0"/>
                <a:ea typeface="Montserrat Hairline" charset="0"/>
                <a:cs typeface="Montserrat Hairline" charset="0"/>
              </a:defRPr>
            </a:lvl2pPr>
            <a:lvl3pPr defTabSz="685181" fontAlgn="base">
              <a:lnSpc>
                <a:spcPct val="90000"/>
              </a:lnSpc>
              <a:spcBef>
                <a:spcPct val="0"/>
              </a:spcBef>
              <a:spcAft>
                <a:spcPct val="0"/>
              </a:spcAft>
              <a:defRPr sz="1650">
                <a:latin typeface="Montserrat Hairline" charset="0"/>
                <a:ea typeface="Montserrat Hairline" charset="0"/>
                <a:cs typeface="Montserrat Hairline" charset="0"/>
              </a:defRPr>
            </a:lvl3pPr>
            <a:lvl4pPr defTabSz="685181" fontAlgn="base">
              <a:lnSpc>
                <a:spcPct val="90000"/>
              </a:lnSpc>
              <a:spcBef>
                <a:spcPct val="0"/>
              </a:spcBef>
              <a:spcAft>
                <a:spcPct val="0"/>
              </a:spcAft>
              <a:defRPr sz="1650">
                <a:latin typeface="Montserrat Hairline" charset="0"/>
                <a:ea typeface="Montserrat Hairline" charset="0"/>
                <a:cs typeface="Montserrat Hairline" charset="0"/>
              </a:defRPr>
            </a:lvl4pPr>
            <a:lvl5pPr defTabSz="685181" fontAlgn="base">
              <a:lnSpc>
                <a:spcPct val="90000"/>
              </a:lnSpc>
              <a:spcBef>
                <a:spcPct val="0"/>
              </a:spcBef>
              <a:spcAft>
                <a:spcPct val="0"/>
              </a:spcAft>
              <a:defRPr sz="1650">
                <a:latin typeface="Montserrat Hairline" charset="0"/>
                <a:ea typeface="Montserrat Hairline" charset="0"/>
                <a:cs typeface="Montserrat Hairline" charset="0"/>
              </a:defRPr>
            </a:lvl5pPr>
            <a:lvl6pPr marL="171444" defTabSz="685181" fontAlgn="base">
              <a:lnSpc>
                <a:spcPct val="90000"/>
              </a:lnSpc>
              <a:spcBef>
                <a:spcPct val="0"/>
              </a:spcBef>
              <a:spcAft>
                <a:spcPct val="0"/>
              </a:spcAft>
              <a:defRPr sz="1650">
                <a:latin typeface="Montserrat Hairline" charset="0"/>
                <a:ea typeface="Montserrat Hairline" charset="0"/>
                <a:cs typeface="Montserrat Hairline" charset="0"/>
              </a:defRPr>
            </a:lvl6pPr>
            <a:lvl7pPr marL="342887" defTabSz="685181" fontAlgn="base">
              <a:lnSpc>
                <a:spcPct val="90000"/>
              </a:lnSpc>
              <a:spcBef>
                <a:spcPct val="0"/>
              </a:spcBef>
              <a:spcAft>
                <a:spcPct val="0"/>
              </a:spcAft>
              <a:defRPr sz="1650">
                <a:latin typeface="Montserrat Hairline" charset="0"/>
                <a:ea typeface="Montserrat Hairline" charset="0"/>
                <a:cs typeface="Montserrat Hairline" charset="0"/>
              </a:defRPr>
            </a:lvl7pPr>
            <a:lvl8pPr marL="514332" defTabSz="685181" fontAlgn="base">
              <a:lnSpc>
                <a:spcPct val="90000"/>
              </a:lnSpc>
              <a:spcBef>
                <a:spcPct val="0"/>
              </a:spcBef>
              <a:spcAft>
                <a:spcPct val="0"/>
              </a:spcAft>
              <a:defRPr sz="1650">
                <a:latin typeface="Montserrat Hairline" charset="0"/>
                <a:ea typeface="Montserrat Hairline" charset="0"/>
                <a:cs typeface="Montserrat Hairline" charset="0"/>
              </a:defRPr>
            </a:lvl8pPr>
            <a:lvl9pPr marL="685776" defTabSz="685181" fontAlgn="base">
              <a:lnSpc>
                <a:spcPct val="90000"/>
              </a:lnSpc>
              <a:spcBef>
                <a:spcPct val="0"/>
              </a:spcBef>
              <a:spcAft>
                <a:spcPct val="0"/>
              </a:spcAft>
              <a:defRPr sz="1650">
                <a:latin typeface="Montserrat Hairline" charset="0"/>
                <a:ea typeface="Montserrat Hairline" charset="0"/>
                <a:cs typeface="Montserrat Hairline" charset="0"/>
              </a:defRPr>
            </a:lvl9pPr>
          </a:lstStyle>
          <a:p>
            <a:r>
              <a:rPr lang="de-DE" dirty="0"/>
              <a:t>WLAN-ENDGERÄTE</a:t>
            </a:r>
          </a:p>
        </p:txBody>
      </p:sp>
    </p:spTree>
    <p:extLst>
      <p:ext uri="{BB962C8B-B14F-4D97-AF65-F5344CB8AC3E}">
        <p14:creationId xmlns:p14="http://schemas.microsoft.com/office/powerpoint/2010/main" val="218199799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FD9FCE-FCCF-476F-BAC0-67F1CEA0B704}"/>
              </a:ext>
            </a:extLst>
          </p:cNvPr>
          <p:cNvSpPr>
            <a:spLocks noGrp="1"/>
          </p:cNvSpPr>
          <p:nvPr>
            <p:ph type="body" sz="quarter" idx="4294967295"/>
          </p:nvPr>
        </p:nvSpPr>
        <p:spPr>
          <a:xfrm>
            <a:off x="1822565" y="143433"/>
            <a:ext cx="5513388" cy="1058862"/>
          </a:xfrm>
          <a:prstGeom prst="rect">
            <a:avLst/>
          </a:prstGeom>
        </p:spPr>
        <p:txBody>
          <a:bodyPr/>
          <a:lstStyle/>
          <a:p>
            <a:pPr marL="0" indent="0">
              <a:spcBef>
                <a:spcPct val="0"/>
              </a:spcBef>
              <a:buNone/>
            </a:pPr>
            <a:r>
              <a:rPr lang="de-DE" sz="2000" dirty="0">
                <a:latin typeface="+mj-lt"/>
              </a:rPr>
              <a:t>8168S WLAN-TELEFON</a:t>
            </a:r>
            <a:br>
              <a:rPr lang="de-DE" sz="2000" dirty="0">
                <a:latin typeface="+mj-lt"/>
              </a:rPr>
            </a:br>
            <a:r>
              <a:rPr lang="de-DE" sz="1400" dirty="0">
                <a:latin typeface="+mj-lt"/>
              </a:rPr>
              <a:t>DRAHTLOSES TELEFON FÜR WI-FI-NETZWERKE. WIDEBAND-AUDIO. BLUETOOTH. ALARME &amp; PUSH-TO-TALK</a:t>
            </a:r>
          </a:p>
        </p:txBody>
      </p:sp>
      <p:sp>
        <p:nvSpPr>
          <p:cNvPr id="3" name="Rectangle 2">
            <a:extLst>
              <a:ext uri="{FF2B5EF4-FFF2-40B4-BE49-F238E27FC236}">
                <a16:creationId xmlns:a16="http://schemas.microsoft.com/office/drawing/2014/main" id="{9E6C3716-8B84-440E-B8B6-FA52B6EF9D4A}"/>
              </a:ext>
            </a:extLst>
          </p:cNvPr>
          <p:cNvSpPr/>
          <p:nvPr/>
        </p:nvSpPr>
        <p:spPr>
          <a:xfrm>
            <a:off x="1708572" y="3329781"/>
            <a:ext cx="7233860" cy="881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accent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Bequeme und praktische Mobilität vor Ort. Wi-Fi-Konnektivität: IEEE 802.11 a/b/g/n/ </a:t>
            </a:r>
            <a:r>
              <a:rPr lang="de-DE" sz="900" dirty="0" err="1">
                <a:solidFill>
                  <a:schemeClr val="tx2"/>
                </a:solidFill>
                <a:latin typeface="Trebuchet MS" pitchFamily="34" charset="0"/>
              </a:rPr>
              <a:t>ac</a:t>
            </a:r>
            <a:r>
              <a:rPr lang="de-DE" sz="900" dirty="0">
                <a:solidFill>
                  <a:schemeClr val="tx2"/>
                </a:solidFill>
                <a:latin typeface="Trebuchet MS" pitchFamily="34" charset="0"/>
              </a:rPr>
              <a:t> (MCS0-7) Funk mit Sicherheitsstandard 802.11i, 802.11w und WMM, einheitliche Infrastruktur für Sprach- und Datendienste. Intuitive ALE-Navigation und Funktionen (Verzeichnis, Anrufprotokoll, Weiterleitungs- und Zwischenrufdienste). Großer Farbbildschirm. Audiokomfort mit </a:t>
            </a:r>
            <a:r>
              <a:rPr lang="de-DE" sz="900" dirty="0" err="1">
                <a:solidFill>
                  <a:schemeClr val="tx2"/>
                </a:solidFill>
                <a:latin typeface="Trebuchet MS" pitchFamily="34" charset="0"/>
              </a:rPr>
              <a:t>Wideband</a:t>
            </a:r>
            <a:r>
              <a:rPr lang="de-DE" sz="900" dirty="0">
                <a:solidFill>
                  <a:schemeClr val="tx2"/>
                </a:solidFill>
                <a:latin typeface="Trebuchet MS" pitchFamily="34" charset="0"/>
              </a:rPr>
              <a:t>-Audio. Bluetooth für Headset. Hintergrundbeleuchtetes Display, </a:t>
            </a:r>
            <a:r>
              <a:rPr lang="de-DE" sz="900" dirty="0" err="1">
                <a:solidFill>
                  <a:schemeClr val="tx2"/>
                </a:solidFill>
                <a:latin typeface="Trebuchet MS" pitchFamily="34" charset="0"/>
              </a:rPr>
              <a:t>Wählfeld</a:t>
            </a:r>
            <a:r>
              <a:rPr lang="de-DE" sz="900" dirty="0">
                <a:solidFill>
                  <a:schemeClr val="tx2"/>
                </a:solidFill>
                <a:latin typeface="Trebuchet MS" pitchFamily="34" charset="0"/>
              </a:rPr>
              <a:t>. Vibrations-Modus. Alarmtaste auf der Oberseite. Push-</a:t>
            </a:r>
            <a:r>
              <a:rPr lang="de-DE" sz="900" dirty="0" err="1">
                <a:solidFill>
                  <a:schemeClr val="tx2"/>
                </a:solidFill>
                <a:latin typeface="Trebuchet MS" pitchFamily="34" charset="0"/>
              </a:rPr>
              <a:t>to</a:t>
            </a:r>
            <a:r>
              <a:rPr lang="de-DE" sz="900" dirty="0">
                <a:solidFill>
                  <a:schemeClr val="tx2"/>
                </a:solidFill>
                <a:latin typeface="Trebuchet MS" pitchFamily="34" charset="0"/>
              </a:rPr>
              <a:t>-talk-Taste. </a:t>
            </a:r>
            <a:endParaRPr lang="de-DE" sz="900" dirty="0">
              <a:solidFill>
                <a:schemeClr val="tx1"/>
              </a:solidFill>
              <a:latin typeface="Trebuchet MS" pitchFamily="34" charset="0"/>
            </a:endParaRPr>
          </a:p>
        </p:txBody>
      </p:sp>
      <p:sp>
        <p:nvSpPr>
          <p:cNvPr id="4" name="Rectangle 3">
            <a:extLst>
              <a:ext uri="{FF2B5EF4-FFF2-40B4-BE49-F238E27FC236}">
                <a16:creationId xmlns:a16="http://schemas.microsoft.com/office/drawing/2014/main" id="{540F6197-4F76-4D28-8FBC-868C905F528E}"/>
              </a:ext>
            </a:extLst>
          </p:cNvPr>
          <p:cNvSpPr/>
          <p:nvPr/>
        </p:nvSpPr>
        <p:spPr>
          <a:xfrm>
            <a:off x="4302498" y="807699"/>
            <a:ext cx="4841502" cy="2693045"/>
          </a:xfrm>
          <a:prstGeom prst="rect">
            <a:avLst/>
          </a:prstGeom>
        </p:spPr>
        <p:txBody>
          <a:bodyPr wrap="square">
            <a:spAutoFit/>
          </a:bodyPr>
          <a:lstStyle/>
          <a:p>
            <a:pPr>
              <a:spcBef>
                <a:spcPts val="0"/>
              </a:spcBef>
              <a:buClr>
                <a:srgbClr val="00549F"/>
              </a:buClr>
            </a:pPr>
            <a:r>
              <a:rPr lang="de-DE" sz="1100" b="1" dirty="0">
                <a:solidFill>
                  <a:schemeClr val="accent1"/>
                </a:solidFill>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Alle geschäftlichen </a:t>
            </a:r>
            <a:r>
              <a:rPr lang="de-DE" sz="900" dirty="0" err="1">
                <a:solidFill>
                  <a:schemeClr val="tx2"/>
                </a:solidFill>
                <a:latin typeface="Trebuchet MS" pitchFamily="34" charset="0"/>
              </a:rPr>
              <a:t>Telefoniedienste</a:t>
            </a:r>
            <a:r>
              <a:rPr lang="de-DE" sz="900" dirty="0">
                <a:solidFill>
                  <a:schemeClr val="tx2"/>
                </a:solidFill>
                <a:latin typeface="Trebuchet MS" pitchFamily="34" charset="0"/>
              </a:rPr>
              <a:t> wie am Schreibtisch</a:t>
            </a:r>
          </a:p>
          <a:p>
            <a:pPr marL="180000" indent="-180975">
              <a:spcBef>
                <a:spcPts val="0"/>
              </a:spcBef>
              <a:buClr>
                <a:srgbClr val="00549F"/>
              </a:buClr>
              <a:buFontTx/>
              <a:buChar char="•"/>
            </a:pPr>
            <a:r>
              <a:rPr lang="de-DE" sz="900" dirty="0">
                <a:solidFill>
                  <a:schemeClr val="tx2"/>
                </a:solidFill>
                <a:latin typeface="Trebuchet MS" pitchFamily="34" charset="0"/>
              </a:rPr>
              <a:t>Robuste kompakte Bauweise: IP44 (spritzwassergeschützt)</a:t>
            </a:r>
          </a:p>
          <a:p>
            <a:pPr marL="180000" indent="-180975">
              <a:spcBef>
                <a:spcPts val="0"/>
              </a:spcBef>
              <a:buClr>
                <a:srgbClr val="00549F"/>
              </a:buClr>
              <a:buFontTx/>
              <a:buChar char="•"/>
            </a:pPr>
            <a:r>
              <a:rPr lang="de-DE" sz="900" dirty="0">
                <a:solidFill>
                  <a:schemeClr val="tx2"/>
                </a:solidFill>
                <a:latin typeface="Trebuchet MS" pitchFamily="34" charset="0"/>
              </a:rPr>
              <a:t>Audiokomfort mit </a:t>
            </a:r>
            <a:r>
              <a:rPr lang="de-DE" sz="900" dirty="0" err="1">
                <a:solidFill>
                  <a:schemeClr val="tx2"/>
                </a:solidFill>
                <a:latin typeface="Trebuchet MS" pitchFamily="34" charset="0"/>
              </a:rPr>
              <a:t>Wideband</a:t>
            </a:r>
            <a:r>
              <a:rPr lang="de-DE" sz="900" dirty="0">
                <a:solidFill>
                  <a:schemeClr val="tx2"/>
                </a:solidFill>
                <a:latin typeface="Trebuchet MS" pitchFamily="34" charset="0"/>
              </a:rPr>
              <a:t>-Audioqualität</a:t>
            </a:r>
          </a:p>
          <a:p>
            <a:pPr marL="180000" indent="-180975">
              <a:spcBef>
                <a:spcPts val="0"/>
              </a:spcBef>
              <a:buClr>
                <a:srgbClr val="00549F"/>
              </a:buClr>
              <a:buFontTx/>
              <a:buChar char="•"/>
            </a:pPr>
            <a:r>
              <a:rPr lang="de-DE" sz="900" dirty="0">
                <a:solidFill>
                  <a:schemeClr val="tx2"/>
                </a:solidFill>
                <a:latin typeface="Trebuchet MS" pitchFamily="34" charset="0"/>
              </a:rPr>
              <a:t>Bluetooth-Konnektivität für Headset</a:t>
            </a:r>
          </a:p>
          <a:p>
            <a:pPr marL="180000" indent="-180975">
              <a:spcBef>
                <a:spcPts val="0"/>
              </a:spcBef>
              <a:buClr>
                <a:srgbClr val="00549F"/>
              </a:buClr>
              <a:buFontTx/>
              <a:buChar char="•"/>
            </a:pPr>
            <a:r>
              <a:rPr lang="de-DE" sz="900" dirty="0">
                <a:solidFill>
                  <a:schemeClr val="tx2"/>
                </a:solidFill>
                <a:latin typeface="Trebuchet MS" pitchFamily="34" charset="0"/>
              </a:rPr>
              <a:t>Sprechtaste und Alarmtaste für die Industrie</a:t>
            </a: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Nehmen Sie Anrufe sofort entgegen, wo immer Sie sind</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Ständige Verfügbarkeit: robustes Design, lange Sprechzeit</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Kosten senken: eine einzige Wi-Fi-Infrastruktur für Sprache und Daten</a:t>
            </a:r>
          </a:p>
          <a:p>
            <a:pPr eaLnBrk="0" hangingPunct="0">
              <a:spcBef>
                <a:spcPts val="0"/>
              </a:spcBef>
              <a:buClr>
                <a:srgbClr val="00549F"/>
              </a:buClr>
              <a:defRPr/>
            </a:pPr>
            <a:r>
              <a:rPr lang="de-DE" sz="1100" b="1" dirty="0">
                <a:solidFill>
                  <a:schemeClr val="accent1"/>
                </a:solidFill>
                <a:latin typeface="Trebuchet MS" pitchFamily="34" charset="0"/>
              </a:rPr>
              <a:t>Optionen</a:t>
            </a:r>
            <a:endParaRPr lang="de-DE" sz="1200" b="1" dirty="0">
              <a:latin typeface="Trebuchet MS" pitchFamily="34" charset="0"/>
            </a:endParaRP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3BN78406AA Gestell-Ladegerät</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3BN78414AA Konfigurations-Wiege</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3BN78415XX Zentrale Verwaltung IMS3-Gateway</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3BN78423AA Gürtelclip</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3BN78424AA Tragetasche</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3BN78425AA Schwenkclip</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3BN78426AA Batterie-Rack-Ladegerät</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3BN78427AA LI-ION-Batterie-Pack</a:t>
            </a:r>
          </a:p>
        </p:txBody>
      </p:sp>
      <p:sp>
        <p:nvSpPr>
          <p:cNvPr id="8" name="Rectangle 7">
            <a:extLst>
              <a:ext uri="{FF2B5EF4-FFF2-40B4-BE49-F238E27FC236}">
                <a16:creationId xmlns:a16="http://schemas.microsoft.com/office/drawing/2014/main" id="{0C571859-6D31-490D-AC9B-433D70CA9BA9}"/>
              </a:ext>
            </a:extLst>
          </p:cNvPr>
          <p:cNvSpPr/>
          <p:nvPr/>
        </p:nvSpPr>
        <p:spPr>
          <a:xfrm>
            <a:off x="1822565" y="4249644"/>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Unternehmensgerechtes Design</a:t>
            </a:r>
          </a:p>
        </p:txBody>
      </p:sp>
      <p:sp>
        <p:nvSpPr>
          <p:cNvPr id="9" name="Rectangle 8">
            <a:extLst>
              <a:ext uri="{FF2B5EF4-FFF2-40B4-BE49-F238E27FC236}">
                <a16:creationId xmlns:a16="http://schemas.microsoft.com/office/drawing/2014/main" id="{2F041A29-7787-42B9-AA0D-1F9F3C5F40FA}"/>
              </a:ext>
            </a:extLst>
          </p:cNvPr>
          <p:cNvSpPr/>
          <p:nvPr/>
        </p:nvSpPr>
        <p:spPr>
          <a:xfrm>
            <a:off x="6782432" y="4249644"/>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Bluetooth</a:t>
            </a:r>
          </a:p>
        </p:txBody>
      </p:sp>
      <p:sp>
        <p:nvSpPr>
          <p:cNvPr id="10" name="Rectangle 9">
            <a:extLst>
              <a:ext uri="{FF2B5EF4-FFF2-40B4-BE49-F238E27FC236}">
                <a16:creationId xmlns:a16="http://schemas.microsoft.com/office/drawing/2014/main" id="{CD0AE253-955C-479F-B7D0-367C163FC1F0}"/>
              </a:ext>
            </a:extLst>
          </p:cNvPr>
          <p:cNvSpPr/>
          <p:nvPr/>
        </p:nvSpPr>
        <p:spPr>
          <a:xfrm>
            <a:off x="4302498" y="4249644"/>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err="1">
                <a:latin typeface="Trebuchet MS"/>
                <a:cs typeface="Trebuchet MS"/>
              </a:rPr>
              <a:t>Wideband</a:t>
            </a:r>
            <a:r>
              <a:rPr lang="de-DE" sz="1100" b="1" dirty="0">
                <a:latin typeface="Trebuchet MS"/>
                <a:cs typeface="Trebuchet MS"/>
              </a:rPr>
              <a:t>-Audio</a:t>
            </a:r>
          </a:p>
        </p:txBody>
      </p:sp>
      <p:pic>
        <p:nvPicPr>
          <p:cNvPr id="14" name="Picture 1">
            <a:extLst>
              <a:ext uri="{FF2B5EF4-FFF2-40B4-BE49-F238E27FC236}">
                <a16:creationId xmlns:a16="http://schemas.microsoft.com/office/drawing/2014/main" id="{6E78AAEE-0A79-449E-A9D8-B64CB31B0B4C}"/>
              </a:ext>
            </a:extLst>
          </p:cNvPr>
          <p:cNvPicPr>
            <a:picLocks noChangeAspect="1"/>
          </p:cNvPicPr>
          <p:nvPr/>
        </p:nvPicPr>
        <p:blipFill>
          <a:blip r:embed="rId2" cstate="screen">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2449591" y="1058607"/>
            <a:ext cx="514926" cy="514926"/>
          </a:xfrm>
          <a:prstGeom prst="ellipse">
            <a:avLst/>
          </a:prstGeom>
        </p:spPr>
      </p:pic>
      <p:pic>
        <p:nvPicPr>
          <p:cNvPr id="15" name="Picture 23">
            <a:extLst>
              <a:ext uri="{FF2B5EF4-FFF2-40B4-BE49-F238E27FC236}">
                <a16:creationId xmlns:a16="http://schemas.microsoft.com/office/drawing/2014/main" id="{D67E6533-EDBA-4D37-844D-4E2E22AA17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98644" y="793592"/>
            <a:ext cx="1212264" cy="2424528"/>
          </a:xfrm>
          <a:prstGeom prst="rect">
            <a:avLst/>
          </a:prstGeom>
        </p:spPr>
      </p:pic>
      <p:pic>
        <p:nvPicPr>
          <p:cNvPr id="16" name="Picture 2" descr="https://upload.wikimedia.org/wikipedia/commons/thumb/d/da/Bluetooth.svg/512px-Bluetooth.svg.png">
            <a:extLst>
              <a:ext uri="{FF2B5EF4-FFF2-40B4-BE49-F238E27FC236}">
                <a16:creationId xmlns:a16="http://schemas.microsoft.com/office/drawing/2014/main" id="{C28A9020-D08B-4E5C-8C60-AF27AF5807E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42559" y="1105857"/>
            <a:ext cx="275620" cy="420427"/>
          </a:xfrm>
          <a:prstGeom prst="rect">
            <a:avLst/>
          </a:prstGeom>
          <a:noFill/>
        </p:spPr>
      </p:pic>
      <p:pic>
        <p:nvPicPr>
          <p:cNvPr id="22" name="Image 21">
            <a:extLst>
              <a:ext uri="{FF2B5EF4-FFF2-40B4-BE49-F238E27FC236}">
                <a16:creationId xmlns:a16="http://schemas.microsoft.com/office/drawing/2014/main" id="{8BB870BE-8729-4F28-981F-2AE497E52FB6}"/>
              </a:ext>
            </a:extLst>
          </p:cNvPr>
          <p:cNvPicPr>
            <a:picLocks noChangeAspect="1"/>
          </p:cNvPicPr>
          <p:nvPr/>
        </p:nvPicPr>
        <p:blipFill>
          <a:blip r:embed="rId6"/>
          <a:stretch>
            <a:fillRect/>
          </a:stretch>
        </p:blipFill>
        <p:spPr>
          <a:xfrm>
            <a:off x="7148794" y="2490683"/>
            <a:ext cx="891336" cy="266243"/>
          </a:xfrm>
          <a:prstGeom prst="rect">
            <a:avLst/>
          </a:prstGeom>
        </p:spPr>
      </p:pic>
      <p:pic>
        <p:nvPicPr>
          <p:cNvPr id="23" name="Image 22">
            <a:extLst>
              <a:ext uri="{FF2B5EF4-FFF2-40B4-BE49-F238E27FC236}">
                <a16:creationId xmlns:a16="http://schemas.microsoft.com/office/drawing/2014/main" id="{AAE8DD19-22D7-4DD7-BAF3-AF339BA53BA0}"/>
              </a:ext>
            </a:extLst>
          </p:cNvPr>
          <p:cNvPicPr>
            <a:picLocks noChangeAspect="1"/>
          </p:cNvPicPr>
          <p:nvPr/>
        </p:nvPicPr>
        <p:blipFill>
          <a:blip r:embed="rId7"/>
          <a:stretch>
            <a:fillRect/>
          </a:stretch>
        </p:blipFill>
        <p:spPr>
          <a:xfrm>
            <a:off x="6816870" y="3210647"/>
            <a:ext cx="1124223" cy="293429"/>
          </a:xfrm>
          <a:prstGeom prst="rect">
            <a:avLst/>
          </a:prstGeom>
        </p:spPr>
      </p:pic>
      <p:pic>
        <p:nvPicPr>
          <p:cNvPr id="24" name="Image 23">
            <a:extLst>
              <a:ext uri="{FF2B5EF4-FFF2-40B4-BE49-F238E27FC236}">
                <a16:creationId xmlns:a16="http://schemas.microsoft.com/office/drawing/2014/main" id="{037D00BE-F1A5-4482-BE9D-A65A9C0F8C54}"/>
              </a:ext>
            </a:extLst>
          </p:cNvPr>
          <p:cNvPicPr>
            <a:picLocks noChangeAspect="1"/>
          </p:cNvPicPr>
          <p:nvPr/>
        </p:nvPicPr>
        <p:blipFill>
          <a:blip r:embed="rId8"/>
          <a:stretch>
            <a:fillRect/>
          </a:stretch>
        </p:blipFill>
        <p:spPr>
          <a:xfrm>
            <a:off x="8012292" y="3180612"/>
            <a:ext cx="320244" cy="371124"/>
          </a:xfrm>
          <a:prstGeom prst="rect">
            <a:avLst/>
          </a:prstGeom>
        </p:spPr>
      </p:pic>
      <p:pic>
        <p:nvPicPr>
          <p:cNvPr id="25" name="Image 24">
            <a:extLst>
              <a:ext uri="{FF2B5EF4-FFF2-40B4-BE49-F238E27FC236}">
                <a16:creationId xmlns:a16="http://schemas.microsoft.com/office/drawing/2014/main" id="{A0828010-2BDE-4B16-B266-2E6AAB1C0776}"/>
              </a:ext>
            </a:extLst>
          </p:cNvPr>
          <p:cNvPicPr>
            <a:picLocks noChangeAspect="1"/>
          </p:cNvPicPr>
          <p:nvPr/>
        </p:nvPicPr>
        <p:blipFill>
          <a:blip r:embed="rId9"/>
          <a:stretch>
            <a:fillRect/>
          </a:stretch>
        </p:blipFill>
        <p:spPr>
          <a:xfrm>
            <a:off x="8097527" y="2480579"/>
            <a:ext cx="259278" cy="626826"/>
          </a:xfrm>
          <a:prstGeom prst="rect">
            <a:avLst/>
          </a:prstGeom>
        </p:spPr>
      </p:pic>
      <p:pic>
        <p:nvPicPr>
          <p:cNvPr id="26" name="Image 25">
            <a:extLst>
              <a:ext uri="{FF2B5EF4-FFF2-40B4-BE49-F238E27FC236}">
                <a16:creationId xmlns:a16="http://schemas.microsoft.com/office/drawing/2014/main" id="{ADAC1509-ABF4-4F38-AB36-3FDD8D5F4929}"/>
              </a:ext>
            </a:extLst>
          </p:cNvPr>
          <p:cNvPicPr>
            <a:picLocks noChangeAspect="1"/>
          </p:cNvPicPr>
          <p:nvPr/>
        </p:nvPicPr>
        <p:blipFill>
          <a:blip r:embed="rId10"/>
          <a:stretch>
            <a:fillRect/>
          </a:stretch>
        </p:blipFill>
        <p:spPr>
          <a:xfrm>
            <a:off x="8438726" y="2490428"/>
            <a:ext cx="358962" cy="553155"/>
          </a:xfrm>
          <a:prstGeom prst="rect">
            <a:avLst/>
          </a:prstGeom>
        </p:spPr>
      </p:pic>
      <p:pic>
        <p:nvPicPr>
          <p:cNvPr id="27" name="Picture 7" descr="DC3">
            <a:extLst>
              <a:ext uri="{FF2B5EF4-FFF2-40B4-BE49-F238E27FC236}">
                <a16:creationId xmlns:a16="http://schemas.microsoft.com/office/drawing/2014/main" id="{7E022AD0-4D30-448C-9F88-D19315695FC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295821" y="2753868"/>
            <a:ext cx="574744" cy="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4A7E76ED-3EEE-40DB-B733-DE2B8CD9F7E6}"/>
              </a:ext>
            </a:extLst>
          </p:cNvPr>
          <p:cNvSpPr/>
          <p:nvPr/>
        </p:nvSpPr>
        <p:spPr>
          <a:xfrm>
            <a:off x="3351452" y="3041367"/>
            <a:ext cx="893193" cy="246221"/>
          </a:xfrm>
          <a:prstGeom prst="rect">
            <a:avLst/>
          </a:prstGeom>
        </p:spPr>
        <p:txBody>
          <a:bodyPr wrap="none">
            <a:spAutoFit/>
          </a:bodyPr>
          <a:lstStyle/>
          <a:p>
            <a:r>
              <a:rPr lang="en-GB" sz="1000" dirty="0"/>
              <a:t>3BN78422AA</a:t>
            </a:r>
          </a:p>
        </p:txBody>
      </p:sp>
      <p:grpSp>
        <p:nvGrpSpPr>
          <p:cNvPr id="29" name="Group 35">
            <a:extLst>
              <a:ext uri="{FF2B5EF4-FFF2-40B4-BE49-F238E27FC236}">
                <a16:creationId xmlns:a16="http://schemas.microsoft.com/office/drawing/2014/main" id="{A2E914BE-F16F-4463-99BF-E764402CE89D}"/>
              </a:ext>
            </a:extLst>
          </p:cNvPr>
          <p:cNvGrpSpPr/>
          <p:nvPr/>
        </p:nvGrpSpPr>
        <p:grpSpPr>
          <a:xfrm>
            <a:off x="7941093" y="132522"/>
            <a:ext cx="1023511" cy="221456"/>
            <a:chOff x="219075" y="6134100"/>
            <a:chExt cx="957263" cy="295275"/>
          </a:xfrm>
        </p:grpSpPr>
        <p:sp>
          <p:nvSpPr>
            <p:cNvPr id="30" name="Rounded Rectangle 36">
              <a:hlinkClick r:id="rId12"/>
              <a:extLst>
                <a:ext uri="{FF2B5EF4-FFF2-40B4-BE49-F238E27FC236}">
                  <a16:creationId xmlns:a16="http://schemas.microsoft.com/office/drawing/2014/main" id="{305FD32F-84B5-443B-A79D-860C82DD5B6C}"/>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31" name="Group 52">
              <a:extLst>
                <a:ext uri="{FF2B5EF4-FFF2-40B4-BE49-F238E27FC236}">
                  <a16:creationId xmlns:a16="http://schemas.microsoft.com/office/drawing/2014/main" id="{F65FAD85-2473-45CC-A27D-1F6B8A162329}"/>
                </a:ext>
              </a:extLst>
            </p:cNvPr>
            <p:cNvGrpSpPr>
              <a:grpSpLocks noChangeAspect="1"/>
            </p:cNvGrpSpPr>
            <p:nvPr/>
          </p:nvGrpSpPr>
          <p:grpSpPr>
            <a:xfrm>
              <a:off x="285750" y="6206807"/>
              <a:ext cx="140494" cy="148690"/>
              <a:chOff x="4219575" y="5762625"/>
              <a:chExt cx="468000" cy="495300"/>
            </a:xfrm>
          </p:grpSpPr>
          <p:sp>
            <p:nvSpPr>
              <p:cNvPr id="32" name="Down Arrow 38">
                <a:extLst>
                  <a:ext uri="{FF2B5EF4-FFF2-40B4-BE49-F238E27FC236}">
                    <a16:creationId xmlns:a16="http://schemas.microsoft.com/office/drawing/2014/main" id="{2E0EAAAB-E6A4-41BC-A5A9-0140150C5D7E}"/>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3" name="Straight Connector 39">
                <a:extLst>
                  <a:ext uri="{FF2B5EF4-FFF2-40B4-BE49-F238E27FC236}">
                    <a16:creationId xmlns:a16="http://schemas.microsoft.com/office/drawing/2014/main" id="{42EEFA64-6139-4DC8-BBD8-5965C276F346}"/>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34" name="Rectangle 33">
            <a:extLst>
              <a:ext uri="{FF2B5EF4-FFF2-40B4-BE49-F238E27FC236}">
                <a16:creationId xmlns:a16="http://schemas.microsoft.com/office/drawing/2014/main" id="{18758794-B7DF-4BA5-952E-8FC9650A0910}"/>
              </a:ext>
            </a:extLst>
          </p:cNvPr>
          <p:cNvSpPr/>
          <p:nvPr/>
        </p:nvSpPr>
        <p:spPr>
          <a:xfrm>
            <a:off x="2981127" y="1506280"/>
            <a:ext cx="412292" cy="430887"/>
          </a:xfrm>
          <a:prstGeom prst="rect">
            <a:avLst/>
          </a:prstGeom>
        </p:spPr>
        <p:txBody>
          <a:bodyPr wrap="none">
            <a:spAutoFit/>
          </a:bodyPr>
          <a:lstStyle/>
          <a:p>
            <a:r>
              <a:rPr lang="en-US" sz="1100" dirty="0">
                <a:solidFill>
                  <a:schemeClr val="tx2">
                    <a:lumMod val="50000"/>
                  </a:schemeClr>
                </a:solidFill>
              </a:rPr>
              <a:t>5.0</a:t>
            </a:r>
          </a:p>
          <a:p>
            <a:r>
              <a:rPr lang="en-US" sz="1100" dirty="0">
                <a:solidFill>
                  <a:schemeClr val="tx2">
                    <a:lumMod val="50000"/>
                  </a:schemeClr>
                </a:solidFill>
              </a:rPr>
              <a:t>BLE</a:t>
            </a:r>
            <a:endParaRPr lang="en-US" sz="1100" dirty="0"/>
          </a:p>
        </p:txBody>
      </p:sp>
    </p:spTree>
    <p:extLst>
      <p:ext uri="{BB962C8B-B14F-4D97-AF65-F5344CB8AC3E}">
        <p14:creationId xmlns:p14="http://schemas.microsoft.com/office/powerpoint/2010/main" val="326570644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EA0B9C5-681C-44D9-ADA7-EF3BC0A93A62}"/>
              </a:ext>
            </a:extLst>
          </p:cNvPr>
          <p:cNvSpPr>
            <a:spLocks noGrp="1"/>
          </p:cNvSpPr>
          <p:nvPr>
            <p:ph type="body" sz="quarter" idx="4294967295"/>
          </p:nvPr>
        </p:nvSpPr>
        <p:spPr>
          <a:xfrm>
            <a:off x="1814307" y="167592"/>
            <a:ext cx="5788025" cy="793750"/>
          </a:xfrm>
          <a:prstGeom prst="rect">
            <a:avLst/>
          </a:prstGeom>
        </p:spPr>
        <p:txBody>
          <a:bodyPr/>
          <a:lstStyle/>
          <a:p>
            <a:pPr marL="0" indent="0">
              <a:spcBef>
                <a:spcPct val="0"/>
              </a:spcBef>
              <a:buNone/>
            </a:pPr>
            <a:r>
              <a:rPr lang="de-DE" sz="2000" dirty="0">
                <a:latin typeface="+mj-lt"/>
              </a:rPr>
              <a:t>8158s WLAN-TELEFON</a:t>
            </a:r>
            <a:br>
              <a:rPr lang="de-DE" sz="2000" dirty="0">
                <a:latin typeface="+mj-lt"/>
              </a:rPr>
            </a:br>
            <a:r>
              <a:rPr lang="de-DE" sz="1400" dirty="0">
                <a:latin typeface="+mj-lt"/>
              </a:rPr>
              <a:t>Drahtloses Telefon für Wi-Fi-Netzwerke. Großer Farbbildschirm. Alarme und Push-</a:t>
            </a:r>
            <a:r>
              <a:rPr lang="de-DE" sz="1400" dirty="0" err="1">
                <a:latin typeface="+mj-lt"/>
              </a:rPr>
              <a:t>to</a:t>
            </a:r>
            <a:r>
              <a:rPr lang="de-DE" sz="1400" dirty="0">
                <a:latin typeface="+mj-lt"/>
              </a:rPr>
              <a:t>-talk</a:t>
            </a:r>
          </a:p>
        </p:txBody>
      </p:sp>
      <p:sp>
        <p:nvSpPr>
          <p:cNvPr id="3" name="Rectangle 2">
            <a:extLst>
              <a:ext uri="{FF2B5EF4-FFF2-40B4-BE49-F238E27FC236}">
                <a16:creationId xmlns:a16="http://schemas.microsoft.com/office/drawing/2014/main" id="{234545D9-EF18-4608-A673-5C1E41B9232D}"/>
              </a:ext>
            </a:extLst>
          </p:cNvPr>
          <p:cNvSpPr/>
          <p:nvPr/>
        </p:nvSpPr>
        <p:spPr>
          <a:xfrm>
            <a:off x="1810233" y="3347445"/>
            <a:ext cx="7131815" cy="845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accent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Bequeme und praktische Mobilität vor Ort. Wi-Fi-Konnektivität: IEEE 802.11 a/b/g/n/ </a:t>
            </a:r>
            <a:r>
              <a:rPr lang="de-DE" sz="900" dirty="0" err="1">
                <a:solidFill>
                  <a:schemeClr val="tx2"/>
                </a:solidFill>
                <a:latin typeface="Trebuchet MS" pitchFamily="34" charset="0"/>
              </a:rPr>
              <a:t>ac</a:t>
            </a:r>
            <a:r>
              <a:rPr lang="de-DE" sz="900" dirty="0">
                <a:solidFill>
                  <a:schemeClr val="tx2"/>
                </a:solidFill>
                <a:latin typeface="Trebuchet MS" pitchFamily="34" charset="0"/>
              </a:rPr>
              <a:t> (MCS0-7) Funk mit Sicherheitsstandard 802.11i, 802.11w und WMM, einheitliche Infrastruktur für Sprach- und Datendienste. Intuitive ALE-Navigation und Funktionen (Verzeichnis, Anrufprotokoll, Weiterleitungs- und Zwischenrufdienste). Großer Farbbildschirm. Hintergrundbeleuchtetes Display, Wählscheibe. Vibrations-Modus. Alarmtaste auf der Oberseite. Push-</a:t>
            </a:r>
            <a:r>
              <a:rPr lang="de-DE" sz="900" dirty="0" err="1">
                <a:solidFill>
                  <a:schemeClr val="tx2"/>
                </a:solidFill>
                <a:latin typeface="Trebuchet MS" pitchFamily="34" charset="0"/>
              </a:rPr>
              <a:t>to</a:t>
            </a:r>
            <a:r>
              <a:rPr lang="de-DE" sz="900" dirty="0">
                <a:solidFill>
                  <a:schemeClr val="tx2"/>
                </a:solidFill>
                <a:latin typeface="Trebuchet MS" pitchFamily="34" charset="0"/>
              </a:rPr>
              <a:t>-talk-Taste.</a:t>
            </a:r>
            <a:endParaRPr lang="de-DE" sz="900" dirty="0">
              <a:solidFill>
                <a:schemeClr val="tx1"/>
              </a:solidFill>
              <a:latin typeface="Trebuchet MS" pitchFamily="34" charset="0"/>
            </a:endParaRPr>
          </a:p>
        </p:txBody>
      </p:sp>
      <p:sp>
        <p:nvSpPr>
          <p:cNvPr id="4" name="Rectangle 3">
            <a:extLst>
              <a:ext uri="{FF2B5EF4-FFF2-40B4-BE49-F238E27FC236}">
                <a16:creationId xmlns:a16="http://schemas.microsoft.com/office/drawing/2014/main" id="{34380A72-62DA-45F6-9067-811678A80566}"/>
              </a:ext>
            </a:extLst>
          </p:cNvPr>
          <p:cNvSpPr/>
          <p:nvPr/>
        </p:nvSpPr>
        <p:spPr>
          <a:xfrm>
            <a:off x="4165784" y="961342"/>
            <a:ext cx="4822629" cy="2416046"/>
          </a:xfrm>
          <a:prstGeom prst="rect">
            <a:avLst/>
          </a:prstGeom>
        </p:spPr>
        <p:txBody>
          <a:bodyPr wrap="square">
            <a:spAutoFit/>
          </a:bodyPr>
          <a:lstStyle/>
          <a:p>
            <a:pPr>
              <a:spcBef>
                <a:spcPts val="0"/>
              </a:spcBef>
              <a:buClr>
                <a:srgbClr val="00549F"/>
              </a:buClr>
            </a:pPr>
            <a:r>
              <a:rPr lang="de-DE" sz="1100" b="1" dirty="0">
                <a:solidFill>
                  <a:schemeClr val="accent1"/>
                </a:solidFill>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Alle geschäftlichen Telefonie dienste wie am Schreibtisch</a:t>
            </a:r>
          </a:p>
          <a:p>
            <a:pPr marL="180000" indent="-180975">
              <a:spcBef>
                <a:spcPts val="0"/>
              </a:spcBef>
              <a:buClr>
                <a:srgbClr val="00549F"/>
              </a:buClr>
              <a:buFontTx/>
              <a:buChar char="•"/>
            </a:pPr>
            <a:r>
              <a:rPr lang="de-DE" sz="900" dirty="0">
                <a:solidFill>
                  <a:schemeClr val="tx2"/>
                </a:solidFill>
                <a:latin typeface="Trebuchet MS" pitchFamily="34" charset="0"/>
              </a:rPr>
              <a:t>Robuste kompakte Bauweise: IP44 (spritzwassergeschützt)</a:t>
            </a:r>
          </a:p>
          <a:p>
            <a:pPr marL="180000" indent="-180975">
              <a:spcBef>
                <a:spcPts val="0"/>
              </a:spcBef>
              <a:buClr>
                <a:srgbClr val="00549F"/>
              </a:buClr>
              <a:buFontTx/>
              <a:buChar char="•"/>
            </a:pPr>
            <a:r>
              <a:rPr lang="de-DE" sz="900" dirty="0">
                <a:solidFill>
                  <a:schemeClr val="tx2"/>
                </a:solidFill>
                <a:latin typeface="Trebuchet MS" pitchFamily="34" charset="0"/>
              </a:rPr>
              <a:t>Sprechtaste und Alarmtaste für die Industrie</a:t>
            </a: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Nehmen Sie Anrufe sofort entgegen, wo immer Sie sind</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Ständige Verfügbarkeit: robustes Design, lange Sprechzeit</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Kosten senken: eine einzige Wi-Fi-Infrastruktur für Sprache und Daten</a:t>
            </a:r>
          </a:p>
          <a:p>
            <a:pPr eaLnBrk="0" hangingPunct="0">
              <a:spcBef>
                <a:spcPts val="0"/>
              </a:spcBef>
              <a:buClr>
                <a:srgbClr val="00549F"/>
              </a:buClr>
              <a:defRPr/>
            </a:pPr>
            <a:r>
              <a:rPr lang="de-DE" sz="1100" b="1" dirty="0">
                <a:solidFill>
                  <a:schemeClr val="accent1"/>
                </a:solidFill>
                <a:latin typeface="Trebuchet MS" pitchFamily="34" charset="0"/>
              </a:rPr>
              <a:t>Optionen</a:t>
            </a:r>
            <a:endParaRPr lang="de-DE" sz="1100" b="1" dirty="0">
              <a:latin typeface="Trebuchet MS" pitchFamily="34" charset="0"/>
            </a:endParaRP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3BN78406AA Gestell-Ladegerät</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3BN78414AA Konfigurations-Wiege</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3BN78415XX Zentrale Verwaltung IMS3-Gateway</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3BN78423AA Gürtelclip</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3BN78424AA Tragetasche</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3BN78425AA Schwenkclip</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3BN78426AA Batterie-Rack-Ladegerät</a:t>
            </a:r>
          </a:p>
          <a:p>
            <a:pPr marL="180000" indent="-180975" eaLnBrk="0" hangingPunct="0">
              <a:spcBef>
                <a:spcPts val="0"/>
              </a:spcBef>
              <a:buClr>
                <a:srgbClr val="00549F"/>
              </a:buClr>
              <a:buFontTx/>
              <a:buChar char="•"/>
            </a:pPr>
            <a:r>
              <a:rPr lang="de-DE" sz="800" dirty="0">
                <a:solidFill>
                  <a:schemeClr val="tx2"/>
                </a:solidFill>
                <a:latin typeface="Trebuchet MS" pitchFamily="34" charset="0"/>
              </a:rPr>
              <a:t>3BN78427AA LI-ION-Batterie-Pack</a:t>
            </a:r>
          </a:p>
        </p:txBody>
      </p:sp>
      <p:sp>
        <p:nvSpPr>
          <p:cNvPr id="8" name="Rectangle 7">
            <a:extLst>
              <a:ext uri="{FF2B5EF4-FFF2-40B4-BE49-F238E27FC236}">
                <a16:creationId xmlns:a16="http://schemas.microsoft.com/office/drawing/2014/main" id="{ACE2B7D2-50B2-4FE9-921D-2AC033416672}"/>
              </a:ext>
            </a:extLst>
          </p:cNvPr>
          <p:cNvSpPr/>
          <p:nvPr/>
        </p:nvSpPr>
        <p:spPr>
          <a:xfrm>
            <a:off x="1882227" y="4254889"/>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Unternehmensgerechtes Design</a:t>
            </a:r>
          </a:p>
        </p:txBody>
      </p:sp>
      <p:sp>
        <p:nvSpPr>
          <p:cNvPr id="9" name="Rectangle 8">
            <a:extLst>
              <a:ext uri="{FF2B5EF4-FFF2-40B4-BE49-F238E27FC236}">
                <a16:creationId xmlns:a16="http://schemas.microsoft.com/office/drawing/2014/main" id="{AB462BDD-39C1-425D-BB23-D6612B814D87}"/>
              </a:ext>
            </a:extLst>
          </p:cNvPr>
          <p:cNvSpPr/>
          <p:nvPr/>
        </p:nvSpPr>
        <p:spPr>
          <a:xfrm>
            <a:off x="6782048" y="4254889"/>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Bluetooth</a:t>
            </a:r>
          </a:p>
        </p:txBody>
      </p:sp>
      <p:sp>
        <p:nvSpPr>
          <p:cNvPr id="10" name="Rectangle 9">
            <a:extLst>
              <a:ext uri="{FF2B5EF4-FFF2-40B4-BE49-F238E27FC236}">
                <a16:creationId xmlns:a16="http://schemas.microsoft.com/office/drawing/2014/main" id="{ADB0A749-37E7-4846-9C88-62172751F2CC}"/>
              </a:ext>
            </a:extLst>
          </p:cNvPr>
          <p:cNvSpPr/>
          <p:nvPr/>
        </p:nvSpPr>
        <p:spPr>
          <a:xfrm>
            <a:off x="4332137" y="4254889"/>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err="1">
                <a:latin typeface="Trebuchet MS"/>
                <a:cs typeface="Trebuchet MS"/>
              </a:rPr>
              <a:t>Wideband</a:t>
            </a:r>
            <a:r>
              <a:rPr lang="de-DE" sz="1100" b="1" dirty="0">
                <a:latin typeface="Trebuchet MS"/>
                <a:cs typeface="Trebuchet MS"/>
              </a:rPr>
              <a:t>-Audio</a:t>
            </a:r>
          </a:p>
        </p:txBody>
      </p:sp>
      <p:pic>
        <p:nvPicPr>
          <p:cNvPr id="11" name="Picture 1">
            <a:extLst>
              <a:ext uri="{FF2B5EF4-FFF2-40B4-BE49-F238E27FC236}">
                <a16:creationId xmlns:a16="http://schemas.microsoft.com/office/drawing/2014/main" id="{4E6928C5-133F-47D3-BD53-69B09E949020}"/>
              </a:ext>
            </a:extLst>
          </p:cNvPr>
          <p:cNvPicPr>
            <a:picLocks noChangeAspect="1"/>
          </p:cNvPicPr>
          <p:nvPr/>
        </p:nvPicPr>
        <p:blipFill>
          <a:blip r:embed="rId2" cstate="screen">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2622492" y="1262246"/>
            <a:ext cx="514926" cy="514926"/>
          </a:xfrm>
          <a:prstGeom prst="ellipse">
            <a:avLst/>
          </a:prstGeom>
        </p:spPr>
      </p:pic>
      <p:pic>
        <p:nvPicPr>
          <p:cNvPr id="12" name="Picture 23">
            <a:extLst>
              <a:ext uri="{FF2B5EF4-FFF2-40B4-BE49-F238E27FC236}">
                <a16:creationId xmlns:a16="http://schemas.microsoft.com/office/drawing/2014/main" id="{136B4605-2618-40B0-8D2B-78FF6B3B52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7418" y="1049589"/>
            <a:ext cx="1028366" cy="2056731"/>
          </a:xfrm>
          <a:prstGeom prst="rect">
            <a:avLst/>
          </a:prstGeom>
        </p:spPr>
      </p:pic>
      <p:pic>
        <p:nvPicPr>
          <p:cNvPr id="19" name="Image 18">
            <a:extLst>
              <a:ext uri="{FF2B5EF4-FFF2-40B4-BE49-F238E27FC236}">
                <a16:creationId xmlns:a16="http://schemas.microsoft.com/office/drawing/2014/main" id="{40686BB3-B3F7-4E7D-A715-17CECCEC2D15}"/>
              </a:ext>
            </a:extLst>
          </p:cNvPr>
          <p:cNvPicPr>
            <a:picLocks noChangeAspect="1"/>
          </p:cNvPicPr>
          <p:nvPr/>
        </p:nvPicPr>
        <p:blipFill>
          <a:blip r:embed="rId5"/>
          <a:stretch>
            <a:fillRect/>
          </a:stretch>
        </p:blipFill>
        <p:spPr>
          <a:xfrm>
            <a:off x="6992486" y="2413881"/>
            <a:ext cx="891336" cy="266243"/>
          </a:xfrm>
          <a:prstGeom prst="rect">
            <a:avLst/>
          </a:prstGeom>
        </p:spPr>
      </p:pic>
      <p:pic>
        <p:nvPicPr>
          <p:cNvPr id="20" name="Image 19">
            <a:extLst>
              <a:ext uri="{FF2B5EF4-FFF2-40B4-BE49-F238E27FC236}">
                <a16:creationId xmlns:a16="http://schemas.microsoft.com/office/drawing/2014/main" id="{8C93A0CB-17DF-46C6-AD88-8A1517CFD180}"/>
              </a:ext>
            </a:extLst>
          </p:cNvPr>
          <p:cNvPicPr>
            <a:picLocks noChangeAspect="1"/>
          </p:cNvPicPr>
          <p:nvPr/>
        </p:nvPicPr>
        <p:blipFill>
          <a:blip r:embed="rId6"/>
          <a:stretch>
            <a:fillRect/>
          </a:stretch>
        </p:blipFill>
        <p:spPr>
          <a:xfrm>
            <a:off x="6660562" y="3133845"/>
            <a:ext cx="1124223" cy="293429"/>
          </a:xfrm>
          <a:prstGeom prst="rect">
            <a:avLst/>
          </a:prstGeom>
        </p:spPr>
      </p:pic>
      <p:pic>
        <p:nvPicPr>
          <p:cNvPr id="21" name="Image 20">
            <a:extLst>
              <a:ext uri="{FF2B5EF4-FFF2-40B4-BE49-F238E27FC236}">
                <a16:creationId xmlns:a16="http://schemas.microsoft.com/office/drawing/2014/main" id="{131B3D56-E47E-49F5-97E5-AB8D7AAD2E2A}"/>
              </a:ext>
            </a:extLst>
          </p:cNvPr>
          <p:cNvPicPr>
            <a:picLocks noChangeAspect="1"/>
          </p:cNvPicPr>
          <p:nvPr/>
        </p:nvPicPr>
        <p:blipFill>
          <a:blip r:embed="rId7"/>
          <a:stretch>
            <a:fillRect/>
          </a:stretch>
        </p:blipFill>
        <p:spPr>
          <a:xfrm>
            <a:off x="7855984" y="3103810"/>
            <a:ext cx="320244" cy="371124"/>
          </a:xfrm>
          <a:prstGeom prst="rect">
            <a:avLst/>
          </a:prstGeom>
        </p:spPr>
      </p:pic>
      <p:pic>
        <p:nvPicPr>
          <p:cNvPr id="22" name="Image 21">
            <a:extLst>
              <a:ext uri="{FF2B5EF4-FFF2-40B4-BE49-F238E27FC236}">
                <a16:creationId xmlns:a16="http://schemas.microsoft.com/office/drawing/2014/main" id="{1DA9DD0F-955C-4577-8CFF-7EA92B3BEC00}"/>
              </a:ext>
            </a:extLst>
          </p:cNvPr>
          <p:cNvPicPr>
            <a:picLocks noChangeAspect="1"/>
          </p:cNvPicPr>
          <p:nvPr/>
        </p:nvPicPr>
        <p:blipFill>
          <a:blip r:embed="rId8"/>
          <a:stretch>
            <a:fillRect/>
          </a:stretch>
        </p:blipFill>
        <p:spPr>
          <a:xfrm>
            <a:off x="7941219" y="2403777"/>
            <a:ext cx="259278" cy="626826"/>
          </a:xfrm>
          <a:prstGeom prst="rect">
            <a:avLst/>
          </a:prstGeom>
        </p:spPr>
      </p:pic>
      <p:pic>
        <p:nvPicPr>
          <p:cNvPr id="23" name="Image 22">
            <a:extLst>
              <a:ext uri="{FF2B5EF4-FFF2-40B4-BE49-F238E27FC236}">
                <a16:creationId xmlns:a16="http://schemas.microsoft.com/office/drawing/2014/main" id="{8716DBE9-D223-40C3-AFDF-86FE54A8F760}"/>
              </a:ext>
            </a:extLst>
          </p:cNvPr>
          <p:cNvPicPr>
            <a:picLocks noChangeAspect="1"/>
          </p:cNvPicPr>
          <p:nvPr/>
        </p:nvPicPr>
        <p:blipFill>
          <a:blip r:embed="rId9"/>
          <a:stretch>
            <a:fillRect/>
          </a:stretch>
        </p:blipFill>
        <p:spPr>
          <a:xfrm>
            <a:off x="8282418" y="2413626"/>
            <a:ext cx="358962" cy="553155"/>
          </a:xfrm>
          <a:prstGeom prst="rect">
            <a:avLst/>
          </a:prstGeom>
        </p:spPr>
      </p:pic>
      <p:pic>
        <p:nvPicPr>
          <p:cNvPr id="24" name="Picture 7" descr="DC3">
            <a:extLst>
              <a:ext uri="{FF2B5EF4-FFF2-40B4-BE49-F238E27FC236}">
                <a16:creationId xmlns:a16="http://schemas.microsoft.com/office/drawing/2014/main" id="{B8432268-96B0-4AB4-BE49-5BD5B3541326}"/>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139513" y="2677066"/>
            <a:ext cx="574744" cy="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1A4C0B7F-AD2E-496A-9BCE-03DF1AAE81FD}"/>
              </a:ext>
            </a:extLst>
          </p:cNvPr>
          <p:cNvSpPr/>
          <p:nvPr/>
        </p:nvSpPr>
        <p:spPr>
          <a:xfrm>
            <a:off x="3170674" y="2947068"/>
            <a:ext cx="893193" cy="246221"/>
          </a:xfrm>
          <a:prstGeom prst="rect">
            <a:avLst/>
          </a:prstGeom>
        </p:spPr>
        <p:txBody>
          <a:bodyPr wrap="none">
            <a:spAutoFit/>
          </a:bodyPr>
          <a:lstStyle/>
          <a:p>
            <a:r>
              <a:rPr lang="en-GB" sz="1000" dirty="0"/>
              <a:t>3BN78421AA</a:t>
            </a:r>
          </a:p>
        </p:txBody>
      </p:sp>
      <p:grpSp>
        <p:nvGrpSpPr>
          <p:cNvPr id="26" name="Group 35">
            <a:extLst>
              <a:ext uri="{FF2B5EF4-FFF2-40B4-BE49-F238E27FC236}">
                <a16:creationId xmlns:a16="http://schemas.microsoft.com/office/drawing/2014/main" id="{A1F7600C-20BE-46DB-8B7E-23EFCEC35931}"/>
              </a:ext>
            </a:extLst>
          </p:cNvPr>
          <p:cNvGrpSpPr/>
          <p:nvPr/>
        </p:nvGrpSpPr>
        <p:grpSpPr>
          <a:xfrm>
            <a:off x="7941093" y="132522"/>
            <a:ext cx="1023511" cy="221456"/>
            <a:chOff x="219075" y="6134100"/>
            <a:chExt cx="957263" cy="295275"/>
          </a:xfrm>
        </p:grpSpPr>
        <p:sp>
          <p:nvSpPr>
            <p:cNvPr id="27" name="Rounded Rectangle 36">
              <a:hlinkClick r:id="rId11"/>
              <a:extLst>
                <a:ext uri="{FF2B5EF4-FFF2-40B4-BE49-F238E27FC236}">
                  <a16:creationId xmlns:a16="http://schemas.microsoft.com/office/drawing/2014/main" id="{540B48AC-844A-4261-B606-D85D8E9215F9}"/>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28" name="Group 52">
              <a:extLst>
                <a:ext uri="{FF2B5EF4-FFF2-40B4-BE49-F238E27FC236}">
                  <a16:creationId xmlns:a16="http://schemas.microsoft.com/office/drawing/2014/main" id="{A664F53A-7ED4-45BA-91CD-5D4C43ECCC8E}"/>
                </a:ext>
              </a:extLst>
            </p:cNvPr>
            <p:cNvGrpSpPr>
              <a:grpSpLocks noChangeAspect="1"/>
            </p:cNvGrpSpPr>
            <p:nvPr/>
          </p:nvGrpSpPr>
          <p:grpSpPr>
            <a:xfrm>
              <a:off x="285750" y="6206807"/>
              <a:ext cx="140494" cy="148690"/>
              <a:chOff x="4219575" y="5762625"/>
              <a:chExt cx="468000" cy="495300"/>
            </a:xfrm>
          </p:grpSpPr>
          <p:sp>
            <p:nvSpPr>
              <p:cNvPr id="29" name="Down Arrow 38">
                <a:extLst>
                  <a:ext uri="{FF2B5EF4-FFF2-40B4-BE49-F238E27FC236}">
                    <a16:creationId xmlns:a16="http://schemas.microsoft.com/office/drawing/2014/main" id="{5DBC0F0F-DE3F-4CCD-AB2C-F280949EC00A}"/>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39">
                <a:extLst>
                  <a:ext uri="{FF2B5EF4-FFF2-40B4-BE49-F238E27FC236}">
                    <a16:creationId xmlns:a16="http://schemas.microsoft.com/office/drawing/2014/main" id="{B8EF9E5F-5D94-452A-8FE2-C4D7BE251B3D}"/>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041915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9C2B0AB-647A-4A59-9638-573907CAB398}"/>
              </a:ext>
            </a:extLst>
          </p:cNvPr>
          <p:cNvSpPr txBox="1">
            <a:spLocks/>
          </p:cNvSpPr>
          <p:nvPr/>
        </p:nvSpPr>
        <p:spPr>
          <a:xfrm>
            <a:off x="1927341" y="66385"/>
            <a:ext cx="6645160" cy="431938"/>
          </a:xfrm>
          <a:prstGeom prst="rect">
            <a:avLst/>
          </a:prstGeom>
        </p:spPr>
        <p:txBody>
          <a:bodyPr/>
          <a:lst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2000" dirty="0">
                <a:latin typeface="+mn-lt"/>
              </a:rPr>
              <a:t>ARIES 20 II SERIES HEADSETS</a:t>
            </a:r>
          </a:p>
        </p:txBody>
      </p:sp>
      <p:graphicFrame>
        <p:nvGraphicFramePr>
          <p:cNvPr id="3" name="Table 34">
            <a:extLst>
              <a:ext uri="{FF2B5EF4-FFF2-40B4-BE49-F238E27FC236}">
                <a16:creationId xmlns:a16="http://schemas.microsoft.com/office/drawing/2014/main" id="{DB1AA38C-FC74-483A-A716-441F781B7A89}"/>
              </a:ext>
            </a:extLst>
          </p:cNvPr>
          <p:cNvGraphicFramePr>
            <a:graphicFrameLocks noGrp="1"/>
          </p:cNvGraphicFramePr>
          <p:nvPr>
            <p:extLst>
              <p:ext uri="{D42A27DB-BD31-4B8C-83A1-F6EECF244321}">
                <p14:modId xmlns:p14="http://schemas.microsoft.com/office/powerpoint/2010/main" val="2340949733"/>
              </p:ext>
            </p:extLst>
          </p:nvPr>
        </p:nvGraphicFramePr>
        <p:xfrm>
          <a:off x="1944808" y="1097528"/>
          <a:ext cx="7052501" cy="3534791"/>
        </p:xfrm>
        <a:graphic>
          <a:graphicData uri="http://schemas.openxmlformats.org/drawingml/2006/table">
            <a:tbl>
              <a:tblPr firstRow="1" bandRow="1">
                <a:tableStyleId>{7E9639D4-E3E2-4D34-9284-5A2195B3D0D7}</a:tableStyleId>
              </a:tblPr>
              <a:tblGrid>
                <a:gridCol w="1637771">
                  <a:extLst>
                    <a:ext uri="{9D8B030D-6E8A-4147-A177-3AD203B41FA5}">
                      <a16:colId xmlns:a16="http://schemas.microsoft.com/office/drawing/2014/main" val="4097312899"/>
                    </a:ext>
                  </a:extLst>
                </a:gridCol>
                <a:gridCol w="902455">
                  <a:extLst>
                    <a:ext uri="{9D8B030D-6E8A-4147-A177-3AD203B41FA5}">
                      <a16:colId xmlns:a16="http://schemas.microsoft.com/office/drawing/2014/main" val="423132752"/>
                    </a:ext>
                  </a:extLst>
                </a:gridCol>
                <a:gridCol w="902455">
                  <a:extLst>
                    <a:ext uri="{9D8B030D-6E8A-4147-A177-3AD203B41FA5}">
                      <a16:colId xmlns:a16="http://schemas.microsoft.com/office/drawing/2014/main" val="2152887589"/>
                    </a:ext>
                  </a:extLst>
                </a:gridCol>
                <a:gridCol w="902455">
                  <a:extLst>
                    <a:ext uri="{9D8B030D-6E8A-4147-A177-3AD203B41FA5}">
                      <a16:colId xmlns:a16="http://schemas.microsoft.com/office/drawing/2014/main" val="2827966949"/>
                    </a:ext>
                  </a:extLst>
                </a:gridCol>
                <a:gridCol w="902455">
                  <a:extLst>
                    <a:ext uri="{9D8B030D-6E8A-4147-A177-3AD203B41FA5}">
                      <a16:colId xmlns:a16="http://schemas.microsoft.com/office/drawing/2014/main" val="839775057"/>
                    </a:ext>
                  </a:extLst>
                </a:gridCol>
                <a:gridCol w="902455">
                  <a:extLst>
                    <a:ext uri="{9D8B030D-6E8A-4147-A177-3AD203B41FA5}">
                      <a16:colId xmlns:a16="http://schemas.microsoft.com/office/drawing/2014/main" val="1233404206"/>
                    </a:ext>
                  </a:extLst>
                </a:gridCol>
                <a:gridCol w="902455">
                  <a:extLst>
                    <a:ext uri="{9D8B030D-6E8A-4147-A177-3AD203B41FA5}">
                      <a16:colId xmlns:a16="http://schemas.microsoft.com/office/drawing/2014/main" val="756360806"/>
                    </a:ext>
                  </a:extLst>
                </a:gridCol>
              </a:tblGrid>
              <a:tr h="0">
                <a:tc>
                  <a:txBody>
                    <a:bodyPr/>
                    <a:lstStyle/>
                    <a:p>
                      <a:pPr marL="0" algn="ctr" defTabSz="685639" rtl="0" eaLnBrk="1" latinLnBrk="0" hangingPunct="1"/>
                      <a:endParaRPr lang="en-US" sz="800" b="1" kern="1200" dirty="0">
                        <a:solidFill>
                          <a:schemeClr val="bg1"/>
                        </a:solidFill>
                        <a:latin typeface="+mn-lt"/>
                        <a:ea typeface="+mn-ea"/>
                        <a:cs typeface="+mn-cs"/>
                      </a:endParaRPr>
                    </a:p>
                  </a:txBody>
                  <a:tcPr/>
                </a:tc>
                <a:tc>
                  <a:txBody>
                    <a:bodyPr/>
                    <a:lstStyle/>
                    <a:p>
                      <a:pPr marL="0" algn="ctr" defTabSz="685639" rtl="0" eaLnBrk="1" latinLnBrk="0" hangingPunct="1"/>
                      <a:r>
                        <a:rPr lang="en-US" sz="800" b="1" kern="1200" dirty="0">
                          <a:solidFill>
                            <a:schemeClr val="bg1"/>
                          </a:solidFill>
                          <a:latin typeface="+mn-lt"/>
                          <a:ea typeface="+mn-ea"/>
                          <a:cs typeface="+mn-cs"/>
                        </a:rPr>
                        <a:t>AH21 J II</a:t>
                      </a:r>
                    </a:p>
                  </a:txBody>
                  <a:tcPr anchor="ctr"/>
                </a:tc>
                <a:tc>
                  <a:txBody>
                    <a:bodyPr/>
                    <a:lstStyle/>
                    <a:p>
                      <a:pPr marL="0" algn="ctr" defTabSz="685639" rtl="0" eaLnBrk="1" latinLnBrk="0" hangingPunct="1"/>
                      <a:r>
                        <a:rPr lang="en-US" sz="800" b="1" kern="1200" dirty="0">
                          <a:solidFill>
                            <a:schemeClr val="bg1"/>
                          </a:solidFill>
                          <a:latin typeface="+mn-lt"/>
                          <a:ea typeface="+mn-ea"/>
                          <a:cs typeface="+mn-cs"/>
                        </a:rPr>
                        <a:t>AH22 J II</a:t>
                      </a:r>
                    </a:p>
                  </a:txBody>
                  <a:tcPr anchor="ct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algn="ctr" defTabSz="685639" rtl="0" eaLnBrk="1" latinLnBrk="0" hangingPunct="1"/>
                      <a:r>
                        <a:rPr lang="en-US" sz="800" b="1" kern="1200" dirty="0">
                          <a:solidFill>
                            <a:schemeClr val="bg1"/>
                          </a:solidFill>
                          <a:latin typeface="+mn-lt"/>
                          <a:ea typeface="+mn-ea"/>
                          <a:cs typeface="+mn-cs"/>
                        </a:rPr>
                        <a:t>AH21U II</a:t>
                      </a:r>
                    </a:p>
                  </a:txBody>
                  <a:tcPr marL="137160" marR="137160" marT="68580" marB="68580" anchor="ct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algn="ctr" defTabSz="685639" rtl="0" eaLnBrk="1" latinLnBrk="0" hangingPunct="1"/>
                      <a:r>
                        <a:rPr lang="en-US" sz="800" b="1" kern="1200" dirty="0">
                          <a:solidFill>
                            <a:schemeClr val="bg1"/>
                          </a:solidFill>
                          <a:latin typeface="+mn-lt"/>
                          <a:ea typeface="+mn-ea"/>
                          <a:cs typeface="+mn-cs"/>
                        </a:rPr>
                        <a:t>AH22U II</a:t>
                      </a:r>
                    </a:p>
                  </a:txBody>
                  <a:tcPr marL="137160" marR="137160" marT="68580" marB="68580" anchor="ct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algn="ctr" defTabSz="685639" rtl="0" eaLnBrk="1" latinLnBrk="0" hangingPunct="1"/>
                      <a:r>
                        <a:rPr lang="en-US" sz="800" b="1" kern="1200" dirty="0">
                          <a:solidFill>
                            <a:schemeClr val="bg1"/>
                          </a:solidFill>
                          <a:latin typeface="+mn-lt"/>
                          <a:ea typeface="+mn-ea"/>
                          <a:cs typeface="+mn-cs"/>
                        </a:rPr>
                        <a:t>AH21M II</a:t>
                      </a:r>
                    </a:p>
                  </a:txBody>
                  <a:tcPr marL="137160" marR="137160" marT="68580" marB="68580" anchor="ctr"/>
                </a:tc>
                <a:tc>
                  <a:txBody>
                    <a:bodyPr/>
                    <a:lstStyle/>
                    <a:p>
                      <a:pPr marL="0" algn="ctr" defTabSz="685639" rtl="0" eaLnBrk="1" latinLnBrk="0" hangingPunct="1"/>
                      <a:r>
                        <a:rPr lang="en-US" sz="800" b="1" kern="1200" dirty="0">
                          <a:solidFill>
                            <a:schemeClr val="bg1"/>
                          </a:solidFill>
                          <a:latin typeface="+mn-lt"/>
                          <a:ea typeface="+mn-ea"/>
                          <a:cs typeface="+mn-cs"/>
                        </a:rPr>
                        <a:t>AH22M II</a:t>
                      </a:r>
                    </a:p>
                  </a:txBody>
                  <a:tcPr marL="137160" marR="137160" marT="68580" marB="68580" anchor="ctr"/>
                </a:tc>
                <a:extLst>
                  <a:ext uri="{0D108BD9-81ED-4DB2-BD59-A6C34878D82A}">
                    <a16:rowId xmlns:a16="http://schemas.microsoft.com/office/drawing/2014/main" val="1612626686"/>
                  </a:ext>
                </a:extLst>
              </a:tr>
              <a:tr h="0">
                <a:tc>
                  <a:txBody>
                    <a:bodyPr/>
                    <a:lstStyle/>
                    <a:p>
                      <a:pPr marL="0" algn="l" defTabSz="1320759" rtl="0" eaLnBrk="1" latinLnBrk="0" hangingPunct="1">
                        <a:spcAft>
                          <a:spcPts val="0"/>
                        </a:spcAft>
                      </a:pPr>
                      <a:r>
                        <a:rPr lang="de-DE" sz="700" b="1" kern="1200" noProof="0">
                          <a:solidFill>
                            <a:schemeClr val="tx1">
                              <a:lumMod val="75000"/>
                            </a:schemeClr>
                          </a:solidFill>
                          <a:effectLst/>
                          <a:latin typeface="+mn-lt"/>
                          <a:ea typeface="+mn-ea"/>
                          <a:cs typeface="+mn-cs"/>
                        </a:rPr>
                        <a:t>Gehörschutz für Anwende</a:t>
                      </a:r>
                    </a:p>
                  </a:txBody>
                  <a:tcPr marL="137160" marR="137160" marT="68580" marB="68580" anchor="ctr"/>
                </a:tc>
                <a:tc>
                  <a:txBody>
                    <a:bodyPr/>
                    <a:lstStyle/>
                    <a:p>
                      <a:pPr algn="ctr"/>
                      <a:r>
                        <a:rPr lang="de-DE" sz="700" b="1" noProof="0">
                          <a:solidFill>
                            <a:schemeClr val="tx1"/>
                          </a:solidFill>
                          <a:latin typeface="+mn-lt"/>
                        </a:rPr>
                        <a:t>118 dBA SPL</a:t>
                      </a: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srgbClr val="6B489D"/>
                          </a:solidFill>
                          <a:effectLst/>
                          <a:uLnTx/>
                          <a:uFillTx/>
                          <a:latin typeface="+mn-lt"/>
                          <a:ea typeface="+mn-ea"/>
                          <a:cs typeface="+mn-cs"/>
                        </a:rPr>
                        <a:t>118 dBA SPL</a:t>
                      </a: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srgbClr val="6B489D"/>
                          </a:solidFill>
                          <a:effectLst/>
                          <a:uLnTx/>
                          <a:uFillTx/>
                          <a:latin typeface="+mn-lt"/>
                          <a:ea typeface="+mn-ea"/>
                          <a:cs typeface="+mn-cs"/>
                        </a:rPr>
                        <a:t>118 dBA SPL</a:t>
                      </a:r>
                    </a:p>
                  </a:txBody>
                  <a:tcPr marL="0" marR="0" marT="0" marB="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srgbClr val="6B489D"/>
                          </a:solidFill>
                          <a:effectLst/>
                          <a:uLnTx/>
                          <a:uFillTx/>
                          <a:latin typeface="+mn-lt"/>
                          <a:ea typeface="+mn-ea"/>
                          <a:cs typeface="+mn-cs"/>
                        </a:rPr>
                        <a:t>118 dBA SPL</a:t>
                      </a: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srgbClr val="6B489D"/>
                          </a:solidFill>
                          <a:effectLst/>
                          <a:uLnTx/>
                          <a:uFillTx/>
                          <a:latin typeface="+mn-lt"/>
                          <a:ea typeface="+mn-ea"/>
                          <a:cs typeface="+mn-cs"/>
                        </a:rPr>
                        <a:t>118 dBA SPL</a:t>
                      </a: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srgbClr val="6B489D"/>
                          </a:solidFill>
                          <a:effectLst/>
                          <a:uLnTx/>
                          <a:uFillTx/>
                          <a:latin typeface="+mn-lt"/>
                          <a:ea typeface="+mn-ea"/>
                          <a:cs typeface="+mn-cs"/>
                        </a:rPr>
                        <a:t>118 dBA SPL</a:t>
                      </a:r>
                    </a:p>
                  </a:txBody>
                  <a:tcPr marL="45720" marR="45720" anchor="ctr"/>
                </a:tc>
                <a:extLst>
                  <a:ext uri="{0D108BD9-81ED-4DB2-BD59-A6C34878D82A}">
                    <a16:rowId xmlns:a16="http://schemas.microsoft.com/office/drawing/2014/main" val="2154036875"/>
                  </a:ext>
                </a:extLst>
              </a:tr>
              <a:tr h="0">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l" defTabSz="1320759" rtl="0" eaLnBrk="1" latinLnBrk="0" hangingPunct="1">
                        <a:spcAft>
                          <a:spcPts val="0"/>
                        </a:spcAft>
                      </a:pPr>
                      <a:r>
                        <a:rPr lang="de-DE" sz="700" b="1" kern="1200" noProof="0">
                          <a:solidFill>
                            <a:schemeClr val="tx1">
                              <a:lumMod val="75000"/>
                            </a:schemeClr>
                          </a:solidFill>
                          <a:effectLst/>
                          <a:latin typeface="+mn-lt"/>
                          <a:ea typeface="+mn-ea"/>
                          <a:cs typeface="+mn-cs"/>
                        </a:rPr>
                        <a:t>Größe des</a:t>
                      </a:r>
                    </a:p>
                    <a:p>
                      <a:pPr marL="0" algn="l" defTabSz="1320759" rtl="0" eaLnBrk="1" latinLnBrk="0" hangingPunct="1">
                        <a:spcAft>
                          <a:spcPts val="0"/>
                        </a:spcAft>
                      </a:pPr>
                      <a:r>
                        <a:rPr lang="de-DE" sz="700" b="1" kern="1200" noProof="0">
                          <a:solidFill>
                            <a:schemeClr val="tx1">
                              <a:lumMod val="75000"/>
                            </a:schemeClr>
                          </a:solidFill>
                          <a:effectLst/>
                          <a:latin typeface="+mn-lt"/>
                          <a:ea typeface="+mn-ea"/>
                          <a:cs typeface="+mn-cs"/>
                        </a:rPr>
                        <a:t>Lautsprecher (</a:t>
                      </a:r>
                      <a:r>
                        <a:rPr lang="de-DE" sz="700" b="1" i="0" u="none" strike="noStrike" kern="1200" baseline="0" noProof="0">
                          <a:solidFill>
                            <a:schemeClr val="dk1"/>
                          </a:solidFill>
                          <a:latin typeface="+mn-lt"/>
                          <a:ea typeface="+mn-ea"/>
                          <a:cs typeface="+mn-cs"/>
                        </a:rPr>
                        <a:t>Ø 28mm)</a:t>
                      </a:r>
                      <a:endParaRPr lang="de-DE" sz="700" b="1" kern="1200" noProof="0">
                        <a:solidFill>
                          <a:schemeClr val="tx1">
                            <a:lumMod val="75000"/>
                          </a:schemeClr>
                        </a:solidFill>
                        <a:effectLst/>
                        <a:latin typeface="+mn-lt"/>
                        <a:ea typeface="+mn-ea"/>
                        <a:cs typeface="+mn-cs"/>
                      </a:endParaRPr>
                    </a:p>
                  </a:txBody>
                  <a:tcPr marL="137160" marR="137160" marT="68580" marB="68580" anchor="ctr"/>
                </a:tc>
                <a:tc>
                  <a:txBody>
                    <a:bodyPr/>
                    <a:lstStyle/>
                    <a:p>
                      <a:pPr algn="ctr"/>
                      <a:r>
                        <a:rPr lang="de-DE" sz="700" b="1" noProof="0">
                          <a:solidFill>
                            <a:schemeClr val="tx1"/>
                          </a:solidFill>
                          <a:latin typeface="+mn-lt"/>
                        </a:rPr>
                        <a:t>1</a:t>
                      </a:r>
                    </a:p>
                  </a:txBody>
                  <a:tcPr marL="45720" marR="45720" anchor="ctr"/>
                </a:tc>
                <a:tc>
                  <a:txBody>
                    <a:bodyPr/>
                    <a:lstStyle/>
                    <a:p>
                      <a:pPr algn="ctr"/>
                      <a:r>
                        <a:rPr lang="de-DE" sz="700" b="1" noProof="0">
                          <a:solidFill>
                            <a:schemeClr val="tx1"/>
                          </a:solidFill>
                          <a:latin typeface="+mn-lt"/>
                        </a:rPr>
                        <a:t>2</a:t>
                      </a:r>
                    </a:p>
                  </a:txBody>
                  <a:tcPr marL="45720" marR="45720" anchor="ctr"/>
                </a:tc>
                <a:tc>
                  <a:txBody>
                    <a:bodyPr/>
                    <a:lstStyle/>
                    <a:p>
                      <a:pPr algn="ctr"/>
                      <a:r>
                        <a:rPr lang="de-DE" sz="700" b="1" noProof="0">
                          <a:solidFill>
                            <a:schemeClr val="tx1"/>
                          </a:solidFill>
                          <a:latin typeface="+mn-lt"/>
                        </a:rPr>
                        <a:t>1</a:t>
                      </a:r>
                    </a:p>
                  </a:txBody>
                  <a:tcPr marL="0" marR="0" marT="0" marB="0" anchor="ctr"/>
                </a:tc>
                <a:tc>
                  <a:txBody>
                    <a:bodyPr/>
                    <a:lstStyle/>
                    <a:p>
                      <a:pPr marL="0" algn="ctr" defTabSz="685639" rtl="0" eaLnBrk="1" latinLnBrk="0" hangingPunct="1"/>
                      <a:r>
                        <a:rPr lang="de-DE" sz="700" b="1" kern="1200" noProof="0">
                          <a:solidFill>
                            <a:schemeClr val="tx1"/>
                          </a:solidFill>
                          <a:latin typeface="+mn-lt"/>
                          <a:ea typeface="+mn-ea"/>
                          <a:cs typeface="+mn-cs"/>
                        </a:rPr>
                        <a:t>2</a:t>
                      </a:r>
                    </a:p>
                  </a:txBody>
                  <a:tcPr marL="45720" marR="45720" anchor="ctr"/>
                </a:tc>
                <a:tc>
                  <a:txBody>
                    <a:bodyPr/>
                    <a:lstStyle/>
                    <a:p>
                      <a:pPr algn="ctr"/>
                      <a:r>
                        <a:rPr lang="de-DE" sz="700" b="1" noProof="0">
                          <a:solidFill>
                            <a:schemeClr val="tx1"/>
                          </a:solidFill>
                          <a:latin typeface="+mn-lt"/>
                        </a:rPr>
                        <a:t>1</a:t>
                      </a:r>
                    </a:p>
                  </a:txBody>
                  <a:tcPr marL="45720" marR="45720" anchor="ctr"/>
                </a:tc>
                <a:tc>
                  <a:txBody>
                    <a:bodyPr/>
                    <a:lstStyle/>
                    <a:p>
                      <a:pPr algn="ctr"/>
                      <a:r>
                        <a:rPr lang="de-DE" sz="700" b="1" noProof="0">
                          <a:solidFill>
                            <a:schemeClr val="tx1"/>
                          </a:solidFill>
                          <a:latin typeface="+mn-lt"/>
                        </a:rPr>
                        <a:t>2</a:t>
                      </a:r>
                    </a:p>
                  </a:txBody>
                  <a:tcPr marL="45720" marR="45720" anchor="ctr"/>
                </a:tc>
                <a:extLst>
                  <a:ext uri="{0D108BD9-81ED-4DB2-BD59-A6C34878D82A}">
                    <a16:rowId xmlns:a16="http://schemas.microsoft.com/office/drawing/2014/main" val="1216290461"/>
                  </a:ext>
                </a:extLst>
              </a:tr>
              <a:tr h="0">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lang="de-DE" sz="700" b="1" noProof="0">
                          <a:solidFill>
                            <a:schemeClr val="tx1">
                              <a:lumMod val="75000"/>
                            </a:schemeClr>
                          </a:solidFill>
                          <a:effectLst/>
                          <a:latin typeface="+mn-lt"/>
                          <a:ea typeface="DengXian"/>
                          <a:cs typeface="Calibri" panose="020F0502020204030204" pitchFamily="34" charset="0"/>
                        </a:rPr>
                        <a:t>Monaura</a:t>
                      </a:r>
                      <a:r>
                        <a:rPr lang="de-DE" sz="700" b="1" baseline="0" noProof="0">
                          <a:solidFill>
                            <a:schemeClr val="tx1">
                              <a:lumMod val="75000"/>
                            </a:schemeClr>
                          </a:solidFill>
                          <a:effectLst/>
                          <a:latin typeface="+mn-lt"/>
                          <a:ea typeface="DengXian"/>
                          <a:cs typeface="Calibri" panose="020F0502020204030204" pitchFamily="34" charset="0"/>
                        </a:rPr>
                        <a:t>l oder Binaural</a:t>
                      </a:r>
                      <a:endParaRPr lang="de-DE" sz="700" b="1" noProof="0">
                        <a:solidFill>
                          <a:schemeClr val="tx1">
                            <a:lumMod val="75000"/>
                          </a:schemeClr>
                        </a:solidFill>
                        <a:effectLst/>
                        <a:latin typeface="+mn-lt"/>
                        <a:ea typeface="DengXian"/>
                        <a:cs typeface="Calibri" panose="020F0502020204030204" pitchFamily="34" charset="0"/>
                      </a:endParaRPr>
                    </a:p>
                  </a:txBody>
                  <a:tcPr marL="137160" marR="137160" marT="68580" marB="6858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b="1" kern="1200" baseline="0" noProof="0">
                          <a:solidFill>
                            <a:schemeClr val="tx1">
                              <a:lumMod val="75000"/>
                            </a:schemeClr>
                          </a:solidFill>
                          <a:effectLst/>
                          <a:latin typeface="+mn-lt"/>
                          <a:ea typeface="DengXian"/>
                          <a:cs typeface="Calibri" panose="020F0502020204030204" pitchFamily="34" charset="0"/>
                        </a:rPr>
                        <a:t>Monaural</a:t>
                      </a: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b="1" kern="1200" baseline="0" noProof="0">
                          <a:solidFill>
                            <a:schemeClr val="tx1">
                              <a:lumMod val="75000"/>
                            </a:schemeClr>
                          </a:solidFill>
                          <a:effectLst/>
                          <a:latin typeface="+mn-lt"/>
                          <a:ea typeface="DengXian"/>
                          <a:cs typeface="Calibri" panose="020F0502020204030204" pitchFamily="34" charset="0"/>
                        </a:rPr>
                        <a:t>Binaural</a:t>
                      </a: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b="1" kern="1200" baseline="0" noProof="0">
                          <a:solidFill>
                            <a:schemeClr val="tx1">
                              <a:lumMod val="75000"/>
                            </a:schemeClr>
                          </a:solidFill>
                          <a:effectLst/>
                          <a:latin typeface="+mn-lt"/>
                          <a:ea typeface="DengXian"/>
                          <a:cs typeface="Calibri" panose="020F0502020204030204" pitchFamily="34" charset="0"/>
                        </a:rPr>
                        <a:t>Monaural</a:t>
                      </a: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b="1" kern="1200" baseline="0" noProof="0">
                          <a:solidFill>
                            <a:schemeClr val="tx1">
                              <a:lumMod val="75000"/>
                            </a:schemeClr>
                          </a:solidFill>
                          <a:effectLst/>
                          <a:latin typeface="+mn-lt"/>
                          <a:ea typeface="DengXian"/>
                          <a:cs typeface="Calibri" panose="020F0502020204030204" pitchFamily="34" charset="0"/>
                        </a:rPr>
                        <a:t>Binaural</a:t>
                      </a: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b="1" kern="1200" baseline="0" noProof="0">
                          <a:solidFill>
                            <a:schemeClr val="tx1">
                              <a:lumMod val="75000"/>
                            </a:schemeClr>
                          </a:solidFill>
                          <a:effectLst/>
                          <a:latin typeface="+mn-lt"/>
                          <a:ea typeface="DengXian"/>
                          <a:cs typeface="Calibri" panose="020F0502020204030204" pitchFamily="34" charset="0"/>
                        </a:rPr>
                        <a:t>Monaural</a:t>
                      </a: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de-DE" sz="700" b="1" kern="1200" baseline="0" noProof="0">
                          <a:solidFill>
                            <a:schemeClr val="tx1">
                              <a:lumMod val="75000"/>
                            </a:schemeClr>
                          </a:solidFill>
                          <a:effectLst/>
                          <a:latin typeface="+mn-lt"/>
                          <a:ea typeface="DengXian"/>
                          <a:cs typeface="Calibri" panose="020F0502020204030204" pitchFamily="34" charset="0"/>
                        </a:rPr>
                        <a:t>Binaural</a:t>
                      </a:r>
                    </a:p>
                  </a:txBody>
                  <a:tcPr marL="45720" marR="45720" anchor="ctr"/>
                </a:tc>
                <a:extLst>
                  <a:ext uri="{0D108BD9-81ED-4DB2-BD59-A6C34878D82A}">
                    <a16:rowId xmlns:a16="http://schemas.microsoft.com/office/drawing/2014/main" val="3013379198"/>
                  </a:ext>
                </a:extLst>
              </a:tr>
              <a:tr h="0">
                <a:tc>
                  <a:txBody>
                    <a:bodyPr/>
                    <a:lstStyle/>
                    <a:p>
                      <a:pPr marL="0" algn="l" defTabSz="1320759" rtl="0" eaLnBrk="1" latinLnBrk="0" hangingPunct="1">
                        <a:spcAft>
                          <a:spcPts val="0"/>
                        </a:spcAft>
                      </a:pPr>
                      <a:r>
                        <a:rPr lang="de-DE" sz="700" b="1" kern="1200" noProof="0">
                          <a:solidFill>
                            <a:schemeClr val="tx1">
                              <a:lumMod val="75000"/>
                            </a:schemeClr>
                          </a:solidFill>
                          <a:effectLst/>
                          <a:latin typeface="+mn-lt"/>
                          <a:ea typeface="+mn-ea"/>
                          <a:cs typeface="+mn-cs"/>
                        </a:rPr>
                        <a:t>Kunstleder-Ohrpassstücke</a:t>
                      </a:r>
                    </a:p>
                  </a:txBody>
                  <a:tcPr marL="137160" marR="137160" marT="68580" marB="6858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mn-lt"/>
                          <a:ea typeface="+mn-ea"/>
                          <a:cs typeface="+mn-cs"/>
                          <a:sym typeface="Wingdings"/>
                        </a:rPr>
                        <a:t></a:t>
                      </a:r>
                      <a:endParaRPr kumimoji="0" lang="de-DE" sz="700" b="0" i="0" u="none" strike="noStrike" kern="1200" cap="none" spc="0" normalizeH="0" baseline="0" noProof="0">
                        <a:ln>
                          <a:noFill/>
                        </a:ln>
                        <a:solidFill>
                          <a:srgbClr val="6B489D"/>
                        </a:solidFill>
                        <a:effectLst/>
                        <a:uLnTx/>
                        <a:uFillTx/>
                        <a:latin typeface="+mn-lt"/>
                        <a:ea typeface="+mn-ea"/>
                        <a:cs typeface="+mn-cs"/>
                      </a:endParaRP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mn-lt"/>
                          <a:ea typeface="+mn-ea"/>
                          <a:cs typeface="+mn-cs"/>
                          <a:sym typeface="Wingdings"/>
                        </a:rPr>
                        <a:t></a:t>
                      </a:r>
                      <a:endParaRPr kumimoji="0" lang="de-DE" sz="700" b="0" i="0" u="none" strike="noStrike" kern="1200" cap="none" spc="0" normalizeH="0" baseline="0" noProof="0">
                        <a:ln>
                          <a:noFill/>
                        </a:ln>
                        <a:solidFill>
                          <a:srgbClr val="6B489D"/>
                        </a:solidFill>
                        <a:effectLst/>
                        <a:uLnTx/>
                        <a:uFillTx/>
                        <a:latin typeface="+mn-lt"/>
                        <a:ea typeface="+mn-ea"/>
                        <a:cs typeface="+mn-cs"/>
                      </a:endParaRP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mn-lt"/>
                          <a:ea typeface="+mn-ea"/>
                          <a:cs typeface="+mn-cs"/>
                          <a:sym typeface="Wingdings"/>
                        </a:rPr>
                        <a:t></a:t>
                      </a:r>
                      <a:endParaRPr kumimoji="0" lang="de-DE" sz="700" b="0" i="0" u="none" strike="noStrike" kern="1200" cap="none" spc="0" normalizeH="0" baseline="0" noProof="0">
                        <a:ln>
                          <a:noFill/>
                        </a:ln>
                        <a:solidFill>
                          <a:srgbClr val="6B489D"/>
                        </a:solidFill>
                        <a:effectLst/>
                        <a:uLnTx/>
                        <a:uFillTx/>
                        <a:latin typeface="+mn-lt"/>
                        <a:ea typeface="+mn-ea"/>
                        <a:cs typeface="+mn-cs"/>
                      </a:endParaRPr>
                    </a:p>
                  </a:txBody>
                  <a:tcPr marL="0" marR="0" marT="0" marB="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mn-lt"/>
                          <a:ea typeface="+mn-ea"/>
                          <a:cs typeface="+mn-cs"/>
                          <a:sym typeface="Wingdings"/>
                        </a:rPr>
                        <a:t></a:t>
                      </a:r>
                      <a:endParaRPr kumimoji="0" lang="de-DE" sz="700" b="0" i="0" u="none" strike="noStrike" kern="1200" cap="none" spc="0" normalizeH="0" baseline="0" noProof="0">
                        <a:ln>
                          <a:noFill/>
                        </a:ln>
                        <a:solidFill>
                          <a:srgbClr val="6B489D"/>
                        </a:solidFill>
                        <a:effectLst/>
                        <a:uLnTx/>
                        <a:uFillTx/>
                        <a:latin typeface="+mn-lt"/>
                        <a:ea typeface="+mn-ea"/>
                        <a:cs typeface="+mn-cs"/>
                      </a:endParaRP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mn-lt"/>
                          <a:ea typeface="+mn-ea"/>
                          <a:cs typeface="+mn-cs"/>
                          <a:sym typeface="Wingdings"/>
                        </a:rPr>
                        <a:t></a:t>
                      </a:r>
                      <a:endParaRPr kumimoji="0" lang="de-DE" sz="700" b="0" i="0" u="none" strike="noStrike" kern="1200" cap="none" spc="0" normalizeH="0" baseline="0" noProof="0">
                        <a:ln>
                          <a:noFill/>
                        </a:ln>
                        <a:solidFill>
                          <a:srgbClr val="6B489D"/>
                        </a:solidFill>
                        <a:effectLst/>
                        <a:uLnTx/>
                        <a:uFillTx/>
                        <a:latin typeface="+mn-lt"/>
                        <a:ea typeface="+mn-ea"/>
                        <a:cs typeface="+mn-cs"/>
                      </a:endParaRP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mn-lt"/>
                          <a:ea typeface="+mn-ea"/>
                          <a:cs typeface="+mn-cs"/>
                          <a:sym typeface="Wingdings"/>
                        </a:rPr>
                        <a:t></a:t>
                      </a:r>
                      <a:endParaRPr kumimoji="0" lang="de-DE" sz="700" b="0" i="0" u="none" strike="noStrike" kern="1200" cap="none" spc="0" normalizeH="0" baseline="0" noProof="0">
                        <a:ln>
                          <a:noFill/>
                        </a:ln>
                        <a:solidFill>
                          <a:srgbClr val="6B489D"/>
                        </a:solidFill>
                        <a:effectLst/>
                        <a:uLnTx/>
                        <a:uFillTx/>
                        <a:latin typeface="+mn-lt"/>
                        <a:ea typeface="+mn-ea"/>
                        <a:cs typeface="+mn-cs"/>
                      </a:endParaRPr>
                    </a:p>
                  </a:txBody>
                  <a:tcPr marL="45720" marR="45720" anchor="ctr"/>
                </a:tc>
                <a:extLst>
                  <a:ext uri="{0D108BD9-81ED-4DB2-BD59-A6C34878D82A}">
                    <a16:rowId xmlns:a16="http://schemas.microsoft.com/office/drawing/2014/main" val="3043855423"/>
                  </a:ext>
                </a:extLst>
              </a:tr>
              <a:tr h="0">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lang="de-DE" sz="700" b="1" noProof="0">
                          <a:solidFill>
                            <a:schemeClr val="tx1">
                              <a:lumMod val="75000"/>
                            </a:schemeClr>
                          </a:solidFill>
                          <a:effectLst/>
                          <a:latin typeface="+mn-lt"/>
                          <a:ea typeface="DengXian"/>
                          <a:cs typeface="Calibri" panose="020F0502020204030204" pitchFamily="34" charset="0"/>
                        </a:rPr>
                        <a:t>Mikrofon mit Geräuschunterdrückung</a:t>
                      </a:r>
                    </a:p>
                  </a:txBody>
                  <a:tcPr marL="137160" marR="137160" marT="68580" marB="6858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mn-lt"/>
                          <a:ea typeface="+mn-ea"/>
                          <a:cs typeface="+mn-cs"/>
                          <a:sym typeface="Wingdings"/>
                        </a:rPr>
                        <a:t></a:t>
                      </a:r>
                      <a:endParaRPr kumimoji="0" lang="de-DE" sz="700" b="0" i="0" u="none" strike="noStrike" kern="1200" cap="none" spc="0" normalizeH="0" baseline="0" noProof="0">
                        <a:ln>
                          <a:noFill/>
                        </a:ln>
                        <a:solidFill>
                          <a:srgbClr val="6B489D"/>
                        </a:solidFill>
                        <a:effectLst/>
                        <a:uLnTx/>
                        <a:uFillTx/>
                        <a:latin typeface="+mn-lt"/>
                        <a:ea typeface="+mn-ea"/>
                        <a:cs typeface="+mn-cs"/>
                      </a:endParaRP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mn-lt"/>
                          <a:ea typeface="+mn-ea"/>
                          <a:cs typeface="+mn-cs"/>
                          <a:sym typeface="Wingdings"/>
                        </a:rPr>
                        <a:t></a:t>
                      </a:r>
                      <a:endParaRPr kumimoji="0" lang="de-DE" sz="700" b="0" i="0" u="none" strike="noStrike" kern="1200" cap="none" spc="0" normalizeH="0" baseline="0" noProof="0">
                        <a:ln>
                          <a:noFill/>
                        </a:ln>
                        <a:solidFill>
                          <a:srgbClr val="6B489D"/>
                        </a:solidFill>
                        <a:effectLst/>
                        <a:uLnTx/>
                        <a:uFillTx/>
                        <a:latin typeface="+mn-lt"/>
                        <a:ea typeface="+mn-ea"/>
                        <a:cs typeface="+mn-cs"/>
                      </a:endParaRP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mn-lt"/>
                          <a:ea typeface="+mn-ea"/>
                          <a:cs typeface="+mn-cs"/>
                          <a:sym typeface="Wingdings"/>
                        </a:rPr>
                        <a:t></a:t>
                      </a:r>
                      <a:endParaRPr kumimoji="0" lang="de-DE" sz="700" b="0" i="0" u="none" strike="noStrike" kern="1200" cap="none" spc="0" normalizeH="0" baseline="0" noProof="0">
                        <a:ln>
                          <a:noFill/>
                        </a:ln>
                        <a:solidFill>
                          <a:srgbClr val="6B489D"/>
                        </a:solidFill>
                        <a:effectLst/>
                        <a:uLnTx/>
                        <a:uFillTx/>
                        <a:latin typeface="+mn-lt"/>
                        <a:ea typeface="+mn-ea"/>
                        <a:cs typeface="+mn-cs"/>
                      </a:endParaRPr>
                    </a:p>
                  </a:txBody>
                  <a:tcPr marL="0" marR="0" marT="0" marB="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mn-lt"/>
                          <a:ea typeface="+mn-ea"/>
                          <a:cs typeface="+mn-cs"/>
                          <a:sym typeface="Wingdings"/>
                        </a:rPr>
                        <a:t></a:t>
                      </a:r>
                      <a:endParaRPr kumimoji="0" lang="de-DE" sz="700" b="0" i="0" u="none" strike="noStrike" kern="1200" cap="none" spc="0" normalizeH="0" baseline="0" noProof="0">
                        <a:ln>
                          <a:noFill/>
                        </a:ln>
                        <a:solidFill>
                          <a:srgbClr val="6B489D"/>
                        </a:solidFill>
                        <a:effectLst/>
                        <a:uLnTx/>
                        <a:uFillTx/>
                        <a:latin typeface="+mn-lt"/>
                        <a:ea typeface="+mn-ea"/>
                        <a:cs typeface="+mn-cs"/>
                      </a:endParaRP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mn-lt"/>
                          <a:ea typeface="+mn-ea"/>
                          <a:cs typeface="+mn-cs"/>
                          <a:sym typeface="Wingdings"/>
                        </a:rPr>
                        <a:t></a:t>
                      </a:r>
                      <a:endParaRPr kumimoji="0" lang="de-DE" sz="700" b="0" i="0" u="none" strike="noStrike" kern="1200" cap="none" spc="0" normalizeH="0" baseline="0" noProof="0">
                        <a:ln>
                          <a:noFill/>
                        </a:ln>
                        <a:solidFill>
                          <a:srgbClr val="6B489D"/>
                        </a:solidFill>
                        <a:effectLst/>
                        <a:uLnTx/>
                        <a:uFillTx/>
                        <a:latin typeface="+mn-lt"/>
                        <a:ea typeface="+mn-ea"/>
                        <a:cs typeface="+mn-cs"/>
                      </a:endParaRPr>
                    </a:p>
                  </a:txBody>
                  <a:tcPr marL="45720" marR="45720" anchor="ctr"/>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6B489D"/>
                          </a:solidFill>
                          <a:effectLst/>
                          <a:uLnTx/>
                          <a:uFillTx/>
                          <a:latin typeface="+mn-lt"/>
                          <a:ea typeface="+mn-ea"/>
                          <a:cs typeface="+mn-cs"/>
                          <a:sym typeface="Wingdings"/>
                        </a:rPr>
                        <a:t></a:t>
                      </a:r>
                      <a:endParaRPr kumimoji="0" lang="de-DE" sz="700" b="0" i="0" u="none" strike="noStrike" kern="1200" cap="none" spc="0" normalizeH="0" baseline="0" noProof="0">
                        <a:ln>
                          <a:noFill/>
                        </a:ln>
                        <a:solidFill>
                          <a:srgbClr val="6B489D"/>
                        </a:solidFill>
                        <a:effectLst/>
                        <a:uLnTx/>
                        <a:uFillTx/>
                        <a:latin typeface="+mn-lt"/>
                        <a:ea typeface="+mn-ea"/>
                        <a:cs typeface="+mn-cs"/>
                      </a:endParaRPr>
                    </a:p>
                  </a:txBody>
                  <a:tcPr marL="45720" marR="45720" anchor="ctr"/>
                </a:tc>
                <a:extLst>
                  <a:ext uri="{0D108BD9-81ED-4DB2-BD59-A6C34878D82A}">
                    <a16:rowId xmlns:a16="http://schemas.microsoft.com/office/drawing/2014/main" val="3397972074"/>
                  </a:ext>
                </a:extLst>
              </a:tr>
              <a:tr h="0">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lang="de-DE" sz="700" b="1" noProof="0">
                          <a:solidFill>
                            <a:schemeClr val="tx1">
                              <a:lumMod val="75000"/>
                            </a:schemeClr>
                          </a:solidFill>
                          <a:effectLst/>
                          <a:latin typeface="+mn-lt"/>
                          <a:ea typeface="DengXian"/>
                          <a:cs typeface="Calibri" panose="020F0502020204030204" pitchFamily="34" charset="0"/>
                        </a:rPr>
                        <a:t>Intuitive</a:t>
                      </a:r>
                    </a:p>
                    <a:p>
                      <a:pPr marL="0" marR="0" lvl="0" indent="0" algn="l" defTabSz="1320759" rtl="0" eaLnBrk="1" fontAlgn="auto" latinLnBrk="0" hangingPunct="1">
                        <a:lnSpc>
                          <a:spcPct val="100000"/>
                        </a:lnSpc>
                        <a:spcBef>
                          <a:spcPts val="0"/>
                        </a:spcBef>
                        <a:spcAft>
                          <a:spcPts val="0"/>
                        </a:spcAft>
                        <a:buClrTx/>
                        <a:buSzTx/>
                        <a:buFontTx/>
                        <a:buNone/>
                        <a:tabLst/>
                        <a:defRPr/>
                      </a:pPr>
                      <a:r>
                        <a:rPr lang="de-DE" sz="700" b="1" noProof="0">
                          <a:solidFill>
                            <a:schemeClr val="tx1">
                              <a:lumMod val="75000"/>
                            </a:schemeClr>
                          </a:solidFill>
                          <a:effectLst/>
                          <a:latin typeface="+mn-lt"/>
                          <a:ea typeface="DengXian"/>
                          <a:cs typeface="Calibri" panose="020F0502020204030204" pitchFamily="34" charset="0"/>
                        </a:rPr>
                        <a:t>Anrufsteuerung</a:t>
                      </a:r>
                    </a:p>
                  </a:txBody>
                  <a:tcPr marL="137160" marR="137160" marT="68580" marB="6858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spcAft>
                          <a:spcPts val="0"/>
                        </a:spcAft>
                      </a:pPr>
                      <a:r>
                        <a:rPr lang="de-DE" sz="700" b="0" kern="1200" noProof="0">
                          <a:solidFill>
                            <a:schemeClr val="tx1">
                              <a:lumMod val="75000"/>
                            </a:schemeClr>
                          </a:solidFill>
                          <a:effectLst/>
                          <a:latin typeface="+mn-lt"/>
                          <a:ea typeface="DengXian"/>
                          <a:cs typeface="Calibri" panose="020F0502020204030204" pitchFamily="34" charset="0"/>
                        </a:rPr>
                        <a:t>-</a:t>
                      </a:r>
                    </a:p>
                  </a:txBody>
                  <a:tcPr marL="102870" marR="102870" marT="0" marB="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914400"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a:t>
                      </a:r>
                    </a:p>
                  </a:txBody>
                  <a:tcPr marL="102870" marR="102870" marT="0" marB="0" anchor="ctr"/>
                </a:tc>
                <a:tc>
                  <a:txBody>
                    <a:bodyPr/>
                    <a:lstStyle/>
                    <a:p>
                      <a:pPr marL="0" algn="ctr" defTabSz="914400"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Lautstärke +/-,</a:t>
                      </a:r>
                    </a:p>
                    <a:p>
                      <a:pPr marL="0" algn="ctr" defTabSz="914400"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Mik. stumm</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tc>
                  <a:txBody>
                    <a:bodyPr/>
                    <a:lstStyle/>
                    <a:p>
                      <a:pPr marL="0" algn="ctr" defTabSz="914400"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Lautstärke +/-,</a:t>
                      </a:r>
                    </a:p>
                    <a:p>
                      <a:pPr marL="0" algn="ctr" defTabSz="914400"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Mik. stumm</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tc>
                  <a:txBody>
                    <a:bodyPr/>
                    <a:lstStyle/>
                    <a:p>
                      <a:pPr marL="0" algn="ctr" defTabSz="914400"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Lautstärke +/-,</a:t>
                      </a:r>
                    </a:p>
                    <a:p>
                      <a:pPr marL="0" algn="ctr" defTabSz="914400"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Mik. stummcall Anruf</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tc>
                  <a:txBody>
                    <a:bodyPr/>
                    <a:lstStyle/>
                    <a:p>
                      <a:pPr marL="0" algn="ctr" defTabSz="914400"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Lautstärke +/-,</a:t>
                      </a:r>
                    </a:p>
                    <a:p>
                      <a:pPr marL="0" algn="ctr" defTabSz="914400"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Mik. Stumm</a:t>
                      </a:r>
                    </a:p>
                    <a:p>
                      <a:pPr marL="0" algn="ctr" defTabSz="914400"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Anruf</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extLst>
                  <a:ext uri="{0D108BD9-81ED-4DB2-BD59-A6C34878D82A}">
                    <a16:rowId xmlns:a16="http://schemas.microsoft.com/office/drawing/2014/main" val="3753435420"/>
                  </a:ext>
                </a:extLst>
              </a:tr>
              <a:tr h="0">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lang="de-DE" sz="700" b="1" noProof="0">
                          <a:solidFill>
                            <a:schemeClr val="tx1">
                              <a:lumMod val="75000"/>
                            </a:schemeClr>
                          </a:solidFill>
                          <a:effectLst/>
                          <a:latin typeface="+mn-lt"/>
                          <a:ea typeface="DengXian"/>
                          <a:cs typeface="Calibri" panose="020F0502020204030204" pitchFamily="34" charset="0"/>
                        </a:rPr>
                        <a:t>Anschluss</a:t>
                      </a:r>
                    </a:p>
                  </a:txBody>
                  <a:tcPr marL="137160" marR="137160" marT="68580" marB="6858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spcAft>
                          <a:spcPts val="0"/>
                        </a:spcAft>
                      </a:pPr>
                      <a:r>
                        <a:rPr lang="de-DE" sz="700" b="0" kern="1200" noProof="0">
                          <a:solidFill>
                            <a:schemeClr val="tx1">
                              <a:lumMod val="75000"/>
                            </a:schemeClr>
                          </a:solidFill>
                          <a:effectLst/>
                          <a:latin typeface="+mn-lt"/>
                          <a:ea typeface="DengXian"/>
                          <a:cs typeface="Calibri" panose="020F0502020204030204" pitchFamily="34" charset="0"/>
                        </a:rPr>
                        <a:t>3,5-mm-Stecker </a:t>
                      </a:r>
                    </a:p>
                  </a:txBody>
                  <a:tcPr marL="102870" marR="102870" marT="0" marB="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spcAft>
                          <a:spcPts val="0"/>
                        </a:spcAft>
                      </a:pPr>
                      <a:r>
                        <a:rPr lang="de-DE" sz="700" b="0" kern="1200" noProof="0">
                          <a:solidFill>
                            <a:schemeClr val="tx1">
                              <a:lumMod val="75000"/>
                            </a:schemeClr>
                          </a:solidFill>
                          <a:effectLst/>
                          <a:latin typeface="+mn-lt"/>
                          <a:ea typeface="DengXian"/>
                          <a:cs typeface="Calibri" panose="020F0502020204030204" pitchFamily="34" charset="0"/>
                        </a:rPr>
                        <a:t>3,5-mm-Stecker </a:t>
                      </a:r>
                    </a:p>
                  </a:txBody>
                  <a:tcPr marL="102870" marR="102870" marT="0" marB="0" anchor="ctr"/>
                </a:tc>
                <a:tc>
                  <a:txBody>
                    <a:bodyPr/>
                    <a:lstStyle/>
                    <a:p>
                      <a:pPr algn="ctr">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3,5-mm-Stecker USB-A</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tc>
                  <a:txBody>
                    <a:bodyPr/>
                    <a:lstStyle/>
                    <a:p>
                      <a:pPr algn="ctr">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3,5-mm-Stecker,</a:t>
                      </a:r>
                    </a:p>
                    <a:p>
                      <a:pPr algn="ctr">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USB-A</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tc>
                  <a:txBody>
                    <a:bodyPr/>
                    <a:lstStyle/>
                    <a:p>
                      <a:pPr algn="ctr">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3,5-mm-Stecker, </a:t>
                      </a:r>
                    </a:p>
                    <a:p>
                      <a:pPr algn="ctr">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USB-A, </a:t>
                      </a:r>
                    </a:p>
                    <a:p>
                      <a:pPr algn="ctr">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USB-C</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tc>
                  <a:txBody>
                    <a:bodyPr/>
                    <a:lstStyle/>
                    <a:p>
                      <a:pPr algn="ctr">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3,5-mm-Stecker, USB-A, </a:t>
                      </a:r>
                    </a:p>
                    <a:p>
                      <a:pPr algn="ctr">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USB-C</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extLst>
                  <a:ext uri="{0D108BD9-81ED-4DB2-BD59-A6C34878D82A}">
                    <a16:rowId xmlns:a16="http://schemas.microsoft.com/office/drawing/2014/main" val="3840529958"/>
                  </a:ext>
                </a:extLst>
              </a:tr>
              <a:tr h="0">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lang="de-DE" altLang="zh-CN" sz="700" b="1" kern="1200" noProof="0">
                          <a:solidFill>
                            <a:schemeClr val="tx1">
                              <a:lumMod val="75000"/>
                            </a:schemeClr>
                          </a:solidFill>
                          <a:effectLst/>
                          <a:latin typeface="+mn-lt"/>
                          <a:ea typeface="DengXian"/>
                          <a:cs typeface="Calibri" panose="020F0502020204030204" pitchFamily="34" charset="0"/>
                        </a:rPr>
                        <a:t>Bügelverstellung</a:t>
                      </a:r>
                      <a:endParaRPr lang="de-DE" altLang="zh-CN" sz="700" b="1" kern="1200" baseline="0" noProof="0">
                        <a:solidFill>
                          <a:schemeClr val="tx1">
                            <a:lumMod val="75000"/>
                          </a:schemeClr>
                        </a:solidFill>
                        <a:effectLst/>
                        <a:latin typeface="+mn-lt"/>
                        <a:ea typeface="DengXian"/>
                        <a:cs typeface="Calibri" panose="020F0502020204030204" pitchFamily="34" charset="0"/>
                      </a:endParaRPr>
                    </a:p>
                  </a:txBody>
                  <a:tcPr marL="137160" marR="137160" marT="68580" marB="68580" anchor="ct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de-DE" altLang="zh-CN" sz="700" b="0" kern="1200" noProof="0">
                          <a:solidFill>
                            <a:schemeClr val="tx1">
                              <a:lumMod val="75000"/>
                            </a:schemeClr>
                          </a:solidFill>
                          <a:effectLst/>
                          <a:latin typeface="+mn-lt"/>
                          <a:ea typeface="DengXian"/>
                          <a:cs typeface="Calibri" panose="020F0502020204030204" pitchFamily="34" charset="0"/>
                        </a:rPr>
                        <a:t>330°</a:t>
                      </a:r>
                    </a:p>
                  </a:txBody>
                  <a:tcPr marL="102870" marR="102870" marT="0" marB="0" anchor="ct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de-DE" altLang="zh-CN" sz="700" b="0" kern="1200" noProof="0">
                          <a:solidFill>
                            <a:schemeClr val="tx1">
                              <a:lumMod val="75000"/>
                            </a:schemeClr>
                          </a:solidFill>
                          <a:effectLst/>
                          <a:latin typeface="+mn-lt"/>
                          <a:ea typeface="DengXian"/>
                          <a:cs typeface="Calibri" panose="020F0502020204030204" pitchFamily="34" charset="0"/>
                        </a:rPr>
                        <a:t>330°</a:t>
                      </a:r>
                    </a:p>
                  </a:txBody>
                  <a:tcPr marL="102870" marR="102870" marT="0" marB="0" anchor="ct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de-DE" altLang="zh-CN" sz="700" b="0" kern="1200" noProof="0">
                          <a:solidFill>
                            <a:schemeClr val="tx1">
                              <a:lumMod val="75000"/>
                            </a:schemeClr>
                          </a:solidFill>
                          <a:effectLst/>
                          <a:latin typeface="+mn-lt"/>
                          <a:ea typeface="DengXian"/>
                          <a:cs typeface="Calibri" panose="020F0502020204030204" pitchFamily="34" charset="0"/>
                        </a:rPr>
                        <a:t>330°</a:t>
                      </a:r>
                    </a:p>
                  </a:txBody>
                  <a:tcPr marL="102870" marR="102870" marT="0" marB="0" anchor="ct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de-DE" altLang="zh-CN" sz="700" b="0" kern="1200" noProof="0">
                          <a:solidFill>
                            <a:schemeClr val="tx1">
                              <a:lumMod val="75000"/>
                            </a:schemeClr>
                          </a:solidFill>
                          <a:effectLst/>
                          <a:latin typeface="+mn-lt"/>
                          <a:ea typeface="DengXian"/>
                          <a:cs typeface="Calibri" panose="020F0502020204030204" pitchFamily="34" charset="0"/>
                        </a:rPr>
                        <a:t>330°</a:t>
                      </a:r>
                    </a:p>
                  </a:txBody>
                  <a:tcPr marL="102870" marR="102870" marT="0" marB="0" anchor="ct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de-DE" altLang="zh-CN" sz="700" b="0" kern="1200" noProof="0">
                          <a:solidFill>
                            <a:schemeClr val="tx1">
                              <a:lumMod val="75000"/>
                            </a:schemeClr>
                          </a:solidFill>
                          <a:effectLst/>
                          <a:latin typeface="+mn-lt"/>
                          <a:ea typeface="DengXian"/>
                          <a:cs typeface="Calibri" panose="020F0502020204030204" pitchFamily="34" charset="0"/>
                        </a:rPr>
                        <a:t>330°</a:t>
                      </a:r>
                    </a:p>
                  </a:txBody>
                  <a:tcPr marL="102870" marR="102870" marT="0" marB="0" anchor="ct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de-DE" altLang="zh-CN" sz="700" b="0" kern="1200" noProof="0">
                          <a:solidFill>
                            <a:schemeClr val="tx1">
                              <a:lumMod val="75000"/>
                            </a:schemeClr>
                          </a:solidFill>
                          <a:effectLst/>
                          <a:latin typeface="+mn-lt"/>
                          <a:ea typeface="DengXian"/>
                          <a:cs typeface="Calibri" panose="020F0502020204030204" pitchFamily="34" charset="0"/>
                        </a:rPr>
                        <a:t>330°</a:t>
                      </a:r>
                    </a:p>
                  </a:txBody>
                  <a:tcPr marL="102870" marR="102870" marT="0" marB="0" anchor="ctr"/>
                </a:tc>
                <a:extLst>
                  <a:ext uri="{0D108BD9-81ED-4DB2-BD59-A6C34878D82A}">
                    <a16:rowId xmlns:a16="http://schemas.microsoft.com/office/drawing/2014/main" val="2535168609"/>
                  </a:ext>
                </a:extLst>
              </a:tr>
              <a:tr h="0">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lang="de-DE" sz="700" b="1" kern="1200" noProof="0">
                          <a:solidFill>
                            <a:schemeClr val="tx1">
                              <a:lumMod val="75000"/>
                            </a:schemeClr>
                          </a:solidFill>
                          <a:effectLst/>
                          <a:latin typeface="+mn-lt"/>
                          <a:ea typeface="DengXian"/>
                          <a:cs typeface="Calibri" panose="020F0502020204030204" pitchFamily="34" charset="0"/>
                        </a:rPr>
                        <a:t>Gewicht (mit Kabel) </a:t>
                      </a:r>
                      <a:endParaRPr lang="de-DE" altLang="zh-CN" sz="700" b="1" kern="1200" baseline="0" noProof="0">
                        <a:solidFill>
                          <a:schemeClr val="tx1">
                            <a:lumMod val="75000"/>
                          </a:schemeClr>
                        </a:solidFill>
                        <a:effectLst/>
                        <a:latin typeface="+mn-lt"/>
                        <a:ea typeface="DengXian"/>
                        <a:cs typeface="Calibri" panose="020F0502020204030204" pitchFamily="34" charset="0"/>
                      </a:endParaRPr>
                    </a:p>
                  </a:txBody>
                  <a:tcPr marL="137160" marR="137160" marT="68580" marB="68580" anchor="ctr"/>
                </a:tc>
                <a:tc>
                  <a:txBody>
                    <a:bodyPr/>
                    <a:lstStyle/>
                    <a:p>
                      <a:pPr marL="0" algn="ctr" defTabSz="1320759"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70g</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tc>
                  <a:txBody>
                    <a:bodyPr/>
                    <a:lstStyle/>
                    <a:p>
                      <a:pPr marL="0" algn="ctr" defTabSz="1320759"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94g</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tc>
                  <a:txBody>
                    <a:bodyPr/>
                    <a:lstStyle/>
                    <a:p>
                      <a:pPr marL="0" algn="ctr" defTabSz="1320759"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100g</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tc>
                  <a:txBody>
                    <a:bodyPr/>
                    <a:lstStyle/>
                    <a:p>
                      <a:pPr marL="0" algn="ctr" defTabSz="1320759"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124g</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tc>
                  <a:txBody>
                    <a:bodyPr/>
                    <a:lstStyle/>
                    <a:p>
                      <a:pPr marL="0" algn="ctr" defTabSz="1320759"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100g</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tc>
                  <a:txBody>
                    <a:bodyPr/>
                    <a:lstStyle/>
                    <a:p>
                      <a:pPr marL="0" algn="ctr" defTabSz="1320759" rtl="0" eaLnBrk="1" latinLnBrk="0" hangingPunct="1">
                        <a:lnSpc>
                          <a:spcPct val="107000"/>
                        </a:lnSpc>
                        <a:spcAft>
                          <a:spcPts val="0"/>
                        </a:spcAft>
                      </a:pPr>
                      <a:r>
                        <a:rPr lang="de-DE" sz="700" b="0" kern="1200" noProof="0">
                          <a:solidFill>
                            <a:schemeClr val="tx1">
                              <a:lumMod val="75000"/>
                            </a:schemeClr>
                          </a:solidFill>
                          <a:effectLst/>
                          <a:latin typeface="+mn-lt"/>
                          <a:ea typeface="DengXian"/>
                          <a:cs typeface="Calibri" panose="020F0502020204030204" pitchFamily="34" charset="0"/>
                        </a:rPr>
                        <a:t>124g</a:t>
                      </a:r>
                      <a:endParaRPr lang="de-DE" altLang="zh-CN" sz="700" b="0" kern="1200" noProof="0">
                        <a:solidFill>
                          <a:schemeClr val="tx1">
                            <a:lumMod val="75000"/>
                          </a:schemeClr>
                        </a:solidFill>
                        <a:effectLst/>
                        <a:latin typeface="+mn-lt"/>
                        <a:ea typeface="DengXian"/>
                        <a:cs typeface="Calibri" panose="020F0502020204030204" pitchFamily="34" charset="0"/>
                      </a:endParaRPr>
                    </a:p>
                  </a:txBody>
                  <a:tcPr marL="102870" marR="102870" marT="0" marB="0" anchor="ctr"/>
                </a:tc>
                <a:extLst>
                  <a:ext uri="{0D108BD9-81ED-4DB2-BD59-A6C34878D82A}">
                    <a16:rowId xmlns:a16="http://schemas.microsoft.com/office/drawing/2014/main" val="1837050959"/>
                  </a:ext>
                </a:extLst>
              </a:tr>
              <a:tr h="0">
                <a:tc>
                  <a:txBody>
                    <a:bodyPr/>
                    <a:lstStyle/>
                    <a:p>
                      <a:r>
                        <a:rPr lang="de-DE" sz="700" b="1" kern="1200" noProof="0">
                          <a:solidFill>
                            <a:schemeClr val="tx1">
                              <a:lumMod val="75000"/>
                            </a:schemeClr>
                          </a:solidFill>
                          <a:effectLst/>
                          <a:latin typeface="+mn-lt"/>
                          <a:ea typeface="DengXian"/>
                          <a:cs typeface="Calibri" panose="020F0502020204030204" pitchFamily="34" charset="0"/>
                        </a:rPr>
                        <a:t>Arbeitsbereich</a:t>
                      </a:r>
                    </a:p>
                    <a:p>
                      <a:r>
                        <a:rPr lang="de-DE" sz="700" b="1" kern="1200" noProof="0">
                          <a:solidFill>
                            <a:schemeClr val="tx1">
                              <a:lumMod val="75000"/>
                            </a:schemeClr>
                          </a:solidFill>
                          <a:effectLst/>
                          <a:latin typeface="+mn-lt"/>
                          <a:ea typeface="DengXian"/>
                          <a:cs typeface="Calibri" panose="020F0502020204030204" pitchFamily="34" charset="0"/>
                        </a:rPr>
                        <a:t>(Kabellänge)</a:t>
                      </a:r>
                    </a:p>
                  </a:txBody>
                  <a:tcPr marL="137160" marR="137160" marT="68580" marB="68580" anchor="ctr"/>
                </a:tc>
                <a:tc>
                  <a:txBody>
                    <a:bodyPr/>
                    <a:lstStyle/>
                    <a:p>
                      <a:pPr algn="ctr"/>
                      <a:r>
                        <a:rPr lang="de-DE" sz="700" b="0" kern="1200" noProof="0">
                          <a:solidFill>
                            <a:schemeClr val="tx1">
                              <a:lumMod val="75000"/>
                            </a:schemeClr>
                          </a:solidFill>
                          <a:effectLst/>
                          <a:latin typeface="+mn-lt"/>
                          <a:ea typeface="DengXian"/>
                          <a:cs typeface="Calibri" panose="020F0502020204030204" pitchFamily="34" charset="0"/>
                        </a:rPr>
                        <a:t>120 cm mit Spiralkabel </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b="0" kern="1200" noProof="0">
                          <a:solidFill>
                            <a:schemeClr val="tx1">
                              <a:lumMod val="75000"/>
                            </a:schemeClr>
                          </a:solidFill>
                          <a:effectLst/>
                          <a:latin typeface="+mn-lt"/>
                          <a:ea typeface="DengXian"/>
                          <a:cs typeface="Calibri" panose="020F0502020204030204" pitchFamily="34" charset="0"/>
                        </a:rPr>
                        <a:t>120 cm mit Spiralkabel </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b="0" kern="1200" noProof="0">
                          <a:solidFill>
                            <a:schemeClr val="tx1">
                              <a:lumMod val="75000"/>
                            </a:schemeClr>
                          </a:solidFill>
                          <a:effectLst/>
                          <a:latin typeface="+mn-lt"/>
                          <a:ea typeface="DengXian"/>
                          <a:cs typeface="Calibri" panose="020F0502020204030204" pitchFamily="34" charset="0"/>
                        </a:rPr>
                        <a:t>240cm</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b="0" kern="1200" noProof="0">
                          <a:solidFill>
                            <a:schemeClr val="tx1">
                              <a:lumMod val="75000"/>
                            </a:schemeClr>
                          </a:solidFill>
                          <a:effectLst/>
                          <a:latin typeface="+mn-lt"/>
                          <a:ea typeface="DengXian"/>
                          <a:cs typeface="Calibri" panose="020F0502020204030204" pitchFamily="34" charset="0"/>
                        </a:rPr>
                        <a:t>240cm</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b="0" kern="1200" noProof="0">
                          <a:solidFill>
                            <a:schemeClr val="tx1">
                              <a:lumMod val="75000"/>
                            </a:schemeClr>
                          </a:solidFill>
                          <a:effectLst/>
                          <a:latin typeface="+mn-lt"/>
                          <a:ea typeface="DengXian"/>
                          <a:cs typeface="Calibri" panose="020F0502020204030204" pitchFamily="34" charset="0"/>
                        </a:rPr>
                        <a:t>240cm</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b="0" kern="1200" noProof="0">
                          <a:solidFill>
                            <a:schemeClr val="tx1">
                              <a:lumMod val="75000"/>
                            </a:schemeClr>
                          </a:solidFill>
                          <a:effectLst/>
                          <a:latin typeface="+mn-lt"/>
                          <a:ea typeface="DengXian"/>
                          <a:cs typeface="Calibri" panose="020F0502020204030204" pitchFamily="34" charset="0"/>
                        </a:rPr>
                        <a:t>240cm</a:t>
                      </a:r>
                    </a:p>
                  </a:txBody>
                  <a:tcPr marL="45720" marR="45720"/>
                </a:tc>
                <a:extLst>
                  <a:ext uri="{0D108BD9-81ED-4DB2-BD59-A6C34878D82A}">
                    <a16:rowId xmlns:a16="http://schemas.microsoft.com/office/drawing/2014/main" val="1452259164"/>
                  </a:ext>
                </a:extLst>
              </a:tr>
              <a:tr h="0">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de-DE" sz="700" b="1" noProof="0">
                          <a:solidFill>
                            <a:schemeClr val="tx1">
                              <a:lumMod val="75000"/>
                            </a:schemeClr>
                          </a:solidFill>
                          <a:effectLst/>
                          <a:latin typeface="+mn-lt"/>
                          <a:ea typeface="DengXian"/>
                          <a:cs typeface="Calibri" panose="020F0502020204030204" pitchFamily="34" charset="0"/>
                        </a:rPr>
                        <a:t>Zubehör</a:t>
                      </a:r>
                    </a:p>
                  </a:txBody>
                  <a:tcPr marL="137160" marR="137160" marT="68580" marB="6858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spcAft>
                          <a:spcPts val="0"/>
                        </a:spcAft>
                      </a:pPr>
                      <a:r>
                        <a:rPr lang="de-DE" sz="700" b="0" kern="1200" noProof="0">
                          <a:solidFill>
                            <a:schemeClr val="tx1">
                              <a:lumMod val="75000"/>
                            </a:schemeClr>
                          </a:solidFill>
                          <a:effectLst/>
                          <a:latin typeface="+mn-lt"/>
                          <a:ea typeface="DengXian"/>
                          <a:cs typeface="Calibri" panose="020F0502020204030204" pitchFamily="34" charset="0"/>
                        </a:rPr>
                        <a:t>Tragetasche</a:t>
                      </a:r>
                    </a:p>
                  </a:txBody>
                  <a:tcPr marL="102870" marR="102870" marT="0" marB="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spcAft>
                          <a:spcPts val="0"/>
                        </a:spcAft>
                      </a:pPr>
                      <a:r>
                        <a:rPr lang="de-DE" sz="700" b="0" kern="1200" noProof="0">
                          <a:solidFill>
                            <a:schemeClr val="tx1">
                              <a:lumMod val="75000"/>
                            </a:schemeClr>
                          </a:solidFill>
                          <a:effectLst/>
                          <a:latin typeface="+mn-lt"/>
                          <a:ea typeface="DengXian"/>
                          <a:cs typeface="Calibri" panose="020F0502020204030204" pitchFamily="34" charset="0"/>
                        </a:rPr>
                        <a:t>Tragetasche</a:t>
                      </a:r>
                    </a:p>
                  </a:txBody>
                  <a:tcPr marL="102870" marR="102870" marT="0" marB="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spcAft>
                          <a:spcPts val="0"/>
                        </a:spcAft>
                      </a:pPr>
                      <a:r>
                        <a:rPr lang="de-DE" sz="700" b="0" kern="1200" noProof="0">
                          <a:solidFill>
                            <a:schemeClr val="tx1">
                              <a:lumMod val="75000"/>
                            </a:schemeClr>
                          </a:solidFill>
                          <a:effectLst/>
                          <a:latin typeface="+mn-lt"/>
                          <a:ea typeface="DengXian"/>
                          <a:cs typeface="Calibri" panose="020F0502020204030204" pitchFamily="34" charset="0"/>
                        </a:rPr>
                        <a:t>Tragetasche</a:t>
                      </a:r>
                    </a:p>
                  </a:txBody>
                  <a:tcPr marL="102870" marR="102870" marT="0" marB="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spcAft>
                          <a:spcPts val="0"/>
                        </a:spcAft>
                      </a:pPr>
                      <a:r>
                        <a:rPr lang="de-DE" sz="700" b="0" kern="1200" noProof="0">
                          <a:solidFill>
                            <a:schemeClr val="tx1">
                              <a:lumMod val="75000"/>
                            </a:schemeClr>
                          </a:solidFill>
                          <a:effectLst/>
                          <a:latin typeface="+mn-lt"/>
                          <a:ea typeface="DengXian"/>
                          <a:cs typeface="Calibri" panose="020F0502020204030204" pitchFamily="34" charset="0"/>
                        </a:rPr>
                        <a:t>Tragetasche</a:t>
                      </a:r>
                    </a:p>
                  </a:txBody>
                  <a:tcPr marL="102870" marR="102870" marT="0" marB="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spcAft>
                          <a:spcPts val="0"/>
                        </a:spcAft>
                      </a:pPr>
                      <a:r>
                        <a:rPr lang="de-DE" sz="700" b="0" kern="1200" noProof="0">
                          <a:solidFill>
                            <a:schemeClr val="tx1">
                              <a:lumMod val="75000"/>
                            </a:schemeClr>
                          </a:solidFill>
                          <a:effectLst/>
                          <a:latin typeface="+mn-lt"/>
                          <a:ea typeface="DengXian"/>
                          <a:cs typeface="Calibri" panose="020F0502020204030204" pitchFamily="34" charset="0"/>
                        </a:rPr>
                        <a:t>USB-A-USB-C-Adapter, Tragetasche</a:t>
                      </a:r>
                    </a:p>
                  </a:txBody>
                  <a:tcPr marL="102870" marR="102870" marT="0" marB="0" anchor="ct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de-DE" altLang="zh-CN" sz="700" b="0" kern="1200" noProof="0" dirty="0">
                          <a:solidFill>
                            <a:schemeClr val="tx1">
                              <a:lumMod val="75000"/>
                            </a:schemeClr>
                          </a:solidFill>
                          <a:effectLst/>
                          <a:latin typeface="+mn-lt"/>
                          <a:ea typeface="DengXian"/>
                          <a:cs typeface="Calibri" panose="020F0502020204030204" pitchFamily="34" charset="0"/>
                        </a:rPr>
                        <a:t>USB-A-USB-C-Adapter</a:t>
                      </a:r>
                    </a:p>
                    <a:p>
                      <a:pPr marL="0" marR="0" lvl="0" indent="0" algn="ctr" defTabSz="1320759" rtl="0" eaLnBrk="1" fontAlgn="auto" latinLnBrk="0" hangingPunct="1">
                        <a:lnSpc>
                          <a:spcPct val="100000"/>
                        </a:lnSpc>
                        <a:spcBef>
                          <a:spcPts val="0"/>
                        </a:spcBef>
                        <a:spcAft>
                          <a:spcPts val="0"/>
                        </a:spcAft>
                        <a:buClrTx/>
                        <a:buSzTx/>
                        <a:buFontTx/>
                        <a:buNone/>
                        <a:tabLst/>
                        <a:defRPr/>
                      </a:pPr>
                      <a:r>
                        <a:rPr lang="de-DE" altLang="zh-CN" sz="700" b="0" kern="1200" noProof="0" dirty="0">
                          <a:solidFill>
                            <a:schemeClr val="tx1">
                              <a:lumMod val="75000"/>
                            </a:schemeClr>
                          </a:solidFill>
                          <a:effectLst/>
                          <a:latin typeface="+mn-lt"/>
                          <a:ea typeface="DengXian"/>
                          <a:cs typeface="Calibri" panose="020F0502020204030204" pitchFamily="34" charset="0"/>
                        </a:rPr>
                        <a:t>Tragetasche</a:t>
                      </a:r>
                    </a:p>
                  </a:txBody>
                  <a:tcPr marL="102870" marR="102870" marT="0" marB="0" anchor="ctr"/>
                </a:tc>
                <a:extLst>
                  <a:ext uri="{0D108BD9-81ED-4DB2-BD59-A6C34878D82A}">
                    <a16:rowId xmlns:a16="http://schemas.microsoft.com/office/drawing/2014/main" val="786027600"/>
                  </a:ext>
                </a:extLst>
              </a:tr>
            </a:tbl>
          </a:graphicData>
        </a:graphic>
      </p:graphicFrame>
      <p:grpSp>
        <p:nvGrpSpPr>
          <p:cNvPr id="4" name="Group 72">
            <a:extLst>
              <a:ext uri="{FF2B5EF4-FFF2-40B4-BE49-F238E27FC236}">
                <a16:creationId xmlns:a16="http://schemas.microsoft.com/office/drawing/2014/main" id="{EDD77228-BA8C-454D-998E-C6F999A7AD7A}"/>
              </a:ext>
            </a:extLst>
          </p:cNvPr>
          <p:cNvGrpSpPr>
            <a:grpSpLocks noChangeAspect="1"/>
          </p:cNvGrpSpPr>
          <p:nvPr/>
        </p:nvGrpSpPr>
        <p:grpSpPr>
          <a:xfrm>
            <a:off x="3869142" y="568699"/>
            <a:ext cx="518616" cy="520626"/>
            <a:chOff x="1074057" y="1248229"/>
            <a:chExt cx="3744686" cy="3759200"/>
          </a:xfrm>
        </p:grpSpPr>
        <p:pic>
          <p:nvPicPr>
            <p:cNvPr id="5" name="Picture 73">
              <a:extLst>
                <a:ext uri="{FF2B5EF4-FFF2-40B4-BE49-F238E27FC236}">
                  <a16:creationId xmlns:a16="http://schemas.microsoft.com/office/drawing/2014/main" id="{FAAC7A4C-0459-45C5-9520-8B1078396F3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74057" y="1248229"/>
              <a:ext cx="1175657" cy="3759200"/>
            </a:xfrm>
            <a:prstGeom prst="rect">
              <a:avLst/>
            </a:prstGeom>
          </p:spPr>
        </p:pic>
        <p:pic>
          <p:nvPicPr>
            <p:cNvPr id="6" name="Picture 74">
              <a:extLst>
                <a:ext uri="{FF2B5EF4-FFF2-40B4-BE49-F238E27FC236}">
                  <a16:creationId xmlns:a16="http://schemas.microsoft.com/office/drawing/2014/main" id="{FE1D0408-98DC-45F0-91FC-D58D2DE5236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73942" y="1248229"/>
              <a:ext cx="2844801" cy="3759200"/>
            </a:xfrm>
            <a:prstGeom prst="rect">
              <a:avLst/>
            </a:prstGeom>
          </p:spPr>
        </p:pic>
      </p:grpSp>
      <p:grpSp>
        <p:nvGrpSpPr>
          <p:cNvPr id="7" name="Group 75">
            <a:extLst>
              <a:ext uri="{FF2B5EF4-FFF2-40B4-BE49-F238E27FC236}">
                <a16:creationId xmlns:a16="http://schemas.microsoft.com/office/drawing/2014/main" id="{8D030F6E-1A12-4AF4-A5E5-7CD2F9A8B7F7}"/>
              </a:ext>
            </a:extLst>
          </p:cNvPr>
          <p:cNvGrpSpPr>
            <a:grpSpLocks noChangeAspect="1"/>
          </p:cNvGrpSpPr>
          <p:nvPr/>
        </p:nvGrpSpPr>
        <p:grpSpPr>
          <a:xfrm>
            <a:off x="4707702" y="509394"/>
            <a:ext cx="663649" cy="612781"/>
            <a:chOff x="5508171" y="1248228"/>
            <a:chExt cx="4071258" cy="3759201"/>
          </a:xfrm>
        </p:grpSpPr>
        <p:pic>
          <p:nvPicPr>
            <p:cNvPr id="8" name="Picture 76">
              <a:extLst>
                <a:ext uri="{FF2B5EF4-FFF2-40B4-BE49-F238E27FC236}">
                  <a16:creationId xmlns:a16="http://schemas.microsoft.com/office/drawing/2014/main" id="{91DF451B-BBE9-4136-8FB3-D3C195292E5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4342" y="1248228"/>
              <a:ext cx="3135087" cy="3759201"/>
            </a:xfrm>
            <a:prstGeom prst="rect">
              <a:avLst/>
            </a:prstGeom>
          </p:spPr>
        </p:pic>
        <p:pic>
          <p:nvPicPr>
            <p:cNvPr id="9" name="Picture 77">
              <a:extLst>
                <a:ext uri="{FF2B5EF4-FFF2-40B4-BE49-F238E27FC236}">
                  <a16:creationId xmlns:a16="http://schemas.microsoft.com/office/drawing/2014/main" id="{95CEE471-C9BE-4612-8D12-1F862477A8D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08171" y="1248229"/>
              <a:ext cx="1175657" cy="3759200"/>
            </a:xfrm>
            <a:prstGeom prst="rect">
              <a:avLst/>
            </a:prstGeom>
          </p:spPr>
        </p:pic>
      </p:grpSp>
      <p:grpSp>
        <p:nvGrpSpPr>
          <p:cNvPr id="10" name="Group 78">
            <a:extLst>
              <a:ext uri="{FF2B5EF4-FFF2-40B4-BE49-F238E27FC236}">
                <a16:creationId xmlns:a16="http://schemas.microsoft.com/office/drawing/2014/main" id="{1318F4DB-1587-4BA5-B05E-226A73700344}"/>
              </a:ext>
            </a:extLst>
          </p:cNvPr>
          <p:cNvGrpSpPr>
            <a:grpSpLocks noChangeAspect="1"/>
          </p:cNvGrpSpPr>
          <p:nvPr/>
        </p:nvGrpSpPr>
        <p:grpSpPr>
          <a:xfrm>
            <a:off x="5653206" y="560282"/>
            <a:ext cx="508759" cy="529043"/>
            <a:chOff x="2102481" y="1379339"/>
            <a:chExt cx="3615066" cy="3759200"/>
          </a:xfrm>
        </p:grpSpPr>
        <p:pic>
          <p:nvPicPr>
            <p:cNvPr id="11" name="Picture 79">
              <a:extLst>
                <a:ext uri="{FF2B5EF4-FFF2-40B4-BE49-F238E27FC236}">
                  <a16:creationId xmlns:a16="http://schemas.microsoft.com/office/drawing/2014/main" id="{9DF8AAE9-4CF4-441B-AB49-BEC74AA43D6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611290" y="3612452"/>
              <a:ext cx="457200" cy="1367553"/>
            </a:xfrm>
            <a:prstGeom prst="rect">
              <a:avLst/>
            </a:prstGeom>
          </p:spPr>
        </p:pic>
        <p:pic>
          <p:nvPicPr>
            <p:cNvPr id="12" name="Picture 80">
              <a:extLst>
                <a:ext uri="{FF2B5EF4-FFF2-40B4-BE49-F238E27FC236}">
                  <a16:creationId xmlns:a16="http://schemas.microsoft.com/office/drawing/2014/main" id="{52745842-ABBB-4859-AA70-09D3C6B8F7A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498749" y="2244115"/>
              <a:ext cx="682283" cy="1463040"/>
            </a:xfrm>
            <a:prstGeom prst="rect">
              <a:avLst/>
            </a:prstGeom>
          </p:spPr>
        </p:pic>
        <p:pic>
          <p:nvPicPr>
            <p:cNvPr id="13" name="Picture 81">
              <a:extLst>
                <a:ext uri="{FF2B5EF4-FFF2-40B4-BE49-F238E27FC236}">
                  <a16:creationId xmlns:a16="http://schemas.microsoft.com/office/drawing/2014/main" id="{39F1130F-4B5D-4FBA-92AB-DE919D937E6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102481" y="2975635"/>
              <a:ext cx="457200" cy="1472181"/>
            </a:xfrm>
            <a:prstGeom prst="rect">
              <a:avLst/>
            </a:prstGeom>
          </p:spPr>
        </p:pic>
        <p:pic>
          <p:nvPicPr>
            <p:cNvPr id="14" name="Picture 82">
              <a:extLst>
                <a:ext uri="{FF2B5EF4-FFF2-40B4-BE49-F238E27FC236}">
                  <a16:creationId xmlns:a16="http://schemas.microsoft.com/office/drawing/2014/main" id="{1A4FF4B6-1B93-4727-9E46-964778D6F92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872746" y="1379339"/>
              <a:ext cx="2844801" cy="3759200"/>
            </a:xfrm>
            <a:prstGeom prst="rect">
              <a:avLst/>
            </a:prstGeom>
          </p:spPr>
        </p:pic>
      </p:grpSp>
      <p:grpSp>
        <p:nvGrpSpPr>
          <p:cNvPr id="15" name="Group 83">
            <a:extLst>
              <a:ext uri="{FF2B5EF4-FFF2-40B4-BE49-F238E27FC236}">
                <a16:creationId xmlns:a16="http://schemas.microsoft.com/office/drawing/2014/main" id="{C30F90FA-DE21-4393-91E7-6BC1510B6CDB}"/>
              </a:ext>
            </a:extLst>
          </p:cNvPr>
          <p:cNvGrpSpPr>
            <a:grpSpLocks noChangeAspect="1"/>
          </p:cNvGrpSpPr>
          <p:nvPr/>
        </p:nvGrpSpPr>
        <p:grpSpPr>
          <a:xfrm>
            <a:off x="6404863" y="551254"/>
            <a:ext cx="665558" cy="580275"/>
            <a:chOff x="6097734" y="1549400"/>
            <a:chExt cx="4311689" cy="3759201"/>
          </a:xfrm>
        </p:grpSpPr>
        <p:pic>
          <p:nvPicPr>
            <p:cNvPr id="16" name="Picture 84">
              <a:extLst>
                <a:ext uri="{FF2B5EF4-FFF2-40B4-BE49-F238E27FC236}">
                  <a16:creationId xmlns:a16="http://schemas.microsoft.com/office/drawing/2014/main" id="{EB7C7CDB-6046-486B-AA95-5D65B4564B7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274336" y="1549400"/>
              <a:ext cx="3135087" cy="3759201"/>
            </a:xfrm>
            <a:prstGeom prst="rect">
              <a:avLst/>
            </a:prstGeom>
          </p:spPr>
        </p:pic>
        <p:pic>
          <p:nvPicPr>
            <p:cNvPr id="17" name="Picture 85">
              <a:extLst>
                <a:ext uri="{FF2B5EF4-FFF2-40B4-BE49-F238E27FC236}">
                  <a16:creationId xmlns:a16="http://schemas.microsoft.com/office/drawing/2014/main" id="{2CC8C995-86F7-472F-A651-8FD898770026}"/>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6606543" y="3812023"/>
              <a:ext cx="457200" cy="1367553"/>
            </a:xfrm>
            <a:prstGeom prst="rect">
              <a:avLst/>
            </a:prstGeom>
          </p:spPr>
        </p:pic>
        <p:pic>
          <p:nvPicPr>
            <p:cNvPr id="18" name="Picture 86">
              <a:extLst>
                <a:ext uri="{FF2B5EF4-FFF2-40B4-BE49-F238E27FC236}">
                  <a16:creationId xmlns:a16="http://schemas.microsoft.com/office/drawing/2014/main" id="{96D13C21-A2CC-4263-BC57-B57DE5F9624B}"/>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6494002" y="2443686"/>
              <a:ext cx="682283" cy="1463040"/>
            </a:xfrm>
            <a:prstGeom prst="rect">
              <a:avLst/>
            </a:prstGeom>
          </p:spPr>
        </p:pic>
        <p:pic>
          <p:nvPicPr>
            <p:cNvPr id="19" name="Picture 87">
              <a:extLst>
                <a:ext uri="{FF2B5EF4-FFF2-40B4-BE49-F238E27FC236}">
                  <a16:creationId xmlns:a16="http://schemas.microsoft.com/office/drawing/2014/main" id="{6291079F-1BCB-4FD5-8570-3DE02B54E699}"/>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6097734" y="3175206"/>
              <a:ext cx="457200" cy="1472181"/>
            </a:xfrm>
            <a:prstGeom prst="rect">
              <a:avLst/>
            </a:prstGeom>
          </p:spPr>
        </p:pic>
      </p:grpSp>
      <p:grpSp>
        <p:nvGrpSpPr>
          <p:cNvPr id="20" name="Group 88">
            <a:extLst>
              <a:ext uri="{FF2B5EF4-FFF2-40B4-BE49-F238E27FC236}">
                <a16:creationId xmlns:a16="http://schemas.microsoft.com/office/drawing/2014/main" id="{3002BC79-7776-49AA-900E-B1C7EECEF605}"/>
              </a:ext>
            </a:extLst>
          </p:cNvPr>
          <p:cNvGrpSpPr>
            <a:grpSpLocks noChangeAspect="1"/>
          </p:cNvGrpSpPr>
          <p:nvPr/>
        </p:nvGrpSpPr>
        <p:grpSpPr>
          <a:xfrm>
            <a:off x="7264371" y="515388"/>
            <a:ext cx="599237" cy="616141"/>
            <a:chOff x="1837184" y="2443686"/>
            <a:chExt cx="3656062" cy="3759200"/>
          </a:xfrm>
        </p:grpSpPr>
        <p:pic>
          <p:nvPicPr>
            <p:cNvPr id="21" name="Picture 89">
              <a:extLst>
                <a:ext uri="{FF2B5EF4-FFF2-40B4-BE49-F238E27FC236}">
                  <a16:creationId xmlns:a16="http://schemas.microsoft.com/office/drawing/2014/main" id="{D41494B0-6BF1-4421-8AE0-E4701A76FF90}"/>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2278709" y="3334709"/>
              <a:ext cx="572323" cy="1371600"/>
            </a:xfrm>
            <a:prstGeom prst="rect">
              <a:avLst/>
            </a:prstGeom>
          </p:spPr>
        </p:pic>
        <p:grpSp>
          <p:nvGrpSpPr>
            <p:cNvPr id="22" name="Group 90">
              <a:extLst>
                <a:ext uri="{FF2B5EF4-FFF2-40B4-BE49-F238E27FC236}">
                  <a16:creationId xmlns:a16="http://schemas.microsoft.com/office/drawing/2014/main" id="{10BCDF72-6691-4AFD-8257-922167BA32CC}"/>
                </a:ext>
              </a:extLst>
            </p:cNvPr>
            <p:cNvGrpSpPr/>
            <p:nvPr/>
          </p:nvGrpSpPr>
          <p:grpSpPr>
            <a:xfrm>
              <a:off x="1837184" y="2443686"/>
              <a:ext cx="3656062" cy="3759200"/>
              <a:chOff x="2102481" y="1349829"/>
              <a:chExt cx="3656062" cy="3759200"/>
            </a:xfrm>
          </p:grpSpPr>
          <p:pic>
            <p:nvPicPr>
              <p:cNvPr id="23" name="Picture 91">
                <a:extLst>
                  <a:ext uri="{FF2B5EF4-FFF2-40B4-BE49-F238E27FC236}">
                    <a16:creationId xmlns:a16="http://schemas.microsoft.com/office/drawing/2014/main" id="{3A26E07B-82A8-4636-B4E2-87A899BE2088}"/>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2611290" y="3612452"/>
                <a:ext cx="457200" cy="1367553"/>
              </a:xfrm>
              <a:prstGeom prst="rect">
                <a:avLst/>
              </a:prstGeom>
            </p:spPr>
          </p:pic>
          <p:pic>
            <p:nvPicPr>
              <p:cNvPr id="24" name="Picture 92">
                <a:extLst>
                  <a:ext uri="{FF2B5EF4-FFF2-40B4-BE49-F238E27FC236}">
                    <a16:creationId xmlns:a16="http://schemas.microsoft.com/office/drawing/2014/main" id="{66631FEE-02B7-4A25-AED4-8BE13DBB0A06}"/>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2102481" y="2975635"/>
                <a:ext cx="457200" cy="1472181"/>
              </a:xfrm>
              <a:prstGeom prst="rect">
                <a:avLst/>
              </a:prstGeom>
            </p:spPr>
          </p:pic>
          <p:pic>
            <p:nvPicPr>
              <p:cNvPr id="25" name="Picture 93">
                <a:extLst>
                  <a:ext uri="{FF2B5EF4-FFF2-40B4-BE49-F238E27FC236}">
                    <a16:creationId xmlns:a16="http://schemas.microsoft.com/office/drawing/2014/main" id="{1BC965A3-F8E4-469E-9D55-7F1798E6D1F4}"/>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2913742" y="1349829"/>
                <a:ext cx="2844801" cy="3759200"/>
              </a:xfrm>
              <a:prstGeom prst="rect">
                <a:avLst/>
              </a:prstGeom>
            </p:spPr>
          </p:pic>
        </p:grpSp>
      </p:grpSp>
      <p:grpSp>
        <p:nvGrpSpPr>
          <p:cNvPr id="26" name="Group 94">
            <a:extLst>
              <a:ext uri="{FF2B5EF4-FFF2-40B4-BE49-F238E27FC236}">
                <a16:creationId xmlns:a16="http://schemas.microsoft.com/office/drawing/2014/main" id="{B6BAC259-4352-4872-8C77-0D1ABB8BF95C}"/>
              </a:ext>
            </a:extLst>
          </p:cNvPr>
          <p:cNvGrpSpPr>
            <a:grpSpLocks noChangeAspect="1"/>
          </p:cNvGrpSpPr>
          <p:nvPr/>
        </p:nvGrpSpPr>
        <p:grpSpPr>
          <a:xfrm>
            <a:off x="8167932" y="526085"/>
            <a:ext cx="694426" cy="605444"/>
            <a:chOff x="6097734" y="1549400"/>
            <a:chExt cx="4311689" cy="3759201"/>
          </a:xfrm>
        </p:grpSpPr>
        <p:grpSp>
          <p:nvGrpSpPr>
            <p:cNvPr id="27" name="Group 95">
              <a:extLst>
                <a:ext uri="{FF2B5EF4-FFF2-40B4-BE49-F238E27FC236}">
                  <a16:creationId xmlns:a16="http://schemas.microsoft.com/office/drawing/2014/main" id="{934F0F73-27FD-44BB-BE41-B4CAA50731BF}"/>
                </a:ext>
              </a:extLst>
            </p:cNvPr>
            <p:cNvGrpSpPr/>
            <p:nvPr/>
          </p:nvGrpSpPr>
          <p:grpSpPr>
            <a:xfrm>
              <a:off x="6097734" y="1549400"/>
              <a:ext cx="4311689" cy="3759201"/>
              <a:chOff x="6097734" y="1549400"/>
              <a:chExt cx="4311689" cy="3759201"/>
            </a:xfrm>
          </p:grpSpPr>
          <p:pic>
            <p:nvPicPr>
              <p:cNvPr id="29" name="Picture 97">
                <a:extLst>
                  <a:ext uri="{FF2B5EF4-FFF2-40B4-BE49-F238E27FC236}">
                    <a16:creationId xmlns:a16="http://schemas.microsoft.com/office/drawing/2014/main" id="{89B3E76C-DCC4-4FF1-952E-093DAAB18556}"/>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274336" y="1549400"/>
                <a:ext cx="3135087" cy="3759201"/>
              </a:xfrm>
              <a:prstGeom prst="rect">
                <a:avLst/>
              </a:prstGeom>
            </p:spPr>
          </p:pic>
          <p:pic>
            <p:nvPicPr>
              <p:cNvPr id="30" name="Picture 98">
                <a:extLst>
                  <a:ext uri="{FF2B5EF4-FFF2-40B4-BE49-F238E27FC236}">
                    <a16:creationId xmlns:a16="http://schemas.microsoft.com/office/drawing/2014/main" id="{8E26FDAE-2FD6-477B-99DB-C2872EF4CE2B}"/>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6606543" y="3812023"/>
                <a:ext cx="457200" cy="1367553"/>
              </a:xfrm>
              <a:prstGeom prst="rect">
                <a:avLst/>
              </a:prstGeom>
            </p:spPr>
          </p:pic>
          <p:pic>
            <p:nvPicPr>
              <p:cNvPr id="31" name="Picture 99">
                <a:extLst>
                  <a:ext uri="{FF2B5EF4-FFF2-40B4-BE49-F238E27FC236}">
                    <a16:creationId xmlns:a16="http://schemas.microsoft.com/office/drawing/2014/main" id="{C433149A-AC32-4481-A850-911FC3F33D5C}"/>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6097734" y="3175206"/>
                <a:ext cx="457200" cy="1472181"/>
              </a:xfrm>
              <a:prstGeom prst="rect">
                <a:avLst/>
              </a:prstGeom>
            </p:spPr>
          </p:pic>
        </p:grpSp>
        <p:pic>
          <p:nvPicPr>
            <p:cNvPr id="28" name="Picture 96">
              <a:extLst>
                <a:ext uri="{FF2B5EF4-FFF2-40B4-BE49-F238E27FC236}">
                  <a16:creationId xmlns:a16="http://schemas.microsoft.com/office/drawing/2014/main" id="{34D79E8B-7CE0-4FA7-A29B-8EEB33F27D54}"/>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6554934" y="2440423"/>
              <a:ext cx="572323" cy="1371600"/>
            </a:xfrm>
            <a:prstGeom prst="rect">
              <a:avLst/>
            </a:prstGeom>
          </p:spPr>
        </p:pic>
      </p:grpSp>
    </p:spTree>
    <p:extLst>
      <p:ext uri="{BB962C8B-B14F-4D97-AF65-F5344CB8AC3E}">
        <p14:creationId xmlns:p14="http://schemas.microsoft.com/office/powerpoint/2010/main" val="22937640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5806" y="3092478"/>
            <a:ext cx="7352246" cy="1241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p>
          <a:p>
            <a:pPr algn="just"/>
            <a:r>
              <a:rPr lang="de-DE" sz="900" dirty="0">
                <a:solidFill>
                  <a:schemeClr val="tx2"/>
                </a:solidFill>
                <a:latin typeface="Trebuchet MS" pitchFamily="34" charset="0"/>
              </a:rPr>
              <a:t>Steuern</a:t>
            </a:r>
            <a:r>
              <a:rPr lang="de-DE" sz="1000" b="1" dirty="0">
                <a:solidFill>
                  <a:schemeClr val="tx1"/>
                </a:solidFill>
                <a:latin typeface="Trebuchet MS" pitchFamily="34" charset="0"/>
              </a:rPr>
              <a:t> </a:t>
            </a:r>
            <a:r>
              <a:rPr lang="de-DE" sz="900" dirty="0">
                <a:solidFill>
                  <a:schemeClr val="tx2"/>
                </a:solidFill>
                <a:latin typeface="Trebuchet MS" pitchFamily="34" charset="0"/>
              </a:rPr>
              <a:t>Sie Ihr Geschäftstelefon aus der Rainbow-App heraus: Rückfrage, Halten, Makeln, Dreierkonferenz. Sie benötigen keine CTI-Anwendung eines Drittanbieters (ESTOS, etc.). Es muss kein Client auf dem PC installiert werden: Rainbow ist webbasiert. Nomadisch: Wählen Sie in Rainbow aus, auf welchem OXO-Telefon oder welcher öffentlichen Nummer Sie Anrufe tätigen und empfangen möchten. WebRTC-Gateway: zusätzliche Software/Gerät oder eingebettet in OXO Connect Evolution zum Austausch von WebRTC-Sprachdaten zwischen OXO- und Rainbow-Anwendungen; eine Nummer für Rainbow und OXO Business Phone. Integration mit Microsoft Teams und Google Suite.</a:t>
            </a:r>
          </a:p>
        </p:txBody>
      </p:sp>
      <p:sp>
        <p:nvSpPr>
          <p:cNvPr id="6" name="Rectangle 5"/>
          <p:cNvSpPr/>
          <p:nvPr/>
        </p:nvSpPr>
        <p:spPr>
          <a:xfrm>
            <a:off x="4570485" y="845072"/>
            <a:ext cx="4415116" cy="2462213"/>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err="1">
                <a:solidFill>
                  <a:schemeClr val="tx2"/>
                </a:solidFill>
                <a:latin typeface="Trebuchet MS" pitchFamily="34" charset="0"/>
              </a:rPr>
              <a:t>Nomadic</a:t>
            </a:r>
            <a:r>
              <a:rPr lang="de-DE" sz="900" dirty="0">
                <a:solidFill>
                  <a:schemeClr val="tx2"/>
                </a:solidFill>
                <a:latin typeface="Trebuchet MS" pitchFamily="34" charset="0"/>
              </a:rPr>
              <a:t>-Einstellungen von Rainbow: Wählen Sie ein beliebiges Telefon aus, um Anrufe mit Ihrer Geschäftsnummer entgegenzunehmen oder zu tätigen</a:t>
            </a:r>
          </a:p>
          <a:p>
            <a:pPr marL="180000" indent="-180975">
              <a:spcBef>
                <a:spcPts val="0"/>
              </a:spcBef>
              <a:buClr>
                <a:srgbClr val="00549F"/>
              </a:buClr>
              <a:buFontTx/>
              <a:buChar char="•"/>
            </a:pPr>
            <a:r>
              <a:rPr lang="de-DE" sz="900" dirty="0">
                <a:solidFill>
                  <a:schemeClr val="tx2"/>
                </a:solidFill>
                <a:latin typeface="Trebuchet MS" pitchFamily="34" charset="0"/>
              </a:rPr>
              <a:t>Mobilität: </a:t>
            </a:r>
            <a:r>
              <a:rPr lang="de-DE" sz="900" dirty="0" err="1">
                <a:solidFill>
                  <a:schemeClr val="tx2"/>
                </a:solidFill>
                <a:latin typeface="Trebuchet MS" pitchFamily="34" charset="0"/>
              </a:rPr>
              <a:t>One</a:t>
            </a:r>
            <a:r>
              <a:rPr lang="de-DE" sz="900" dirty="0">
                <a:solidFill>
                  <a:schemeClr val="tx2"/>
                </a:solidFill>
                <a:latin typeface="Trebuchet MS" pitchFamily="34" charset="0"/>
              </a:rPr>
              <a:t>-</a:t>
            </a:r>
            <a:r>
              <a:rPr lang="de-DE" sz="900" dirty="0" err="1">
                <a:solidFill>
                  <a:schemeClr val="tx2"/>
                </a:solidFill>
                <a:latin typeface="Trebuchet MS" pitchFamily="34" charset="0"/>
              </a:rPr>
              <a:t>Number</a:t>
            </a:r>
            <a:r>
              <a:rPr lang="de-DE" sz="900" dirty="0">
                <a:solidFill>
                  <a:schemeClr val="tx2"/>
                </a:solidFill>
                <a:latin typeface="Trebuchet MS" pitchFamily="34" charset="0"/>
              </a:rPr>
              <a:t>-Service über Telefon, Smartphone, Computer (*)</a:t>
            </a:r>
          </a:p>
          <a:p>
            <a:pPr marL="180000" indent="-180975">
              <a:spcBef>
                <a:spcPts val="0"/>
              </a:spcBef>
              <a:buClr>
                <a:srgbClr val="00549F"/>
              </a:buClr>
              <a:buFontTx/>
              <a:buChar char="•"/>
            </a:pPr>
            <a:r>
              <a:rPr lang="de-DE" sz="900" dirty="0">
                <a:solidFill>
                  <a:schemeClr val="tx2"/>
                </a:solidFill>
                <a:latin typeface="Trebuchet MS" pitchFamily="34" charset="0"/>
              </a:rPr>
              <a:t>Sichere, Firewall-freundliche </a:t>
            </a:r>
            <a:r>
              <a:rPr lang="de-DE" sz="900" dirty="0" err="1">
                <a:solidFill>
                  <a:schemeClr val="tx2"/>
                </a:solidFill>
                <a:latin typeface="Trebuchet MS" pitchFamily="34" charset="0"/>
              </a:rPr>
              <a:t>WebRTC</a:t>
            </a:r>
            <a:r>
              <a:rPr lang="de-DE" sz="900" dirty="0">
                <a:solidFill>
                  <a:schemeClr val="tx2"/>
                </a:solidFill>
                <a:latin typeface="Trebuchet MS" pitchFamily="34" charset="0"/>
              </a:rPr>
              <a:t>-Technologie</a:t>
            </a: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Vorteile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Nehmen Sie Anrufe von Ihrem Geschäftstelefon entgegen und führen Sie sie durch, egal wo Sie sich gerade befinden</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Mobilität: Abwicklung von Geschäftsanrufen über Smartphone oder Computer </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Bessere Vereinbarkeit von Beruf und Privatleben: Arbeit von zu Hause aus</a:t>
            </a: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Abonnement und Optionen</a:t>
            </a:r>
          </a:p>
          <a:p>
            <a:pPr marL="180000" indent="-180975">
              <a:spcBef>
                <a:spcPts val="0"/>
              </a:spcBef>
              <a:buClr>
                <a:srgbClr val="00549F"/>
              </a:buClr>
              <a:buFontTx/>
              <a:buChar char="•"/>
            </a:pPr>
            <a:r>
              <a:rPr lang="de-DE" sz="900" dirty="0">
                <a:solidFill>
                  <a:schemeClr val="tx2"/>
                </a:solidFill>
                <a:latin typeface="Trebuchet MS" pitchFamily="34" charset="0"/>
              </a:rPr>
              <a:t>Lizenz pro Benutzer, pro Monat oder Prepaid 1y/3y/5y</a:t>
            </a:r>
          </a:p>
          <a:p>
            <a:pPr marL="180000" indent="-180975">
              <a:spcBef>
                <a:spcPts val="0"/>
              </a:spcBef>
              <a:buClr>
                <a:srgbClr val="00549F"/>
              </a:buClr>
              <a:buFontTx/>
              <a:buChar char="•"/>
            </a:pPr>
            <a:r>
              <a:rPr lang="de-DE" sz="900" dirty="0">
                <a:solidFill>
                  <a:schemeClr val="tx2"/>
                </a:solidFill>
                <a:latin typeface="Trebuchet MS" pitchFamily="34" charset="0"/>
              </a:rPr>
              <a:t>(*) WebRTC Gateway: Geschäftsanrufe zwischen OXO Connect und Rainbow</a:t>
            </a:r>
          </a:p>
          <a:p>
            <a:pPr marL="180975" indent="-180975">
              <a:buClr>
                <a:schemeClr val="bg2"/>
              </a:buClr>
              <a:buFontTx/>
              <a:buChar char="•"/>
            </a:pPr>
            <a:endParaRPr lang="de-DE" sz="900" dirty="0">
              <a:latin typeface="Trebuchet MS" pitchFamily="34" charset="0"/>
            </a:endParaRPr>
          </a:p>
        </p:txBody>
      </p:sp>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743254" y="141965"/>
            <a:ext cx="5985900" cy="652136"/>
          </a:xfrm>
        </p:spPr>
        <p:txBody>
          <a:bodyPr/>
          <a:lstStyle/>
          <a:p>
            <a:r>
              <a:rPr lang="de-DE" sz="2000" dirty="0">
                <a:latin typeface="+mj-lt"/>
              </a:rPr>
              <a:t>RAINBOW BUSINESS</a:t>
            </a:r>
            <a:br>
              <a:rPr lang="de-DE" sz="2000" dirty="0">
                <a:latin typeface="+mj-lt"/>
              </a:rPr>
            </a:br>
            <a:r>
              <a:rPr lang="de-DE" sz="1400" dirty="0">
                <a:latin typeface="+mj-lt"/>
              </a:rPr>
              <a:t>ONE-NUMBER SERVICE FÜR MOBILE MITARBEITER UND HOME WORKER</a:t>
            </a:r>
            <a:endParaRPr lang="de-DE" sz="2000" dirty="0">
              <a:latin typeface="+mj-lt"/>
            </a:endParaRPr>
          </a:p>
        </p:txBody>
      </p:sp>
      <p:sp>
        <p:nvSpPr>
          <p:cNvPr id="39" name="Rectangle 38"/>
          <p:cNvSpPr/>
          <p:nvPr/>
        </p:nvSpPr>
        <p:spPr>
          <a:xfrm>
            <a:off x="1824976" y="4261008"/>
            <a:ext cx="2426593"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solidFill>
                  <a:srgbClr val="6B489D"/>
                </a:solidFill>
                <a:cs typeface="Trebuchet MS"/>
              </a:rPr>
              <a:t>Beliebiges Telefon für die </a:t>
            </a:r>
          </a:p>
          <a:p>
            <a:pPr algn="ctr"/>
            <a:r>
              <a:rPr lang="de-DE" sz="1100" b="1" dirty="0">
                <a:solidFill>
                  <a:srgbClr val="6B489D"/>
                </a:solidFill>
                <a:cs typeface="Trebuchet MS"/>
              </a:rPr>
              <a:t>Anrufverwaltung </a:t>
            </a:r>
            <a:r>
              <a:rPr lang="de-DE" sz="1100" b="1" dirty="0">
                <a:cs typeface="Trebuchet MS"/>
              </a:rPr>
              <a:t>(nomadisch)</a:t>
            </a:r>
            <a:endParaRPr lang="de-DE" sz="1100" b="1" dirty="0">
              <a:latin typeface="Trebuchet MS"/>
              <a:cs typeface="Trebuchet MS"/>
            </a:endParaRPr>
          </a:p>
        </p:txBody>
      </p:sp>
      <p:sp>
        <p:nvSpPr>
          <p:cNvPr id="40" name="Rectangle 39"/>
          <p:cNvSpPr/>
          <p:nvPr/>
        </p:nvSpPr>
        <p:spPr>
          <a:xfrm>
            <a:off x="7260493" y="4261008"/>
            <a:ext cx="1396862"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Home </a:t>
            </a:r>
          </a:p>
          <a:p>
            <a:pPr algn="ctr">
              <a:spcBef>
                <a:spcPts val="0"/>
              </a:spcBef>
            </a:pPr>
            <a:r>
              <a:rPr lang="de-DE" sz="1100" b="1" dirty="0" err="1">
                <a:latin typeface="Trebuchet MS"/>
                <a:cs typeface="Trebuchet MS"/>
              </a:rPr>
              <a:t>Worker</a:t>
            </a:r>
            <a:r>
              <a:rPr lang="de-DE" sz="1100" b="1" dirty="0">
                <a:latin typeface="Trebuchet MS"/>
                <a:cs typeface="Trebuchet MS"/>
              </a:rPr>
              <a:t>-Lösung(*)</a:t>
            </a:r>
          </a:p>
        </p:txBody>
      </p:sp>
      <p:sp>
        <p:nvSpPr>
          <p:cNvPr id="41" name="Rectangle 40"/>
          <p:cNvSpPr/>
          <p:nvPr/>
        </p:nvSpPr>
        <p:spPr>
          <a:xfrm>
            <a:off x="4630089"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err="1">
                <a:latin typeface="Trebuchet MS"/>
                <a:cs typeface="Trebuchet MS"/>
              </a:rPr>
              <a:t>One-Number</a:t>
            </a:r>
            <a:r>
              <a:rPr lang="de-DE" sz="1100" b="1" dirty="0">
                <a:latin typeface="Trebuchet MS"/>
                <a:cs typeface="Trebuchet MS"/>
              </a:rPr>
              <a:t> Service </a:t>
            </a:r>
            <a:br>
              <a:rPr lang="de-DE" sz="1100" b="1" dirty="0">
                <a:latin typeface="Trebuchet MS"/>
                <a:cs typeface="Trebuchet MS"/>
              </a:rPr>
            </a:br>
            <a:r>
              <a:rPr lang="de-DE" sz="1100" b="1" dirty="0">
                <a:latin typeface="Trebuchet MS"/>
                <a:cs typeface="Trebuchet MS"/>
              </a:rPr>
              <a:t>für mobile Geschäftsanrufe(*)</a:t>
            </a:r>
          </a:p>
        </p:txBody>
      </p:sp>
      <p:grpSp>
        <p:nvGrpSpPr>
          <p:cNvPr id="29" name="Group 35">
            <a:extLst>
              <a:ext uri="{FF2B5EF4-FFF2-40B4-BE49-F238E27FC236}">
                <a16:creationId xmlns:a16="http://schemas.microsoft.com/office/drawing/2014/main" id="{7ED453DB-430A-425E-9091-78B430FF37EB}"/>
              </a:ext>
            </a:extLst>
          </p:cNvPr>
          <p:cNvGrpSpPr/>
          <p:nvPr/>
        </p:nvGrpSpPr>
        <p:grpSpPr>
          <a:xfrm>
            <a:off x="8027681" y="164039"/>
            <a:ext cx="1000370" cy="221456"/>
            <a:chOff x="159196" y="6134100"/>
            <a:chExt cx="874764" cy="295275"/>
          </a:xfrm>
        </p:grpSpPr>
        <p:sp>
          <p:nvSpPr>
            <p:cNvPr id="31" name="Rounded Rectangle 36">
              <a:hlinkClick r:id="rId2"/>
              <a:extLst>
                <a:ext uri="{FF2B5EF4-FFF2-40B4-BE49-F238E27FC236}">
                  <a16:creationId xmlns:a16="http://schemas.microsoft.com/office/drawing/2014/main" id="{F267315E-F49F-4479-B0CD-B71695DB6DAF}"/>
                </a:ext>
              </a:extLst>
            </p:cNvPr>
            <p:cNvSpPr/>
            <p:nvPr/>
          </p:nvSpPr>
          <p:spPr>
            <a:xfrm>
              <a:off x="159196" y="6134100"/>
              <a:ext cx="874764"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dirty="0">
                  <a:solidFill>
                    <a:schemeClr val="bg1"/>
                  </a:solidFill>
                  <a:latin typeface="Trebuchet MS" pitchFamily="34" charset="0"/>
                </a:rPr>
                <a:t>Herunterladen</a:t>
              </a:r>
            </a:p>
          </p:txBody>
        </p:sp>
        <p:grpSp>
          <p:nvGrpSpPr>
            <p:cNvPr id="32" name="Group 52">
              <a:extLst>
                <a:ext uri="{FF2B5EF4-FFF2-40B4-BE49-F238E27FC236}">
                  <a16:creationId xmlns:a16="http://schemas.microsoft.com/office/drawing/2014/main" id="{EB9C536A-C708-40B3-B09F-F04403EC6472}"/>
                </a:ext>
              </a:extLst>
            </p:cNvPr>
            <p:cNvGrpSpPr>
              <a:grpSpLocks noChangeAspect="1"/>
            </p:cNvGrpSpPr>
            <p:nvPr/>
          </p:nvGrpSpPr>
          <p:grpSpPr>
            <a:xfrm>
              <a:off x="196910" y="6206807"/>
              <a:ext cx="140494" cy="148690"/>
              <a:chOff x="3923643" y="5762625"/>
              <a:chExt cx="468000" cy="495300"/>
            </a:xfrm>
          </p:grpSpPr>
          <p:sp>
            <p:nvSpPr>
              <p:cNvPr id="33" name="Down Arrow 38">
                <a:extLst>
                  <a:ext uri="{FF2B5EF4-FFF2-40B4-BE49-F238E27FC236}">
                    <a16:creationId xmlns:a16="http://schemas.microsoft.com/office/drawing/2014/main" id="{F0861C94-5187-449F-9F62-8BAE9B6FF61B}"/>
                  </a:ext>
                </a:extLst>
              </p:cNvPr>
              <p:cNvSpPr/>
              <p:nvPr/>
            </p:nvSpPr>
            <p:spPr>
              <a:xfrm>
                <a:off x="3923643" y="5762625"/>
                <a:ext cx="468000" cy="46799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Straight Connector 39">
                <a:extLst>
                  <a:ext uri="{FF2B5EF4-FFF2-40B4-BE49-F238E27FC236}">
                    <a16:creationId xmlns:a16="http://schemas.microsoft.com/office/drawing/2014/main" id="{B3AA15B5-72E1-4A2B-B6B2-DC7BBC510AB5}"/>
                  </a:ext>
                </a:extLst>
              </p:cNvPr>
              <p:cNvCxnSpPr/>
              <p:nvPr/>
            </p:nvCxnSpPr>
            <p:spPr>
              <a:xfrm>
                <a:off x="3923643"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4" name="Groupe 23">
            <a:extLst>
              <a:ext uri="{FF2B5EF4-FFF2-40B4-BE49-F238E27FC236}">
                <a16:creationId xmlns:a16="http://schemas.microsoft.com/office/drawing/2014/main" id="{0E85C713-4B23-4476-842E-8B0A1BAD97C2}"/>
              </a:ext>
            </a:extLst>
          </p:cNvPr>
          <p:cNvGrpSpPr/>
          <p:nvPr/>
        </p:nvGrpSpPr>
        <p:grpSpPr>
          <a:xfrm>
            <a:off x="1878713" y="835690"/>
            <a:ext cx="2466844" cy="2160351"/>
            <a:chOff x="1878713" y="780985"/>
            <a:chExt cx="2466844" cy="2160351"/>
          </a:xfrm>
        </p:grpSpPr>
        <p:pic>
          <p:nvPicPr>
            <p:cNvPr id="25" name="Picture 17" descr="A picture containing text, monitor, electronics, screen&#10;&#10;Description automatically generated">
              <a:extLst>
                <a:ext uri="{FF2B5EF4-FFF2-40B4-BE49-F238E27FC236}">
                  <a16:creationId xmlns:a16="http://schemas.microsoft.com/office/drawing/2014/main" id="{1ED43ADE-6012-4302-BE29-C04E37D04AF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17150" y="1004613"/>
              <a:ext cx="2003178" cy="1161289"/>
            </a:xfrm>
            <a:prstGeom prst="rect">
              <a:avLst/>
            </a:prstGeom>
          </p:spPr>
        </p:pic>
        <p:pic>
          <p:nvPicPr>
            <p:cNvPr id="26" name="Image 101">
              <a:extLst>
                <a:ext uri="{FF2B5EF4-FFF2-40B4-BE49-F238E27FC236}">
                  <a16:creationId xmlns:a16="http://schemas.microsoft.com/office/drawing/2014/main" id="{4F1E0648-A143-42F9-B267-CED7CA60390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172772" y="1064027"/>
              <a:ext cx="1472050" cy="828028"/>
            </a:xfrm>
            <a:prstGeom prst="rect">
              <a:avLst/>
            </a:prstGeom>
          </p:spPr>
        </p:pic>
        <p:pic>
          <p:nvPicPr>
            <p:cNvPr id="27" name="Image 105">
              <a:extLst>
                <a:ext uri="{FF2B5EF4-FFF2-40B4-BE49-F238E27FC236}">
                  <a16:creationId xmlns:a16="http://schemas.microsoft.com/office/drawing/2014/main" id="{79B8D474-1392-4E43-B511-981843ECAA0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74187" y="780985"/>
              <a:ext cx="461315" cy="461315"/>
            </a:xfrm>
            <a:prstGeom prst="rect">
              <a:avLst/>
            </a:prstGeom>
          </p:spPr>
        </p:pic>
        <p:pic>
          <p:nvPicPr>
            <p:cNvPr id="28" name="Picture 20">
              <a:extLst>
                <a:ext uri="{FF2B5EF4-FFF2-40B4-BE49-F238E27FC236}">
                  <a16:creationId xmlns:a16="http://schemas.microsoft.com/office/drawing/2014/main" id="{081E94E8-EA31-4822-9709-B838A693061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158223" y="1571928"/>
              <a:ext cx="1187334" cy="1369408"/>
            </a:xfrm>
            <a:prstGeom prst="rect">
              <a:avLst/>
            </a:prstGeom>
          </p:spPr>
        </p:pic>
        <p:sp>
          <p:nvSpPr>
            <p:cNvPr id="35" name="Arrow: Left-Right 23">
              <a:extLst>
                <a:ext uri="{FF2B5EF4-FFF2-40B4-BE49-F238E27FC236}">
                  <a16:creationId xmlns:a16="http://schemas.microsoft.com/office/drawing/2014/main" id="{81414ED2-5DA4-4DC9-8D7F-03755946717B}"/>
                </a:ext>
              </a:extLst>
            </p:cNvPr>
            <p:cNvSpPr/>
            <p:nvPr/>
          </p:nvSpPr>
          <p:spPr>
            <a:xfrm>
              <a:off x="2405991" y="2090714"/>
              <a:ext cx="758162" cy="309243"/>
            </a:xfrm>
            <a:prstGeom prst="leftRightArrow">
              <a:avLst/>
            </a:prstGeom>
            <a:solidFill>
              <a:schemeClr val="accent1"/>
            </a:solidFill>
            <a:ln>
              <a:solidFill>
                <a:schemeClr val="accent1">
                  <a:lumMod val="50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pic>
          <p:nvPicPr>
            <p:cNvPr id="36" name="Picture 21" descr="A picture containing text, posing, different, screenshot&#10;&#10;Description automatically generated">
              <a:extLst>
                <a:ext uri="{FF2B5EF4-FFF2-40B4-BE49-F238E27FC236}">
                  <a16:creationId xmlns:a16="http://schemas.microsoft.com/office/drawing/2014/main" id="{996E55C7-83C6-4B85-8627-B9873824195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78713" y="1639729"/>
              <a:ext cx="450910" cy="947481"/>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67845117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49879-FF6A-4B14-ADED-859890DB8199}"/>
              </a:ext>
            </a:extLst>
          </p:cNvPr>
          <p:cNvSpPr/>
          <p:nvPr/>
        </p:nvSpPr>
        <p:spPr>
          <a:xfrm>
            <a:off x="3348788" y="2151202"/>
            <a:ext cx="735816" cy="230832"/>
          </a:xfrm>
          <a:prstGeom prst="rect">
            <a:avLst/>
          </a:prstGeom>
          <a:solidFill>
            <a:schemeClr val="bg1"/>
          </a:solidFill>
        </p:spPr>
        <p:txBody>
          <a:bodyPr wrap="square">
            <a:spAutoFit/>
          </a:bodyPr>
          <a:lstStyle/>
          <a:p>
            <a:pPr marL="0" marR="0" lvl="0" indent="0" algn="ctr" defTabSz="1371531" rtl="0" eaLnBrk="1" fontAlgn="auto" latinLnBrk="0" hangingPunct="1">
              <a:lnSpc>
                <a:spcPct val="100000"/>
              </a:lnSpc>
              <a:spcBef>
                <a:spcPts val="600"/>
              </a:spcBef>
              <a:spcAft>
                <a:spcPts val="0"/>
              </a:spcAft>
              <a:buClrTx/>
              <a:buSzTx/>
              <a:buFontTx/>
              <a:buNone/>
              <a:tabLst/>
              <a:defRPr/>
            </a:pPr>
            <a:r>
              <a:rPr kumimoji="0" lang="de-DE" altLang="zh-CN" sz="900" b="1" i="0" u="none" strike="noStrike" kern="1200" cap="none" spc="0" normalizeH="0" baseline="0">
                <a:ln>
                  <a:noFill/>
                </a:ln>
                <a:solidFill>
                  <a:srgbClr val="6B489D"/>
                </a:solidFill>
                <a:effectLst/>
                <a:uLnTx/>
                <a:uFillTx/>
                <a:ea typeface="黑体" panose="02010609060101010101" pitchFamily="49" charset="-122"/>
                <a:cs typeface="+mn-cs"/>
              </a:rPr>
              <a:t>M Model</a:t>
            </a:r>
          </a:p>
        </p:txBody>
      </p:sp>
      <p:sp>
        <p:nvSpPr>
          <p:cNvPr id="3" name="Rectangle 2">
            <a:extLst>
              <a:ext uri="{FF2B5EF4-FFF2-40B4-BE49-F238E27FC236}">
                <a16:creationId xmlns:a16="http://schemas.microsoft.com/office/drawing/2014/main" id="{AA476FFE-E8DE-42B9-B4C5-D6ACC5E3627D}"/>
              </a:ext>
            </a:extLst>
          </p:cNvPr>
          <p:cNvSpPr/>
          <p:nvPr/>
        </p:nvSpPr>
        <p:spPr>
          <a:xfrm>
            <a:off x="2156578" y="2141666"/>
            <a:ext cx="735816" cy="230832"/>
          </a:xfrm>
          <a:prstGeom prst="rect">
            <a:avLst/>
          </a:prstGeom>
          <a:solidFill>
            <a:schemeClr val="bg1"/>
          </a:solidFill>
        </p:spPr>
        <p:txBody>
          <a:bodyPr wrap="square">
            <a:spAutoFit/>
          </a:bodyPr>
          <a:lstStyle/>
          <a:p>
            <a:pPr marL="0" marR="0" lvl="0" indent="0" algn="ctr" defTabSz="1371531" rtl="0" eaLnBrk="1" fontAlgn="auto" latinLnBrk="0" hangingPunct="1">
              <a:lnSpc>
                <a:spcPct val="100000"/>
              </a:lnSpc>
              <a:spcBef>
                <a:spcPts val="600"/>
              </a:spcBef>
              <a:spcAft>
                <a:spcPts val="0"/>
              </a:spcAft>
              <a:buClrTx/>
              <a:buSzTx/>
              <a:buFontTx/>
              <a:buNone/>
              <a:tabLst/>
              <a:defRPr/>
            </a:pPr>
            <a:r>
              <a:rPr kumimoji="0" lang="de-DE" altLang="zh-CN" sz="900" b="1" i="0" u="none" strike="noStrike" kern="1200" cap="none" spc="0" normalizeH="0" baseline="0">
                <a:ln>
                  <a:noFill/>
                </a:ln>
                <a:solidFill>
                  <a:srgbClr val="6B489D"/>
                </a:solidFill>
                <a:effectLst/>
                <a:uLnTx/>
                <a:uFillTx/>
                <a:ea typeface="黑体" panose="02010609060101010101" pitchFamily="49" charset="-122"/>
                <a:cs typeface="+mn-cs"/>
              </a:rPr>
              <a:t>U Model</a:t>
            </a:r>
          </a:p>
        </p:txBody>
      </p:sp>
      <p:pic>
        <p:nvPicPr>
          <p:cNvPr id="4" name="Picture 68">
            <a:extLst>
              <a:ext uri="{FF2B5EF4-FFF2-40B4-BE49-F238E27FC236}">
                <a16:creationId xmlns:a16="http://schemas.microsoft.com/office/drawing/2014/main" id="{46A3F258-7D83-4672-AB18-980AC2734A5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740512" y="822079"/>
            <a:ext cx="735816" cy="1577822"/>
          </a:xfrm>
          <a:prstGeom prst="rect">
            <a:avLst/>
          </a:prstGeom>
        </p:spPr>
      </p:pic>
      <p:pic>
        <p:nvPicPr>
          <p:cNvPr id="5" name="Picture 2">
            <a:extLst>
              <a:ext uri="{FF2B5EF4-FFF2-40B4-BE49-F238E27FC236}">
                <a16:creationId xmlns:a16="http://schemas.microsoft.com/office/drawing/2014/main" id="{AC689B44-510C-489A-B92D-D0AA813BCB1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01619" y="798831"/>
            <a:ext cx="2674692" cy="2327586"/>
          </a:xfrm>
          <a:prstGeom prst="rect">
            <a:avLst/>
          </a:prstGeom>
        </p:spPr>
      </p:pic>
      <p:sp>
        <p:nvSpPr>
          <p:cNvPr id="6" name="Rectangle 5">
            <a:extLst>
              <a:ext uri="{FF2B5EF4-FFF2-40B4-BE49-F238E27FC236}">
                <a16:creationId xmlns:a16="http://schemas.microsoft.com/office/drawing/2014/main" id="{96B6EBA1-BBAC-40C0-B585-C4EAE922A285}"/>
              </a:ext>
            </a:extLst>
          </p:cNvPr>
          <p:cNvSpPr/>
          <p:nvPr/>
        </p:nvSpPr>
        <p:spPr>
          <a:xfrm>
            <a:off x="5258129" y="656063"/>
            <a:ext cx="3921473" cy="2916183"/>
          </a:xfrm>
          <a:prstGeom prst="rect">
            <a:avLst/>
          </a:prstGeom>
        </p:spPr>
        <p:txBody>
          <a:bodyPr wrap="square">
            <a:spAutoFit/>
          </a:bodyPr>
          <a:lstStyle/>
          <a:p>
            <a:pPr>
              <a:spcBef>
                <a:spcPts val="0"/>
              </a:spcBef>
              <a:buClr>
                <a:srgbClr val="00549F"/>
              </a:buClr>
            </a:pPr>
            <a:r>
              <a:rPr lang="de-DE" sz="1050" b="1" dirty="0"/>
              <a:t>Was unsere Kunden schätzen</a:t>
            </a:r>
          </a:p>
          <a:p>
            <a:pPr marL="180000" indent="-180975">
              <a:buClr>
                <a:srgbClr val="00549F"/>
              </a:buClr>
              <a:buFontTx/>
              <a:buChar char="•"/>
            </a:pPr>
            <a:r>
              <a:rPr lang="de-DE" sz="800" dirty="0">
                <a:solidFill>
                  <a:schemeClr val="tx2"/>
                </a:solidFill>
              </a:rPr>
              <a:t>Langlebigkeit: Der Metallrahmen an beiden Seiten des Headsets erhöht die Robustheit des Produkts.</a:t>
            </a:r>
          </a:p>
          <a:p>
            <a:pPr marL="180000" indent="-180975">
              <a:buClr>
                <a:srgbClr val="00549F"/>
              </a:buClr>
              <a:buFontTx/>
              <a:buChar char="•"/>
            </a:pPr>
            <a:r>
              <a:rPr lang="de-DE" sz="800" dirty="0">
                <a:solidFill>
                  <a:schemeClr val="tx2"/>
                </a:solidFill>
              </a:rPr>
              <a:t>Die Ohrpolster aus Kunstleder, der flexible Mikrofonbügel und der verstellbare Kopfbügel sorgen für höchsten Tragekomfort. </a:t>
            </a:r>
          </a:p>
          <a:p>
            <a:pPr marL="180000" indent="-180975">
              <a:buClr>
                <a:srgbClr val="00549F"/>
              </a:buClr>
              <a:buFontTx/>
              <a:buChar char="•"/>
            </a:pPr>
            <a:r>
              <a:rPr lang="de-DE" sz="800" dirty="0">
                <a:solidFill>
                  <a:schemeClr val="tx2"/>
                </a:solidFill>
              </a:rPr>
              <a:t>Extrem leicht Überragender Tragekomfort bei Verwendung über längere Zeit</a:t>
            </a:r>
          </a:p>
          <a:p>
            <a:pPr>
              <a:buClr>
                <a:srgbClr val="00549F"/>
              </a:buClr>
            </a:pPr>
            <a:r>
              <a:rPr lang="de-DE" sz="1050" b="1" dirty="0">
                <a:latin typeface="Trebuchet MS" pitchFamily="34" charset="0"/>
              </a:rPr>
              <a:t>Vorteile</a:t>
            </a:r>
            <a:endParaRPr lang="de-DE" sz="1050" b="1" dirty="0"/>
          </a:p>
          <a:p>
            <a:pPr marL="180000" indent="-180975" eaLnBrk="0" hangingPunct="0">
              <a:spcBef>
                <a:spcPts val="0"/>
              </a:spcBef>
              <a:buClr>
                <a:srgbClr val="00549F"/>
              </a:buClr>
              <a:buFontTx/>
              <a:buChar char="•"/>
              <a:defRPr/>
            </a:pPr>
            <a:r>
              <a:rPr lang="de-DE" sz="800" b="1" dirty="0">
                <a:solidFill>
                  <a:schemeClr val="tx2"/>
                </a:solidFill>
              </a:rPr>
              <a:t>Kristallklare Sprachübertragung: </a:t>
            </a:r>
            <a:r>
              <a:rPr lang="de-DE" sz="800" dirty="0">
                <a:solidFill>
                  <a:schemeClr val="tx2"/>
                </a:solidFill>
              </a:rPr>
              <a:t>Die verbesserten Lautsprechers</a:t>
            </a:r>
          </a:p>
          <a:p>
            <a:pPr marL="180000" indent="-180975" eaLnBrk="0" hangingPunct="0">
              <a:spcBef>
                <a:spcPts val="0"/>
              </a:spcBef>
              <a:buClr>
                <a:srgbClr val="00549F"/>
              </a:buClr>
              <a:buFontTx/>
              <a:buChar char="•"/>
              <a:defRPr/>
            </a:pPr>
            <a:r>
              <a:rPr lang="de-DE" sz="800" dirty="0">
                <a:solidFill>
                  <a:schemeClr val="tx2"/>
                </a:solidFill>
              </a:rPr>
              <a:t>sorgen für eine reichhaltigere Sprachmelodie.</a:t>
            </a:r>
          </a:p>
          <a:p>
            <a:pPr marL="180000" indent="-180975" eaLnBrk="0" hangingPunct="0">
              <a:spcBef>
                <a:spcPts val="0"/>
              </a:spcBef>
              <a:buClr>
                <a:srgbClr val="00549F"/>
              </a:buClr>
              <a:buFontTx/>
              <a:buChar char="•"/>
              <a:defRPr/>
            </a:pPr>
            <a:r>
              <a:rPr lang="de-DE" sz="800" b="1" dirty="0">
                <a:solidFill>
                  <a:schemeClr val="tx2"/>
                </a:solidFill>
              </a:rPr>
              <a:t>Geräuschunterdrückung: </a:t>
            </a:r>
            <a:r>
              <a:rPr lang="de-DE" sz="800" dirty="0">
                <a:solidFill>
                  <a:schemeClr val="tx2"/>
                </a:solidFill>
              </a:rPr>
              <a:t>Das hochwertige Mikrofon verringert störende Hintergrundgeräusche und bietet bessere Gesprächsqualität. </a:t>
            </a:r>
          </a:p>
          <a:p>
            <a:pPr marL="180000" indent="-180975" eaLnBrk="0" hangingPunct="0">
              <a:spcBef>
                <a:spcPts val="0"/>
              </a:spcBef>
              <a:buClr>
                <a:srgbClr val="00549F"/>
              </a:buClr>
              <a:buFontTx/>
              <a:buChar char="•"/>
              <a:defRPr/>
            </a:pPr>
            <a:r>
              <a:rPr lang="de-DE" sz="800" b="1" dirty="0">
                <a:solidFill>
                  <a:schemeClr val="tx2"/>
                </a:solidFill>
              </a:rPr>
              <a:t>Zahlreiche Verbindungsmöglichkeiten: </a:t>
            </a:r>
            <a:r>
              <a:rPr lang="de-DE" sz="800" dirty="0">
                <a:solidFill>
                  <a:schemeClr val="tx2"/>
                </a:solidFill>
              </a:rPr>
              <a:t>darunter ein 3,5-mm-Klinkenstecker, ein USB-A-Stecker und ein USB-A-USB-C-Adapter</a:t>
            </a:r>
          </a:p>
          <a:p>
            <a:pPr eaLnBrk="0" hangingPunct="0">
              <a:spcBef>
                <a:spcPts val="0"/>
              </a:spcBef>
              <a:buClr>
                <a:srgbClr val="00549F"/>
              </a:buClr>
              <a:defRPr/>
            </a:pPr>
            <a:r>
              <a:rPr lang="de-DE" sz="1050" b="1" dirty="0"/>
              <a:t>Referenzen</a:t>
            </a:r>
          </a:p>
          <a:p>
            <a:pPr marL="171450" indent="-171450" eaLnBrk="0" hangingPunct="0">
              <a:spcBef>
                <a:spcPts val="0"/>
              </a:spcBef>
              <a:buClr>
                <a:srgbClr val="00549F"/>
              </a:buClr>
              <a:buFont typeface="Arial" panose="020B0604020202020204" pitchFamily="34" charset="0"/>
              <a:buChar char="•"/>
              <a:defRPr/>
            </a:pPr>
            <a:r>
              <a:rPr lang="de-DE" sz="800" b="1" dirty="0">
                <a:solidFill>
                  <a:schemeClr val="tx2"/>
                </a:solidFill>
              </a:rPr>
              <a:t>3MK08019AA </a:t>
            </a:r>
            <a:r>
              <a:rPr lang="de-DE" sz="800" dirty="0">
                <a:solidFill>
                  <a:schemeClr val="tx2"/>
                </a:solidFill>
              </a:rPr>
              <a:t>AH21J II Monaural 3,5-mm-Stecker</a:t>
            </a:r>
          </a:p>
          <a:p>
            <a:pPr marL="171450" indent="-171450" eaLnBrk="0" hangingPunct="0">
              <a:spcBef>
                <a:spcPts val="0"/>
              </a:spcBef>
              <a:buClr>
                <a:srgbClr val="00549F"/>
              </a:buClr>
              <a:buFont typeface="Arial" panose="020B0604020202020204" pitchFamily="34" charset="0"/>
              <a:buChar char="•"/>
              <a:defRPr/>
            </a:pPr>
            <a:r>
              <a:rPr lang="de-DE" sz="800" b="1" dirty="0">
                <a:solidFill>
                  <a:schemeClr val="tx2"/>
                </a:solidFill>
              </a:rPr>
              <a:t>3MK08017AA</a:t>
            </a:r>
            <a:r>
              <a:rPr lang="de-DE" sz="800" dirty="0">
                <a:solidFill>
                  <a:schemeClr val="tx2"/>
                </a:solidFill>
              </a:rPr>
              <a:t> AH21J II Binaural 3,5-mm-Stecker</a:t>
            </a:r>
          </a:p>
          <a:p>
            <a:pPr marL="171450" indent="-171450" eaLnBrk="0" hangingPunct="0">
              <a:spcBef>
                <a:spcPts val="0"/>
              </a:spcBef>
              <a:buClr>
                <a:srgbClr val="00549F"/>
              </a:buClr>
              <a:buFont typeface="Arial" panose="020B0604020202020204" pitchFamily="34" charset="0"/>
              <a:buChar char="•"/>
              <a:defRPr/>
            </a:pPr>
            <a:r>
              <a:rPr lang="de-DE" sz="800" b="1" dirty="0">
                <a:solidFill>
                  <a:schemeClr val="tx2"/>
                </a:solidFill>
              </a:rPr>
              <a:t>3MK08011AB</a:t>
            </a:r>
            <a:r>
              <a:rPr lang="de-DE" sz="800" dirty="0">
                <a:solidFill>
                  <a:schemeClr val="tx2"/>
                </a:solidFill>
              </a:rPr>
              <a:t> AH21U II Monaural 3,5-mm-Stecker, USB-A, Lautstärkekontrolle</a:t>
            </a:r>
          </a:p>
          <a:p>
            <a:pPr marL="171450" indent="-171450" eaLnBrk="0" hangingPunct="0">
              <a:spcBef>
                <a:spcPts val="0"/>
              </a:spcBef>
              <a:buClr>
                <a:srgbClr val="00549F"/>
              </a:buClr>
              <a:buFont typeface="Arial" panose="020B0604020202020204" pitchFamily="34" charset="0"/>
              <a:buChar char="•"/>
              <a:defRPr/>
            </a:pPr>
            <a:r>
              <a:rPr lang="de-DE" sz="800" b="1" dirty="0">
                <a:solidFill>
                  <a:schemeClr val="tx2"/>
                </a:solidFill>
              </a:rPr>
              <a:t>3MK08012AB</a:t>
            </a:r>
            <a:r>
              <a:rPr lang="de-DE" sz="800" dirty="0">
                <a:solidFill>
                  <a:schemeClr val="tx2"/>
                </a:solidFill>
              </a:rPr>
              <a:t> AH22U II Binaural 3,5-mm-Stecker, USB-A, Lautstärkekontrolle</a:t>
            </a:r>
          </a:p>
          <a:p>
            <a:pPr marL="171450" indent="-171450" eaLnBrk="0" hangingPunct="0">
              <a:spcBef>
                <a:spcPts val="0"/>
              </a:spcBef>
              <a:buClr>
                <a:srgbClr val="00549F"/>
              </a:buClr>
              <a:buFont typeface="Arial" panose="020B0604020202020204" pitchFamily="34" charset="0"/>
              <a:buChar char="•"/>
              <a:defRPr/>
            </a:pPr>
            <a:r>
              <a:rPr lang="de-DE" sz="800" b="1" dirty="0">
                <a:solidFill>
                  <a:schemeClr val="tx2"/>
                </a:solidFill>
              </a:rPr>
              <a:t>3MK08018AA</a:t>
            </a:r>
            <a:r>
              <a:rPr lang="de-DE" sz="800" dirty="0">
                <a:solidFill>
                  <a:schemeClr val="tx2"/>
                </a:solidFill>
              </a:rPr>
              <a:t> AH21M II Monaural 3,5-mm-Stecker, USB-A, USB-C, Lautstärkekontrolle, Rufannahme/Beenden</a:t>
            </a:r>
          </a:p>
          <a:p>
            <a:pPr marL="180000" indent="-180975">
              <a:buClr>
                <a:srgbClr val="00549F"/>
              </a:buClr>
              <a:buFontTx/>
              <a:buChar char="•"/>
            </a:pPr>
            <a:r>
              <a:rPr lang="de-DE" sz="800" b="1" dirty="0">
                <a:solidFill>
                  <a:schemeClr val="tx2"/>
                </a:solidFill>
              </a:rPr>
              <a:t>3MK08014AB</a:t>
            </a:r>
            <a:r>
              <a:rPr lang="de-DE" sz="800" dirty="0">
                <a:solidFill>
                  <a:schemeClr val="tx2"/>
                </a:solidFill>
              </a:rPr>
              <a:t> AH21M II Binaural 3,5mm Jack, USB-A, USB-C, Lautstärkekontrolle, Rufannahme/Beenden</a:t>
            </a:r>
          </a:p>
        </p:txBody>
      </p:sp>
      <p:sp>
        <p:nvSpPr>
          <p:cNvPr id="7" name="Espace réservé du texte 1">
            <a:extLst>
              <a:ext uri="{FF2B5EF4-FFF2-40B4-BE49-F238E27FC236}">
                <a16:creationId xmlns:a16="http://schemas.microsoft.com/office/drawing/2014/main" id="{44DFBC78-B255-43E8-87FC-99FE0E656E39}"/>
              </a:ext>
            </a:extLst>
          </p:cNvPr>
          <p:cNvSpPr txBox="1">
            <a:spLocks/>
          </p:cNvSpPr>
          <p:nvPr/>
        </p:nvSpPr>
        <p:spPr>
          <a:xfrm>
            <a:off x="1798743" y="125933"/>
            <a:ext cx="6645160" cy="431938"/>
          </a:xfrm>
          <a:prstGeom prst="rect">
            <a:avLst/>
          </a:prstGeom>
        </p:spPr>
        <p:txBody>
          <a:bodyPr/>
          <a:lst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800" dirty="0">
                <a:latin typeface="+mn-lt"/>
              </a:rPr>
              <a:t>ALE ARIES 20 II SERIES HEADSETS</a:t>
            </a:r>
            <a:br>
              <a:rPr lang="de-DE" sz="1400" dirty="0">
                <a:latin typeface="+mn-lt"/>
              </a:rPr>
            </a:br>
            <a:r>
              <a:rPr lang="de-DE" sz="1200" dirty="0">
                <a:latin typeface="+mn-lt"/>
              </a:rPr>
              <a:t>KRISTALLKLAREN KLANG, HOHEM TRAGEKOMFORT, LÄNGEREN NUTZUNGSDAUER</a:t>
            </a:r>
            <a:endParaRPr lang="de-DE" sz="1400" dirty="0">
              <a:latin typeface="+mn-lt"/>
            </a:endParaRPr>
          </a:p>
        </p:txBody>
      </p:sp>
      <p:sp>
        <p:nvSpPr>
          <p:cNvPr id="8" name="Rectangle 7">
            <a:extLst>
              <a:ext uri="{FF2B5EF4-FFF2-40B4-BE49-F238E27FC236}">
                <a16:creationId xmlns:a16="http://schemas.microsoft.com/office/drawing/2014/main" id="{EF1BE511-DE09-4C99-AF27-147F9361C6D0}"/>
              </a:ext>
            </a:extLst>
          </p:cNvPr>
          <p:cNvSpPr/>
          <p:nvPr/>
        </p:nvSpPr>
        <p:spPr>
          <a:xfrm>
            <a:off x="1957061" y="4404919"/>
            <a:ext cx="1863569" cy="34364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Kristallklare Sprachübertragung</a:t>
            </a:r>
          </a:p>
        </p:txBody>
      </p:sp>
      <p:sp>
        <p:nvSpPr>
          <p:cNvPr id="9" name="Rectangle 8">
            <a:extLst>
              <a:ext uri="{FF2B5EF4-FFF2-40B4-BE49-F238E27FC236}">
                <a16:creationId xmlns:a16="http://schemas.microsoft.com/office/drawing/2014/main" id="{A1E56099-320E-4153-B811-5B7C025C5782}"/>
              </a:ext>
            </a:extLst>
          </p:cNvPr>
          <p:cNvSpPr/>
          <p:nvPr/>
        </p:nvSpPr>
        <p:spPr>
          <a:xfrm>
            <a:off x="5512349" y="4404919"/>
            <a:ext cx="3235412" cy="34364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Zahlreiche Verbindungsmöglichkeiten</a:t>
            </a:r>
          </a:p>
          <a:p>
            <a:pPr algn="ctr">
              <a:spcBef>
                <a:spcPts val="0"/>
              </a:spcBef>
            </a:pPr>
            <a:r>
              <a:rPr lang="de-DE" sz="1200" b="1">
                <a:cs typeface="Trebuchet MS"/>
              </a:rPr>
              <a:t>3.5mm-Stecker, USB-A und USB-C</a:t>
            </a:r>
          </a:p>
        </p:txBody>
      </p:sp>
      <p:sp>
        <p:nvSpPr>
          <p:cNvPr id="10" name="Rectangle 9">
            <a:extLst>
              <a:ext uri="{FF2B5EF4-FFF2-40B4-BE49-F238E27FC236}">
                <a16:creationId xmlns:a16="http://schemas.microsoft.com/office/drawing/2014/main" id="{967D8DA5-8008-4D03-A19F-555A63B483D5}"/>
              </a:ext>
            </a:extLst>
          </p:cNvPr>
          <p:cNvSpPr/>
          <p:nvPr/>
        </p:nvSpPr>
        <p:spPr>
          <a:xfrm>
            <a:off x="4009607" y="4404919"/>
            <a:ext cx="1313765" cy="34364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Langlebigkei</a:t>
            </a:r>
          </a:p>
        </p:txBody>
      </p:sp>
      <p:grpSp>
        <p:nvGrpSpPr>
          <p:cNvPr id="11" name="Group 35">
            <a:extLst>
              <a:ext uri="{FF2B5EF4-FFF2-40B4-BE49-F238E27FC236}">
                <a16:creationId xmlns:a16="http://schemas.microsoft.com/office/drawing/2014/main" id="{17CE7240-6326-4304-9D64-D87A8F674E28}"/>
              </a:ext>
            </a:extLst>
          </p:cNvPr>
          <p:cNvGrpSpPr/>
          <p:nvPr/>
        </p:nvGrpSpPr>
        <p:grpSpPr>
          <a:xfrm>
            <a:off x="8084930" y="152101"/>
            <a:ext cx="717947" cy="221456"/>
            <a:chOff x="219075" y="6134100"/>
            <a:chExt cx="957263" cy="295275"/>
          </a:xfrm>
        </p:grpSpPr>
        <p:sp>
          <p:nvSpPr>
            <p:cNvPr id="12" name="Rounded Rectangle 36">
              <a:hlinkClick r:id="rId4"/>
              <a:extLst>
                <a:ext uri="{FF2B5EF4-FFF2-40B4-BE49-F238E27FC236}">
                  <a16:creationId xmlns:a16="http://schemas.microsoft.com/office/drawing/2014/main" id="{9B3D45B2-6F63-4F14-84BD-AEE2169363F3}"/>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a:solidFill>
                    <a:schemeClr val="bg1"/>
                  </a:solidFill>
                </a:rPr>
                <a:t>Download</a:t>
              </a:r>
            </a:p>
          </p:txBody>
        </p:sp>
        <p:grpSp>
          <p:nvGrpSpPr>
            <p:cNvPr id="13" name="Group 52">
              <a:extLst>
                <a:ext uri="{FF2B5EF4-FFF2-40B4-BE49-F238E27FC236}">
                  <a16:creationId xmlns:a16="http://schemas.microsoft.com/office/drawing/2014/main" id="{12742648-45CA-4182-B914-1DC6B4AB66CF}"/>
                </a:ext>
              </a:extLst>
            </p:cNvPr>
            <p:cNvGrpSpPr>
              <a:grpSpLocks noChangeAspect="1"/>
            </p:cNvGrpSpPr>
            <p:nvPr/>
          </p:nvGrpSpPr>
          <p:grpSpPr>
            <a:xfrm>
              <a:off x="285750" y="6206807"/>
              <a:ext cx="140494" cy="148690"/>
              <a:chOff x="4219575" y="5762625"/>
              <a:chExt cx="468000" cy="495300"/>
            </a:xfrm>
          </p:grpSpPr>
          <p:sp>
            <p:nvSpPr>
              <p:cNvPr id="14" name="Down Arrow 38">
                <a:extLst>
                  <a:ext uri="{FF2B5EF4-FFF2-40B4-BE49-F238E27FC236}">
                    <a16:creationId xmlns:a16="http://schemas.microsoft.com/office/drawing/2014/main" id="{848A8E62-9179-4F2A-B1BD-700B39CCB5AF}"/>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15" name="Straight Connector 39">
                <a:extLst>
                  <a:ext uri="{FF2B5EF4-FFF2-40B4-BE49-F238E27FC236}">
                    <a16:creationId xmlns:a16="http://schemas.microsoft.com/office/drawing/2014/main" id="{93525659-2AD4-4CD4-BA5B-D60E6663DA21}"/>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6" name="Rectangle 15">
            <a:extLst>
              <a:ext uri="{FF2B5EF4-FFF2-40B4-BE49-F238E27FC236}">
                <a16:creationId xmlns:a16="http://schemas.microsoft.com/office/drawing/2014/main" id="{A6FE4E4C-DC40-4C9B-BC86-14242A7DBF7C}"/>
              </a:ext>
            </a:extLst>
          </p:cNvPr>
          <p:cNvSpPr/>
          <p:nvPr/>
        </p:nvSpPr>
        <p:spPr>
          <a:xfrm>
            <a:off x="3927164" y="3105017"/>
            <a:ext cx="1021433" cy="369332"/>
          </a:xfrm>
          <a:prstGeom prst="rect">
            <a:avLst/>
          </a:prstGeom>
        </p:spPr>
        <p:txBody>
          <a:bodyPr wrap="none">
            <a:spAutoFit/>
          </a:bodyPr>
          <a:lstStyle/>
          <a:p>
            <a:pPr algn="ctr"/>
            <a:r>
              <a:rPr lang="de-DE" sz="1000"/>
              <a:t>3MK08014AB</a:t>
            </a:r>
          </a:p>
          <a:p>
            <a:pPr algn="ctr"/>
            <a:r>
              <a:rPr lang="de-DE" sz="800"/>
              <a:t>AH22 M II Binaural</a:t>
            </a:r>
            <a:endParaRPr lang="de-DE" sz="800">
              <a:highlight>
                <a:srgbClr val="FFFF00"/>
              </a:highlight>
            </a:endParaRPr>
          </a:p>
        </p:txBody>
      </p:sp>
      <p:pic>
        <p:nvPicPr>
          <p:cNvPr id="17" name="Picture 66">
            <a:extLst>
              <a:ext uri="{FF2B5EF4-FFF2-40B4-BE49-F238E27FC236}">
                <a16:creationId xmlns:a16="http://schemas.microsoft.com/office/drawing/2014/main" id="{FDEFF0FE-9115-4C8F-A6E1-7AFCD8F853B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03191" y="1276621"/>
            <a:ext cx="259588" cy="835858"/>
          </a:xfrm>
          <a:prstGeom prst="rect">
            <a:avLst/>
          </a:prstGeom>
        </p:spPr>
      </p:pic>
      <p:pic>
        <p:nvPicPr>
          <p:cNvPr id="18" name="Picture 69">
            <a:extLst>
              <a:ext uri="{FF2B5EF4-FFF2-40B4-BE49-F238E27FC236}">
                <a16:creationId xmlns:a16="http://schemas.microsoft.com/office/drawing/2014/main" id="{BC4A1DD3-81EB-4EC6-BCC0-91792BEABDA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730583" y="1344955"/>
            <a:ext cx="233752" cy="699190"/>
          </a:xfrm>
          <a:prstGeom prst="rect">
            <a:avLst/>
          </a:prstGeom>
        </p:spPr>
      </p:pic>
      <p:sp>
        <p:nvSpPr>
          <p:cNvPr id="19" name="Rectangle 18">
            <a:extLst>
              <a:ext uri="{FF2B5EF4-FFF2-40B4-BE49-F238E27FC236}">
                <a16:creationId xmlns:a16="http://schemas.microsoft.com/office/drawing/2014/main" id="{F90DD8F4-1623-4768-8D0E-EEC6048D3291}"/>
              </a:ext>
            </a:extLst>
          </p:cNvPr>
          <p:cNvSpPr/>
          <p:nvPr/>
        </p:nvSpPr>
        <p:spPr>
          <a:xfrm>
            <a:off x="2156578" y="884572"/>
            <a:ext cx="735816" cy="184666"/>
          </a:xfrm>
          <a:prstGeom prst="rect">
            <a:avLst/>
          </a:prstGeom>
        </p:spPr>
        <p:txBody>
          <a:bodyPr wrap="square">
            <a:spAutoFit/>
          </a:bodyPr>
          <a:lstStyle/>
          <a:p>
            <a:pPr defTabSz="1371531">
              <a:defRPr/>
            </a:pPr>
            <a:r>
              <a:rPr lang="de-DE" altLang="zh-CN" sz="600" b="1">
                <a:solidFill>
                  <a:srgbClr val="494949">
                    <a:lumMod val="50000"/>
                  </a:srgbClr>
                </a:solidFill>
                <a:ea typeface="黑体" panose="02010609060101010101" pitchFamily="49" charset="-122"/>
              </a:rPr>
              <a:t>USB-A-Stecker</a:t>
            </a:r>
          </a:p>
        </p:txBody>
      </p:sp>
      <p:sp>
        <p:nvSpPr>
          <p:cNvPr id="20" name="Rectangle 19">
            <a:extLst>
              <a:ext uri="{FF2B5EF4-FFF2-40B4-BE49-F238E27FC236}">
                <a16:creationId xmlns:a16="http://schemas.microsoft.com/office/drawing/2014/main" id="{C9B59055-F0BC-4104-9EFB-6F1B110A02ED}"/>
              </a:ext>
            </a:extLst>
          </p:cNvPr>
          <p:cNvSpPr/>
          <p:nvPr/>
        </p:nvSpPr>
        <p:spPr>
          <a:xfrm>
            <a:off x="1740512" y="820719"/>
            <a:ext cx="1052300" cy="1579683"/>
          </a:xfrm>
          <a:prstGeom prst="rect">
            <a:avLst/>
          </a:prstGeom>
          <a:noFill/>
          <a:ln>
            <a:solidFill>
              <a:srgbClr val="6B4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700" b="0" i="0" u="none" strike="noStrike" kern="1200" cap="none" spc="0" normalizeH="0" baseline="0">
              <a:ln>
                <a:noFill/>
              </a:ln>
              <a:solidFill>
                <a:srgbClr val="FFFFFF"/>
              </a:solidFill>
              <a:effectLst/>
              <a:uLnTx/>
              <a:uFillTx/>
              <a:ea typeface="+mn-ea"/>
              <a:cs typeface="+mn-cs"/>
            </a:endParaRPr>
          </a:p>
        </p:txBody>
      </p:sp>
      <p:pic>
        <p:nvPicPr>
          <p:cNvPr id="21" name="Picture 67">
            <a:extLst>
              <a:ext uri="{FF2B5EF4-FFF2-40B4-BE49-F238E27FC236}">
                <a16:creationId xmlns:a16="http://schemas.microsoft.com/office/drawing/2014/main" id="{D3E3FF7D-003B-4E50-A592-22B682D695A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933709" y="940551"/>
            <a:ext cx="581621" cy="1393878"/>
          </a:xfrm>
          <a:prstGeom prst="rect">
            <a:avLst/>
          </a:prstGeom>
        </p:spPr>
      </p:pic>
      <p:pic>
        <p:nvPicPr>
          <p:cNvPr id="22" name="Picture 108">
            <a:extLst>
              <a:ext uri="{FF2B5EF4-FFF2-40B4-BE49-F238E27FC236}">
                <a16:creationId xmlns:a16="http://schemas.microsoft.com/office/drawing/2014/main" id="{E2CBCF8B-A77A-4296-A6BD-4C76415EA52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416540" y="1314993"/>
            <a:ext cx="247671" cy="797486"/>
          </a:xfrm>
          <a:prstGeom prst="rect">
            <a:avLst/>
          </a:prstGeom>
        </p:spPr>
      </p:pic>
      <p:pic>
        <p:nvPicPr>
          <p:cNvPr id="23" name="Picture 11">
            <a:extLst>
              <a:ext uri="{FF2B5EF4-FFF2-40B4-BE49-F238E27FC236}">
                <a16:creationId xmlns:a16="http://schemas.microsoft.com/office/drawing/2014/main" id="{C7F5F470-16BC-48FF-B101-BFCB69E610EB}"/>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0" b="100000" l="0" r="100000">
                        <a14:foregroundMark x1="43653" y1="16762" x2="43653" y2="16762"/>
                        <a14:foregroundMark x1="43653" y1="16120" x2="44110" y2="21541"/>
                        <a14:foregroundMark x1="42831" y1="16405" x2="42831" y2="21826"/>
                        <a14:foregroundMark x1="45297" y1="7846" x2="64018" y2="6847"/>
                        <a14:foregroundMark x1="44110" y1="7204" x2="60365" y2="5920"/>
                      </a14:backgroundRemoval>
                    </a14:imgEffect>
                  </a14:imgLayer>
                </a14:imgProps>
              </a:ext>
              <a:ext uri="{28A0092B-C50C-407E-A947-70E740481C1C}">
                <a14:useLocalDpi xmlns:a14="http://schemas.microsoft.com/office/drawing/2010/main"/>
              </a:ext>
            </a:extLst>
          </a:blip>
          <a:srcRect/>
          <a:stretch/>
        </p:blipFill>
        <p:spPr>
          <a:xfrm>
            <a:off x="3608164" y="1351744"/>
            <a:ext cx="223021" cy="285746"/>
          </a:xfrm>
          <a:prstGeom prst="rect">
            <a:avLst/>
          </a:prstGeom>
        </p:spPr>
      </p:pic>
      <p:sp>
        <p:nvSpPr>
          <p:cNvPr id="24" name="Rectangle 23">
            <a:extLst>
              <a:ext uri="{FF2B5EF4-FFF2-40B4-BE49-F238E27FC236}">
                <a16:creationId xmlns:a16="http://schemas.microsoft.com/office/drawing/2014/main" id="{5B77C8F5-5E86-4878-A42F-9FE23FD9DC11}"/>
              </a:ext>
            </a:extLst>
          </p:cNvPr>
          <p:cNvSpPr/>
          <p:nvPr/>
        </p:nvSpPr>
        <p:spPr>
          <a:xfrm>
            <a:off x="2945212" y="812343"/>
            <a:ext cx="1052300" cy="1579683"/>
          </a:xfrm>
          <a:prstGeom prst="rect">
            <a:avLst/>
          </a:prstGeom>
          <a:noFill/>
          <a:ln>
            <a:solidFill>
              <a:srgbClr val="6B4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700" b="0" i="0" u="none" strike="noStrike" kern="1200" cap="none" spc="0" normalizeH="0" baseline="0">
              <a:ln>
                <a:noFill/>
              </a:ln>
              <a:solidFill>
                <a:srgbClr val="FFFFFF"/>
              </a:solidFill>
              <a:effectLst/>
              <a:uLnTx/>
              <a:uFillTx/>
              <a:ea typeface="+mn-ea"/>
              <a:cs typeface="+mn-cs"/>
            </a:endParaRPr>
          </a:p>
        </p:txBody>
      </p:sp>
      <p:sp>
        <p:nvSpPr>
          <p:cNvPr id="25" name="Rectangle 24">
            <a:extLst>
              <a:ext uri="{FF2B5EF4-FFF2-40B4-BE49-F238E27FC236}">
                <a16:creationId xmlns:a16="http://schemas.microsoft.com/office/drawing/2014/main" id="{24703FD5-D651-49A1-99AD-9A79F0854BCA}"/>
              </a:ext>
            </a:extLst>
          </p:cNvPr>
          <p:cNvSpPr/>
          <p:nvPr/>
        </p:nvSpPr>
        <p:spPr>
          <a:xfrm>
            <a:off x="3261696" y="816710"/>
            <a:ext cx="810880" cy="369332"/>
          </a:xfrm>
          <a:prstGeom prst="rect">
            <a:avLst/>
          </a:prstGeom>
        </p:spPr>
        <p:txBody>
          <a:bodyPr wrap="square">
            <a:spAutoFit/>
          </a:bodyPr>
          <a:lstStyle/>
          <a:p>
            <a:pPr lvl="0" defTabSz="1371531">
              <a:defRPr/>
            </a:pPr>
            <a:r>
              <a:rPr lang="de-DE" altLang="zh-CN" sz="600" b="1">
                <a:solidFill>
                  <a:srgbClr val="494949">
                    <a:lumMod val="50000"/>
                  </a:srgbClr>
                </a:solidFill>
                <a:ea typeface="黑体" panose="02010609060101010101" pitchFamily="49" charset="-122"/>
              </a:rPr>
              <a:t>USB-A-Stecker</a:t>
            </a:r>
          </a:p>
          <a:p>
            <a:pPr lvl="0" defTabSz="1371531">
              <a:defRPr/>
            </a:pPr>
            <a:r>
              <a:rPr lang="de-DE" altLang="zh-CN" sz="600" b="1">
                <a:solidFill>
                  <a:srgbClr val="494949">
                    <a:lumMod val="50000"/>
                  </a:srgbClr>
                </a:solidFill>
                <a:ea typeface="黑体" panose="02010609060101010101" pitchFamily="49" charset="-122"/>
              </a:rPr>
              <a:t>USB-A auf USB-C</a:t>
            </a:r>
          </a:p>
          <a:p>
            <a:pPr lvl="0" defTabSz="1371531">
              <a:defRPr/>
            </a:pPr>
            <a:r>
              <a:rPr lang="de-DE" altLang="zh-CN" sz="600" b="1">
                <a:solidFill>
                  <a:srgbClr val="494949">
                    <a:lumMod val="50000"/>
                  </a:srgbClr>
                </a:solidFill>
                <a:ea typeface="黑体" panose="02010609060101010101" pitchFamily="49" charset="-122"/>
              </a:rPr>
              <a:t>Konvektor</a:t>
            </a:r>
            <a:endParaRPr kumimoji="0" lang="de-DE" altLang="zh-CN" sz="600" b="1" i="0" u="none" strike="noStrike" kern="1200" cap="none" spc="0" normalizeH="0" baseline="0">
              <a:ln>
                <a:noFill/>
              </a:ln>
              <a:solidFill>
                <a:srgbClr val="494949">
                  <a:lumMod val="50000"/>
                </a:srgbClr>
              </a:solidFill>
              <a:effectLst/>
              <a:uLnTx/>
              <a:uFillTx/>
              <a:ea typeface="黑体" panose="02010609060101010101" pitchFamily="49" charset="-122"/>
              <a:cs typeface="+mn-cs"/>
            </a:endParaRPr>
          </a:p>
        </p:txBody>
      </p:sp>
      <p:sp>
        <p:nvSpPr>
          <p:cNvPr id="26" name="Rectangle 25">
            <a:extLst>
              <a:ext uri="{FF2B5EF4-FFF2-40B4-BE49-F238E27FC236}">
                <a16:creationId xmlns:a16="http://schemas.microsoft.com/office/drawing/2014/main" id="{281CECB4-644A-42B6-8895-17D423CE544F}"/>
              </a:ext>
            </a:extLst>
          </p:cNvPr>
          <p:cNvSpPr/>
          <p:nvPr/>
        </p:nvSpPr>
        <p:spPr>
          <a:xfrm>
            <a:off x="1616787" y="2681300"/>
            <a:ext cx="2120641" cy="538609"/>
          </a:xfrm>
          <a:prstGeom prst="rect">
            <a:avLst/>
          </a:prstGeom>
        </p:spPr>
        <p:txBody>
          <a:bodyPr wrap="square" lIns="137160" tIns="68580" rIns="137160" bIns="68580" anchor="t">
            <a:spAutoFit/>
          </a:bodyPr>
          <a:lstStyle/>
          <a:p>
            <a:pPr lvl="0" defTabSz="1371531">
              <a:defRPr/>
            </a:pPr>
            <a:r>
              <a:rPr lang="de-DE" altLang="zh-CN" sz="1000" b="1">
                <a:solidFill>
                  <a:srgbClr val="6B489D"/>
                </a:solidFill>
                <a:ea typeface="黑体" panose="02010609060101010101" pitchFamily="49" charset="-122"/>
              </a:rPr>
              <a:t>Intuitive Anrufsteuerung</a:t>
            </a:r>
          </a:p>
          <a:p>
            <a:pPr lvl="0" defTabSz="1371531">
              <a:defRPr/>
            </a:pPr>
            <a:r>
              <a:rPr lang="de-DE" altLang="zh-CN" sz="800">
                <a:solidFill>
                  <a:schemeClr val="tx2"/>
                </a:solidFill>
              </a:rPr>
              <a:t>Mik. stumm, Lautstärke +/-</a:t>
            </a:r>
          </a:p>
          <a:p>
            <a:pPr lvl="0" defTabSz="1371531">
              <a:defRPr/>
            </a:pPr>
            <a:r>
              <a:rPr lang="de-DE" altLang="zh-CN" sz="800">
                <a:solidFill>
                  <a:schemeClr val="tx2"/>
                </a:solidFill>
              </a:rPr>
              <a:t>Und Rufannahme/Beenden (M model)</a:t>
            </a:r>
          </a:p>
        </p:txBody>
      </p:sp>
      <p:cxnSp>
        <p:nvCxnSpPr>
          <p:cNvPr id="27" name="Straight Connector 109">
            <a:extLst>
              <a:ext uri="{FF2B5EF4-FFF2-40B4-BE49-F238E27FC236}">
                <a16:creationId xmlns:a16="http://schemas.microsoft.com/office/drawing/2014/main" id="{6E40C887-9E58-4FA5-AFDF-05FE71E6CA6E}"/>
              </a:ext>
            </a:extLst>
          </p:cNvPr>
          <p:cNvCxnSpPr>
            <a:cxnSpLocks/>
          </p:cNvCxnSpPr>
          <p:nvPr/>
        </p:nvCxnSpPr>
        <p:spPr>
          <a:xfrm>
            <a:off x="2108704" y="2188109"/>
            <a:ext cx="0" cy="514705"/>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110">
            <a:extLst>
              <a:ext uri="{FF2B5EF4-FFF2-40B4-BE49-F238E27FC236}">
                <a16:creationId xmlns:a16="http://schemas.microsoft.com/office/drawing/2014/main" id="{0345A3F7-111E-4DE6-8EB8-CDB2FEC4860B}"/>
              </a:ext>
            </a:extLst>
          </p:cNvPr>
          <p:cNvCxnSpPr>
            <a:cxnSpLocks/>
          </p:cNvCxnSpPr>
          <p:nvPr/>
        </p:nvCxnSpPr>
        <p:spPr>
          <a:xfrm flipH="1">
            <a:off x="2121976" y="2161614"/>
            <a:ext cx="1160254" cy="54120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8CBE26F-1215-4CE8-9CF5-5852C1F0476E}"/>
              </a:ext>
            </a:extLst>
          </p:cNvPr>
          <p:cNvSpPr/>
          <p:nvPr/>
        </p:nvSpPr>
        <p:spPr>
          <a:xfrm>
            <a:off x="1619336" y="3342299"/>
            <a:ext cx="7524664" cy="110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050" b="1" dirty="0">
                <a:solidFill>
                  <a:schemeClr val="tx1"/>
                </a:solidFill>
              </a:rPr>
              <a:t>Kurzbeschreibung</a:t>
            </a:r>
          </a:p>
          <a:p>
            <a:r>
              <a:rPr lang="de-DE" sz="900" dirty="0">
                <a:solidFill>
                  <a:schemeClr val="tx2">
                    <a:lumMod val="50000"/>
                  </a:schemeClr>
                </a:solidFill>
              </a:rPr>
              <a:t>Die Aries 20 II Series-Headsets überzeugen mit einem kristallklaren Klang, hohem Tragekomfort, einer noch längeren Nutzungsdauer.</a:t>
            </a:r>
          </a:p>
          <a:p>
            <a:r>
              <a:rPr lang="de-DE" sz="900" dirty="0">
                <a:solidFill>
                  <a:schemeClr val="tx2">
                    <a:lumMod val="50000"/>
                  </a:schemeClr>
                </a:solidFill>
              </a:rPr>
              <a:t>Ohrpolster aus Kunstleder, der flexible Mikrofonbügel und der verstellbare Kopfbügel sorgen auch bei längeren Nutzungszeiten für höchsten Tragekomfort, Der Metallrahmen an beiden Seiten des Headsets erhöht die Robustheit des Produkts. Geräuschunterdrückung: Das hochwertige Mikrofon verringert störende Hintergrundgeräusche und bietet eine bessere Gesprächsqualität. Zahlreiche Verbindungsmöglichkeiten, darunter ein 3,5-mm-Klinkenstecker, ein USB-A-Stecker und ein USB-A-USB-C-Adapter, zur Verfügung. Dadurch lassen sich die Headsets flexibel an Softphones auf Computern, Tischtelefonen, Mobiltelefonen und Tablets anschließen.</a:t>
            </a:r>
          </a:p>
        </p:txBody>
      </p:sp>
    </p:spTree>
    <p:extLst>
      <p:ext uri="{BB962C8B-B14F-4D97-AF65-F5344CB8AC3E}">
        <p14:creationId xmlns:p14="http://schemas.microsoft.com/office/powerpoint/2010/main" val="269473329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8AC374-5440-4EC1-950E-1D57EBC8F04E}"/>
              </a:ext>
            </a:extLst>
          </p:cNvPr>
          <p:cNvSpPr/>
          <p:nvPr/>
        </p:nvSpPr>
        <p:spPr>
          <a:xfrm>
            <a:off x="1627935" y="3324834"/>
            <a:ext cx="7390874" cy="955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050" b="1">
                <a:solidFill>
                  <a:schemeClr val="tx1"/>
                </a:solidFill>
                <a:latin typeface="Trebuchet MS" pitchFamily="34" charset="0"/>
              </a:rPr>
              <a:t>Kurzbeschreibung</a:t>
            </a:r>
          </a:p>
          <a:p>
            <a:r>
              <a:rPr lang="de-DE" sz="900">
                <a:solidFill>
                  <a:schemeClr val="tx2">
                    <a:lumMod val="50000"/>
                  </a:schemeClr>
                </a:solidFill>
              </a:rPr>
              <a:t>Das Bluetooth-Headset AH80 ist ein High-End-Headset für Geschäftsleute, die auch in lauten, offenen Büroumgebungen konzentriert und produktiv bleiben möchten. Das ergonomische Design mit weichen Ohrpolstern und einem einziehbaren Mikrofonarm macht das Headset den ganzen Tag über angenehm zu tragen. Aktive Geräuschunterdrückung mit digitalem 4-Mikrofon-Hybrid ANC, einziehbares Bügelmikrofon, USB-A-zu-USB-C-Ladung und kabelloses QI-Laden, bis zu 35 Stunden Sprechzeit und 45 Stunden Wiedergabezeit, lange Standby-Zeit mit bis zu 100 Stunden, Unterstützung der neuesten Bluetooth-Technologie mit BT5.1, Steuerung von Touch-Tasten und physischen Tasten, Verwaltung und Software-Updates über die ALE Go App, die für IOS und Android verfügbar ist.</a:t>
            </a:r>
          </a:p>
        </p:txBody>
      </p:sp>
      <p:sp>
        <p:nvSpPr>
          <p:cNvPr id="3" name="Rectangle 2">
            <a:extLst>
              <a:ext uri="{FF2B5EF4-FFF2-40B4-BE49-F238E27FC236}">
                <a16:creationId xmlns:a16="http://schemas.microsoft.com/office/drawing/2014/main" id="{6B39BD75-E2EF-4056-9802-149637CD8E49}"/>
              </a:ext>
            </a:extLst>
          </p:cNvPr>
          <p:cNvSpPr/>
          <p:nvPr/>
        </p:nvSpPr>
        <p:spPr>
          <a:xfrm>
            <a:off x="5231495" y="591985"/>
            <a:ext cx="3995897" cy="2993127"/>
          </a:xfrm>
          <a:prstGeom prst="rect">
            <a:avLst/>
          </a:prstGeom>
        </p:spPr>
        <p:txBody>
          <a:bodyPr wrap="square">
            <a:spAutoFit/>
          </a:bodyPr>
          <a:lstStyle/>
          <a:p>
            <a:pPr>
              <a:spcBef>
                <a:spcPts val="0"/>
              </a:spcBef>
              <a:buClr>
                <a:srgbClr val="00549F"/>
              </a:buClr>
            </a:pPr>
            <a:r>
              <a:rPr lang="de-DE" sz="1050" b="1" dirty="0">
                <a:latin typeface="Trebuchet MS" pitchFamily="34" charset="0"/>
              </a:rPr>
              <a:t>Was unsere Kunden schätzen</a:t>
            </a:r>
          </a:p>
          <a:p>
            <a:pPr marL="180000" indent="-180975">
              <a:buClr>
                <a:srgbClr val="00549F"/>
              </a:buClr>
              <a:buFontTx/>
              <a:buChar char="•"/>
            </a:pPr>
            <a:r>
              <a:rPr lang="de-DE" sz="800" b="1" dirty="0">
                <a:solidFill>
                  <a:schemeClr val="tx2"/>
                </a:solidFill>
                <a:latin typeface="Trebuchet MS" pitchFamily="34" charset="0"/>
              </a:rPr>
              <a:t>Das ALE AH80 Headset hat eine lange Akkulaufzeit von bis zu 45 Stunden</a:t>
            </a:r>
          </a:p>
          <a:p>
            <a:pPr marL="180000" indent="-180975">
              <a:buClr>
                <a:srgbClr val="00549F"/>
              </a:buClr>
              <a:buFontTx/>
              <a:buChar char="•"/>
            </a:pPr>
            <a:r>
              <a:rPr lang="de-DE" sz="800" b="1" dirty="0">
                <a:solidFill>
                  <a:schemeClr val="tx2"/>
                </a:solidFill>
                <a:latin typeface="Trebuchet MS" pitchFamily="34" charset="0"/>
              </a:rPr>
              <a:t>Große RF-Reichweite mit bis zu 75m</a:t>
            </a:r>
          </a:p>
          <a:p>
            <a:pPr marL="180000" indent="-180975">
              <a:buClr>
                <a:srgbClr val="00549F"/>
              </a:buClr>
              <a:buFontTx/>
              <a:buChar char="•"/>
            </a:pPr>
            <a:r>
              <a:rPr lang="de-DE" sz="800" b="1" dirty="0">
                <a:solidFill>
                  <a:schemeClr val="tx2"/>
                </a:solidFill>
                <a:latin typeface="Trebuchet MS" pitchFamily="34" charset="0"/>
              </a:rPr>
              <a:t>Möglichkeit zur Kopplung von bis zu 8 Bluetooth-Geräten</a:t>
            </a:r>
          </a:p>
          <a:p>
            <a:pPr marL="180000" indent="-180975">
              <a:buClr>
                <a:srgbClr val="00549F"/>
              </a:buClr>
              <a:buFontTx/>
              <a:buChar char="•"/>
            </a:pPr>
            <a:r>
              <a:rPr lang="de-DE" sz="800" b="1" dirty="0">
                <a:solidFill>
                  <a:schemeClr val="tx2"/>
                </a:solidFill>
                <a:latin typeface="Trebuchet MS" pitchFamily="34" charset="0"/>
              </a:rPr>
              <a:t>Aktive Geräuschunterdrückung (ANC) &amp; Umgebungsgeräuschunterdrückung (ENC) für Gespräche, Telefonkonferenzen und Voice-Chats</a:t>
            </a:r>
          </a:p>
          <a:p>
            <a:pPr marL="180000" indent="-180975">
              <a:buClr>
                <a:srgbClr val="00549F"/>
              </a:buClr>
              <a:buFontTx/>
              <a:buChar char="•"/>
            </a:pPr>
            <a:r>
              <a:rPr lang="de-DE" sz="800" b="1" dirty="0">
                <a:solidFill>
                  <a:schemeClr val="tx2"/>
                </a:solidFill>
                <a:latin typeface="Trebuchet MS" pitchFamily="34" charset="0"/>
              </a:rPr>
              <a:t>Kabellose Qi-Ladung möglich</a:t>
            </a:r>
            <a:endParaRPr lang="de-DE" sz="500" b="1" dirty="0">
              <a:latin typeface="Trebuchet MS" pitchFamily="34" charset="0"/>
            </a:endParaRPr>
          </a:p>
          <a:p>
            <a:pPr>
              <a:buClr>
                <a:srgbClr val="00549F"/>
              </a:buClr>
            </a:pPr>
            <a:r>
              <a:rPr lang="de-DE" sz="1050" b="1" dirty="0">
                <a:latin typeface="Trebuchet MS" pitchFamily="34" charset="0"/>
              </a:rPr>
              <a:t>Vorteile</a:t>
            </a: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ANC und ENC Hervorragende Geräuschunterdrückung ermöglicht es Ihnen, Anrufe und Musik zu genießen</a:t>
            </a: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Ergonomisches Design </a:t>
            </a:r>
            <a:r>
              <a:rPr lang="de-DE" sz="800" dirty="0">
                <a:solidFill>
                  <a:schemeClr val="tx2"/>
                </a:solidFill>
                <a:latin typeface="Trebuchet MS" pitchFamily="34" charset="0"/>
              </a:rPr>
              <a:t>Weiche Ohrpolster in Kombination mit einem einziehbaren Mikrofonarm sorgen für ein angenehmes Tragegefühl.</a:t>
            </a: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Hervorragende Akkulaufzeit </a:t>
            </a:r>
            <a:r>
              <a:rPr lang="de-DE" sz="800" dirty="0">
                <a:solidFill>
                  <a:schemeClr val="tx2"/>
                </a:solidFill>
                <a:latin typeface="Trebuchet MS" pitchFamily="34" charset="0"/>
              </a:rPr>
              <a:t>Eine lange Akkulaufzeit von bis zu 45 Stunden pro Ladung ermöglicht eine erstaunliche Wiedergabezeit</a:t>
            </a: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Kabelloses Qi-Laden </a:t>
            </a:r>
            <a:r>
              <a:rPr lang="de-DE" sz="800" dirty="0">
                <a:solidFill>
                  <a:schemeClr val="tx2"/>
                </a:solidFill>
                <a:latin typeface="Trebuchet MS" pitchFamily="34" charset="0"/>
              </a:rPr>
              <a:t>Der Komfort des kabellosen Ladens sorgt für ein verbessertes Benutzererlebnis</a:t>
            </a:r>
          </a:p>
          <a:p>
            <a:pPr marL="180000" indent="-180975" eaLnBrk="0" hangingPunct="0">
              <a:spcBef>
                <a:spcPts val="0"/>
              </a:spcBef>
              <a:buClr>
                <a:srgbClr val="00549F"/>
              </a:buClr>
              <a:buFontTx/>
              <a:buChar char="•"/>
              <a:defRPr/>
            </a:pPr>
            <a:r>
              <a:rPr lang="de-DE" sz="800" b="1" dirty="0">
                <a:solidFill>
                  <a:schemeClr val="tx2"/>
                </a:solidFill>
                <a:latin typeface="Trebuchet MS" pitchFamily="34" charset="0"/>
              </a:rPr>
              <a:t>Hervorragende Multi-Device-Konnektivität </a:t>
            </a:r>
            <a:r>
              <a:rPr lang="de-DE" sz="800" dirty="0">
                <a:solidFill>
                  <a:schemeClr val="tx2"/>
                </a:solidFill>
                <a:latin typeface="Trebuchet MS" pitchFamily="34" charset="0"/>
              </a:rPr>
              <a:t>Mit mehreren Anschlussmöglichkeiten können Sie nahtlos zwischen Geräten wechseln</a:t>
            </a:r>
            <a:endParaRPr lang="de-DE" sz="500" dirty="0">
              <a:solidFill>
                <a:schemeClr val="tx2"/>
              </a:solidFill>
              <a:latin typeface="Trebuchet MS" pitchFamily="34" charset="0"/>
            </a:endParaRPr>
          </a:p>
          <a:p>
            <a:pPr eaLnBrk="0" hangingPunct="0">
              <a:spcBef>
                <a:spcPts val="0"/>
              </a:spcBef>
              <a:buClr>
                <a:srgbClr val="00549F"/>
              </a:buClr>
              <a:defRPr/>
            </a:pPr>
            <a:r>
              <a:rPr lang="de-DE" sz="1050" b="1" dirty="0">
                <a:latin typeface="Trebuchet MS" pitchFamily="34" charset="0"/>
              </a:rPr>
              <a:t>Referenzen</a:t>
            </a:r>
          </a:p>
          <a:p>
            <a:pPr marL="180000" indent="-180975">
              <a:spcBef>
                <a:spcPts val="0"/>
              </a:spcBef>
              <a:buClr>
                <a:srgbClr val="00549F"/>
              </a:buClr>
              <a:buFontTx/>
              <a:buChar char="•"/>
            </a:pPr>
            <a:r>
              <a:rPr lang="de-DE" sz="800" b="1" dirty="0">
                <a:solidFill>
                  <a:schemeClr val="tx2"/>
                </a:solidFill>
                <a:latin typeface="Trebuchet MS" pitchFamily="34" charset="0"/>
              </a:rPr>
              <a:t>3MK37008AA </a:t>
            </a:r>
            <a:r>
              <a:rPr lang="de-DE" sz="800" dirty="0">
                <a:solidFill>
                  <a:schemeClr val="tx2"/>
                </a:solidFill>
                <a:latin typeface="Trebuchet MS" pitchFamily="34" charset="0"/>
              </a:rPr>
              <a:t>AH80 Bluetooth Headset mit BT Dongle</a:t>
            </a:r>
          </a:p>
          <a:p>
            <a:pPr marL="180000" indent="-180975">
              <a:spcBef>
                <a:spcPts val="0"/>
              </a:spcBef>
              <a:buClr>
                <a:srgbClr val="00549F"/>
              </a:buClr>
              <a:buFontTx/>
              <a:buChar char="•"/>
            </a:pPr>
            <a:r>
              <a:rPr lang="de-DE" sz="800" b="1" dirty="0">
                <a:solidFill>
                  <a:schemeClr val="tx2"/>
                </a:solidFill>
                <a:latin typeface="Trebuchet MS" pitchFamily="34" charset="0"/>
              </a:rPr>
              <a:t>3MK37012AA</a:t>
            </a:r>
            <a:r>
              <a:rPr lang="de-DE" sz="800" dirty="0">
                <a:solidFill>
                  <a:schemeClr val="tx2"/>
                </a:solidFill>
                <a:latin typeface="Trebuchet MS" pitchFamily="34" charset="0"/>
              </a:rPr>
              <a:t> Kabellose Ladestation mit Qi-Zertifizierung, USB-C, kompatibel mit Qi-Protokoll 5W, kompatibel mit 7,5W/10W/15W</a:t>
            </a:r>
          </a:p>
        </p:txBody>
      </p:sp>
      <p:sp>
        <p:nvSpPr>
          <p:cNvPr id="4" name="Espace réservé du texte 1">
            <a:extLst>
              <a:ext uri="{FF2B5EF4-FFF2-40B4-BE49-F238E27FC236}">
                <a16:creationId xmlns:a16="http://schemas.microsoft.com/office/drawing/2014/main" id="{DE7955B0-D487-407C-894F-DE202B43BA94}"/>
              </a:ext>
            </a:extLst>
          </p:cNvPr>
          <p:cNvSpPr txBox="1">
            <a:spLocks/>
          </p:cNvSpPr>
          <p:nvPr/>
        </p:nvSpPr>
        <p:spPr>
          <a:xfrm>
            <a:off x="1797047" y="133983"/>
            <a:ext cx="4116073" cy="569289"/>
          </a:xfrm>
          <a:prstGeom prst="rect">
            <a:avLst/>
          </a:prstGeom>
        </p:spPr>
        <p:txBody>
          <a:bodyPr/>
          <a:lstStyle>
            <a:defPPr>
              <a:defRPr lang="it-IT"/>
            </a:defPPr>
            <a:lvl1pPr indent="0" defTabSz="685181" fontAlgn="base">
              <a:lnSpc>
                <a:spcPct val="90000"/>
              </a:lnSpc>
              <a:spcBef>
                <a:spcPts val="750"/>
              </a:spcBef>
              <a:spcAft>
                <a:spcPct val="0"/>
              </a:spcAft>
              <a:buFont typeface="Arial" panose="020B0604020202020204" pitchFamily="34" charset="0"/>
              <a:buNone/>
              <a:defRPr sz="1800">
                <a:ea typeface="Montserrat Hairline" charset="0"/>
                <a:cs typeface="Montserrat Hairline" charset="0"/>
              </a:defRPr>
            </a:lvl1pPr>
            <a:lvl2pPr marL="513737" indent="-170849" defTabSz="685181" fontAlgn="base">
              <a:lnSpc>
                <a:spcPct val="90000"/>
              </a:lnSpc>
              <a:spcBef>
                <a:spcPts val="375"/>
              </a:spcBef>
              <a:spcAft>
                <a:spcPct val="0"/>
              </a:spcAft>
              <a:buFont typeface="Arial" panose="020B0604020202020204" pitchFamily="34" charset="0"/>
              <a:buChar char="•"/>
              <a:defRPr sz="1050">
                <a:latin typeface="Montserrat Hairline" charset="0"/>
                <a:ea typeface="Montserrat Hairline" charset="0"/>
                <a:cs typeface="Montserrat Hairline" charset="0"/>
              </a:defRPr>
            </a:lvl2pPr>
            <a:lvl3pPr marL="856625" indent="-170849" defTabSz="685181" fontAlgn="base">
              <a:lnSpc>
                <a:spcPct val="90000"/>
              </a:lnSpc>
              <a:spcBef>
                <a:spcPts val="375"/>
              </a:spcBef>
              <a:spcAft>
                <a:spcPct val="0"/>
              </a:spcAft>
              <a:buFont typeface="Arial" panose="020B0604020202020204" pitchFamily="34" charset="0"/>
              <a:buChar char="•"/>
              <a:defRPr sz="900">
                <a:latin typeface="Montserrat Hairline" charset="0"/>
                <a:ea typeface="Montserrat Hairline" charset="0"/>
                <a:cs typeface="Montserrat Hairline" charset="0"/>
              </a:defRPr>
            </a:lvl3pPr>
            <a:lvl4pPr marL="1199513" indent="-170849" defTabSz="685181" fontAlgn="base">
              <a:lnSpc>
                <a:spcPct val="90000"/>
              </a:lnSpc>
              <a:spcBef>
                <a:spcPts val="375"/>
              </a:spcBef>
              <a:spcAft>
                <a:spcPct val="0"/>
              </a:spcAft>
              <a:buFont typeface="Arial" panose="020B0604020202020204" pitchFamily="34" charset="0"/>
              <a:buChar char="•"/>
              <a:defRPr sz="750">
                <a:latin typeface="Montserrat Hairline" charset="0"/>
                <a:ea typeface="Montserrat Hairline" charset="0"/>
                <a:cs typeface="Montserrat Hairline" charset="0"/>
              </a:defRPr>
            </a:lvl4pPr>
            <a:lvl5pPr marL="1542401" indent="-170849" defTabSz="685181" fontAlgn="base">
              <a:lnSpc>
                <a:spcPct val="90000"/>
              </a:lnSpc>
              <a:spcBef>
                <a:spcPts val="375"/>
              </a:spcBef>
              <a:spcAft>
                <a:spcPct val="0"/>
              </a:spcAft>
              <a:buFont typeface="Arial" panose="020B0604020202020204" pitchFamily="34" charset="0"/>
              <a:buChar char="•"/>
              <a:defRPr sz="750">
                <a:latin typeface="Montserrat Hairline" charset="0"/>
                <a:ea typeface="Montserrat Hairline" charset="0"/>
                <a:cs typeface="Montserrat Hairline" charset="0"/>
              </a:defRPr>
            </a:lvl5pPr>
            <a:lvl6pPr marL="1885507" indent="-171410" defTabSz="685639">
              <a:lnSpc>
                <a:spcPct val="90000"/>
              </a:lnSpc>
              <a:spcBef>
                <a:spcPts val="375"/>
              </a:spcBef>
              <a:buFont typeface="Arial" panose="020B0604020202020204" pitchFamily="34" charset="0"/>
              <a:buChar char="•"/>
            </a:lvl6pPr>
            <a:lvl7pPr marL="2228327" indent="-171410" defTabSz="685639">
              <a:lnSpc>
                <a:spcPct val="90000"/>
              </a:lnSpc>
              <a:spcBef>
                <a:spcPts val="375"/>
              </a:spcBef>
              <a:buFont typeface="Arial" panose="020B0604020202020204" pitchFamily="34" charset="0"/>
              <a:buChar char="•"/>
            </a:lvl7pPr>
            <a:lvl8pPr marL="2571146" indent="-171410" defTabSz="685639">
              <a:lnSpc>
                <a:spcPct val="90000"/>
              </a:lnSpc>
              <a:spcBef>
                <a:spcPts val="375"/>
              </a:spcBef>
              <a:buFont typeface="Arial" panose="020B0604020202020204" pitchFamily="34" charset="0"/>
              <a:buChar char="•"/>
            </a:lvl8pPr>
            <a:lvl9pPr marL="2913965" indent="-171410" defTabSz="685639">
              <a:lnSpc>
                <a:spcPct val="90000"/>
              </a:lnSpc>
              <a:spcBef>
                <a:spcPts val="375"/>
              </a:spcBef>
              <a:buFont typeface="Arial" panose="020B0604020202020204" pitchFamily="34" charset="0"/>
              <a:buChar char="•"/>
            </a:lvl9pPr>
          </a:lstStyle>
          <a:p>
            <a:r>
              <a:rPr lang="de-DE" dirty="0"/>
              <a:t>ALE AH80 BLUETOOTH HEADSET</a:t>
            </a:r>
            <a:br>
              <a:rPr lang="de-DE" dirty="0"/>
            </a:br>
            <a:r>
              <a:rPr lang="de-DE" sz="1400" dirty="0"/>
              <a:t>ERSTKLASSIGE TONQUALITÄT</a:t>
            </a:r>
            <a:endParaRPr lang="de-DE" dirty="0"/>
          </a:p>
        </p:txBody>
      </p:sp>
      <p:sp>
        <p:nvSpPr>
          <p:cNvPr id="5" name="Rectangle 4">
            <a:extLst>
              <a:ext uri="{FF2B5EF4-FFF2-40B4-BE49-F238E27FC236}">
                <a16:creationId xmlns:a16="http://schemas.microsoft.com/office/drawing/2014/main" id="{A84C83C9-4818-4C9C-BE9A-9D31C120D91A}"/>
              </a:ext>
            </a:extLst>
          </p:cNvPr>
          <p:cNvSpPr/>
          <p:nvPr/>
        </p:nvSpPr>
        <p:spPr>
          <a:xfrm>
            <a:off x="1957062" y="4422675"/>
            <a:ext cx="1505230" cy="34364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Bis zu 45 Stunden Akkulaufzeit</a:t>
            </a:r>
          </a:p>
        </p:txBody>
      </p:sp>
      <p:sp>
        <p:nvSpPr>
          <p:cNvPr id="6" name="Rectangle 5">
            <a:extLst>
              <a:ext uri="{FF2B5EF4-FFF2-40B4-BE49-F238E27FC236}">
                <a16:creationId xmlns:a16="http://schemas.microsoft.com/office/drawing/2014/main" id="{B483CEC2-59EA-427F-B09D-2A941D4D6A5E}"/>
              </a:ext>
            </a:extLst>
          </p:cNvPr>
          <p:cNvSpPr/>
          <p:nvPr/>
        </p:nvSpPr>
        <p:spPr>
          <a:xfrm>
            <a:off x="6702641" y="4422675"/>
            <a:ext cx="2045120" cy="34364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Kabelloses Laden über QI oder USB-C</a:t>
            </a:r>
            <a:endParaRPr lang="de-DE" sz="1200" b="1">
              <a:latin typeface="Trebuchet MS"/>
              <a:cs typeface="Trebuchet MS"/>
            </a:endParaRPr>
          </a:p>
        </p:txBody>
      </p:sp>
      <p:sp>
        <p:nvSpPr>
          <p:cNvPr id="7" name="Rectangle 6">
            <a:extLst>
              <a:ext uri="{FF2B5EF4-FFF2-40B4-BE49-F238E27FC236}">
                <a16:creationId xmlns:a16="http://schemas.microsoft.com/office/drawing/2014/main" id="{DDF445F6-F40F-41B2-A298-83A758207952}"/>
              </a:ext>
            </a:extLst>
          </p:cNvPr>
          <p:cNvSpPr/>
          <p:nvPr/>
        </p:nvSpPr>
        <p:spPr>
          <a:xfrm>
            <a:off x="3613212" y="4422674"/>
            <a:ext cx="2796466" cy="343641"/>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cs typeface="Trebuchet MS"/>
              </a:rPr>
              <a:t>Hervorragende Geräuschunterdrückung </a:t>
            </a:r>
            <a:r>
              <a:rPr lang="de-DE" sz="1000" b="1">
                <a:cs typeface="Trebuchet MS"/>
              </a:rPr>
              <a:t>(ANC &amp; ENC )</a:t>
            </a:r>
          </a:p>
        </p:txBody>
      </p:sp>
      <p:grpSp>
        <p:nvGrpSpPr>
          <p:cNvPr id="8" name="Group 35">
            <a:extLst>
              <a:ext uri="{FF2B5EF4-FFF2-40B4-BE49-F238E27FC236}">
                <a16:creationId xmlns:a16="http://schemas.microsoft.com/office/drawing/2014/main" id="{36327A29-D1CC-4435-965B-6921D6FC6538}"/>
              </a:ext>
            </a:extLst>
          </p:cNvPr>
          <p:cNvGrpSpPr/>
          <p:nvPr/>
        </p:nvGrpSpPr>
        <p:grpSpPr>
          <a:xfrm>
            <a:off x="7930753" y="213657"/>
            <a:ext cx="717947" cy="221456"/>
            <a:chOff x="219075" y="6134100"/>
            <a:chExt cx="957263" cy="295275"/>
          </a:xfrm>
        </p:grpSpPr>
        <p:sp>
          <p:nvSpPr>
            <p:cNvPr id="9" name="Rounded Rectangle 36">
              <a:hlinkClick r:id="rId2"/>
              <a:extLst>
                <a:ext uri="{FF2B5EF4-FFF2-40B4-BE49-F238E27FC236}">
                  <a16:creationId xmlns:a16="http://schemas.microsoft.com/office/drawing/2014/main" id="{87E6A4A4-E11F-4BEA-9DDB-4C2543E0C5AF}"/>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a:solidFill>
                    <a:schemeClr val="bg1"/>
                  </a:solidFill>
                  <a:latin typeface="Trebuchet MS" pitchFamily="34" charset="0"/>
                </a:rPr>
                <a:t>Download</a:t>
              </a:r>
            </a:p>
          </p:txBody>
        </p:sp>
        <p:grpSp>
          <p:nvGrpSpPr>
            <p:cNvPr id="10" name="Group 52">
              <a:extLst>
                <a:ext uri="{FF2B5EF4-FFF2-40B4-BE49-F238E27FC236}">
                  <a16:creationId xmlns:a16="http://schemas.microsoft.com/office/drawing/2014/main" id="{15E749C9-3533-43FB-A514-929A5F3D2C5C}"/>
                </a:ext>
              </a:extLst>
            </p:cNvPr>
            <p:cNvGrpSpPr>
              <a:grpSpLocks noChangeAspect="1"/>
            </p:cNvGrpSpPr>
            <p:nvPr/>
          </p:nvGrpSpPr>
          <p:grpSpPr>
            <a:xfrm>
              <a:off x="285750" y="6206807"/>
              <a:ext cx="140494" cy="148690"/>
              <a:chOff x="4219575" y="5762625"/>
              <a:chExt cx="468000" cy="495300"/>
            </a:xfrm>
          </p:grpSpPr>
          <p:sp>
            <p:nvSpPr>
              <p:cNvPr id="11" name="Down Arrow 38">
                <a:extLst>
                  <a:ext uri="{FF2B5EF4-FFF2-40B4-BE49-F238E27FC236}">
                    <a16:creationId xmlns:a16="http://schemas.microsoft.com/office/drawing/2014/main" id="{2E6D3A48-6BC8-4E2F-8465-5E35A6A33DC2}"/>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12" name="Straight Connector 39">
                <a:extLst>
                  <a:ext uri="{FF2B5EF4-FFF2-40B4-BE49-F238E27FC236}">
                    <a16:creationId xmlns:a16="http://schemas.microsoft.com/office/drawing/2014/main" id="{94BBB795-EC03-450A-BDB1-B1A75C095BAD}"/>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3" name="Rectangle 12">
            <a:extLst>
              <a:ext uri="{FF2B5EF4-FFF2-40B4-BE49-F238E27FC236}">
                <a16:creationId xmlns:a16="http://schemas.microsoft.com/office/drawing/2014/main" id="{9D33CFBE-D51F-4B0C-9503-3414FDF2AECB}"/>
              </a:ext>
            </a:extLst>
          </p:cNvPr>
          <p:cNvSpPr/>
          <p:nvPr/>
        </p:nvSpPr>
        <p:spPr>
          <a:xfrm>
            <a:off x="3360553" y="3065586"/>
            <a:ext cx="1542410" cy="353943"/>
          </a:xfrm>
          <a:prstGeom prst="rect">
            <a:avLst/>
          </a:prstGeom>
        </p:spPr>
        <p:txBody>
          <a:bodyPr wrap="none">
            <a:spAutoFit/>
          </a:bodyPr>
          <a:lstStyle/>
          <a:p>
            <a:pPr algn="ctr"/>
            <a:r>
              <a:rPr lang="de-DE" sz="900" b="1"/>
              <a:t>3MK37008AA</a:t>
            </a:r>
          </a:p>
          <a:p>
            <a:pPr algn="ctr"/>
            <a:r>
              <a:rPr lang="de-DE" sz="800"/>
              <a:t>AH80 BT Headset + BT dongle</a:t>
            </a:r>
            <a:endParaRPr lang="de-DE" sz="800">
              <a:highlight>
                <a:srgbClr val="FFFF00"/>
              </a:highlight>
            </a:endParaRPr>
          </a:p>
        </p:txBody>
      </p:sp>
      <p:sp>
        <p:nvSpPr>
          <p:cNvPr id="14" name="Rectangle 13">
            <a:extLst>
              <a:ext uri="{FF2B5EF4-FFF2-40B4-BE49-F238E27FC236}">
                <a16:creationId xmlns:a16="http://schemas.microsoft.com/office/drawing/2014/main" id="{DD47F344-C986-4A2C-B474-076F787C4615}"/>
              </a:ext>
            </a:extLst>
          </p:cNvPr>
          <p:cNvSpPr/>
          <p:nvPr/>
        </p:nvSpPr>
        <p:spPr>
          <a:xfrm>
            <a:off x="1616787" y="2681300"/>
            <a:ext cx="1508549" cy="523220"/>
          </a:xfrm>
          <a:prstGeom prst="rect">
            <a:avLst/>
          </a:prstGeom>
        </p:spPr>
        <p:txBody>
          <a:bodyPr wrap="square" lIns="137160" tIns="68580" rIns="137160" bIns="68580" anchor="t">
            <a:spAutoFit/>
          </a:bodyPr>
          <a:lstStyle/>
          <a:p>
            <a:pPr lvl="0" algn="ctr" defTabSz="1371531">
              <a:defRPr/>
            </a:pPr>
            <a:r>
              <a:rPr lang="de-DE" altLang="zh-CN" sz="900" b="1">
                <a:solidFill>
                  <a:srgbClr val="6B489D"/>
                </a:solidFill>
                <a:ea typeface="黑体" panose="02010609060101010101" pitchFamily="49" charset="-122"/>
              </a:rPr>
              <a:t>3MK37012AA</a:t>
            </a:r>
          </a:p>
          <a:p>
            <a:pPr lvl="0" algn="ctr" defTabSz="1371531">
              <a:defRPr/>
            </a:pPr>
            <a:r>
              <a:rPr lang="de-DE" altLang="zh-CN" sz="800">
                <a:solidFill>
                  <a:srgbClr val="6B489D"/>
                </a:solidFill>
                <a:ea typeface="黑体" panose="02010609060101010101" pitchFamily="49" charset="-122"/>
              </a:rPr>
              <a:t>Optionales Kabelloses </a:t>
            </a:r>
          </a:p>
          <a:p>
            <a:pPr lvl="0" algn="ctr" defTabSz="1371531">
              <a:defRPr/>
            </a:pPr>
            <a:r>
              <a:rPr lang="de-DE" altLang="zh-CN" sz="800">
                <a:solidFill>
                  <a:srgbClr val="6B489D"/>
                </a:solidFill>
                <a:ea typeface="黑体" panose="02010609060101010101" pitchFamily="49" charset="-122"/>
              </a:rPr>
              <a:t>QI-Ladepad</a:t>
            </a:r>
            <a:endParaRPr lang="de-DE" altLang="zh-CN" sz="800">
              <a:solidFill>
                <a:schemeClr val="tx2"/>
              </a:solidFill>
              <a:latin typeface="Trebuchet MS" pitchFamily="34" charset="0"/>
            </a:endParaRPr>
          </a:p>
        </p:txBody>
      </p:sp>
      <p:pic>
        <p:nvPicPr>
          <p:cNvPr id="15" name="Image 14">
            <a:extLst>
              <a:ext uri="{FF2B5EF4-FFF2-40B4-BE49-F238E27FC236}">
                <a16:creationId xmlns:a16="http://schemas.microsoft.com/office/drawing/2014/main" id="{6C8E13BA-54B1-46BB-9BB4-3CB694D16960}"/>
              </a:ext>
            </a:extLst>
          </p:cNvPr>
          <p:cNvPicPr>
            <a:picLocks noChangeAspect="1"/>
          </p:cNvPicPr>
          <p:nvPr/>
        </p:nvPicPr>
        <p:blipFill>
          <a:blip r:embed="rId3"/>
          <a:stretch>
            <a:fillRect/>
          </a:stretch>
        </p:blipFill>
        <p:spPr>
          <a:xfrm>
            <a:off x="3220489" y="845216"/>
            <a:ext cx="1824524" cy="2240370"/>
          </a:xfrm>
          <a:prstGeom prst="rect">
            <a:avLst/>
          </a:prstGeom>
        </p:spPr>
      </p:pic>
      <p:pic>
        <p:nvPicPr>
          <p:cNvPr id="16" name="Image 15">
            <a:extLst>
              <a:ext uri="{FF2B5EF4-FFF2-40B4-BE49-F238E27FC236}">
                <a16:creationId xmlns:a16="http://schemas.microsoft.com/office/drawing/2014/main" id="{230A8B79-E021-4CCF-A94C-747B9BB02A14}"/>
              </a:ext>
            </a:extLst>
          </p:cNvPr>
          <p:cNvPicPr>
            <a:picLocks noChangeAspect="1"/>
          </p:cNvPicPr>
          <p:nvPr/>
        </p:nvPicPr>
        <p:blipFill>
          <a:blip r:embed="rId4"/>
          <a:stretch>
            <a:fillRect/>
          </a:stretch>
        </p:blipFill>
        <p:spPr>
          <a:xfrm>
            <a:off x="1797047" y="1332717"/>
            <a:ext cx="987096" cy="1352229"/>
          </a:xfrm>
          <a:prstGeom prst="rect">
            <a:avLst/>
          </a:prstGeom>
        </p:spPr>
      </p:pic>
      <p:pic>
        <p:nvPicPr>
          <p:cNvPr id="17" name="Picture 2" descr="https://upload.wikimedia.org/wikipedia/commons/thumb/d/da/Bluetooth.svg/512px-Bluetooth.svg.png">
            <a:extLst>
              <a:ext uri="{FF2B5EF4-FFF2-40B4-BE49-F238E27FC236}">
                <a16:creationId xmlns:a16="http://schemas.microsoft.com/office/drawing/2014/main" id="{B9126384-61A7-490D-9114-C2C4E0F6A0C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42563" y="2654346"/>
            <a:ext cx="126897" cy="193567"/>
          </a:xfrm>
          <a:prstGeom prst="rect">
            <a:avLst/>
          </a:prstGeom>
          <a:noFill/>
        </p:spPr>
      </p:pic>
      <p:sp>
        <p:nvSpPr>
          <p:cNvPr id="18" name="Rectangle 17">
            <a:extLst>
              <a:ext uri="{FF2B5EF4-FFF2-40B4-BE49-F238E27FC236}">
                <a16:creationId xmlns:a16="http://schemas.microsoft.com/office/drawing/2014/main" id="{3F859C2A-4DBA-41B0-8037-672A3EA67652}"/>
              </a:ext>
            </a:extLst>
          </p:cNvPr>
          <p:cNvSpPr/>
          <p:nvPr/>
        </p:nvSpPr>
        <p:spPr>
          <a:xfrm>
            <a:off x="4799571" y="2626486"/>
            <a:ext cx="383438" cy="261610"/>
          </a:xfrm>
          <a:prstGeom prst="rect">
            <a:avLst/>
          </a:prstGeom>
        </p:spPr>
        <p:txBody>
          <a:bodyPr wrap="none">
            <a:spAutoFit/>
          </a:bodyPr>
          <a:lstStyle/>
          <a:p>
            <a:r>
              <a:rPr lang="de-DE" sz="1100">
                <a:solidFill>
                  <a:schemeClr val="tx2">
                    <a:lumMod val="50000"/>
                  </a:schemeClr>
                </a:solidFill>
              </a:rPr>
              <a:t>5.1</a:t>
            </a:r>
          </a:p>
        </p:txBody>
      </p:sp>
    </p:spTree>
    <p:extLst>
      <p:ext uri="{BB962C8B-B14F-4D97-AF65-F5344CB8AC3E}">
        <p14:creationId xmlns:p14="http://schemas.microsoft.com/office/powerpoint/2010/main" val="202222275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95710" y="1084770"/>
            <a:ext cx="3350067" cy="2600712"/>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Bis zu vier anpassbare Firmenansagen</a:t>
            </a:r>
          </a:p>
          <a:p>
            <a:pPr marL="180000" indent="-180975">
              <a:spcBef>
                <a:spcPts val="0"/>
              </a:spcBef>
              <a:buClr>
                <a:srgbClr val="00549F"/>
              </a:buClr>
              <a:buFontTx/>
              <a:buChar char="•"/>
            </a:pPr>
            <a:r>
              <a:rPr lang="de-DE" sz="900" dirty="0">
                <a:solidFill>
                  <a:schemeClr val="tx2"/>
                </a:solidFill>
                <a:latin typeface="Trebuchet MS" pitchFamily="34" charset="0"/>
              </a:rPr>
              <a:t>10-minütige anpassbare Wartemusik</a:t>
            </a:r>
          </a:p>
          <a:p>
            <a:pPr marL="180000" indent="-180975">
              <a:spcBef>
                <a:spcPts val="0"/>
              </a:spcBef>
              <a:buClr>
                <a:srgbClr val="00549F"/>
              </a:buClr>
              <a:buFontTx/>
              <a:buChar char="•"/>
            </a:pPr>
            <a:r>
              <a:rPr lang="de-DE" sz="900" dirty="0">
                <a:solidFill>
                  <a:schemeClr val="tx2"/>
                </a:solidFill>
                <a:latin typeface="Trebuchet MS" pitchFamily="34" charset="0"/>
              </a:rPr>
              <a:t>Vier Systemsprachen</a:t>
            </a: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Vorteile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Erweiterter Empfang</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Informationen rund um die Uhr verfügbar</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Direkter Kontakt zum richtigen Ansprechpartner</a:t>
            </a:r>
          </a:p>
          <a:p>
            <a:pPr eaLnBrk="0" hangingPunct="0">
              <a:spcBef>
                <a:spcPts val="0"/>
              </a:spcBef>
              <a:buClr>
                <a:srgbClr val="00549F"/>
              </a:buClr>
              <a:defRPr/>
            </a:pPr>
            <a:endParaRPr lang="de-DE" sz="1100" b="1" dirty="0">
              <a:latin typeface="Trebuchet MS" pitchFamily="34" charset="0"/>
            </a:endParaRPr>
          </a:p>
          <a:p>
            <a:pPr eaLnBrk="0" hangingPunct="0">
              <a:spcBef>
                <a:spcPts val="0"/>
              </a:spcBef>
              <a:buClr>
                <a:srgbClr val="00549F"/>
              </a:buClr>
              <a:defRPr/>
            </a:pPr>
            <a:r>
              <a:rPr lang="de-DE" sz="1100" b="1" dirty="0">
                <a:latin typeface="Trebuchet MS" pitchFamily="34" charset="0"/>
              </a:rPr>
              <a:t>Optionen</a:t>
            </a:r>
          </a:p>
          <a:p>
            <a:pPr marL="180000" indent="-180975" eaLnBrk="0" hangingPunct="0">
              <a:spcBef>
                <a:spcPts val="0"/>
              </a:spcBef>
              <a:buClr>
                <a:srgbClr val="00549F"/>
              </a:buClr>
              <a:buFontTx/>
              <a:buChar char="•"/>
            </a:pPr>
            <a:r>
              <a:rPr lang="de-DE" sz="900" dirty="0" err="1">
                <a:solidFill>
                  <a:schemeClr val="tx2"/>
                </a:solidFill>
                <a:latin typeface="Trebuchet MS" pitchFamily="34" charset="0"/>
              </a:rPr>
              <a:t>Automated</a:t>
            </a:r>
            <a:r>
              <a:rPr lang="de-DE" sz="900" dirty="0">
                <a:solidFill>
                  <a:schemeClr val="tx2"/>
                </a:solidFill>
                <a:latin typeface="Trebuchet MS" pitchFamily="34" charset="0"/>
              </a:rPr>
              <a:t> </a:t>
            </a:r>
            <a:r>
              <a:rPr lang="de-DE" sz="900" dirty="0" err="1">
                <a:solidFill>
                  <a:schemeClr val="tx2"/>
                </a:solidFill>
                <a:latin typeface="Trebuchet MS" pitchFamily="34" charset="0"/>
              </a:rPr>
              <a:t>Attendant</a:t>
            </a:r>
            <a:r>
              <a:rPr lang="de-DE" sz="900" dirty="0">
                <a:solidFill>
                  <a:schemeClr val="tx2"/>
                </a:solidFill>
                <a:latin typeface="Trebuchet MS" pitchFamily="34" charset="0"/>
              </a:rPr>
              <a:t>: Ein Baum, zwei Ebenen</a:t>
            </a:r>
          </a:p>
          <a:p>
            <a:pPr marL="180000" indent="-180975" eaLnBrk="0" hangingPunct="0">
              <a:spcBef>
                <a:spcPts val="0"/>
              </a:spcBef>
              <a:buClr>
                <a:srgbClr val="00549F"/>
              </a:buClr>
              <a:buFontTx/>
              <a:buChar char="•"/>
            </a:pPr>
            <a:r>
              <a:rPr lang="de-DE" sz="900" dirty="0">
                <a:solidFill>
                  <a:schemeClr val="tx2"/>
                </a:solidFill>
                <a:latin typeface="Trebuchet MS" pitchFamily="34" charset="0"/>
              </a:rPr>
              <a:t>Multiple </a:t>
            </a:r>
            <a:r>
              <a:rPr lang="de-DE" sz="900" dirty="0" err="1">
                <a:solidFill>
                  <a:schemeClr val="tx2"/>
                </a:solidFill>
                <a:latin typeface="Trebuchet MS" pitchFamily="34" charset="0"/>
              </a:rPr>
              <a:t>Automated</a:t>
            </a:r>
            <a:r>
              <a:rPr lang="de-DE" sz="900" dirty="0">
                <a:solidFill>
                  <a:schemeClr val="tx2"/>
                </a:solidFill>
                <a:latin typeface="Trebuchet MS" pitchFamily="34" charset="0"/>
              </a:rPr>
              <a:t> </a:t>
            </a:r>
            <a:r>
              <a:rPr lang="de-DE" sz="900" dirty="0" err="1">
                <a:solidFill>
                  <a:schemeClr val="tx2"/>
                </a:solidFill>
                <a:latin typeface="Trebuchet MS" pitchFamily="34" charset="0"/>
              </a:rPr>
              <a:t>Attendant</a:t>
            </a:r>
            <a:r>
              <a:rPr lang="de-DE" sz="900" dirty="0">
                <a:solidFill>
                  <a:schemeClr val="tx2"/>
                </a:solidFill>
                <a:latin typeface="Trebuchet MS" pitchFamily="34" charset="0"/>
              </a:rPr>
              <a:t>: Bis zu vier Sprachen, bis zu fünf verschiedene Bäume, drei Ebenen mit zehn Auswahlmöglichkeiten pro Baum</a:t>
            </a:r>
          </a:p>
          <a:p>
            <a:pPr marL="180000" indent="-180975" eaLnBrk="0" hangingPunct="0">
              <a:spcBef>
                <a:spcPts val="0"/>
              </a:spcBef>
              <a:buClr>
                <a:srgbClr val="00549F"/>
              </a:buClr>
              <a:buFontTx/>
              <a:buChar char="•"/>
            </a:pPr>
            <a:r>
              <a:rPr lang="de-DE" sz="900" dirty="0">
                <a:solidFill>
                  <a:schemeClr val="tx2"/>
                </a:solidFill>
                <a:latin typeface="Trebuchet MS" pitchFamily="34" charset="0"/>
              </a:rPr>
              <a:t>Multiple Company Welcome</a:t>
            </a:r>
          </a:p>
          <a:p>
            <a:pPr marL="180000" indent="-180975" eaLnBrk="0" hangingPunct="0">
              <a:spcBef>
                <a:spcPts val="0"/>
              </a:spcBef>
              <a:buClr>
                <a:srgbClr val="00549F"/>
              </a:buClr>
              <a:buFontTx/>
              <a:buChar char="•"/>
            </a:pPr>
            <a:r>
              <a:rPr lang="de-DE" sz="900" dirty="0">
                <a:solidFill>
                  <a:schemeClr val="tx2"/>
                </a:solidFill>
                <a:latin typeface="Trebuchet MS" pitchFamily="34" charset="0"/>
              </a:rPr>
              <a:t>Smart Call Routing</a:t>
            </a:r>
          </a:p>
        </p:txBody>
      </p:sp>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63077" y="239995"/>
            <a:ext cx="4394200" cy="352425"/>
          </a:xfrm>
        </p:spPr>
        <p:txBody>
          <a:bodyPr/>
          <a:lstStyle/>
          <a:p>
            <a:pPr>
              <a:buFont typeface="Arial" panose="020B0604020202020204" pitchFamily="34" charset="0"/>
              <a:buNone/>
            </a:pPr>
            <a:r>
              <a:rPr lang="de-DE" sz="2000" dirty="0" err="1">
                <a:latin typeface="+mj-lt"/>
              </a:rPr>
              <a:t>BEGRÜßUNGSANSAGEN</a:t>
            </a:r>
            <a:endParaRPr lang="de-DE" sz="2000" dirty="0">
              <a:latin typeface="+mj-lt"/>
            </a:endParaRPr>
          </a:p>
        </p:txBody>
      </p:sp>
      <p:sp>
        <p:nvSpPr>
          <p:cNvPr id="39" name="Rectangle 38"/>
          <p:cNvSpPr/>
          <p:nvPr/>
        </p:nvSpPr>
        <p:spPr>
          <a:xfrm>
            <a:off x="1863077"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Integrierter Dienst</a:t>
            </a:r>
          </a:p>
        </p:txBody>
      </p:sp>
      <p:sp>
        <p:nvSpPr>
          <p:cNvPr id="40" name="Rectangle 39"/>
          <p:cNvSpPr/>
          <p:nvPr/>
        </p:nvSpPr>
        <p:spPr>
          <a:xfrm>
            <a:off x="6777976"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4 Sprachen</a:t>
            </a:r>
          </a:p>
        </p:txBody>
      </p:sp>
      <p:sp>
        <p:nvSpPr>
          <p:cNvPr id="41" name="Rectangle 40"/>
          <p:cNvSpPr/>
          <p:nvPr/>
        </p:nvSpPr>
        <p:spPr>
          <a:xfrm>
            <a:off x="4320526"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Anpassbare Wartemusik</a:t>
            </a:r>
          </a:p>
        </p:txBody>
      </p:sp>
      <p:grpSp>
        <p:nvGrpSpPr>
          <p:cNvPr id="2" name="Groupe 1"/>
          <p:cNvGrpSpPr/>
          <p:nvPr/>
        </p:nvGrpSpPr>
        <p:grpSpPr>
          <a:xfrm>
            <a:off x="3938444" y="970390"/>
            <a:ext cx="1743305" cy="681407"/>
            <a:chOff x="3310477" y="1084770"/>
            <a:chExt cx="1743305" cy="681407"/>
          </a:xfrm>
        </p:grpSpPr>
        <p:sp>
          <p:nvSpPr>
            <p:cNvPr id="29" name="Rectangle 20"/>
            <p:cNvSpPr/>
            <p:nvPr/>
          </p:nvSpPr>
          <p:spPr>
            <a:xfrm>
              <a:off x="3310477" y="1084770"/>
              <a:ext cx="1481999" cy="673230"/>
            </a:xfrm>
            <a:prstGeom prst="wedgeRectCallout">
              <a:avLst>
                <a:gd name="adj1" fmla="val -36874"/>
                <a:gd name="adj2" fmla="val 69257"/>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Trebuchet MS" pitchFamily="34" charset="0"/>
              </a:endParaRPr>
            </a:p>
          </p:txBody>
        </p:sp>
        <p:sp>
          <p:nvSpPr>
            <p:cNvPr id="32" name="TextBox 224"/>
            <p:cNvSpPr txBox="1">
              <a:spLocks noChangeArrowheads="1"/>
            </p:cNvSpPr>
            <p:nvPr/>
          </p:nvSpPr>
          <p:spPr bwMode="auto">
            <a:xfrm>
              <a:off x="3352040" y="1166013"/>
              <a:ext cx="1701742" cy="600164"/>
            </a:xfrm>
            <a:prstGeom prst="rect">
              <a:avLst/>
            </a:prstGeom>
            <a:noFill/>
            <a:ln w="9525">
              <a:noFill/>
              <a:miter lim="800000"/>
              <a:headEnd/>
              <a:tailEnd/>
            </a:ln>
          </p:spPr>
          <p:txBody>
            <a:bodyPr wrap="square">
              <a:spAutoFit/>
            </a:bodyPr>
            <a:lstStyle/>
            <a:p>
              <a:r>
                <a:rPr lang="de-DE" sz="1100" b="1" dirty="0">
                  <a:latin typeface="Segoe Print" pitchFamily="2" charset="0"/>
                </a:rPr>
                <a:t>Willkommen bei…</a:t>
              </a:r>
            </a:p>
            <a:p>
              <a:r>
                <a:rPr lang="de-DE" sz="1100" b="1" dirty="0">
                  <a:latin typeface="Segoe Print" pitchFamily="2" charset="0"/>
                </a:rPr>
                <a:t>Drücken Sie die 1 für ..</a:t>
              </a:r>
            </a:p>
          </p:txBody>
        </p:sp>
      </p:grpSp>
      <p:pic>
        <p:nvPicPr>
          <p:cNvPr id="14" name="Picture 13">
            <a:extLst>
              <a:ext uri="{FF2B5EF4-FFF2-40B4-BE49-F238E27FC236}">
                <a16:creationId xmlns:a16="http://schemas.microsoft.com/office/drawing/2014/main" id="{F1AC409A-5789-4DDF-9368-95713D3C0FB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31732" y="1277864"/>
            <a:ext cx="2502173" cy="2712206"/>
          </a:xfrm>
          <a:prstGeom prst="rect">
            <a:avLst/>
          </a:prstGeom>
        </p:spPr>
      </p:pic>
    </p:spTree>
    <p:extLst>
      <p:ext uri="{BB962C8B-B14F-4D97-AF65-F5344CB8AC3E}">
        <p14:creationId xmlns:p14="http://schemas.microsoft.com/office/powerpoint/2010/main" val="206780450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8974" y="3315092"/>
            <a:ext cx="7158527" cy="762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Voicemail: zwei Ports und 60 Min. Persönliche Nachrichtenansage. LED am Telefon plus externe Benachrichtigung. Weiterleitung an Voicemail. Passwortschutz. Fernabfrage. Voicemail auf analogen und schnurlosen Nebenstellen verfügbar. Unified Messaging (Voicemail als E-Mail). 4 / 30 / 200 Stunden Speicherplatz. Bis zu 8 Ports. Online-Aufzeichnung (auf Anfrage / oder automatisch). Verteilerlisten. Fernanpassung. </a:t>
            </a:r>
            <a:endParaRPr lang="de-DE" sz="1000" dirty="0">
              <a:solidFill>
                <a:schemeClr val="tx2"/>
              </a:solidFill>
              <a:latin typeface="Trebuchet MS" pitchFamily="34" charset="0"/>
            </a:endParaRPr>
          </a:p>
        </p:txBody>
      </p:sp>
      <p:sp>
        <p:nvSpPr>
          <p:cNvPr id="6" name="Rectangle 5"/>
          <p:cNvSpPr/>
          <p:nvPr/>
        </p:nvSpPr>
        <p:spPr>
          <a:xfrm>
            <a:off x="5491219" y="893505"/>
            <a:ext cx="3302496" cy="2400657"/>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Eine einzige Voicemail für alle Standorte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Visuelle Benachrichtigung (LED am Telefon)</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Schnelle Voicemail-Abfrage (Mailbox-Taste) mit intuitiven Kontextmenüs und Sprachführung</a:t>
            </a:r>
          </a:p>
          <a:p>
            <a:pPr>
              <a:spcBef>
                <a:spcPts val="0"/>
              </a:spcBef>
              <a:buClr>
                <a:srgbClr val="00549F"/>
              </a:buClr>
            </a:pPr>
            <a:r>
              <a:rPr lang="de-DE" sz="1100" b="1" dirty="0">
                <a:latin typeface="Trebuchet MS" pitchFamily="34" charset="0"/>
              </a:rPr>
              <a:t>Vorteile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Alle Anrufe erhalten eine Antwort mit professioneller Begrüßung </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Einfache Installation und Aufrüstung: Keine zusätzliche Hardware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Großer Funktionsumfang für alle Mitarbeiterbedürfnisse</a:t>
            </a:r>
          </a:p>
          <a:p>
            <a:pPr eaLnBrk="0" hangingPunct="0">
              <a:spcBef>
                <a:spcPts val="0"/>
              </a:spcBef>
              <a:buClr>
                <a:srgbClr val="00549F"/>
              </a:buClr>
              <a:defRPr/>
            </a:pPr>
            <a:r>
              <a:rPr lang="de-DE" sz="1100" b="1" dirty="0">
                <a:latin typeface="Trebuchet MS" pitchFamily="34" charset="0"/>
              </a:rPr>
              <a:t>Optionen</a:t>
            </a:r>
          </a:p>
          <a:p>
            <a:pPr marL="180000" indent="-180975" eaLnBrk="0" hangingPunct="0">
              <a:spcBef>
                <a:spcPts val="0"/>
              </a:spcBef>
              <a:buClr>
                <a:srgbClr val="00549F"/>
              </a:buClr>
              <a:buFontTx/>
              <a:buChar char="•"/>
            </a:pPr>
            <a:r>
              <a:rPr lang="en-US" sz="900" dirty="0">
                <a:solidFill>
                  <a:schemeClr val="tx2"/>
                </a:solidFill>
                <a:latin typeface="Trebuchet MS" pitchFamily="34" charset="0"/>
              </a:rPr>
              <a:t>3EH03529AA </a:t>
            </a:r>
            <a:r>
              <a:rPr lang="de-DE" sz="900" dirty="0">
                <a:solidFill>
                  <a:schemeClr val="tx2"/>
                </a:solidFill>
                <a:latin typeface="Trebuchet MS" pitchFamily="34" charset="0"/>
              </a:rPr>
              <a:t>4 Stunden</a:t>
            </a:r>
          </a:p>
          <a:p>
            <a:pPr marL="180000" indent="-180975" eaLnBrk="0" hangingPunct="0">
              <a:spcBef>
                <a:spcPts val="0"/>
              </a:spcBef>
              <a:buClr>
                <a:srgbClr val="00549F"/>
              </a:buClr>
              <a:buFontTx/>
              <a:buChar char="•"/>
            </a:pPr>
            <a:r>
              <a:rPr lang="en-US" sz="900" dirty="0">
                <a:solidFill>
                  <a:schemeClr val="tx2"/>
                </a:solidFill>
                <a:latin typeface="Trebuchet MS" pitchFamily="34" charset="0"/>
              </a:rPr>
              <a:t>3EH03530AA </a:t>
            </a:r>
            <a:r>
              <a:rPr lang="de-DE" sz="900" dirty="0">
                <a:solidFill>
                  <a:schemeClr val="tx2"/>
                </a:solidFill>
                <a:latin typeface="Trebuchet MS" pitchFamily="34" charset="0"/>
              </a:rPr>
              <a:t>30 Stunden</a:t>
            </a:r>
          </a:p>
          <a:p>
            <a:pPr marL="180000" indent="-180975" eaLnBrk="0" hangingPunct="0">
              <a:spcBef>
                <a:spcPts val="0"/>
              </a:spcBef>
              <a:buClr>
                <a:srgbClr val="00549F"/>
              </a:buClr>
              <a:buFontTx/>
              <a:buChar char="•"/>
            </a:pPr>
            <a:r>
              <a:rPr lang="en-US" sz="900" dirty="0">
                <a:solidFill>
                  <a:schemeClr val="tx2"/>
                </a:solidFill>
                <a:latin typeface="Trebuchet MS" pitchFamily="34" charset="0"/>
              </a:rPr>
              <a:t>3EH03531AA </a:t>
            </a:r>
            <a:r>
              <a:rPr lang="de-DE" sz="900" dirty="0">
                <a:solidFill>
                  <a:schemeClr val="tx2"/>
                </a:solidFill>
                <a:latin typeface="Trebuchet MS" pitchFamily="34" charset="0"/>
              </a:rPr>
              <a:t>200 Stunden</a:t>
            </a:r>
          </a:p>
          <a:p>
            <a:pPr marL="180000" indent="-180975" eaLnBrk="0" hangingPunct="0">
              <a:spcBef>
                <a:spcPts val="0"/>
              </a:spcBef>
              <a:buClr>
                <a:srgbClr val="00549F"/>
              </a:buClr>
              <a:buFontTx/>
              <a:buChar char="•"/>
            </a:pPr>
            <a:r>
              <a:rPr lang="en-US" sz="900" dirty="0">
                <a:solidFill>
                  <a:schemeClr val="tx2"/>
                </a:solidFill>
                <a:latin typeface="Trebuchet MS" pitchFamily="34" charset="0"/>
              </a:rPr>
              <a:t>3EH03532AA </a:t>
            </a:r>
            <a:r>
              <a:rPr lang="de-DE" sz="900" dirty="0">
                <a:solidFill>
                  <a:schemeClr val="tx2"/>
                </a:solidFill>
                <a:latin typeface="Trebuchet MS" pitchFamily="34" charset="0"/>
              </a:rPr>
              <a:t>2 zusätzliche Ports</a:t>
            </a:r>
          </a:p>
        </p:txBody>
      </p:sp>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779421" y="174626"/>
            <a:ext cx="4527550" cy="517525"/>
          </a:xfrm>
        </p:spPr>
        <p:txBody>
          <a:bodyPr/>
          <a:lstStyle/>
          <a:p>
            <a:pPr>
              <a:buFont typeface="Arial" panose="020B0604020202020204" pitchFamily="34" charset="0"/>
              <a:buNone/>
            </a:pPr>
            <a:r>
              <a:rPr lang="de-DE" sz="2000" dirty="0">
                <a:latin typeface="+mj-lt"/>
              </a:rPr>
              <a:t>INTEGRIERTE VOICEMAIL </a:t>
            </a:r>
            <a:br>
              <a:rPr lang="de-DE" sz="2000" dirty="0">
                <a:latin typeface="+mj-lt"/>
              </a:rPr>
            </a:br>
            <a:r>
              <a:rPr lang="de-DE" sz="1400" dirty="0">
                <a:latin typeface="+mj-lt"/>
              </a:rPr>
              <a:t>JEDER ANRUF WIRD BEANTWORTET</a:t>
            </a:r>
            <a:endParaRPr lang="de-DE" sz="2000" dirty="0">
              <a:latin typeface="+mj-lt"/>
            </a:endParaRPr>
          </a:p>
        </p:txBody>
      </p:sp>
      <p:sp>
        <p:nvSpPr>
          <p:cNvPr id="39" name="Rectangle 38"/>
          <p:cNvSpPr/>
          <p:nvPr/>
        </p:nvSpPr>
        <p:spPr>
          <a:xfrm>
            <a:off x="1891652"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Integrierte Lösung</a:t>
            </a:r>
          </a:p>
        </p:txBody>
      </p:sp>
      <p:sp>
        <p:nvSpPr>
          <p:cNvPr id="40" name="Rectangle 39"/>
          <p:cNvSpPr/>
          <p:nvPr/>
        </p:nvSpPr>
        <p:spPr>
          <a:xfrm>
            <a:off x="6787501"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Kein Anruf geht verloren</a:t>
            </a:r>
          </a:p>
        </p:txBody>
      </p:sp>
      <p:sp>
        <p:nvSpPr>
          <p:cNvPr id="41" name="Rectangle 40"/>
          <p:cNvSpPr/>
          <p:nvPr/>
        </p:nvSpPr>
        <p:spPr>
          <a:xfrm>
            <a:off x="4339576" y="4267296"/>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Professionelle und persönliche Begrüßung</a:t>
            </a:r>
          </a:p>
        </p:txBody>
      </p:sp>
      <p:pic>
        <p:nvPicPr>
          <p:cNvPr id="21" name="Picture 20">
            <a:extLst>
              <a:ext uri="{FF2B5EF4-FFF2-40B4-BE49-F238E27FC236}">
                <a16:creationId xmlns:a16="http://schemas.microsoft.com/office/drawing/2014/main" id="{B4282BB3-FEE5-495A-AA1A-3842D4CC5E9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79421" y="689717"/>
            <a:ext cx="2443624" cy="2883332"/>
          </a:xfrm>
          <a:prstGeom prst="rect">
            <a:avLst/>
          </a:prstGeom>
        </p:spPr>
      </p:pic>
      <p:pic>
        <p:nvPicPr>
          <p:cNvPr id="22" name="Picture 21">
            <a:extLst>
              <a:ext uri="{FF2B5EF4-FFF2-40B4-BE49-F238E27FC236}">
                <a16:creationId xmlns:a16="http://schemas.microsoft.com/office/drawing/2014/main" id="{204E7345-00DD-4BB1-95A1-A34BF4450F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23045" y="1111975"/>
            <a:ext cx="942641" cy="861449"/>
          </a:xfrm>
          <a:prstGeom prst="ellipse">
            <a:avLst/>
          </a:prstGeom>
        </p:spPr>
      </p:pic>
      <p:cxnSp>
        <p:nvCxnSpPr>
          <p:cNvPr id="23" name="Straight Connector 22">
            <a:extLst>
              <a:ext uri="{FF2B5EF4-FFF2-40B4-BE49-F238E27FC236}">
                <a16:creationId xmlns:a16="http://schemas.microsoft.com/office/drawing/2014/main" id="{C0EF0D79-ACD6-4E91-B353-5342EC9A34EB}"/>
              </a:ext>
            </a:extLst>
          </p:cNvPr>
          <p:cNvCxnSpPr>
            <a:endCxn id="22" idx="3"/>
          </p:cNvCxnSpPr>
          <p:nvPr/>
        </p:nvCxnSpPr>
        <p:spPr>
          <a:xfrm flipV="1">
            <a:off x="3822327" y="1847268"/>
            <a:ext cx="538765" cy="20950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C22710D1-5F89-494D-AD65-91314CF4D02D}"/>
              </a:ext>
            </a:extLst>
          </p:cNvPr>
          <p:cNvSpPr/>
          <p:nvPr/>
        </p:nvSpPr>
        <p:spPr>
          <a:xfrm>
            <a:off x="4367188" y="1305828"/>
            <a:ext cx="679606" cy="396356"/>
          </a:xfrm>
          <a:prstGeom prst="roundRect">
            <a:avLst/>
          </a:prstGeom>
          <a:solidFill>
            <a:srgbClr val="FF0000">
              <a:alpha val="12941"/>
            </a:srgbClr>
          </a:solidFill>
          <a:ln>
            <a:no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7656309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69310" y="3491451"/>
            <a:ext cx="7187716" cy="628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High-End Telefon. Interne und externe Anrufüberwachung. Acht Vermittlungsgruppen. Acht Vermittlungsstellen in einer Gruppe. Interne oder externe Weiterleitung.</a:t>
            </a:r>
          </a:p>
          <a:p>
            <a:endParaRPr lang="de-DE" sz="1000" dirty="0">
              <a:solidFill>
                <a:schemeClr val="tx1"/>
              </a:solidFill>
              <a:latin typeface="Trebuchet MS" pitchFamily="34" charset="0"/>
            </a:endParaRPr>
          </a:p>
        </p:txBody>
      </p:sp>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63077" y="197495"/>
            <a:ext cx="6502400" cy="549275"/>
          </a:xfrm>
        </p:spPr>
        <p:txBody>
          <a:bodyPr/>
          <a:lstStyle/>
          <a:p>
            <a:pPr>
              <a:buFont typeface="Arial" panose="020B0604020202020204" pitchFamily="34" charset="0"/>
              <a:buNone/>
            </a:pPr>
            <a:r>
              <a:rPr lang="de-DE" sz="2000" dirty="0">
                <a:latin typeface="+mj-lt"/>
              </a:rPr>
              <a:t>TELEFONVERMITTLUNGSKONSOLE</a:t>
            </a:r>
            <a:br>
              <a:rPr lang="de-DE" sz="2000" dirty="0">
                <a:latin typeface="+mj-lt"/>
              </a:rPr>
            </a:br>
            <a:r>
              <a:rPr lang="de-DE" sz="1400" dirty="0">
                <a:latin typeface="+mj-lt"/>
              </a:rPr>
              <a:t>PERSONALISIERTE, PROFESSIONELLE ANTWORT. INTEGRIERTE ANWENDUNG.</a:t>
            </a:r>
            <a:endParaRPr lang="de-DE" sz="2000" dirty="0">
              <a:latin typeface="+mj-lt"/>
            </a:endParaRPr>
          </a:p>
        </p:txBody>
      </p:sp>
      <p:sp>
        <p:nvSpPr>
          <p:cNvPr id="39" name="Rectangle 38"/>
          <p:cNvSpPr/>
          <p:nvPr/>
        </p:nvSpPr>
        <p:spPr>
          <a:xfrm>
            <a:off x="1863077"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Persönliche Begrüßung</a:t>
            </a:r>
          </a:p>
        </p:txBody>
      </p:sp>
      <p:sp>
        <p:nvSpPr>
          <p:cNvPr id="40" name="Rectangle 39"/>
          <p:cNvSpPr/>
          <p:nvPr/>
        </p:nvSpPr>
        <p:spPr>
          <a:xfrm>
            <a:off x="6797026"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Kontext-Menüs</a:t>
            </a:r>
          </a:p>
        </p:txBody>
      </p:sp>
      <p:sp>
        <p:nvSpPr>
          <p:cNvPr id="41" name="Rectangle 40"/>
          <p:cNvSpPr/>
          <p:nvPr/>
        </p:nvSpPr>
        <p:spPr>
          <a:xfrm>
            <a:off x="4330051"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Vermittlungsgruppen</a:t>
            </a:r>
          </a:p>
        </p:txBody>
      </p:sp>
      <p:pic>
        <p:nvPicPr>
          <p:cNvPr id="16" name="Image 15">
            <a:extLst>
              <a:ext uri="{FF2B5EF4-FFF2-40B4-BE49-F238E27FC236}">
                <a16:creationId xmlns:a16="http://schemas.microsoft.com/office/drawing/2014/main" id="{00D52D00-D995-4E53-B97E-FC2D6FF0F5B4}"/>
              </a:ext>
            </a:extLst>
          </p:cNvPr>
          <p:cNvPicPr>
            <a:picLocks noChangeAspect="1"/>
          </p:cNvPicPr>
          <p:nvPr/>
        </p:nvPicPr>
        <p:blipFill>
          <a:blip r:embed="rId2"/>
          <a:stretch>
            <a:fillRect/>
          </a:stretch>
        </p:blipFill>
        <p:spPr>
          <a:xfrm>
            <a:off x="1838450" y="711931"/>
            <a:ext cx="4008120" cy="2667000"/>
          </a:xfrm>
          <a:prstGeom prst="rect">
            <a:avLst/>
          </a:prstGeom>
        </p:spPr>
      </p:pic>
      <p:pic>
        <p:nvPicPr>
          <p:cNvPr id="17" name="Picture 2" descr="D:\Users\cjapiot\Pictures\MARKETING PHOTOS\Portraits\Opératrice.jpg">
            <a:extLst>
              <a:ext uri="{FF2B5EF4-FFF2-40B4-BE49-F238E27FC236}">
                <a16:creationId xmlns:a16="http://schemas.microsoft.com/office/drawing/2014/main" id="{9314F9D6-C0F0-445B-884B-2E454729D0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87199" y="1166627"/>
            <a:ext cx="802575" cy="807245"/>
          </a:xfrm>
          <a:prstGeom prst="ellipse">
            <a:avLst/>
          </a:prstGeom>
          <a:noFill/>
        </p:spPr>
      </p:pic>
      <p:pic>
        <p:nvPicPr>
          <p:cNvPr id="18" name="Picture 30">
            <a:extLst>
              <a:ext uri="{FF2B5EF4-FFF2-40B4-BE49-F238E27FC236}">
                <a16:creationId xmlns:a16="http://schemas.microsoft.com/office/drawing/2014/main" id="{CDD0FCC5-C1CC-4D54-9E25-7B3CF7DCDA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1905" y="2009815"/>
            <a:ext cx="582920" cy="867282"/>
          </a:xfrm>
          <a:prstGeom prst="rect">
            <a:avLst/>
          </a:prstGeom>
          <a:ln>
            <a:solidFill>
              <a:schemeClr val="bg1">
                <a:lumMod val="75000"/>
              </a:schemeClr>
            </a:solidFill>
          </a:ln>
        </p:spPr>
      </p:pic>
      <p:sp>
        <p:nvSpPr>
          <p:cNvPr id="19" name="ZoneTexte 18">
            <a:extLst>
              <a:ext uri="{FF2B5EF4-FFF2-40B4-BE49-F238E27FC236}">
                <a16:creationId xmlns:a16="http://schemas.microsoft.com/office/drawing/2014/main" id="{D33DF68B-7FB6-43C5-9F6F-E84DEF90EC66}"/>
              </a:ext>
            </a:extLst>
          </p:cNvPr>
          <p:cNvSpPr txBox="1"/>
          <p:nvPr/>
        </p:nvSpPr>
        <p:spPr>
          <a:xfrm>
            <a:off x="4782378" y="2849072"/>
            <a:ext cx="877163" cy="338554"/>
          </a:xfrm>
          <a:prstGeom prst="rect">
            <a:avLst/>
          </a:prstGeom>
          <a:noFill/>
        </p:spPr>
        <p:txBody>
          <a:bodyPr wrap="none" rtlCol="0">
            <a:spAutoFit/>
          </a:bodyPr>
          <a:lstStyle/>
          <a:p>
            <a:pPr algn="ctr"/>
            <a:r>
              <a:rPr lang="de-DE" sz="800" dirty="0">
                <a:solidFill>
                  <a:schemeClr val="accent1"/>
                </a:solidFill>
                <a:latin typeface="Trebuchet MS" pitchFamily="34" charset="0"/>
              </a:rPr>
              <a:t>ALE-120</a:t>
            </a:r>
          </a:p>
          <a:p>
            <a:pPr algn="ctr"/>
            <a:r>
              <a:rPr lang="de-DE" sz="800" dirty="0">
                <a:solidFill>
                  <a:schemeClr val="accent1"/>
                </a:solidFill>
                <a:latin typeface="Trebuchet MS" pitchFamily="34" charset="0"/>
              </a:rPr>
              <a:t>Zusatzmodulen</a:t>
            </a:r>
            <a:endParaRPr lang="fr-FR" sz="800" dirty="0">
              <a:solidFill>
                <a:schemeClr val="accent1"/>
              </a:solidFill>
            </a:endParaRPr>
          </a:p>
        </p:txBody>
      </p:sp>
      <p:sp>
        <p:nvSpPr>
          <p:cNvPr id="6" name="Rectangle 5"/>
          <p:cNvSpPr/>
          <p:nvPr/>
        </p:nvSpPr>
        <p:spPr>
          <a:xfrm>
            <a:off x="5736492" y="1281724"/>
            <a:ext cx="3220534" cy="1431161"/>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Gegenseitige Unterstützung von Empfangsmitarbeitern</a:t>
            </a:r>
          </a:p>
          <a:p>
            <a:pPr marL="180000" indent="-180975">
              <a:spcBef>
                <a:spcPts val="0"/>
              </a:spcBef>
              <a:buClr>
                <a:srgbClr val="00549F"/>
              </a:buClr>
              <a:buFontTx/>
              <a:buChar char="•"/>
            </a:pPr>
            <a:r>
              <a:rPr lang="de-DE" sz="900" dirty="0">
                <a:solidFill>
                  <a:schemeClr val="tx2"/>
                </a:solidFill>
                <a:latin typeface="Trebuchet MS" pitchFamily="34" charset="0"/>
              </a:rPr>
              <a:t>Intuitive Navigation</a:t>
            </a:r>
          </a:p>
          <a:p>
            <a:pPr marL="180000" indent="-180975">
              <a:spcBef>
                <a:spcPts val="0"/>
              </a:spcBef>
              <a:buClr>
                <a:srgbClr val="00549F"/>
              </a:buClr>
              <a:buFontTx/>
              <a:buChar char="•"/>
            </a:pPr>
            <a:r>
              <a:rPr lang="de-DE" sz="900" dirty="0">
                <a:solidFill>
                  <a:schemeClr val="tx2"/>
                </a:solidFill>
                <a:latin typeface="Trebuchet MS" pitchFamily="34" charset="0"/>
              </a:rPr>
              <a:t>Überwachung von Nebenstellen mit Zusatzmodulen</a:t>
            </a: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Vorteile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Professionelle Begrü</a:t>
            </a:r>
            <a:r>
              <a:rPr lang="de-DE" sz="900" dirty="0">
                <a:solidFill>
                  <a:schemeClr val="tx2"/>
                </a:solidFill>
                <a:latin typeface="Trebuchet MS"/>
                <a:cs typeface="Trebuchet MS"/>
              </a:rPr>
              <a:t>ßung</a:t>
            </a:r>
            <a:endParaRPr lang="de-DE" sz="900" dirty="0">
              <a:solidFill>
                <a:schemeClr val="tx2"/>
              </a:solidFill>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Verständlich und leicht zu verwalten</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Ergonomisch optimiert</a:t>
            </a:r>
          </a:p>
        </p:txBody>
      </p:sp>
    </p:spTree>
    <p:extLst>
      <p:ext uri="{BB962C8B-B14F-4D97-AF65-F5344CB8AC3E}">
        <p14:creationId xmlns:p14="http://schemas.microsoft.com/office/powerpoint/2010/main" val="314049381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08640" y="3376429"/>
            <a:ext cx="7138862" cy="691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Gleichzeitige Verwaltung von bis zu 15 eingehenden Anrufen. Weiterleitung mit einem Mausklick. Textnachrichten. Umleitung/Weiterleitung an Voicemail. Popup-Fenster mit Kontaktkarte. Standortübergreifende Überwachung und Verwaltung (Vermittlung). Zentrales Telefonbuch für bis zu 10 Standorte. Headset.</a:t>
            </a:r>
          </a:p>
        </p:txBody>
      </p:sp>
      <p:sp>
        <p:nvSpPr>
          <p:cNvPr id="6" name="Rectangle 5"/>
          <p:cNvSpPr/>
          <p:nvPr/>
        </p:nvSpPr>
        <p:spPr>
          <a:xfrm>
            <a:off x="5197231" y="1258536"/>
            <a:ext cx="3837354" cy="1708160"/>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eaLnBrk="0" hangingPunct="0">
              <a:spcBef>
                <a:spcPts val="0"/>
              </a:spcBef>
              <a:buClr>
                <a:srgbClr val="00549F"/>
              </a:buClr>
              <a:buSzPct val="100000"/>
              <a:buFontTx/>
              <a:buChar char="•"/>
              <a:defRPr/>
            </a:pPr>
            <a:r>
              <a:rPr lang="de-DE" sz="900" dirty="0">
                <a:solidFill>
                  <a:schemeClr val="tx2"/>
                </a:solidFill>
                <a:latin typeface="Trebuchet MS" pitchFamily="34" charset="0"/>
              </a:rPr>
              <a:t>Gleichzeitige Verwaltung von </a:t>
            </a:r>
            <a:br>
              <a:rPr lang="de-DE" sz="900" dirty="0">
                <a:solidFill>
                  <a:schemeClr val="tx2"/>
                </a:solidFill>
                <a:latin typeface="Trebuchet MS" pitchFamily="34" charset="0"/>
              </a:rPr>
            </a:br>
            <a:r>
              <a:rPr lang="de-DE" sz="900" dirty="0">
                <a:solidFill>
                  <a:schemeClr val="tx2"/>
                </a:solidFill>
                <a:latin typeface="Trebuchet MS" pitchFamily="34" charset="0"/>
              </a:rPr>
              <a:t>bis zu 15 eingehenden Anrufen</a:t>
            </a:r>
          </a:p>
          <a:p>
            <a:pPr marL="180000" indent="-180975" eaLnBrk="0" hangingPunct="0">
              <a:spcBef>
                <a:spcPts val="0"/>
              </a:spcBef>
              <a:buClr>
                <a:srgbClr val="00549F"/>
              </a:buClr>
              <a:buSzPct val="100000"/>
              <a:buFontTx/>
              <a:buChar char="•"/>
              <a:defRPr/>
            </a:pPr>
            <a:r>
              <a:rPr lang="de-DE" sz="900" dirty="0">
                <a:solidFill>
                  <a:schemeClr val="tx2"/>
                </a:solidFill>
                <a:latin typeface="Trebuchet MS" pitchFamily="34" charset="0"/>
              </a:rPr>
              <a:t>Weiterleitung mit einem Mausklick</a:t>
            </a:r>
          </a:p>
          <a:p>
            <a:pPr marL="180000" indent="-180975" eaLnBrk="0" hangingPunct="0">
              <a:spcBef>
                <a:spcPts val="0"/>
              </a:spcBef>
              <a:buClr>
                <a:srgbClr val="00549F"/>
              </a:buClr>
              <a:buSzPct val="100000"/>
              <a:buFontTx/>
              <a:buChar char="•"/>
              <a:defRPr/>
            </a:pPr>
            <a:r>
              <a:rPr lang="de-DE" sz="900" dirty="0">
                <a:solidFill>
                  <a:schemeClr val="tx2"/>
                </a:solidFill>
                <a:latin typeface="Trebuchet MS" pitchFamily="34" charset="0"/>
              </a:rPr>
              <a:t>Standortübergreifende Überwachung und Verwaltung (Vermittlung)</a:t>
            </a:r>
          </a:p>
          <a:p>
            <a:pPr marL="180000" indent="-180975" eaLnBrk="0" hangingPunct="0">
              <a:spcBef>
                <a:spcPts val="0"/>
              </a:spcBef>
              <a:buClr>
                <a:srgbClr val="00549F"/>
              </a:buClr>
              <a:buSzPct val="100000"/>
              <a:buFontTx/>
              <a:buChar char="•"/>
              <a:defRPr/>
            </a:pPr>
            <a:r>
              <a:rPr lang="de-DE" sz="900" dirty="0">
                <a:solidFill>
                  <a:schemeClr val="tx2"/>
                </a:solidFill>
                <a:latin typeface="Trebuchet MS" pitchFamily="34" charset="0"/>
              </a:rPr>
              <a:t>Telefonbegleiter und IP-Version </a:t>
            </a:r>
            <a:r>
              <a:rPr lang="de-DE" sz="900" baseline="30000" dirty="0">
                <a:solidFill>
                  <a:schemeClr val="tx2"/>
                </a:solidFill>
                <a:latin typeface="Trebuchet MS" pitchFamily="34" charset="0"/>
              </a:rPr>
              <a:t>(1)</a:t>
            </a:r>
          </a:p>
          <a:p>
            <a:pPr eaLnBrk="0" hangingPunct="0">
              <a:spcBef>
                <a:spcPts val="0"/>
              </a:spcBef>
              <a:buClr>
                <a:srgbClr val="00549F"/>
              </a:buClr>
              <a:buSzPct val="100000"/>
              <a:defRPr/>
            </a:pPr>
            <a:endParaRPr lang="de-DE" sz="1100" b="1" dirty="0">
              <a:latin typeface="Trebuchet MS" pitchFamily="34" charset="0"/>
            </a:endParaRPr>
          </a:p>
          <a:p>
            <a:pPr eaLnBrk="0" hangingPunct="0">
              <a:spcBef>
                <a:spcPts val="0"/>
              </a:spcBef>
              <a:buClr>
                <a:srgbClr val="00549F"/>
              </a:buClr>
              <a:buSzPct val="100000"/>
              <a:defRPr/>
            </a:pPr>
            <a:r>
              <a:rPr lang="de-DE" sz="1100" b="1" dirty="0">
                <a:latin typeface="Trebuchet MS" pitchFamily="34" charset="0"/>
              </a:rPr>
              <a:t>Vorteile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Professionelle Begrüßungsansagen bei hohem Verkehrsaufkommen</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Ein Vermittlungsplatz für mehrere Standorte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PC-basierte Ergonomie und Effizienz</a:t>
            </a:r>
            <a:endParaRPr lang="de-DE" sz="1100" dirty="0">
              <a:solidFill>
                <a:schemeClr val="tx2"/>
              </a:solidFill>
              <a:latin typeface="Trebuchet MS" pitchFamily="34" charset="0"/>
            </a:endParaRPr>
          </a:p>
        </p:txBody>
      </p:sp>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13" name="Rectangle 12"/>
          <p:cNvSpPr/>
          <p:nvPr/>
        </p:nvSpPr>
        <p:spPr>
          <a:xfrm>
            <a:off x="5343177" y="2023212"/>
            <a:ext cx="380082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08640" y="244144"/>
            <a:ext cx="4711700" cy="525462"/>
          </a:xfrm>
        </p:spPr>
        <p:txBody>
          <a:bodyPr/>
          <a:lstStyle/>
          <a:p>
            <a:pPr>
              <a:buFont typeface="Arial" panose="020B0604020202020204" pitchFamily="34" charset="0"/>
              <a:buNone/>
            </a:pPr>
            <a:r>
              <a:rPr lang="de-DE" sz="2000" dirty="0">
                <a:latin typeface="+mj-lt"/>
              </a:rPr>
              <a:t>PIMPHONY TEAM, ATTENDANT</a:t>
            </a:r>
            <a:br>
              <a:rPr lang="de-DE" sz="2000" dirty="0">
                <a:latin typeface="+mj-lt"/>
              </a:rPr>
            </a:br>
            <a:r>
              <a:rPr lang="de-DE" sz="1400" dirty="0">
                <a:latin typeface="+mj-lt"/>
              </a:rPr>
              <a:t>SOFTWARE-BASIERTE VERMITTLUNGSKONSOLE </a:t>
            </a:r>
            <a:endParaRPr lang="de-DE" sz="2000" dirty="0">
              <a:latin typeface="+mj-lt"/>
            </a:endParaRPr>
          </a:p>
        </p:txBody>
      </p:sp>
      <p:sp>
        <p:nvSpPr>
          <p:cNvPr id="39" name="Rectangle 38"/>
          <p:cNvSpPr/>
          <p:nvPr/>
        </p:nvSpPr>
        <p:spPr>
          <a:xfrm>
            <a:off x="1891652" y="427053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Behandlung einer großen Anzahl eingehender Anrufe</a:t>
            </a:r>
            <a:endParaRPr lang="de-DE" sz="1100" b="1" dirty="0">
              <a:highlight>
                <a:srgbClr val="FFFF00"/>
              </a:highlight>
              <a:latin typeface="Trebuchet MS"/>
              <a:cs typeface="Trebuchet MS"/>
            </a:endParaRPr>
          </a:p>
        </p:txBody>
      </p:sp>
      <p:sp>
        <p:nvSpPr>
          <p:cNvPr id="40" name="Rectangle 39"/>
          <p:cNvSpPr/>
          <p:nvPr/>
        </p:nvSpPr>
        <p:spPr>
          <a:xfrm>
            <a:off x="6787501" y="427053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Anrufe an verfügbare Mitarbeiter durchstellen</a:t>
            </a:r>
          </a:p>
        </p:txBody>
      </p:sp>
      <p:sp>
        <p:nvSpPr>
          <p:cNvPr id="41" name="Rectangle 40"/>
          <p:cNvSpPr/>
          <p:nvPr/>
        </p:nvSpPr>
        <p:spPr>
          <a:xfrm>
            <a:off x="4339576" y="4282590"/>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Zentrales Telefonbuch für bis zu 10 Standorte</a:t>
            </a:r>
          </a:p>
        </p:txBody>
      </p:sp>
      <p:pic>
        <p:nvPicPr>
          <p:cNvPr id="29" name="Picture 2" descr="D:\DOCUME~1\cerny1\LOCALS~1\Temp\msohtmlclip1\01\clip_image001.png"/>
          <p:cNvPicPr>
            <a:picLocks noChangeAspect="1" noChangeArrowheads="1"/>
          </p:cNvPicPr>
          <p:nvPr/>
        </p:nvPicPr>
        <p:blipFill>
          <a:blip r:embed="rId2" cstate="email"/>
          <a:srcRect/>
          <a:stretch>
            <a:fillRect/>
          </a:stretch>
        </p:blipFill>
        <p:spPr bwMode="auto">
          <a:xfrm>
            <a:off x="2061966" y="1305264"/>
            <a:ext cx="2928998" cy="1435895"/>
          </a:xfrm>
          <a:prstGeom prst="rect">
            <a:avLst/>
          </a:prstGeom>
          <a:noFill/>
        </p:spPr>
      </p:pic>
      <p:sp>
        <p:nvSpPr>
          <p:cNvPr id="11" name="TextBox 1">
            <a:extLst>
              <a:ext uri="{FF2B5EF4-FFF2-40B4-BE49-F238E27FC236}">
                <a16:creationId xmlns:a16="http://schemas.microsoft.com/office/drawing/2014/main" id="{DC429FB6-A498-4A52-8211-5DDE1BE5D592}"/>
              </a:ext>
            </a:extLst>
          </p:cNvPr>
          <p:cNvSpPr txBox="1"/>
          <p:nvPr/>
        </p:nvSpPr>
        <p:spPr>
          <a:xfrm>
            <a:off x="1723577" y="4954219"/>
            <a:ext cx="2079495" cy="184666"/>
          </a:xfrm>
          <a:prstGeom prst="rect">
            <a:avLst/>
          </a:prstGeom>
          <a:noFill/>
        </p:spPr>
        <p:txBody>
          <a:bodyPr wrap="square" rtlCol="0">
            <a:spAutoFit/>
          </a:bodyPr>
          <a:lstStyle/>
          <a:p>
            <a:r>
              <a:rPr lang="en-US" sz="600" dirty="0">
                <a:solidFill>
                  <a:srgbClr val="000000"/>
                </a:solidFill>
                <a:sym typeface="Wingdings" panose="05000000000000000000" pitchFamily="2" charset="2"/>
              </a:rPr>
              <a:t>(1) </a:t>
            </a:r>
            <a:r>
              <a:rPr lang="de-DE" sz="600" dirty="0">
                <a:solidFill>
                  <a:srgbClr val="000000"/>
                </a:solidFill>
                <a:sym typeface="Wingdings" panose="05000000000000000000" pitchFamily="2" charset="2"/>
              </a:rPr>
              <a:t>PIMphony </a:t>
            </a:r>
            <a:r>
              <a:rPr lang="de-DE" sz="600" dirty="0" err="1">
                <a:solidFill>
                  <a:srgbClr val="000000"/>
                </a:solidFill>
                <a:sym typeface="Wingdings" panose="05000000000000000000" pitchFamily="2" charset="2"/>
              </a:rPr>
              <a:t>Attendant</a:t>
            </a:r>
            <a:r>
              <a:rPr lang="de-DE" sz="600" dirty="0">
                <a:solidFill>
                  <a:srgbClr val="000000"/>
                </a:solidFill>
                <a:sym typeface="Wingdings" panose="05000000000000000000" pitchFamily="2" charset="2"/>
              </a:rPr>
              <a:t> IP unterstützt auf OCE R5.2+</a:t>
            </a:r>
            <a:endParaRPr lang="de-DE" sz="600" dirty="0">
              <a:solidFill>
                <a:schemeClr val="bg1"/>
              </a:solidFill>
              <a:latin typeface="+mj-lt"/>
              <a:cs typeface="Segoe UI" panose="020B0502040204020203" pitchFamily="34" charset="0"/>
            </a:endParaRPr>
          </a:p>
        </p:txBody>
      </p:sp>
      <p:sp>
        <p:nvSpPr>
          <p:cNvPr id="14" name="Rectangle 13">
            <a:extLst>
              <a:ext uri="{FF2B5EF4-FFF2-40B4-BE49-F238E27FC236}">
                <a16:creationId xmlns:a16="http://schemas.microsoft.com/office/drawing/2014/main" id="{A0462644-9E76-49E2-BD77-C26ADA6657EE}"/>
              </a:ext>
            </a:extLst>
          </p:cNvPr>
          <p:cNvSpPr/>
          <p:nvPr/>
        </p:nvSpPr>
        <p:spPr>
          <a:xfrm>
            <a:off x="2620249" y="2719745"/>
            <a:ext cx="1510350" cy="246221"/>
          </a:xfrm>
          <a:prstGeom prst="rect">
            <a:avLst/>
          </a:prstGeom>
        </p:spPr>
        <p:txBody>
          <a:bodyPr wrap="none">
            <a:spAutoFit/>
          </a:bodyPr>
          <a:lstStyle/>
          <a:p>
            <a:r>
              <a:rPr lang="en-GB" sz="1000" dirty="0"/>
              <a:t>3EH03516AA Attendant</a:t>
            </a:r>
          </a:p>
        </p:txBody>
      </p:sp>
    </p:spTree>
    <p:extLst>
      <p:ext uri="{BB962C8B-B14F-4D97-AF65-F5344CB8AC3E}">
        <p14:creationId xmlns:p14="http://schemas.microsoft.com/office/powerpoint/2010/main" val="376110248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343177" y="2023212"/>
            <a:ext cx="3800823"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10261" y="228891"/>
            <a:ext cx="4711700" cy="525462"/>
          </a:xfrm>
        </p:spPr>
        <p:txBody>
          <a:bodyPr/>
          <a:lstStyle/>
          <a:p>
            <a:pPr>
              <a:buFont typeface="Arial" panose="020B0604020202020204" pitchFamily="34" charset="0"/>
              <a:buNone/>
            </a:pPr>
            <a:r>
              <a:rPr lang="de-DE" sz="2000" dirty="0">
                <a:latin typeface="+mj-lt"/>
              </a:rPr>
              <a:t>RAINBOW VERMITTLUNGSPLATZ</a:t>
            </a:r>
            <a:br>
              <a:rPr lang="de-DE" sz="2000" dirty="0">
                <a:latin typeface="+mj-lt"/>
              </a:rPr>
            </a:br>
            <a:r>
              <a:rPr lang="de-DE" sz="1400" dirty="0">
                <a:latin typeface="+mj-lt"/>
              </a:rPr>
              <a:t>WEB-BASIERTE VERMITTLUNGSKONSOLE </a:t>
            </a:r>
            <a:endParaRPr lang="de-DE" sz="2000" dirty="0">
              <a:latin typeface="+mj-lt"/>
            </a:endParaRPr>
          </a:p>
        </p:txBody>
      </p:sp>
      <p:sp>
        <p:nvSpPr>
          <p:cNvPr id="39" name="Rectangle 38"/>
          <p:cNvSpPr/>
          <p:nvPr/>
        </p:nvSpPr>
        <p:spPr>
          <a:xfrm>
            <a:off x="1891652" y="427053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Behandlung einer großen Anzahl eingehender Anrufe</a:t>
            </a:r>
            <a:endParaRPr lang="de-DE" sz="1100" b="1" dirty="0">
              <a:highlight>
                <a:srgbClr val="FFFF00"/>
              </a:highlight>
              <a:latin typeface="Trebuchet MS"/>
              <a:cs typeface="Trebuchet MS"/>
            </a:endParaRPr>
          </a:p>
        </p:txBody>
      </p:sp>
      <p:sp>
        <p:nvSpPr>
          <p:cNvPr id="40" name="Rectangle 39"/>
          <p:cNvSpPr/>
          <p:nvPr/>
        </p:nvSpPr>
        <p:spPr>
          <a:xfrm>
            <a:off x="6787501" y="427053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latin typeface="Trebuchet MS"/>
              </a:rPr>
              <a:t>Web-Basierte Vermittlungskonsole</a:t>
            </a:r>
          </a:p>
        </p:txBody>
      </p:sp>
      <p:sp>
        <p:nvSpPr>
          <p:cNvPr id="41" name="Rectangle 40"/>
          <p:cNvSpPr/>
          <p:nvPr/>
        </p:nvSpPr>
        <p:spPr>
          <a:xfrm>
            <a:off x="4339576" y="4282590"/>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latin typeface="Trebuchet MS"/>
              </a:rPr>
              <a:t>Benutzerfreundliche Schnittstelle mit BLF</a:t>
            </a:r>
          </a:p>
        </p:txBody>
      </p:sp>
      <p:sp>
        <p:nvSpPr>
          <p:cNvPr id="15" name="Rectangle 14">
            <a:extLst>
              <a:ext uri="{FF2B5EF4-FFF2-40B4-BE49-F238E27FC236}">
                <a16:creationId xmlns:a16="http://schemas.microsoft.com/office/drawing/2014/main" id="{E1F9A740-8DAE-4DF8-B068-9E2FEE7C5650}"/>
              </a:ext>
            </a:extLst>
          </p:cNvPr>
          <p:cNvSpPr/>
          <p:nvPr/>
        </p:nvSpPr>
        <p:spPr>
          <a:xfrm>
            <a:off x="1880219" y="3298285"/>
            <a:ext cx="6404245" cy="836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r>
              <a:rPr lang="de-DE" sz="900" dirty="0">
                <a:solidFill>
                  <a:schemeClr val="tx2"/>
                </a:solidFill>
                <a:latin typeface="Trebuchet MS" pitchFamily="34" charset="0"/>
              </a:rPr>
              <a:t>OXO Connect vermittlungsplatz kann die Vorteile der Rainbow </a:t>
            </a:r>
            <a:r>
              <a:rPr lang="de-DE" sz="900" dirty="0" err="1">
                <a:solidFill>
                  <a:schemeClr val="tx2"/>
                </a:solidFill>
                <a:latin typeface="Trebuchet MS" pitchFamily="34" charset="0"/>
              </a:rPr>
              <a:t>Attendant</a:t>
            </a:r>
            <a:r>
              <a:rPr lang="de-DE" sz="900" dirty="0">
                <a:solidFill>
                  <a:schemeClr val="tx2"/>
                </a:solidFill>
                <a:latin typeface="Trebuchet MS" pitchFamily="34" charset="0"/>
              </a:rPr>
              <a:t> </a:t>
            </a:r>
            <a:r>
              <a:rPr lang="de-DE" sz="900" dirty="0" err="1">
                <a:solidFill>
                  <a:schemeClr val="tx2"/>
                </a:solidFill>
                <a:latin typeface="Trebuchet MS" pitchFamily="34" charset="0"/>
              </a:rPr>
              <a:t>Console</a:t>
            </a:r>
            <a:r>
              <a:rPr lang="de-DE" sz="900" dirty="0">
                <a:solidFill>
                  <a:schemeClr val="tx2"/>
                </a:solidFill>
                <a:latin typeface="Trebuchet MS" pitchFamily="34" charset="0"/>
              </a:rPr>
              <a:t> Anwendung mit einer effizienten und benutzerfreundlichen Benutzeroberfläche nutzen.</a:t>
            </a:r>
            <a:endParaRPr lang="de-DE" sz="1000" dirty="0">
              <a:solidFill>
                <a:schemeClr val="tx1"/>
              </a:solidFill>
              <a:latin typeface="Trebuchet MS" pitchFamily="34" charset="0"/>
            </a:endParaRPr>
          </a:p>
        </p:txBody>
      </p:sp>
      <p:sp>
        <p:nvSpPr>
          <p:cNvPr id="16" name="Rectangle 15">
            <a:extLst>
              <a:ext uri="{FF2B5EF4-FFF2-40B4-BE49-F238E27FC236}">
                <a16:creationId xmlns:a16="http://schemas.microsoft.com/office/drawing/2014/main" id="{55B71540-5474-49C0-A5DA-C50FC9A82677}"/>
              </a:ext>
            </a:extLst>
          </p:cNvPr>
          <p:cNvSpPr/>
          <p:nvPr/>
        </p:nvSpPr>
        <p:spPr>
          <a:xfrm>
            <a:off x="5262907" y="948565"/>
            <a:ext cx="3881096" cy="1769715"/>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Benutzerfreundliche Schnittstelle mit BLF</a:t>
            </a:r>
          </a:p>
          <a:p>
            <a:pPr marL="180000" indent="-180975">
              <a:spcBef>
                <a:spcPts val="0"/>
              </a:spcBef>
              <a:buClr>
                <a:srgbClr val="00549F"/>
              </a:buClr>
              <a:buFontTx/>
              <a:buChar char="•"/>
            </a:pPr>
            <a:r>
              <a:rPr lang="de-DE" sz="900" dirty="0">
                <a:solidFill>
                  <a:schemeClr val="tx2"/>
                </a:solidFill>
                <a:latin typeface="Trebuchet MS" pitchFamily="34" charset="0"/>
              </a:rPr>
              <a:t>Mehrere Überwachungsgruppen</a:t>
            </a:r>
          </a:p>
          <a:p>
            <a:pPr marL="180000" indent="-180975">
              <a:spcBef>
                <a:spcPts val="0"/>
              </a:spcBef>
              <a:buClr>
                <a:srgbClr val="00549F"/>
              </a:buClr>
              <a:buFontTx/>
              <a:buChar char="•"/>
            </a:pPr>
            <a:endParaRPr lang="de-DE" sz="1100" b="1" dirty="0">
              <a:latin typeface="Trebuchet MS" pitchFamily="34" charset="0"/>
            </a:endParaRPr>
          </a:p>
          <a:p>
            <a:pPr>
              <a:spcBef>
                <a:spcPts val="0"/>
              </a:spcBef>
              <a:buClr>
                <a:srgbClr val="00549F"/>
              </a:buClr>
            </a:pPr>
            <a:r>
              <a:rPr lang="de-DE" sz="1100" b="1" dirty="0">
                <a:latin typeface="Trebuchet MS" pitchFamily="34" charset="0"/>
              </a:rPr>
              <a:t>Vorteile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Webbasierte Anwendung oder Desktop-Client</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Unterstützung für Windows und MAC OSX</a:t>
            </a:r>
          </a:p>
          <a:p>
            <a:pPr marL="180000" indent="-180975" eaLnBrk="0" hangingPunct="0">
              <a:spcBef>
                <a:spcPts val="0"/>
              </a:spcBef>
              <a:buClr>
                <a:srgbClr val="00549F"/>
              </a:buClr>
              <a:buFontTx/>
              <a:buChar char="•"/>
              <a:defRPr/>
            </a:pPr>
            <a:endParaRPr lang="de-DE" sz="1100" b="1" dirty="0">
              <a:latin typeface="Trebuchet MS" pitchFamily="34" charset="0"/>
            </a:endParaRPr>
          </a:p>
          <a:p>
            <a:pPr>
              <a:spcBef>
                <a:spcPts val="0"/>
              </a:spcBef>
              <a:buClr>
                <a:srgbClr val="00549F"/>
              </a:buClr>
            </a:pPr>
            <a:r>
              <a:rPr lang="de-DE" sz="1100" b="1" dirty="0" err="1">
                <a:latin typeface="Trebuchet MS" pitchFamily="34" charset="0"/>
              </a:rPr>
              <a:t>Variants</a:t>
            </a:r>
            <a:endParaRPr lang="de-DE" sz="1100" b="1" dirty="0">
              <a:latin typeface="Trebuchet MS" pitchFamily="34" charset="0"/>
            </a:endParaRPr>
          </a:p>
          <a:p>
            <a:pPr marL="180000" indent="-180975" eaLnBrk="0" hangingPunct="0">
              <a:spcBef>
                <a:spcPts val="0"/>
              </a:spcBef>
              <a:buClr>
                <a:srgbClr val="00549F"/>
              </a:buClr>
              <a:buFontTx/>
              <a:buChar char="•"/>
            </a:pPr>
            <a:r>
              <a:rPr lang="de-DE" sz="900" dirty="0">
                <a:solidFill>
                  <a:schemeClr val="tx2"/>
                </a:solidFill>
                <a:latin typeface="Trebuchet MS" pitchFamily="34" charset="0"/>
              </a:rPr>
              <a:t>Neues Rainbow-Abonnement : Rainbow </a:t>
            </a:r>
            <a:r>
              <a:rPr lang="de-DE" sz="900" dirty="0" err="1">
                <a:solidFill>
                  <a:schemeClr val="tx2"/>
                </a:solidFill>
                <a:latin typeface="Trebuchet MS" pitchFamily="34" charset="0"/>
              </a:rPr>
              <a:t>Attendant</a:t>
            </a:r>
            <a:endParaRPr lang="de-DE" sz="900" dirty="0">
              <a:solidFill>
                <a:schemeClr val="tx2"/>
              </a:solidFill>
              <a:latin typeface="Trebuchet MS" pitchFamily="34" charset="0"/>
            </a:endParaRPr>
          </a:p>
          <a:p>
            <a:pPr marL="180000" indent="-180975" eaLnBrk="0" hangingPunct="0">
              <a:spcBef>
                <a:spcPts val="0"/>
              </a:spcBef>
              <a:buClr>
                <a:srgbClr val="00549F"/>
              </a:buClr>
              <a:buFontTx/>
              <a:buChar char="•"/>
            </a:pPr>
            <a:r>
              <a:rPr lang="de-DE" sz="900" dirty="0">
                <a:solidFill>
                  <a:schemeClr val="tx2"/>
                </a:solidFill>
                <a:latin typeface="Trebuchet MS" pitchFamily="34" charset="0"/>
              </a:rPr>
              <a:t>Unterstützung ab OXO Connect R6.0</a:t>
            </a:r>
          </a:p>
        </p:txBody>
      </p:sp>
      <p:pic>
        <p:nvPicPr>
          <p:cNvPr id="18" name="Image 17">
            <a:extLst>
              <a:ext uri="{FF2B5EF4-FFF2-40B4-BE49-F238E27FC236}">
                <a16:creationId xmlns:a16="http://schemas.microsoft.com/office/drawing/2014/main" id="{B4A21182-8ABE-4FB4-8290-7929B372D61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810261" y="1120939"/>
            <a:ext cx="3274405" cy="1848328"/>
          </a:xfrm>
          <a:prstGeom prst="rect">
            <a:avLst/>
          </a:prstGeom>
          <a:ln>
            <a:solidFill>
              <a:schemeClr val="bg1">
                <a:lumMod val="75000"/>
              </a:schemeClr>
            </a:solidFill>
          </a:ln>
        </p:spPr>
      </p:pic>
    </p:spTree>
    <p:extLst>
      <p:ext uri="{BB962C8B-B14F-4D97-AF65-F5344CB8AC3E}">
        <p14:creationId xmlns:p14="http://schemas.microsoft.com/office/powerpoint/2010/main" val="12788093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9052" y="3386075"/>
            <a:ext cx="7167974" cy="759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Menus: 1 Baum, zwei Ebenen. 4 Funktionen verfügbar: Vorkonfigurierte automatische Vermittlung, Angepasste automatische Vermittlung, Audiotext, Faxweiche. Unterschiedliche Menüs für Geschäfts- und Ruhezeiten. 10 Menüpunkte. Aktionen: Direktwahl, Mailbox, Vermittlung, Information, Auflegen. Statistiken.</a:t>
            </a:r>
          </a:p>
        </p:txBody>
      </p:sp>
      <p:sp>
        <p:nvSpPr>
          <p:cNvPr id="6" name="Rectangle 5"/>
          <p:cNvSpPr/>
          <p:nvPr/>
        </p:nvSpPr>
        <p:spPr>
          <a:xfrm>
            <a:off x="4454769" y="969162"/>
            <a:ext cx="4595446" cy="2046714"/>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Geschäfts- und Ruhezeiten</a:t>
            </a:r>
          </a:p>
          <a:p>
            <a:pPr marL="180000" indent="-180975">
              <a:spcBef>
                <a:spcPts val="0"/>
              </a:spcBef>
              <a:buClr>
                <a:srgbClr val="00549F"/>
              </a:buClr>
              <a:buFontTx/>
              <a:buChar char="•"/>
            </a:pPr>
            <a:r>
              <a:rPr lang="de-DE" sz="900" dirty="0">
                <a:solidFill>
                  <a:schemeClr val="tx2"/>
                </a:solidFill>
                <a:latin typeface="Trebuchet MS" pitchFamily="34" charset="0"/>
              </a:rPr>
              <a:t>Faxweiche </a:t>
            </a:r>
          </a:p>
          <a:p>
            <a:pPr marL="180000" indent="-180975">
              <a:spcBef>
                <a:spcPts val="0"/>
              </a:spcBef>
              <a:buClr>
                <a:srgbClr val="00549F"/>
              </a:buClr>
              <a:buFontTx/>
              <a:buChar char="•"/>
            </a:pPr>
            <a:r>
              <a:rPr lang="de-DE" sz="900" dirty="0">
                <a:solidFill>
                  <a:schemeClr val="tx2"/>
                </a:solidFill>
                <a:latin typeface="Trebuchet MS" pitchFamily="34" charset="0"/>
              </a:rPr>
              <a:t>Angepasste Automatische Vermittlung</a:t>
            </a: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Vorteile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Die automatische Vermittlung kann Anrufer begrüßen und weitervermitteln</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Professionelle Begrüßung und Weitervermittlung von Kunden – </a:t>
            </a:r>
            <a:br>
              <a:rPr lang="de-DE" sz="900" dirty="0">
                <a:solidFill>
                  <a:schemeClr val="tx2"/>
                </a:solidFill>
                <a:latin typeface="Trebuchet MS" pitchFamily="34" charset="0"/>
              </a:rPr>
            </a:br>
            <a:r>
              <a:rPr lang="de-DE" sz="900" dirty="0">
                <a:solidFill>
                  <a:schemeClr val="tx2"/>
                </a:solidFill>
                <a:latin typeface="Trebuchet MS" pitchFamily="34" charset="0"/>
              </a:rPr>
              <a:t>täglich und rund um die Uhr</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Alternative oder Ergänzung zur Vermittlung durch menschliche Arbeitskräfte</a:t>
            </a:r>
          </a:p>
          <a:p>
            <a:pPr eaLnBrk="0" hangingPunct="0">
              <a:spcBef>
                <a:spcPts val="0"/>
              </a:spcBef>
              <a:buClr>
                <a:srgbClr val="00549F"/>
              </a:buClr>
              <a:defRPr/>
            </a:pPr>
            <a:endParaRPr lang="de-DE" sz="1100" b="1" dirty="0">
              <a:latin typeface="Trebuchet MS" pitchFamily="34" charset="0"/>
            </a:endParaRPr>
          </a:p>
          <a:p>
            <a:pPr eaLnBrk="0" hangingPunct="0">
              <a:spcBef>
                <a:spcPts val="0"/>
              </a:spcBef>
              <a:buClr>
                <a:srgbClr val="00549F"/>
              </a:buClr>
              <a:defRPr/>
            </a:pPr>
            <a:r>
              <a:rPr lang="de-DE" sz="1100" b="1" dirty="0">
                <a:latin typeface="Trebuchet MS" pitchFamily="34" charset="0"/>
              </a:rPr>
              <a:t>Optionen</a:t>
            </a:r>
          </a:p>
          <a:p>
            <a:pPr marL="180000" indent="-180975" eaLnBrk="0" hangingPunct="0">
              <a:spcBef>
                <a:spcPts val="0"/>
              </a:spcBef>
              <a:buClr>
                <a:srgbClr val="00549F"/>
              </a:buClr>
              <a:buFontTx/>
              <a:buChar char="•"/>
            </a:pPr>
            <a:r>
              <a:rPr lang="de-DE" sz="900" dirty="0">
                <a:solidFill>
                  <a:schemeClr val="tx2"/>
                </a:solidFill>
                <a:latin typeface="Trebuchet MS" pitchFamily="34" charset="0"/>
              </a:rPr>
              <a:t>Multiple </a:t>
            </a:r>
            <a:r>
              <a:rPr lang="de-DE" sz="900" dirty="0" err="1">
                <a:solidFill>
                  <a:schemeClr val="tx2"/>
                </a:solidFill>
                <a:latin typeface="Trebuchet MS" pitchFamily="34" charset="0"/>
              </a:rPr>
              <a:t>Automated</a:t>
            </a:r>
            <a:r>
              <a:rPr lang="de-DE" sz="900" dirty="0">
                <a:solidFill>
                  <a:schemeClr val="tx2"/>
                </a:solidFill>
                <a:latin typeface="Trebuchet MS" pitchFamily="34" charset="0"/>
              </a:rPr>
              <a:t> </a:t>
            </a:r>
            <a:r>
              <a:rPr lang="de-DE" sz="900" dirty="0" err="1">
                <a:solidFill>
                  <a:schemeClr val="tx2"/>
                </a:solidFill>
                <a:latin typeface="Trebuchet MS" pitchFamily="34" charset="0"/>
              </a:rPr>
              <a:t>Attendant</a:t>
            </a:r>
            <a:endParaRPr lang="de-DE" sz="900" dirty="0">
              <a:solidFill>
                <a:schemeClr val="tx2"/>
              </a:solidFill>
              <a:latin typeface="Trebuchet MS" pitchFamily="34" charset="0"/>
            </a:endParaRPr>
          </a:p>
        </p:txBody>
      </p:sp>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72602" y="214623"/>
            <a:ext cx="5222875" cy="474662"/>
          </a:xfrm>
        </p:spPr>
        <p:txBody>
          <a:bodyPr/>
          <a:lstStyle/>
          <a:p>
            <a:pPr>
              <a:buFont typeface="Arial" panose="020B0604020202020204" pitchFamily="34" charset="0"/>
              <a:buNone/>
            </a:pPr>
            <a:r>
              <a:rPr lang="de-DE" sz="2000" dirty="0">
                <a:latin typeface="+mj-lt"/>
              </a:rPr>
              <a:t>AUTOMATED ATTENDANT </a:t>
            </a:r>
          </a:p>
        </p:txBody>
      </p:sp>
      <p:sp>
        <p:nvSpPr>
          <p:cNvPr id="39" name="Rectangle 38"/>
          <p:cNvSpPr/>
          <p:nvPr/>
        </p:nvSpPr>
        <p:spPr>
          <a:xfrm>
            <a:off x="1872602"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Geschäfts- und Ruhezeiten</a:t>
            </a:r>
          </a:p>
        </p:txBody>
      </p:sp>
      <p:sp>
        <p:nvSpPr>
          <p:cNvPr id="40" name="Rectangle 39"/>
          <p:cNvSpPr/>
          <p:nvPr/>
        </p:nvSpPr>
        <p:spPr>
          <a:xfrm>
            <a:off x="6797026"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Faxweiche</a:t>
            </a:r>
          </a:p>
        </p:txBody>
      </p:sp>
      <p:sp>
        <p:nvSpPr>
          <p:cNvPr id="41" name="Rectangle 40"/>
          <p:cNvSpPr/>
          <p:nvPr/>
        </p:nvSpPr>
        <p:spPr>
          <a:xfrm>
            <a:off x="4334814"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Angepasste automatische Vermittlung</a:t>
            </a:r>
          </a:p>
        </p:txBody>
      </p:sp>
      <p:pic>
        <p:nvPicPr>
          <p:cNvPr id="29" name="Object 752"/>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2405804" y="1042836"/>
            <a:ext cx="1789935" cy="1789935"/>
          </a:xfrm>
          <a:prstGeom prst="ellipse">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51550A4F-4A39-4B35-AC11-86ADEAFF441B}"/>
              </a:ext>
            </a:extLst>
          </p:cNvPr>
          <p:cNvSpPr/>
          <p:nvPr/>
        </p:nvSpPr>
        <p:spPr>
          <a:xfrm>
            <a:off x="2807062" y="2833788"/>
            <a:ext cx="891591" cy="246221"/>
          </a:xfrm>
          <a:prstGeom prst="rect">
            <a:avLst/>
          </a:prstGeom>
        </p:spPr>
        <p:txBody>
          <a:bodyPr wrap="none">
            <a:spAutoFit/>
          </a:bodyPr>
          <a:lstStyle/>
          <a:p>
            <a:r>
              <a:rPr lang="en-GB" sz="1000" dirty="0"/>
              <a:t>3EH03535AA</a:t>
            </a:r>
          </a:p>
        </p:txBody>
      </p:sp>
    </p:spTree>
    <p:extLst>
      <p:ext uri="{BB962C8B-B14F-4D97-AF65-F5344CB8AC3E}">
        <p14:creationId xmlns:p14="http://schemas.microsoft.com/office/powerpoint/2010/main" val="172945947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8807" y="3314003"/>
            <a:ext cx="7148694" cy="759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Unternehmen mit mehreren Sparten. Mehrsprachige Unternehmen. Erweiterte, hochgradig automatisierte Vermittlungsanforderungen. Bis zu 5 Hierarchiestrukturen, 3 Menüebenen mit je 10 Menüpunkten, bis zu 100 Sprachansagen für die 5 Strukturen. Aktionen: Ansage/Nachricht abspielen; Übergabe an: Teilnehmer, Gruppe, Vermittlung, externe Nummer, zu einem Menü der Hierarchie wechseln</a:t>
            </a:r>
          </a:p>
          <a:p>
            <a:endParaRPr lang="de-DE" sz="1000" dirty="0">
              <a:solidFill>
                <a:schemeClr val="tx1"/>
              </a:solidFill>
              <a:latin typeface="Trebuchet MS" pitchFamily="34" charset="0"/>
            </a:endParaRPr>
          </a:p>
          <a:p>
            <a:endParaRPr lang="de-DE" sz="1000" dirty="0">
              <a:solidFill>
                <a:schemeClr val="tx1"/>
              </a:solidFill>
              <a:latin typeface="Trebuchet MS" pitchFamily="34" charset="0"/>
            </a:endParaRPr>
          </a:p>
          <a:p>
            <a:endParaRPr lang="de-DE" sz="1000" dirty="0">
              <a:solidFill>
                <a:schemeClr val="tx1"/>
              </a:solidFill>
              <a:latin typeface="Trebuchet MS" pitchFamily="34" charset="0"/>
            </a:endParaRPr>
          </a:p>
          <a:p>
            <a:r>
              <a:rPr lang="de-DE" sz="1000" dirty="0">
                <a:solidFill>
                  <a:schemeClr val="tx1"/>
                </a:solidFill>
                <a:latin typeface="Trebuchet MS" pitchFamily="34" charset="0"/>
              </a:rPr>
              <a:t>.</a:t>
            </a:r>
          </a:p>
          <a:p>
            <a:endParaRPr lang="de-DE" sz="1000" dirty="0">
              <a:solidFill>
                <a:schemeClr val="tx1"/>
              </a:solidFill>
              <a:latin typeface="Trebuchet MS" pitchFamily="34" charset="0"/>
            </a:endParaRPr>
          </a:p>
        </p:txBody>
      </p:sp>
      <p:sp>
        <p:nvSpPr>
          <p:cNvPr id="6" name="Rectangle 5"/>
          <p:cNvSpPr/>
          <p:nvPr/>
        </p:nvSpPr>
        <p:spPr>
          <a:xfrm>
            <a:off x="4423508" y="753159"/>
            <a:ext cx="4720492" cy="2046714"/>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Hierarchiestrukturen für verschiedene Organisationen oder Sprachen</a:t>
            </a:r>
          </a:p>
          <a:p>
            <a:pPr marL="180000" indent="-180975">
              <a:spcBef>
                <a:spcPts val="0"/>
              </a:spcBef>
              <a:buClr>
                <a:srgbClr val="00549F"/>
              </a:buClr>
              <a:buFontTx/>
              <a:buChar char="•"/>
            </a:pPr>
            <a:r>
              <a:rPr lang="de-DE" sz="900" dirty="0">
                <a:solidFill>
                  <a:schemeClr val="tx2"/>
                </a:solidFill>
                <a:latin typeface="Trebuchet MS" pitchFamily="34" charset="0"/>
              </a:rPr>
              <a:t>Faxweiche</a:t>
            </a:r>
          </a:p>
          <a:p>
            <a:pPr marL="180000" indent="-180975">
              <a:spcBef>
                <a:spcPts val="0"/>
              </a:spcBef>
              <a:buClr>
                <a:srgbClr val="00549F"/>
              </a:buClr>
              <a:buFontTx/>
              <a:buChar char="•"/>
            </a:pPr>
            <a:r>
              <a:rPr lang="de-DE" sz="900" dirty="0">
                <a:solidFill>
                  <a:schemeClr val="tx2"/>
                </a:solidFill>
                <a:latin typeface="Trebuchet MS" pitchFamily="34" charset="0"/>
              </a:rPr>
              <a:t>Angepasste automatische Vermittlung</a:t>
            </a: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Vorteile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Hierarchiestrukturen für verschiedene Organisationen oder Sprachen</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Professionelle Begrüßung und Weitervermittlung von Kunden – </a:t>
            </a:r>
            <a:br>
              <a:rPr lang="de-DE" sz="900" dirty="0">
                <a:solidFill>
                  <a:schemeClr val="tx2"/>
                </a:solidFill>
                <a:latin typeface="Trebuchet MS" pitchFamily="34" charset="0"/>
              </a:rPr>
            </a:br>
            <a:r>
              <a:rPr lang="de-DE" sz="900" dirty="0">
                <a:solidFill>
                  <a:schemeClr val="tx2"/>
                </a:solidFill>
                <a:latin typeface="Trebuchet MS" pitchFamily="34" charset="0"/>
              </a:rPr>
              <a:t>täglich und rund um die Uhr</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Alternative oder Ergänzung zur Vermittlung durch menschliche Arbeitskräfte</a:t>
            </a: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Optionen</a:t>
            </a:r>
          </a:p>
          <a:p>
            <a:pPr marL="180000" indent="-180975" eaLnBrk="0" hangingPunct="0">
              <a:spcBef>
                <a:spcPts val="0"/>
              </a:spcBef>
              <a:buClr>
                <a:srgbClr val="00549F"/>
              </a:buClr>
              <a:buFontTx/>
              <a:buChar char="•"/>
            </a:pPr>
            <a:r>
              <a:rPr lang="en-US" sz="900" dirty="0">
                <a:solidFill>
                  <a:schemeClr val="tx2"/>
                </a:solidFill>
                <a:latin typeface="Trebuchet MS" pitchFamily="34" charset="0"/>
              </a:rPr>
              <a:t>3EH03537AA </a:t>
            </a:r>
            <a:r>
              <a:rPr lang="de-DE" sz="900" dirty="0">
                <a:solidFill>
                  <a:schemeClr val="tx2"/>
                </a:solidFill>
                <a:latin typeface="Trebuchet MS" pitchFamily="34" charset="0"/>
              </a:rPr>
              <a:t>5 Bäume Software-Lizenzen</a:t>
            </a:r>
          </a:p>
        </p:txBody>
      </p:sp>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84362" y="237718"/>
            <a:ext cx="5375275" cy="396875"/>
          </a:xfrm>
        </p:spPr>
        <p:txBody>
          <a:bodyPr/>
          <a:lstStyle/>
          <a:p>
            <a:pPr>
              <a:buFont typeface="Arial" panose="020B0604020202020204" pitchFamily="34" charset="0"/>
              <a:buNone/>
            </a:pPr>
            <a:r>
              <a:rPr lang="de-DE" sz="2000" dirty="0">
                <a:latin typeface="+mj-lt"/>
              </a:rPr>
              <a:t>MULTIPLE AUTOMATED ATTENDANT </a:t>
            </a:r>
          </a:p>
        </p:txBody>
      </p:sp>
      <p:sp>
        <p:nvSpPr>
          <p:cNvPr id="39" name="Rectangle 38"/>
          <p:cNvSpPr/>
          <p:nvPr/>
        </p:nvSpPr>
        <p:spPr>
          <a:xfrm>
            <a:off x="1891652"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Verschiedene Organisationen/Sprachen</a:t>
            </a:r>
          </a:p>
        </p:txBody>
      </p:sp>
      <p:sp>
        <p:nvSpPr>
          <p:cNvPr id="40" name="Rectangle 39"/>
          <p:cNvSpPr/>
          <p:nvPr/>
        </p:nvSpPr>
        <p:spPr>
          <a:xfrm>
            <a:off x="6787501"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Übergabe an Gruppe</a:t>
            </a:r>
          </a:p>
        </p:txBody>
      </p:sp>
      <p:sp>
        <p:nvSpPr>
          <p:cNvPr id="41" name="Rectangle 40"/>
          <p:cNvSpPr/>
          <p:nvPr/>
        </p:nvSpPr>
        <p:spPr>
          <a:xfrm>
            <a:off x="4339576"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Bis zu 100 Sprachansagen</a:t>
            </a:r>
          </a:p>
        </p:txBody>
      </p:sp>
      <p:pic>
        <p:nvPicPr>
          <p:cNvPr id="29" name="Object 752"/>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2444360" y="980198"/>
            <a:ext cx="1789935" cy="1789935"/>
          </a:xfrm>
          <a:prstGeom prst="ellipse">
            <a:avLst/>
          </a:prstGeom>
          <a:ln>
            <a:noFill/>
          </a:ln>
          <a:effectLst>
            <a:outerShdw blurRad="292100" dist="139700" dir="2700000" algn="tl" rotWithShape="0">
              <a:srgbClr val="333333">
                <a:alpha val="65000"/>
              </a:srgbClr>
            </a:outerShdw>
          </a:effectLst>
        </p:spPr>
      </p:pic>
      <p:sp>
        <p:nvSpPr>
          <p:cNvPr id="2" name="Oval 1"/>
          <p:cNvSpPr/>
          <p:nvPr/>
        </p:nvSpPr>
        <p:spPr>
          <a:xfrm>
            <a:off x="3819133" y="862198"/>
            <a:ext cx="541020" cy="533696"/>
          </a:xfrm>
          <a:prstGeom prst="ellipse">
            <a:avLst/>
          </a:prstGeom>
          <a:solidFill>
            <a:schemeClr val="accent3"/>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de-DE" dirty="0">
                <a:latin typeface="Trebuchet MS"/>
                <a:cs typeface="Trebuchet MS"/>
              </a:rPr>
              <a:t>x5</a:t>
            </a:r>
          </a:p>
        </p:txBody>
      </p:sp>
    </p:spTree>
    <p:extLst>
      <p:ext uri="{BB962C8B-B14F-4D97-AF65-F5344CB8AC3E}">
        <p14:creationId xmlns:p14="http://schemas.microsoft.com/office/powerpoint/2010/main" val="20835024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69310" y="3372360"/>
            <a:ext cx="7187716" cy="706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Mehrfach-Kriterien-Regeln, um eingehende Anrufe von Kunden oder Partnern schnell mit dem richtigen Unternehmensziel zu verbinden. Kriterien: Anrufer Nummer, angerufene Nummer, Kundennummer. </a:t>
            </a:r>
          </a:p>
          <a:p>
            <a:endParaRPr lang="de-DE" sz="1000" dirty="0">
              <a:solidFill>
                <a:schemeClr val="tx1"/>
              </a:solidFill>
              <a:latin typeface="Trebuchet MS" pitchFamily="34" charset="0"/>
            </a:endParaRPr>
          </a:p>
        </p:txBody>
      </p:sp>
      <p:sp>
        <p:nvSpPr>
          <p:cNvPr id="6" name="Rectangle 5"/>
          <p:cNvSpPr/>
          <p:nvPr/>
        </p:nvSpPr>
        <p:spPr>
          <a:xfrm>
            <a:off x="5538042" y="1099439"/>
            <a:ext cx="3551250" cy="2046714"/>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Leistungsstarke Anpassung Funktionen</a:t>
            </a:r>
          </a:p>
          <a:p>
            <a:pPr marL="180000" indent="-180975">
              <a:spcBef>
                <a:spcPts val="0"/>
              </a:spcBef>
              <a:buClr>
                <a:srgbClr val="00549F"/>
              </a:buClr>
              <a:buFontTx/>
              <a:buChar char="•"/>
            </a:pPr>
            <a:r>
              <a:rPr lang="de-DE" sz="900" dirty="0">
                <a:solidFill>
                  <a:schemeClr val="tx2"/>
                </a:solidFill>
                <a:latin typeface="Trebuchet MS" pitchFamily="34" charset="0"/>
              </a:rPr>
              <a:t>VIP-Dienst auf Basis der Kundennummer</a:t>
            </a:r>
            <a:endParaRPr lang="de-DE" sz="1100" dirty="0">
              <a:solidFill>
                <a:schemeClr val="tx2"/>
              </a:solidFill>
              <a:latin typeface="Trebuchet MS" pitchFamily="34" charset="0"/>
            </a:endParaRP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Vorteile</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Kunden müssen nur eine Nummer kennen</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Eine personalisierte Begrüßungsansage </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Schnellere Rückantwort: Rufumleitung zum </a:t>
            </a:r>
            <a:br>
              <a:rPr lang="de-DE" sz="900" dirty="0">
                <a:solidFill>
                  <a:schemeClr val="tx2"/>
                </a:solidFill>
                <a:latin typeface="Trebuchet MS" pitchFamily="34" charset="0"/>
              </a:rPr>
            </a:br>
            <a:r>
              <a:rPr lang="de-DE" sz="900" dirty="0">
                <a:solidFill>
                  <a:schemeClr val="tx2"/>
                </a:solidFill>
                <a:latin typeface="Trebuchet MS" pitchFamily="34" charset="0"/>
              </a:rPr>
              <a:t>qualifiziertesten Mitarbeiter</a:t>
            </a: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Optionen</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Zusätzliche Lizenzen für MLAA &amp; ACD</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Bundle aus SCR + ACD</a:t>
            </a: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63077" y="319735"/>
            <a:ext cx="3492500" cy="411163"/>
          </a:xfrm>
        </p:spPr>
        <p:txBody>
          <a:bodyPr/>
          <a:lstStyle/>
          <a:p>
            <a:pPr>
              <a:buFont typeface="Arial" panose="020B0604020202020204" pitchFamily="34" charset="0"/>
              <a:buNone/>
            </a:pPr>
            <a:r>
              <a:rPr lang="de-DE" sz="2000" dirty="0">
                <a:latin typeface="+mj-lt"/>
              </a:rPr>
              <a:t>SMART CALL ROUTING </a:t>
            </a:r>
          </a:p>
        </p:txBody>
      </p:sp>
      <p:sp>
        <p:nvSpPr>
          <p:cNvPr id="39" name="Rectangle 38"/>
          <p:cNvSpPr/>
          <p:nvPr/>
        </p:nvSpPr>
        <p:spPr>
          <a:xfrm>
            <a:off x="1863077"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Verbinden Sie sich mit dem entsprechenden Experten</a:t>
            </a:r>
          </a:p>
        </p:txBody>
      </p:sp>
      <p:sp>
        <p:nvSpPr>
          <p:cNvPr id="40" name="Rectangle 39"/>
          <p:cNvSpPr/>
          <p:nvPr/>
        </p:nvSpPr>
        <p:spPr>
          <a:xfrm>
            <a:off x="6797026"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Anpassbares Routing</a:t>
            </a:r>
          </a:p>
        </p:txBody>
      </p:sp>
      <p:sp>
        <p:nvSpPr>
          <p:cNvPr id="41" name="Rectangle 40"/>
          <p:cNvSpPr/>
          <p:nvPr/>
        </p:nvSpPr>
        <p:spPr>
          <a:xfrm>
            <a:off x="4330051"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VIP-Dienst</a:t>
            </a:r>
          </a:p>
        </p:txBody>
      </p:sp>
      <p:grpSp>
        <p:nvGrpSpPr>
          <p:cNvPr id="2" name="Groupe 1"/>
          <p:cNvGrpSpPr/>
          <p:nvPr/>
        </p:nvGrpSpPr>
        <p:grpSpPr>
          <a:xfrm>
            <a:off x="1841320" y="1173739"/>
            <a:ext cx="3712357" cy="1209134"/>
            <a:chOff x="1222352" y="1291583"/>
            <a:chExt cx="3712357" cy="1209134"/>
          </a:xfrm>
        </p:grpSpPr>
        <p:sp>
          <p:nvSpPr>
            <p:cNvPr id="3" name="Arrow: Right 2"/>
            <p:cNvSpPr/>
            <p:nvPr/>
          </p:nvSpPr>
          <p:spPr>
            <a:xfrm>
              <a:off x="1891604" y="1516210"/>
              <a:ext cx="444844" cy="540401"/>
            </a:xfrm>
            <a:prstGeom prst="rightArrow">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de-DE" dirty="0">
                <a:latin typeface="Trebuchet MS"/>
                <a:cs typeface="Trebuchet MS"/>
              </a:endParaRPr>
            </a:p>
          </p:txBody>
        </p:sp>
        <p:sp>
          <p:nvSpPr>
            <p:cNvPr id="4" name="Oval 3"/>
            <p:cNvSpPr/>
            <p:nvPr/>
          </p:nvSpPr>
          <p:spPr>
            <a:xfrm>
              <a:off x="2250986" y="1391034"/>
              <a:ext cx="823784" cy="790754"/>
            </a:xfrm>
            <a:prstGeom prst="ellipse">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dirty="0">
                  <a:solidFill>
                    <a:schemeClr val="bg1"/>
                  </a:solidFill>
                  <a:latin typeface="Trebuchet MS"/>
                  <a:cs typeface="Trebuchet MS"/>
                </a:rPr>
                <a:t>SCR</a:t>
              </a:r>
            </a:p>
          </p:txBody>
        </p:sp>
        <p:sp>
          <p:nvSpPr>
            <p:cNvPr id="7" name="Flowchart: Magnetic Disk 6"/>
            <p:cNvSpPr/>
            <p:nvPr/>
          </p:nvSpPr>
          <p:spPr>
            <a:xfrm>
              <a:off x="2283295" y="2010940"/>
              <a:ext cx="628275" cy="489777"/>
            </a:xfrm>
            <a:prstGeom prst="flowChartMagneticDisk">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000" dirty="0">
                  <a:solidFill>
                    <a:schemeClr val="bg1"/>
                  </a:solidFill>
                  <a:latin typeface="+mj-lt"/>
                  <a:cs typeface="Segoe UI" panose="020B0502040204020203" pitchFamily="34" charset="0"/>
                </a:rPr>
                <a:t>Regeln</a:t>
              </a:r>
            </a:p>
          </p:txBody>
        </p:sp>
        <p:sp>
          <p:nvSpPr>
            <p:cNvPr id="82" name="Arrow: Right 81"/>
            <p:cNvSpPr/>
            <p:nvPr/>
          </p:nvSpPr>
          <p:spPr>
            <a:xfrm>
              <a:off x="2964230" y="1851812"/>
              <a:ext cx="444844" cy="540401"/>
            </a:xfrm>
            <a:prstGeom prst="rightArrow">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de-DE" dirty="0">
                <a:latin typeface="Trebuchet MS"/>
                <a:cs typeface="Trebuchet MS"/>
              </a:endParaRPr>
            </a:p>
          </p:txBody>
        </p:sp>
        <p:sp>
          <p:nvSpPr>
            <p:cNvPr id="83" name="Arrow: Right 82"/>
            <p:cNvSpPr/>
            <p:nvPr/>
          </p:nvSpPr>
          <p:spPr>
            <a:xfrm>
              <a:off x="2973344" y="1315284"/>
              <a:ext cx="444844" cy="540401"/>
            </a:xfrm>
            <a:prstGeom prst="rightArrow">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de-DE" dirty="0">
                <a:latin typeface="Trebuchet MS"/>
                <a:cs typeface="Trebuchet MS"/>
              </a:endParaRPr>
            </a:p>
          </p:txBody>
        </p:sp>
        <p:sp>
          <p:nvSpPr>
            <p:cNvPr id="8" name="TextBox 7"/>
            <p:cNvSpPr txBox="1"/>
            <p:nvPr/>
          </p:nvSpPr>
          <p:spPr>
            <a:xfrm>
              <a:off x="3409592" y="1291583"/>
              <a:ext cx="1525117" cy="553998"/>
            </a:xfrm>
            <a:prstGeom prst="rect">
              <a:avLst/>
            </a:prstGeom>
            <a:noFill/>
          </p:spPr>
          <p:txBody>
            <a:bodyPr wrap="square" rtlCol="0">
              <a:spAutoFit/>
            </a:bodyPr>
            <a:lstStyle/>
            <a:p>
              <a:r>
                <a:rPr lang="de-DE" sz="1000" dirty="0">
                  <a:latin typeface="+mj-lt"/>
                  <a:cs typeface="Segoe UI" panose="020B0502040204020203" pitchFamily="34" charset="0"/>
                </a:rPr>
                <a:t>Agenten (ACD)</a:t>
              </a:r>
              <a:br>
                <a:rPr lang="de-DE" sz="1000" dirty="0">
                  <a:latin typeface="+mj-lt"/>
                  <a:cs typeface="Segoe UI" panose="020B0502040204020203" pitchFamily="34" charset="0"/>
                </a:rPr>
              </a:br>
              <a:r>
                <a:rPr lang="de-DE" sz="1000" dirty="0">
                  <a:latin typeface="+mj-lt"/>
                  <a:cs typeface="Segoe UI" panose="020B0502040204020203" pitchFamily="34" charset="0"/>
                </a:rPr>
                <a:t>Multiple </a:t>
              </a:r>
              <a:r>
                <a:rPr lang="de-DE" sz="1000" dirty="0" err="1">
                  <a:latin typeface="+mj-lt"/>
                  <a:cs typeface="Segoe UI" panose="020B0502040204020203" pitchFamily="34" charset="0"/>
                </a:rPr>
                <a:t>Automated</a:t>
              </a:r>
              <a:r>
                <a:rPr lang="de-DE" sz="1000" dirty="0">
                  <a:latin typeface="+mj-lt"/>
                  <a:cs typeface="Segoe UI" panose="020B0502040204020203" pitchFamily="34" charset="0"/>
                </a:rPr>
                <a:t> </a:t>
              </a:r>
              <a:r>
                <a:rPr lang="de-DE" sz="1000" dirty="0" err="1">
                  <a:latin typeface="+mj-lt"/>
                  <a:cs typeface="Segoe UI" panose="020B0502040204020203" pitchFamily="34" charset="0"/>
                </a:rPr>
                <a:t>Attendant</a:t>
              </a:r>
              <a:endParaRPr lang="de-DE" sz="1000" dirty="0">
                <a:latin typeface="+mj-lt"/>
                <a:cs typeface="Segoe UI" panose="020B0502040204020203" pitchFamily="34" charset="0"/>
              </a:endParaRPr>
            </a:p>
          </p:txBody>
        </p:sp>
        <p:sp>
          <p:nvSpPr>
            <p:cNvPr id="84" name="TextBox 83"/>
            <p:cNvSpPr txBox="1"/>
            <p:nvPr/>
          </p:nvSpPr>
          <p:spPr>
            <a:xfrm>
              <a:off x="3362399" y="1984834"/>
              <a:ext cx="936475" cy="246221"/>
            </a:xfrm>
            <a:prstGeom prst="rect">
              <a:avLst/>
            </a:prstGeom>
            <a:noFill/>
          </p:spPr>
          <p:txBody>
            <a:bodyPr wrap="none" rtlCol="0">
              <a:spAutoFit/>
            </a:bodyPr>
            <a:lstStyle/>
            <a:p>
              <a:r>
                <a:rPr lang="de-DE" sz="1000" dirty="0">
                  <a:latin typeface="+mj-lt"/>
                  <a:cs typeface="Segoe UI" panose="020B0502040204020203" pitchFamily="34" charset="0"/>
                </a:rPr>
                <a:t>Externes Ziel</a:t>
              </a:r>
            </a:p>
          </p:txBody>
        </p:sp>
        <p:sp>
          <p:nvSpPr>
            <p:cNvPr id="85" name="TextBox 84"/>
            <p:cNvSpPr txBox="1"/>
            <p:nvPr/>
          </p:nvSpPr>
          <p:spPr>
            <a:xfrm>
              <a:off x="1222352" y="1437607"/>
              <a:ext cx="899605" cy="400110"/>
            </a:xfrm>
            <a:prstGeom prst="rect">
              <a:avLst/>
            </a:prstGeom>
            <a:noFill/>
          </p:spPr>
          <p:txBody>
            <a:bodyPr wrap="none" rtlCol="0">
              <a:spAutoFit/>
            </a:bodyPr>
            <a:lstStyle/>
            <a:p>
              <a:r>
                <a:rPr lang="de-DE" sz="1000" dirty="0">
                  <a:latin typeface="+mj-lt"/>
                  <a:cs typeface="Segoe UI" panose="020B0502040204020203" pitchFamily="34" charset="0"/>
                </a:rPr>
                <a:t>Eingehender</a:t>
              </a:r>
            </a:p>
            <a:p>
              <a:r>
                <a:rPr lang="de-DE" sz="1000" dirty="0">
                  <a:latin typeface="+mj-lt"/>
                  <a:cs typeface="Segoe UI" panose="020B0502040204020203" pitchFamily="34" charset="0"/>
                </a:rPr>
                <a:t> Anruf</a:t>
              </a:r>
            </a:p>
          </p:txBody>
        </p:sp>
      </p:grpSp>
      <p:sp>
        <p:nvSpPr>
          <p:cNvPr id="18" name="Rectangle 17">
            <a:extLst>
              <a:ext uri="{FF2B5EF4-FFF2-40B4-BE49-F238E27FC236}">
                <a16:creationId xmlns:a16="http://schemas.microsoft.com/office/drawing/2014/main" id="{F1E62DCC-33C2-4B4A-97AB-1B229EC067E2}"/>
              </a:ext>
            </a:extLst>
          </p:cNvPr>
          <p:cNvSpPr/>
          <p:nvPr/>
        </p:nvSpPr>
        <p:spPr>
          <a:xfrm>
            <a:off x="2802147" y="2513912"/>
            <a:ext cx="891591" cy="246221"/>
          </a:xfrm>
          <a:prstGeom prst="rect">
            <a:avLst/>
          </a:prstGeom>
        </p:spPr>
        <p:txBody>
          <a:bodyPr wrap="none">
            <a:spAutoFit/>
          </a:bodyPr>
          <a:lstStyle/>
          <a:p>
            <a:r>
              <a:rPr lang="en-GB" sz="1000" dirty="0"/>
              <a:t>3EH03540AA</a:t>
            </a:r>
          </a:p>
        </p:txBody>
      </p:sp>
    </p:spTree>
    <p:extLst>
      <p:ext uri="{BB962C8B-B14F-4D97-AF65-F5344CB8AC3E}">
        <p14:creationId xmlns:p14="http://schemas.microsoft.com/office/powerpoint/2010/main" val="20389371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05927" y="3249492"/>
            <a:ext cx="7189199" cy="824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Alle Essential- und Business-Funktionen. Team-Chat-Gruppe mit bis zu 300 Teilnehmern. 20 </a:t>
            </a:r>
            <a:r>
              <a:rPr lang="de-DE" sz="900" dirty="0" err="1">
                <a:solidFill>
                  <a:schemeClr val="tx2"/>
                </a:solidFill>
                <a:latin typeface="Trebuchet MS" pitchFamily="34" charset="0"/>
              </a:rPr>
              <a:t>Gb</a:t>
            </a:r>
            <a:r>
              <a:rPr lang="de-DE" sz="900" dirty="0">
                <a:solidFill>
                  <a:schemeClr val="tx2"/>
                </a:solidFill>
                <a:latin typeface="Trebuchet MS" pitchFamily="34" charset="0"/>
              </a:rPr>
              <a:t> Speicherplatz pro Benutzer. Live Audio/Video/Bildschirmfreigabe von bis zu 50 Teilnehmern (PC oder Smartphone erforderlich). Ansicht von 5 </a:t>
            </a:r>
            <a:r>
              <a:rPr lang="de-DE" sz="900" dirty="0" err="1">
                <a:solidFill>
                  <a:schemeClr val="tx2"/>
                </a:solidFill>
                <a:latin typeface="Trebuchet MS" pitchFamily="34" charset="0"/>
              </a:rPr>
              <a:t>Videostreams</a:t>
            </a:r>
            <a:r>
              <a:rPr lang="de-DE" sz="900" dirty="0">
                <a:solidFill>
                  <a:schemeClr val="tx2"/>
                </a:solidFill>
                <a:latin typeface="Trebuchet MS" pitchFamily="34" charset="0"/>
              </a:rPr>
              <a:t>, wählen Sie einen für eine große Anzeige aus. Gäste per personalisierter E-Mail einladen: Sie benötigen keinen Rainbow-Account. Add-In zum Anrufen oder Chatten aus Outlook heraus.  Benutzer Provisionierung mit Microsoft Azure AD. </a:t>
            </a:r>
          </a:p>
        </p:txBody>
      </p:sp>
      <p:sp>
        <p:nvSpPr>
          <p:cNvPr id="6" name="Rectangle 5"/>
          <p:cNvSpPr/>
          <p:nvPr/>
        </p:nvSpPr>
        <p:spPr>
          <a:xfrm>
            <a:off x="4766974" y="753750"/>
            <a:ext cx="4330869" cy="2662267"/>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Team-Kollaboration-Gruppen mit bis zu 100 Teilnehmern zum Chatten und Austausch von Dateien mit Team- und externen Kontakten</a:t>
            </a:r>
          </a:p>
          <a:p>
            <a:pPr marL="180000" indent="-180975">
              <a:spcBef>
                <a:spcPts val="0"/>
              </a:spcBef>
              <a:buClr>
                <a:srgbClr val="00549F"/>
              </a:buClr>
              <a:buFontTx/>
              <a:buChar char="•"/>
            </a:pPr>
            <a:r>
              <a:rPr lang="de-DE" sz="900" dirty="0">
                <a:solidFill>
                  <a:schemeClr val="tx2"/>
                </a:solidFill>
                <a:latin typeface="Trebuchet MS" pitchFamily="34" charset="0"/>
              </a:rPr>
              <a:t>Sofortige Besprechung mit Sprach-, Video-, Datei- und Bildschirmfreigabe für bis zu 30 Teilnehmer</a:t>
            </a:r>
          </a:p>
          <a:p>
            <a:pPr marL="180000" indent="-180975">
              <a:spcBef>
                <a:spcPts val="0"/>
              </a:spcBef>
              <a:buClr>
                <a:srgbClr val="00549F"/>
              </a:buClr>
              <a:buFontTx/>
              <a:buChar char="•"/>
            </a:pPr>
            <a:r>
              <a:rPr lang="de-DE" sz="900" dirty="0">
                <a:solidFill>
                  <a:schemeClr val="tx2"/>
                </a:solidFill>
                <a:latin typeface="Trebuchet MS" pitchFamily="34" charset="0"/>
              </a:rPr>
              <a:t>Gäste per personalisierter E-Mail einladen: Sie benötigen keinen Rainbow-Account</a:t>
            </a:r>
          </a:p>
          <a:p>
            <a:pPr>
              <a:spcBef>
                <a:spcPts val="0"/>
              </a:spcBef>
              <a:buClr>
                <a:srgbClr val="00549F"/>
              </a:buClr>
            </a:pPr>
            <a:endParaRPr lang="de-DE" sz="800" b="1" dirty="0">
              <a:latin typeface="Trebuchet MS" pitchFamily="34" charset="0"/>
            </a:endParaRPr>
          </a:p>
          <a:p>
            <a:pPr>
              <a:spcBef>
                <a:spcPts val="0"/>
              </a:spcBef>
              <a:buClr>
                <a:srgbClr val="00549F"/>
              </a:buClr>
            </a:pPr>
            <a:r>
              <a:rPr lang="de-DE" sz="1100" b="1" dirty="0">
                <a:latin typeface="Trebuchet MS" pitchFamily="34" charset="0"/>
              </a:rPr>
              <a:t>Vorteile</a:t>
            </a:r>
            <a:endParaRPr lang="de-DE" sz="1200" b="1" dirty="0">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Erleichtern Sie die Akzeptanz durch die Verwendung einer einzigen App für Team-Chat, Telefonkontrolle und Konferenzen</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Geringere Kosten: externe Konferenzbrücken nur für große Meetings oder für </a:t>
            </a:r>
            <a:r>
              <a:rPr lang="de-DE" sz="900" dirty="0" err="1">
                <a:solidFill>
                  <a:schemeClr val="tx2"/>
                </a:solidFill>
                <a:latin typeface="Trebuchet MS" pitchFamily="34" charset="0"/>
              </a:rPr>
              <a:t>Dial</a:t>
            </a:r>
            <a:r>
              <a:rPr lang="de-DE" sz="900" dirty="0">
                <a:solidFill>
                  <a:schemeClr val="tx2"/>
                </a:solidFill>
                <a:latin typeface="Trebuchet MS" pitchFamily="34" charset="0"/>
              </a:rPr>
              <a:t>-In/</a:t>
            </a:r>
            <a:r>
              <a:rPr lang="de-DE" sz="900" dirty="0" err="1">
                <a:solidFill>
                  <a:schemeClr val="tx2"/>
                </a:solidFill>
                <a:latin typeface="Trebuchet MS" pitchFamily="34" charset="0"/>
              </a:rPr>
              <a:t>Dial</a:t>
            </a:r>
            <a:r>
              <a:rPr lang="de-DE" sz="900" dirty="0">
                <a:solidFill>
                  <a:schemeClr val="tx2"/>
                </a:solidFill>
                <a:latin typeface="Trebuchet MS" pitchFamily="34" charset="0"/>
              </a:rPr>
              <a:t>-Out von jedem Telefon aus</a:t>
            </a:r>
          </a:p>
          <a:p>
            <a:pPr eaLnBrk="0" hangingPunct="0">
              <a:spcBef>
                <a:spcPts val="0"/>
              </a:spcBef>
              <a:buClr>
                <a:srgbClr val="00549F"/>
              </a:buClr>
              <a:defRPr/>
            </a:pPr>
            <a:endParaRPr lang="de-DE" sz="900" b="1" dirty="0">
              <a:solidFill>
                <a:schemeClr val="tx2"/>
              </a:solidFill>
              <a:latin typeface="Trebuchet MS" pitchFamily="34" charset="0"/>
            </a:endParaRPr>
          </a:p>
          <a:p>
            <a:pPr>
              <a:buClr>
                <a:srgbClr val="00549F"/>
              </a:buClr>
            </a:pPr>
            <a:r>
              <a:rPr lang="de-DE" sz="1100" b="1" dirty="0">
                <a:latin typeface="Trebuchet MS" pitchFamily="34" charset="0"/>
              </a:rPr>
              <a:t>Abonnement und Optionen</a:t>
            </a:r>
          </a:p>
          <a:p>
            <a:pPr marL="180000" indent="-180975">
              <a:spcBef>
                <a:spcPts val="0"/>
              </a:spcBef>
              <a:buClr>
                <a:srgbClr val="00549F"/>
              </a:buClr>
              <a:buFontTx/>
              <a:buChar char="•"/>
            </a:pPr>
            <a:r>
              <a:rPr lang="de-DE" sz="900" dirty="0">
                <a:solidFill>
                  <a:schemeClr val="tx2"/>
                </a:solidFill>
                <a:latin typeface="Trebuchet MS" pitchFamily="34" charset="0"/>
              </a:rPr>
              <a:t>Lizenz pro Benutzer, pro Monat oder Prepaid 1y/3y/5y</a:t>
            </a:r>
          </a:p>
          <a:p>
            <a:pPr marL="180000" indent="-180975">
              <a:spcBef>
                <a:spcPts val="0"/>
              </a:spcBef>
              <a:buClr>
                <a:srgbClr val="00549F"/>
              </a:buClr>
              <a:buFontTx/>
              <a:buChar char="•"/>
            </a:pPr>
            <a:r>
              <a:rPr lang="de-DE" sz="900" dirty="0">
                <a:solidFill>
                  <a:schemeClr val="tx2"/>
                </a:solidFill>
                <a:latin typeface="Trebuchet MS" pitchFamily="34" charset="0"/>
              </a:rPr>
              <a:t>(*) WebRTC Gateway: Geschäftsanrufe zwischen OXO Connect und Rainbow</a:t>
            </a:r>
          </a:p>
          <a:p>
            <a:pPr marL="180000" indent="-180975" eaLnBrk="0" hangingPunct="0">
              <a:buClr>
                <a:srgbClr val="00549F"/>
              </a:buClr>
              <a:buFontTx/>
              <a:buChar char="•"/>
              <a:defRPr/>
            </a:pPr>
            <a:r>
              <a:rPr lang="en-GB" sz="900" dirty="0">
                <a:solidFill>
                  <a:schemeClr val="tx2"/>
                </a:solidFill>
                <a:latin typeface="Trebuchet MS" pitchFamily="34" charset="0"/>
              </a:rPr>
              <a:t>Einwahloption: </a:t>
            </a:r>
            <a:r>
              <a:rPr lang="en-GB" sz="900" dirty="0" err="1">
                <a:solidFill>
                  <a:schemeClr val="tx2"/>
                </a:solidFill>
                <a:latin typeface="Trebuchet MS" pitchFamily="34" charset="0"/>
              </a:rPr>
              <a:t>Gebühr</a:t>
            </a:r>
            <a:r>
              <a:rPr lang="en-GB" sz="900" dirty="0">
                <a:solidFill>
                  <a:schemeClr val="tx2"/>
                </a:solidFill>
                <a:latin typeface="Trebuchet MS" pitchFamily="34" charset="0"/>
              </a:rPr>
              <a:t>/Minute/</a:t>
            </a:r>
            <a:r>
              <a:rPr lang="en-GB" sz="900" dirty="0" err="1">
                <a:solidFill>
                  <a:schemeClr val="tx2"/>
                </a:solidFill>
                <a:latin typeface="Trebuchet MS" pitchFamily="34" charset="0"/>
              </a:rPr>
              <a:t>Verbindung</a:t>
            </a:r>
            <a:endParaRPr lang="en-US" sz="900" dirty="0">
              <a:solidFill>
                <a:schemeClr val="tx2"/>
              </a:solidFill>
              <a:highlight>
                <a:srgbClr val="FFFF00"/>
              </a:highlight>
              <a:latin typeface="Trebuchet MS" pitchFamily="34" charset="0"/>
            </a:endParaRP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05927" y="139580"/>
            <a:ext cx="4622596" cy="595762"/>
          </a:xfrm>
        </p:spPr>
        <p:txBody>
          <a:bodyPr/>
          <a:lstStyle/>
          <a:p>
            <a:r>
              <a:rPr lang="de-DE" sz="2000" dirty="0">
                <a:latin typeface="+mj-lt"/>
              </a:rPr>
              <a:t>RAINBOW ENTERPRISE</a:t>
            </a:r>
            <a:br>
              <a:rPr lang="de-DE" sz="2000" dirty="0">
                <a:latin typeface="+mj-lt"/>
              </a:rPr>
            </a:br>
            <a:r>
              <a:rPr lang="de-DE" sz="1400" dirty="0">
                <a:latin typeface="+mj-lt"/>
              </a:rPr>
              <a:t>VIDEO-KONFERENZEN UND VIRTUELLE MEETINGS</a:t>
            </a:r>
            <a:endParaRPr lang="de-DE" sz="2000" dirty="0">
              <a:latin typeface="+mj-lt"/>
            </a:endParaRPr>
          </a:p>
        </p:txBody>
      </p:sp>
      <p:sp>
        <p:nvSpPr>
          <p:cNvPr id="39" name="Rectangle 38"/>
          <p:cNvSpPr/>
          <p:nvPr/>
        </p:nvSpPr>
        <p:spPr>
          <a:xfrm>
            <a:off x="1805927"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Gruppen mit bis zu 300 Teilnehmern</a:t>
            </a:r>
          </a:p>
        </p:txBody>
      </p:sp>
      <p:sp>
        <p:nvSpPr>
          <p:cNvPr id="40" name="Rectangle 39"/>
          <p:cNvSpPr/>
          <p:nvPr/>
        </p:nvSpPr>
        <p:spPr>
          <a:xfrm>
            <a:off x="6627446" y="4251483"/>
            <a:ext cx="236768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Instant Video-Meetings mit </a:t>
            </a:r>
            <a:r>
              <a:rPr lang="de-DE" sz="1100" b="1" dirty="0">
                <a:cs typeface="Trebuchet MS"/>
              </a:rPr>
              <a:t>bis zu 120 Teilnehmern und Gästen</a:t>
            </a:r>
            <a:endParaRPr lang="de-DE" sz="1100" b="1" dirty="0">
              <a:latin typeface="Trebuchet MS"/>
              <a:cs typeface="Trebuchet MS"/>
            </a:endParaRPr>
          </a:p>
        </p:txBody>
      </p:sp>
      <p:sp>
        <p:nvSpPr>
          <p:cNvPr id="41" name="Rectangle 40"/>
          <p:cNvSpPr/>
          <p:nvPr/>
        </p:nvSpPr>
        <p:spPr>
          <a:xfrm>
            <a:off x="4320526" y="4251483"/>
            <a:ext cx="1822366"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20 GB Dateiaustausch pro User</a:t>
            </a:r>
          </a:p>
        </p:txBody>
      </p:sp>
      <p:grpSp>
        <p:nvGrpSpPr>
          <p:cNvPr id="31" name="Group 35">
            <a:extLst>
              <a:ext uri="{FF2B5EF4-FFF2-40B4-BE49-F238E27FC236}">
                <a16:creationId xmlns:a16="http://schemas.microsoft.com/office/drawing/2014/main" id="{95D9E7DE-BDFB-4C5D-A096-9ADD6CE22C2C}"/>
              </a:ext>
            </a:extLst>
          </p:cNvPr>
          <p:cNvGrpSpPr/>
          <p:nvPr/>
        </p:nvGrpSpPr>
        <p:grpSpPr>
          <a:xfrm>
            <a:off x="8027681" y="164039"/>
            <a:ext cx="1000370" cy="221456"/>
            <a:chOff x="159196" y="6134100"/>
            <a:chExt cx="874764" cy="295275"/>
          </a:xfrm>
        </p:grpSpPr>
        <p:sp>
          <p:nvSpPr>
            <p:cNvPr id="32" name="Rounded Rectangle 36">
              <a:hlinkClick r:id="rId2"/>
              <a:extLst>
                <a:ext uri="{FF2B5EF4-FFF2-40B4-BE49-F238E27FC236}">
                  <a16:creationId xmlns:a16="http://schemas.microsoft.com/office/drawing/2014/main" id="{7D61B1B5-A55C-41EC-B30C-39D6CD7B293C}"/>
                </a:ext>
              </a:extLst>
            </p:cNvPr>
            <p:cNvSpPr/>
            <p:nvPr/>
          </p:nvSpPr>
          <p:spPr>
            <a:xfrm>
              <a:off x="159196" y="6134100"/>
              <a:ext cx="874764"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dirty="0">
                  <a:solidFill>
                    <a:schemeClr val="bg1"/>
                  </a:solidFill>
                  <a:latin typeface="Trebuchet MS" pitchFamily="34" charset="0"/>
                </a:rPr>
                <a:t>Herunterladen</a:t>
              </a:r>
            </a:p>
          </p:txBody>
        </p:sp>
        <p:grpSp>
          <p:nvGrpSpPr>
            <p:cNvPr id="33" name="Group 52">
              <a:extLst>
                <a:ext uri="{FF2B5EF4-FFF2-40B4-BE49-F238E27FC236}">
                  <a16:creationId xmlns:a16="http://schemas.microsoft.com/office/drawing/2014/main" id="{5E4DA08B-7C6D-4BB7-B911-769E2C5281F5}"/>
                </a:ext>
              </a:extLst>
            </p:cNvPr>
            <p:cNvGrpSpPr>
              <a:grpSpLocks noChangeAspect="1"/>
            </p:cNvGrpSpPr>
            <p:nvPr/>
          </p:nvGrpSpPr>
          <p:grpSpPr>
            <a:xfrm>
              <a:off x="196910" y="6206807"/>
              <a:ext cx="140494" cy="148690"/>
              <a:chOff x="3923643" y="5762625"/>
              <a:chExt cx="468000" cy="495300"/>
            </a:xfrm>
          </p:grpSpPr>
          <p:sp>
            <p:nvSpPr>
              <p:cNvPr id="34" name="Down Arrow 38">
                <a:extLst>
                  <a:ext uri="{FF2B5EF4-FFF2-40B4-BE49-F238E27FC236}">
                    <a16:creationId xmlns:a16="http://schemas.microsoft.com/office/drawing/2014/main" id="{4D95100B-7A16-47C6-9780-608123BAEEBA}"/>
                  </a:ext>
                </a:extLst>
              </p:cNvPr>
              <p:cNvSpPr/>
              <p:nvPr/>
            </p:nvSpPr>
            <p:spPr>
              <a:xfrm>
                <a:off x="3923643" y="5762625"/>
                <a:ext cx="468000" cy="46799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5" name="Straight Connector 39">
                <a:extLst>
                  <a:ext uri="{FF2B5EF4-FFF2-40B4-BE49-F238E27FC236}">
                    <a16:creationId xmlns:a16="http://schemas.microsoft.com/office/drawing/2014/main" id="{F9EB4581-6848-47A2-BAF7-09FD85B5D78E}"/>
                  </a:ext>
                </a:extLst>
              </p:cNvPr>
              <p:cNvCxnSpPr/>
              <p:nvPr/>
            </p:nvCxnSpPr>
            <p:spPr>
              <a:xfrm>
                <a:off x="3923643"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 name="Groupe 1">
            <a:extLst>
              <a:ext uri="{FF2B5EF4-FFF2-40B4-BE49-F238E27FC236}">
                <a16:creationId xmlns:a16="http://schemas.microsoft.com/office/drawing/2014/main" id="{DC06C176-AD24-4C6B-83FC-23FE62A93605}"/>
              </a:ext>
            </a:extLst>
          </p:cNvPr>
          <p:cNvGrpSpPr/>
          <p:nvPr/>
        </p:nvGrpSpPr>
        <p:grpSpPr>
          <a:xfrm>
            <a:off x="2012069" y="897051"/>
            <a:ext cx="2438349" cy="2160351"/>
            <a:chOff x="2012069" y="897051"/>
            <a:chExt cx="2438349" cy="2160351"/>
          </a:xfrm>
        </p:grpSpPr>
        <p:grpSp>
          <p:nvGrpSpPr>
            <p:cNvPr id="24" name="Groupe 23">
              <a:extLst>
                <a:ext uri="{FF2B5EF4-FFF2-40B4-BE49-F238E27FC236}">
                  <a16:creationId xmlns:a16="http://schemas.microsoft.com/office/drawing/2014/main" id="{38EFCFBC-4F96-4F6A-AC4B-83158C8DB39F}"/>
                </a:ext>
              </a:extLst>
            </p:cNvPr>
            <p:cNvGrpSpPr/>
            <p:nvPr/>
          </p:nvGrpSpPr>
          <p:grpSpPr>
            <a:xfrm>
              <a:off x="2012069" y="897051"/>
              <a:ext cx="2438349" cy="2160351"/>
              <a:chOff x="1926102" y="826715"/>
              <a:chExt cx="2438349" cy="2160351"/>
            </a:xfrm>
          </p:grpSpPr>
          <p:pic>
            <p:nvPicPr>
              <p:cNvPr id="25" name="Picture 18" descr="A picture containing text, monitor, electronics, screen&#10;&#10;Description automatically generated">
                <a:extLst>
                  <a:ext uri="{FF2B5EF4-FFF2-40B4-BE49-F238E27FC236}">
                    <a16:creationId xmlns:a16="http://schemas.microsoft.com/office/drawing/2014/main" id="{79BD64EE-44B8-4575-B870-72131E45AC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26102" y="1037014"/>
                <a:ext cx="2003178" cy="1161289"/>
              </a:xfrm>
              <a:prstGeom prst="rect">
                <a:avLst/>
              </a:prstGeom>
            </p:spPr>
          </p:pic>
          <p:sp>
            <p:nvSpPr>
              <p:cNvPr id="26" name="Arrow: Left-Right 32">
                <a:extLst>
                  <a:ext uri="{FF2B5EF4-FFF2-40B4-BE49-F238E27FC236}">
                    <a16:creationId xmlns:a16="http://schemas.microsoft.com/office/drawing/2014/main" id="{B16ED106-C87D-4559-B0DC-3C4554A241AF}"/>
                  </a:ext>
                </a:extLst>
              </p:cNvPr>
              <p:cNvSpPr/>
              <p:nvPr/>
            </p:nvSpPr>
            <p:spPr>
              <a:xfrm>
                <a:off x="2424885" y="2136444"/>
                <a:ext cx="758162" cy="309243"/>
              </a:xfrm>
              <a:prstGeom prst="leftRightArrow">
                <a:avLst/>
              </a:prstGeom>
              <a:solidFill>
                <a:schemeClr val="accent1"/>
              </a:solidFill>
              <a:ln>
                <a:solidFill>
                  <a:schemeClr val="accent1">
                    <a:lumMod val="50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latin typeface="Trebuchet MS"/>
                  <a:cs typeface="Trebuchet MS"/>
                </a:endParaRPr>
              </a:p>
            </p:txBody>
          </p:sp>
          <p:pic>
            <p:nvPicPr>
              <p:cNvPr id="27" name="Image 26">
                <a:extLst>
                  <a:ext uri="{FF2B5EF4-FFF2-40B4-BE49-F238E27FC236}">
                    <a16:creationId xmlns:a16="http://schemas.microsoft.com/office/drawing/2014/main" id="{501375B3-8CA1-4BAB-B706-5F50F78D899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204041" y="1103521"/>
                <a:ext cx="1453559" cy="817626"/>
              </a:xfrm>
              <a:prstGeom prst="rect">
                <a:avLst/>
              </a:prstGeom>
            </p:spPr>
          </p:pic>
          <p:pic>
            <p:nvPicPr>
              <p:cNvPr id="28" name="Picture 22">
                <a:extLst>
                  <a:ext uri="{FF2B5EF4-FFF2-40B4-BE49-F238E27FC236}">
                    <a16:creationId xmlns:a16="http://schemas.microsoft.com/office/drawing/2014/main" id="{30C43248-3901-46D5-AFAB-62B06D4F0CB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77117" y="1617658"/>
                <a:ext cx="1187334" cy="1369408"/>
              </a:xfrm>
              <a:prstGeom prst="rect">
                <a:avLst/>
              </a:prstGeom>
            </p:spPr>
          </p:pic>
          <p:pic>
            <p:nvPicPr>
              <p:cNvPr id="36" name="Image 105">
                <a:extLst>
                  <a:ext uri="{FF2B5EF4-FFF2-40B4-BE49-F238E27FC236}">
                    <a16:creationId xmlns:a16="http://schemas.microsoft.com/office/drawing/2014/main" id="{C29F88A8-02FF-47DD-8AF5-5F34951F75D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93081" y="826715"/>
                <a:ext cx="461315" cy="461315"/>
              </a:xfrm>
              <a:prstGeom prst="rect">
                <a:avLst/>
              </a:prstGeom>
            </p:spPr>
          </p:pic>
        </p:grpSp>
        <p:pic>
          <p:nvPicPr>
            <p:cNvPr id="37" name="Picture 19" descr="A picture containing text, posing, different, screenshot&#10;&#10;Description automatically generated">
              <a:extLst>
                <a:ext uri="{FF2B5EF4-FFF2-40B4-BE49-F238E27FC236}">
                  <a16:creationId xmlns:a16="http://schemas.microsoft.com/office/drawing/2014/main" id="{A99801AA-EC97-4782-8491-D2B86027E7C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034826" y="1887660"/>
              <a:ext cx="450910" cy="947481"/>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43121212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45DF3CA2-2C43-48AD-AF84-4AF74F47C99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88281" y="1150621"/>
            <a:ext cx="1614532" cy="1791478"/>
          </a:xfrm>
          <a:prstGeom prst="rect">
            <a:avLst/>
          </a:prstGeom>
        </p:spPr>
      </p:pic>
      <p:sp>
        <p:nvSpPr>
          <p:cNvPr id="5" name="Rectangle 4"/>
          <p:cNvSpPr/>
          <p:nvPr/>
        </p:nvSpPr>
        <p:spPr>
          <a:xfrm>
            <a:off x="1777607" y="3329876"/>
            <a:ext cx="7150844" cy="721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Automatische Wegesuche: Anrufer Identifizierung, Direkte Wählidentifizierung, Automatische Vermittlung. Automatische Anrufverteilung: Rotierende Priorität, Festgelegte Priorität, Längste Ruhezeit. Warteschlangenverwaltung: Bis zu acht Gruppen und 32 aktive Agenten, 6 benutzerdefinierte Nachrichten pro Gruppe, Verarbeitung von VIP-Anrufen (Virtuelle Warteschlangenkontrolle). Automatisches Verbinden mit Agenten bei Zeitüberschreitung. </a:t>
            </a:r>
          </a:p>
          <a:p>
            <a:endParaRPr lang="de-DE" sz="1000" dirty="0">
              <a:solidFill>
                <a:schemeClr val="tx1"/>
              </a:solidFill>
              <a:latin typeface="Trebuchet MS" pitchFamily="34" charset="0"/>
            </a:endParaRPr>
          </a:p>
        </p:txBody>
      </p:sp>
      <p:sp>
        <p:nvSpPr>
          <p:cNvPr id="6" name="Rectangle 5"/>
          <p:cNvSpPr/>
          <p:nvPr/>
        </p:nvSpPr>
        <p:spPr>
          <a:xfrm>
            <a:off x="5191926" y="941102"/>
            <a:ext cx="3943385" cy="2385268"/>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700" dirty="0">
                <a:solidFill>
                  <a:schemeClr val="tx2"/>
                </a:solidFill>
                <a:latin typeface="Trebuchet MS" pitchFamily="34" charset="0"/>
              </a:rPr>
              <a:t>Integrierte ACD-Funktionen</a:t>
            </a:r>
          </a:p>
          <a:p>
            <a:pPr marL="180000" indent="-180975">
              <a:spcBef>
                <a:spcPts val="0"/>
              </a:spcBef>
              <a:buClr>
                <a:srgbClr val="00549F"/>
              </a:buClr>
              <a:buFontTx/>
              <a:buChar char="•"/>
            </a:pPr>
            <a:r>
              <a:rPr lang="de-DE" sz="700" dirty="0">
                <a:solidFill>
                  <a:schemeClr val="tx2"/>
                </a:solidFill>
                <a:latin typeface="Trebuchet MS" pitchFamily="34" charset="0"/>
              </a:rPr>
              <a:t>Intuitive Nutzung mit dem Geschäftstelefon oder PC-Client</a:t>
            </a:r>
          </a:p>
          <a:p>
            <a:pPr marL="180000" indent="-180975">
              <a:spcBef>
                <a:spcPts val="0"/>
              </a:spcBef>
              <a:buClr>
                <a:srgbClr val="00549F"/>
              </a:buClr>
              <a:buFontTx/>
              <a:buChar char="•"/>
            </a:pPr>
            <a:r>
              <a:rPr lang="de-DE" sz="700" dirty="0">
                <a:solidFill>
                  <a:schemeClr val="tx2"/>
                </a:solidFill>
                <a:latin typeface="Trebuchet MS" pitchFamily="34" charset="0"/>
              </a:rPr>
              <a:t>Statistiken</a:t>
            </a: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Vorteile</a:t>
            </a:r>
          </a:p>
          <a:p>
            <a:pPr marL="180000" indent="-180975" eaLnBrk="0" hangingPunct="0">
              <a:spcBef>
                <a:spcPts val="0"/>
              </a:spcBef>
              <a:buClr>
                <a:srgbClr val="00549F"/>
              </a:buClr>
              <a:buFontTx/>
              <a:buChar char="•"/>
              <a:defRPr/>
            </a:pPr>
            <a:r>
              <a:rPr lang="de-DE" sz="700" dirty="0">
                <a:solidFill>
                  <a:schemeClr val="tx2"/>
                </a:solidFill>
                <a:latin typeface="Trebuchet MS" pitchFamily="34" charset="0"/>
              </a:rPr>
              <a:t>Rufumleitung zum qualifiziertesten Mitarbeiter</a:t>
            </a:r>
          </a:p>
          <a:p>
            <a:pPr marL="180000" indent="-180975" eaLnBrk="0" hangingPunct="0">
              <a:spcBef>
                <a:spcPts val="0"/>
              </a:spcBef>
              <a:buClr>
                <a:srgbClr val="00549F"/>
              </a:buClr>
              <a:buFontTx/>
              <a:buChar char="•"/>
              <a:defRPr/>
            </a:pPr>
            <a:r>
              <a:rPr lang="de-DE" sz="700" dirty="0">
                <a:solidFill>
                  <a:schemeClr val="tx2"/>
                </a:solidFill>
                <a:latin typeface="Trebuchet MS" pitchFamily="34" charset="0"/>
              </a:rPr>
              <a:t>Einfache Verwaltung eingehender Anrufe</a:t>
            </a:r>
          </a:p>
          <a:p>
            <a:pPr marL="180000" indent="-180975" eaLnBrk="0" hangingPunct="0">
              <a:spcBef>
                <a:spcPts val="0"/>
              </a:spcBef>
              <a:buClr>
                <a:srgbClr val="00549F"/>
              </a:buClr>
              <a:buFontTx/>
              <a:buChar char="•"/>
              <a:defRPr/>
            </a:pPr>
            <a:r>
              <a:rPr lang="de-DE" sz="700" dirty="0">
                <a:solidFill>
                  <a:schemeClr val="tx2"/>
                </a:solidFill>
                <a:latin typeface="Trebuchet MS" pitchFamily="34" charset="0"/>
              </a:rPr>
              <a:t>Professionelle Begrüßung</a:t>
            </a: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Optionen</a:t>
            </a:r>
          </a:p>
          <a:p>
            <a:pPr marL="180000" indent="-180975" eaLnBrk="0" hangingPunct="0">
              <a:spcBef>
                <a:spcPts val="0"/>
              </a:spcBef>
              <a:buClr>
                <a:srgbClr val="00549F"/>
              </a:buClr>
              <a:buFontTx/>
              <a:buChar char="•"/>
            </a:pPr>
            <a:r>
              <a:rPr lang="de-DE" sz="700" dirty="0">
                <a:solidFill>
                  <a:schemeClr val="tx2"/>
                </a:solidFill>
                <a:latin typeface="Trebuchet MS" pitchFamily="34" charset="0"/>
              </a:rPr>
              <a:t>PC-basierte Agenten- und Supervisor-Anwendungen</a:t>
            </a:r>
          </a:p>
          <a:p>
            <a:pPr marL="528389" lvl="1" indent="-180975" eaLnBrk="0" hangingPunct="0">
              <a:spcBef>
                <a:spcPts val="0"/>
              </a:spcBef>
              <a:buClr>
                <a:srgbClr val="00549F"/>
              </a:buClr>
              <a:buFontTx/>
              <a:buChar char="•"/>
            </a:pPr>
            <a:r>
              <a:rPr lang="de-DE" sz="700" dirty="0">
                <a:solidFill>
                  <a:schemeClr val="tx2"/>
                </a:solidFill>
                <a:latin typeface="Trebuchet MS" pitchFamily="34" charset="0"/>
              </a:rPr>
              <a:t>Agent Assistent: benutzerfreundliche Dienste, die die Qualität der Begrüßungen und Leistung des Agenten steigern</a:t>
            </a:r>
          </a:p>
          <a:p>
            <a:pPr marL="528389" lvl="1" indent="-180975" eaLnBrk="0" hangingPunct="0">
              <a:spcBef>
                <a:spcPts val="0"/>
              </a:spcBef>
              <a:buClr>
                <a:srgbClr val="00549F"/>
              </a:buClr>
              <a:buFontTx/>
              <a:buChar char="•"/>
            </a:pPr>
            <a:r>
              <a:rPr lang="de-DE" sz="700" dirty="0">
                <a:solidFill>
                  <a:schemeClr val="tx2"/>
                </a:solidFill>
                <a:latin typeface="Trebuchet MS" pitchFamily="34" charset="0"/>
              </a:rPr>
              <a:t>Supervisor-Konsole mit Echtzeit-Verkehrsstatistiken und Leistungsanalysen der Gruppen/Agenten; bis zu acht Supervisoren und drei Darstellungsmodi</a:t>
            </a:r>
          </a:p>
          <a:p>
            <a:pPr marL="528389" lvl="1" indent="-180975" eaLnBrk="0" hangingPunct="0">
              <a:spcBef>
                <a:spcPts val="0"/>
              </a:spcBef>
              <a:buClr>
                <a:srgbClr val="00549F"/>
              </a:buClr>
              <a:buFontTx/>
              <a:buChar char="•"/>
            </a:pPr>
            <a:r>
              <a:rPr lang="de-DE" sz="700" dirty="0">
                <a:solidFill>
                  <a:schemeClr val="tx2"/>
                </a:solidFill>
                <a:latin typeface="Trebuchet MS" pitchFamily="34" charset="0"/>
              </a:rPr>
              <a:t>Statistik Manager</a:t>
            </a:r>
          </a:p>
          <a:p>
            <a:pPr marL="117475" indent="-180975" eaLnBrk="0" hangingPunct="0">
              <a:spcBef>
                <a:spcPts val="0"/>
              </a:spcBef>
              <a:buClr>
                <a:srgbClr val="00549F"/>
              </a:buClr>
              <a:buSzPct val="100000"/>
              <a:buFontTx/>
              <a:buChar char="•"/>
            </a:pPr>
            <a:r>
              <a:rPr lang="de-DE" sz="700" dirty="0" err="1">
                <a:solidFill>
                  <a:schemeClr val="tx2"/>
                </a:solidFill>
                <a:latin typeface="Trebuchet MS" pitchFamily="34" charset="0"/>
              </a:rPr>
              <a:t>PIMphony</a:t>
            </a:r>
            <a:r>
              <a:rPr lang="de-DE" sz="700" dirty="0">
                <a:solidFill>
                  <a:schemeClr val="tx2"/>
                </a:solidFill>
                <a:latin typeface="Trebuchet MS" pitchFamily="34" charset="0"/>
              </a:rPr>
              <a:t> Pro: mit Bildschirm-Popups</a:t>
            </a:r>
          </a:p>
        </p:txBody>
      </p:sp>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82127" y="294416"/>
            <a:ext cx="4721225" cy="357187"/>
          </a:xfrm>
        </p:spPr>
        <p:txBody>
          <a:bodyPr/>
          <a:lstStyle/>
          <a:p>
            <a:pPr>
              <a:buFont typeface="Arial" panose="020B0604020202020204" pitchFamily="34" charset="0"/>
              <a:buNone/>
            </a:pPr>
            <a:r>
              <a:rPr lang="de-DE" sz="2000" dirty="0">
                <a:latin typeface="+mj-lt"/>
              </a:rPr>
              <a:t>AUTOMATISCHE ANRUFVERTEILUNG </a:t>
            </a:r>
          </a:p>
        </p:txBody>
      </p:sp>
      <p:sp>
        <p:nvSpPr>
          <p:cNvPr id="39" name="Rectangle 38"/>
          <p:cNvSpPr/>
          <p:nvPr/>
        </p:nvSpPr>
        <p:spPr>
          <a:xfrm>
            <a:off x="1882127"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Integrierte Verteilmechanismen</a:t>
            </a:r>
          </a:p>
        </p:txBody>
      </p:sp>
      <p:sp>
        <p:nvSpPr>
          <p:cNvPr id="40" name="Rectangle 39"/>
          <p:cNvSpPr/>
          <p:nvPr/>
        </p:nvSpPr>
        <p:spPr>
          <a:xfrm>
            <a:off x="6768451"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Statistiken und Reporting</a:t>
            </a:r>
          </a:p>
        </p:txBody>
      </p:sp>
      <p:sp>
        <p:nvSpPr>
          <p:cNvPr id="41" name="Rectangle 40"/>
          <p:cNvSpPr/>
          <p:nvPr/>
        </p:nvSpPr>
        <p:spPr>
          <a:xfrm>
            <a:off x="4325289"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32 aktive Agenten</a:t>
            </a:r>
          </a:p>
        </p:txBody>
      </p:sp>
      <p:pic>
        <p:nvPicPr>
          <p:cNvPr id="29" name="Image 21" descr="131105-213.jpg"/>
          <p:cNvPicPr>
            <a:picLocks noChangeAspect="1"/>
          </p:cNvPicPr>
          <p:nvPr/>
        </p:nvPicPr>
        <p:blipFill>
          <a:blip r:embed="rId3" cstate="email"/>
          <a:srcRect/>
          <a:stretch>
            <a:fillRect/>
          </a:stretch>
        </p:blipFill>
        <p:spPr>
          <a:xfrm flipH="1">
            <a:off x="3510306" y="663415"/>
            <a:ext cx="846814" cy="857399"/>
          </a:xfrm>
          <a:prstGeom prst="ellipse">
            <a:avLst/>
          </a:prstGeom>
          <a:ln>
            <a:solidFill>
              <a:schemeClr val="bg1"/>
            </a:solidFill>
          </a:ln>
        </p:spPr>
      </p:pic>
      <p:pic>
        <p:nvPicPr>
          <p:cNvPr id="32" name="Picture 6"/>
          <p:cNvPicPr>
            <a:picLocks noChangeAspect="1" noChangeArrowheads="1"/>
          </p:cNvPicPr>
          <p:nvPr/>
        </p:nvPicPr>
        <p:blipFill>
          <a:blip r:embed="rId4" cstate="email"/>
          <a:srcRect/>
          <a:stretch>
            <a:fillRect/>
          </a:stretch>
        </p:blipFill>
        <p:spPr bwMode="auto">
          <a:xfrm>
            <a:off x="3835406" y="2355694"/>
            <a:ext cx="1212805" cy="425479"/>
          </a:xfrm>
          <a:prstGeom prst="rect">
            <a:avLst/>
          </a:prstGeom>
          <a:ln>
            <a:noFill/>
          </a:ln>
          <a:effectLst>
            <a:outerShdw blurRad="292100" dist="139700" dir="2700000" algn="tl" rotWithShape="0">
              <a:srgbClr val="333333">
                <a:alpha val="65000"/>
              </a:srgbClr>
            </a:outerShdw>
          </a:effectLst>
        </p:spPr>
      </p:pic>
      <p:pic>
        <p:nvPicPr>
          <p:cNvPr id="3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35406" y="1862501"/>
            <a:ext cx="1212805" cy="419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99564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idx="4294967295"/>
          </p:nvPr>
        </p:nvSpPr>
        <p:spPr>
          <a:xfrm>
            <a:off x="1804416" y="190768"/>
            <a:ext cx="3892550" cy="501650"/>
          </a:xfrm>
        </p:spPr>
        <p:txBody>
          <a:bodyPr/>
          <a:lstStyle/>
          <a:p>
            <a:pPr>
              <a:buFont typeface="Arial" panose="020B0604020202020204" pitchFamily="34" charset="0"/>
              <a:buNone/>
            </a:pPr>
            <a:r>
              <a:rPr lang="de-DE" sz="2000" dirty="0">
                <a:latin typeface="+mj-lt"/>
              </a:rPr>
              <a:t>DECT/IP DECT</a:t>
            </a:r>
            <a:br>
              <a:rPr lang="de-DE" sz="2000" dirty="0">
                <a:latin typeface="+mj-lt"/>
              </a:rPr>
            </a:br>
            <a:r>
              <a:rPr lang="de-DE" sz="1400" dirty="0">
                <a:latin typeface="+mj-lt"/>
              </a:rPr>
              <a:t>BASIS-STATIONEN. </a:t>
            </a:r>
            <a:endParaRPr lang="de-DE" sz="2000" dirty="0">
              <a:latin typeface="+mj-lt"/>
            </a:endParaRPr>
          </a:p>
        </p:txBody>
      </p:sp>
      <p:sp>
        <p:nvSpPr>
          <p:cNvPr id="39" name="Rectangle 38"/>
          <p:cNvSpPr/>
          <p:nvPr/>
        </p:nvSpPr>
        <p:spPr>
          <a:xfrm>
            <a:off x="1901177"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IP oder Digital</a:t>
            </a:r>
          </a:p>
        </p:txBody>
      </p:sp>
      <p:sp>
        <p:nvSpPr>
          <p:cNvPr id="40" name="Rectangle 39"/>
          <p:cNvSpPr/>
          <p:nvPr/>
        </p:nvSpPr>
        <p:spPr>
          <a:xfrm>
            <a:off x="6768451"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Zentrale Verwaltung</a:t>
            </a:r>
            <a:br>
              <a:rPr lang="de-DE" sz="1100" b="1" dirty="0">
                <a:latin typeface="Trebuchet MS"/>
                <a:cs typeface="Trebuchet MS"/>
              </a:rPr>
            </a:br>
            <a:r>
              <a:rPr lang="de-DE" sz="1100" b="1" dirty="0">
                <a:latin typeface="Trebuchet MS"/>
              </a:rPr>
              <a:t>für Hohe Dichte</a:t>
            </a:r>
            <a:endParaRPr lang="de-DE" sz="1100" b="1" dirty="0">
              <a:latin typeface="Trebuchet MS"/>
              <a:cs typeface="Trebuchet MS"/>
            </a:endParaRPr>
          </a:p>
        </p:txBody>
      </p:sp>
      <p:sp>
        <p:nvSpPr>
          <p:cNvPr id="41" name="Rectangle 40"/>
          <p:cNvSpPr/>
          <p:nvPr/>
        </p:nvSpPr>
        <p:spPr>
          <a:xfrm>
            <a:off x="4334814"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Exzellente Sprachqualität</a:t>
            </a:r>
          </a:p>
        </p:txBody>
      </p:sp>
      <p:sp>
        <p:nvSpPr>
          <p:cNvPr id="2" name="TextBox 1"/>
          <p:cNvSpPr txBox="1"/>
          <p:nvPr/>
        </p:nvSpPr>
        <p:spPr>
          <a:xfrm>
            <a:off x="1851172" y="3898006"/>
            <a:ext cx="4120039" cy="215444"/>
          </a:xfrm>
          <a:prstGeom prst="rect">
            <a:avLst/>
          </a:prstGeom>
          <a:noFill/>
        </p:spPr>
        <p:txBody>
          <a:bodyPr wrap="none" rtlCol="0">
            <a:spAutoFit/>
          </a:bodyPr>
          <a:lstStyle/>
          <a:p>
            <a:r>
              <a:rPr lang="de-DE" sz="800" dirty="0">
                <a:latin typeface="+mj-lt"/>
                <a:cs typeface="Segoe UI" panose="020B0502040204020203" pitchFamily="34" charset="0"/>
              </a:rPr>
              <a:t>(1) </a:t>
            </a:r>
            <a:r>
              <a:rPr lang="de-DE" sz="800" dirty="0" err="1">
                <a:latin typeface="+mj-lt"/>
                <a:cs typeface="Segoe UI" panose="020B0502040204020203" pitchFamily="34" charset="0"/>
              </a:rPr>
              <a:t>Handover</a:t>
            </a:r>
            <a:r>
              <a:rPr lang="de-DE" sz="800" dirty="0">
                <a:latin typeface="+mj-lt"/>
                <a:cs typeface="Segoe UI" panose="020B0502040204020203" pitchFamily="34" charset="0"/>
              </a:rPr>
              <a:t> nur über gleichartige Basisstationen (z.B. zwischen 8379 Basisstationen)</a:t>
            </a:r>
          </a:p>
        </p:txBody>
      </p:sp>
      <p:pic>
        <p:nvPicPr>
          <p:cNvPr id="3" name="Picture 2">
            <a:extLst>
              <a:ext uri="{FF2B5EF4-FFF2-40B4-BE49-F238E27FC236}">
                <a16:creationId xmlns:a16="http://schemas.microsoft.com/office/drawing/2014/main" id="{17B054CB-CABF-BD08-5889-B50683B231C8}"/>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6162405" y="908651"/>
            <a:ext cx="1139470" cy="59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D:\Users\cjapiot\Pictures\MARKETING PHOTOS\product\dect_wlan\2015_035-4070_f.jpg">
            <a:extLst>
              <a:ext uri="{FF2B5EF4-FFF2-40B4-BE49-F238E27FC236}">
                <a16:creationId xmlns:a16="http://schemas.microsoft.com/office/drawing/2014/main" id="{B5654CC6-6246-2B84-592A-0759E6C1FD82}"/>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8064" y="795856"/>
            <a:ext cx="694774" cy="769739"/>
          </a:xfrm>
          <a:prstGeom prst="rect">
            <a:avLst/>
          </a:prstGeom>
          <a:noFill/>
        </p:spPr>
      </p:pic>
      <p:pic>
        <p:nvPicPr>
          <p:cNvPr id="6" name="Picture 3">
            <a:extLst>
              <a:ext uri="{FF2B5EF4-FFF2-40B4-BE49-F238E27FC236}">
                <a16:creationId xmlns:a16="http://schemas.microsoft.com/office/drawing/2014/main" id="{F139EF3B-11EF-34C4-552F-9793CBD445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73894" y="797258"/>
            <a:ext cx="777036" cy="853493"/>
          </a:xfrm>
          <a:prstGeom prst="rect">
            <a:avLst/>
          </a:prstGeom>
        </p:spPr>
      </p:pic>
      <p:graphicFrame>
        <p:nvGraphicFramePr>
          <p:cNvPr id="7" name="Table 28">
            <a:extLst>
              <a:ext uri="{FF2B5EF4-FFF2-40B4-BE49-F238E27FC236}">
                <a16:creationId xmlns:a16="http://schemas.microsoft.com/office/drawing/2014/main" id="{7B781EEB-FCB5-AC24-F436-98FB628AFF18}"/>
              </a:ext>
            </a:extLst>
          </p:cNvPr>
          <p:cNvGraphicFramePr>
            <a:graphicFrameLocks noGrp="1"/>
          </p:cNvGraphicFramePr>
          <p:nvPr>
            <p:extLst>
              <p:ext uri="{D42A27DB-BD31-4B8C-83A1-F6EECF244321}">
                <p14:modId xmlns:p14="http://schemas.microsoft.com/office/powerpoint/2010/main" val="3088221357"/>
              </p:ext>
            </p:extLst>
          </p:nvPr>
        </p:nvGraphicFramePr>
        <p:xfrm>
          <a:off x="2115879" y="1656290"/>
          <a:ext cx="6791950" cy="2164080"/>
        </p:xfrm>
        <a:graphic>
          <a:graphicData uri="http://schemas.openxmlformats.org/drawingml/2006/table">
            <a:tbl>
              <a:tblPr firstRow="1" bandRow="1">
                <a:tableStyleId>{69012ECD-51FC-41F1-AA8D-1B2483CD663E}</a:tableStyleId>
              </a:tblPr>
              <a:tblGrid>
                <a:gridCol w="1358390">
                  <a:extLst>
                    <a:ext uri="{9D8B030D-6E8A-4147-A177-3AD203B41FA5}">
                      <a16:colId xmlns:a16="http://schemas.microsoft.com/office/drawing/2014/main" val="20000"/>
                    </a:ext>
                  </a:extLst>
                </a:gridCol>
                <a:gridCol w="1358390">
                  <a:extLst>
                    <a:ext uri="{9D8B030D-6E8A-4147-A177-3AD203B41FA5}">
                      <a16:colId xmlns:a16="http://schemas.microsoft.com/office/drawing/2014/main" val="20001"/>
                    </a:ext>
                  </a:extLst>
                </a:gridCol>
                <a:gridCol w="1358390">
                  <a:extLst>
                    <a:ext uri="{9D8B030D-6E8A-4147-A177-3AD203B41FA5}">
                      <a16:colId xmlns:a16="http://schemas.microsoft.com/office/drawing/2014/main" val="20002"/>
                    </a:ext>
                  </a:extLst>
                </a:gridCol>
                <a:gridCol w="1358390">
                  <a:extLst>
                    <a:ext uri="{9D8B030D-6E8A-4147-A177-3AD203B41FA5}">
                      <a16:colId xmlns:a16="http://schemas.microsoft.com/office/drawing/2014/main" val="20003"/>
                    </a:ext>
                  </a:extLst>
                </a:gridCol>
                <a:gridCol w="1358390">
                  <a:extLst>
                    <a:ext uri="{9D8B030D-6E8A-4147-A177-3AD203B41FA5}">
                      <a16:colId xmlns:a16="http://schemas.microsoft.com/office/drawing/2014/main" val="3214634411"/>
                    </a:ext>
                  </a:extLst>
                </a:gridCol>
              </a:tblGrid>
              <a:tr h="191075">
                <a:tc>
                  <a:txBody>
                    <a:bodyPr/>
                    <a:lstStyle/>
                    <a:p>
                      <a:endParaRPr lang="de-DE" sz="800" noProof="0"/>
                    </a:p>
                  </a:txBody>
                  <a:tcPr marL="45720" marR="45720"/>
                </a:tc>
                <a:tc>
                  <a:txBody>
                    <a:bodyPr/>
                    <a:lstStyle/>
                    <a:p>
                      <a:pPr algn="ctr"/>
                      <a:r>
                        <a:rPr lang="de-DE" sz="800" noProof="0"/>
                        <a:t>8379</a:t>
                      </a:r>
                    </a:p>
                  </a:txBody>
                  <a:tcPr marL="45720" marR="45720"/>
                </a:tc>
                <a:tc>
                  <a:txBody>
                    <a:bodyPr/>
                    <a:lstStyle/>
                    <a:p>
                      <a:pPr algn="ctr"/>
                      <a:r>
                        <a:rPr lang="de-DE" sz="800" noProof="0"/>
                        <a:t>8378</a:t>
                      </a:r>
                    </a:p>
                  </a:txBody>
                  <a:tcPr marL="45720" marR="45720"/>
                </a:tc>
                <a:tc>
                  <a:txBody>
                    <a:bodyPr/>
                    <a:lstStyle/>
                    <a:p>
                      <a:pPr algn="ctr"/>
                      <a:r>
                        <a:rPr lang="de-DE" sz="800" noProof="0" dirty="0"/>
                        <a:t>8318</a:t>
                      </a:r>
                    </a:p>
                  </a:txBody>
                  <a:tcPr marL="45720" marR="45720"/>
                </a:tc>
                <a:tc>
                  <a:txBody>
                    <a:bodyPr/>
                    <a:lstStyle/>
                    <a:p>
                      <a:pPr algn="ctr"/>
                      <a:r>
                        <a:rPr lang="en-US" sz="800" dirty="0">
                          <a:solidFill>
                            <a:schemeClr val="bg1"/>
                          </a:solidFill>
                        </a:rPr>
                        <a:t>8328</a:t>
                      </a:r>
                      <a:endParaRPr lang="en-US" sz="800" baseline="30000" dirty="0">
                        <a:solidFill>
                          <a:schemeClr val="bg1"/>
                        </a:solidFill>
                      </a:endParaRPr>
                    </a:p>
                  </a:txBody>
                  <a:tcPr marL="45720" marR="45720"/>
                </a:tc>
                <a:extLst>
                  <a:ext uri="{0D108BD9-81ED-4DB2-BD59-A6C34878D82A}">
                    <a16:rowId xmlns:a16="http://schemas.microsoft.com/office/drawing/2014/main" val="10000"/>
                  </a:ext>
                </a:extLst>
              </a:tr>
              <a:tr h="191075">
                <a:tc>
                  <a:txBody>
                    <a:bodyPr/>
                    <a:lstStyle/>
                    <a:p>
                      <a:r>
                        <a:rPr lang="de-DE" sz="800" noProof="0"/>
                        <a:t>Anbindung</a:t>
                      </a:r>
                    </a:p>
                  </a:txBody>
                  <a:tcPr marL="45720" marR="45720"/>
                </a:tc>
                <a:tc>
                  <a:txBody>
                    <a:bodyPr/>
                    <a:lstStyle/>
                    <a:p>
                      <a:pPr algn="ctr"/>
                      <a:r>
                        <a:rPr lang="de-DE" sz="800" noProof="0">
                          <a:solidFill>
                            <a:schemeClr val="tx1"/>
                          </a:solidFill>
                        </a:rPr>
                        <a:t>Digital</a:t>
                      </a:r>
                    </a:p>
                  </a:txBody>
                  <a:tcPr marL="45720" marR="45720"/>
                </a:tc>
                <a:tc>
                  <a:txBody>
                    <a:bodyPr/>
                    <a:lstStyle/>
                    <a:p>
                      <a:pPr algn="ctr"/>
                      <a:r>
                        <a:rPr lang="de-DE" sz="800" noProof="0">
                          <a:solidFill>
                            <a:schemeClr val="tx1"/>
                          </a:solidFill>
                        </a:rPr>
                        <a:t>IP</a:t>
                      </a:r>
                    </a:p>
                  </a:txBody>
                  <a:tcPr marL="45720" marR="45720"/>
                </a:tc>
                <a:tc>
                  <a:txBody>
                    <a:bodyPr/>
                    <a:lstStyle/>
                    <a:p>
                      <a:pPr algn="ctr"/>
                      <a:r>
                        <a:rPr lang="de-DE" sz="800" noProof="0"/>
                        <a:t>SIP</a:t>
                      </a:r>
                    </a:p>
                  </a:txBody>
                  <a:tcPr marL="45720" marR="45720"/>
                </a:tc>
                <a:tc>
                  <a:txBody>
                    <a:bodyPr/>
                    <a:lstStyle/>
                    <a:p>
                      <a:pPr algn="ctr"/>
                      <a:r>
                        <a:rPr lang="en-US" sz="800" dirty="0">
                          <a:solidFill>
                            <a:schemeClr val="tx1"/>
                          </a:solidFill>
                        </a:rPr>
                        <a:t>SIP</a:t>
                      </a:r>
                    </a:p>
                  </a:txBody>
                  <a:tcPr marL="45720" marR="45720"/>
                </a:tc>
                <a:extLst>
                  <a:ext uri="{0D108BD9-81ED-4DB2-BD59-A6C34878D82A}">
                    <a16:rowId xmlns:a16="http://schemas.microsoft.com/office/drawing/2014/main" val="10001"/>
                  </a:ext>
                </a:extLst>
              </a:tr>
              <a:tr h="301696">
                <a:tc>
                  <a:txBody>
                    <a:bodyPr/>
                    <a:lstStyle/>
                    <a:p>
                      <a:r>
                        <a:rPr lang="de-DE" sz="800" noProof="0"/>
                        <a:t>Standorte</a:t>
                      </a:r>
                    </a:p>
                  </a:txBody>
                  <a:tcPr marL="45720" marR="45720"/>
                </a:tc>
                <a:tc>
                  <a:txBody>
                    <a:bodyPr/>
                    <a:lstStyle/>
                    <a:p>
                      <a:pPr algn="ctr"/>
                      <a:r>
                        <a:rPr lang="de-DE" sz="800" noProof="0">
                          <a:solidFill>
                            <a:schemeClr val="tx1"/>
                          </a:solidFill>
                        </a:rPr>
                        <a:t>Zentrale,</a:t>
                      </a:r>
                      <a:r>
                        <a:rPr lang="de-DE" sz="800" baseline="0" noProof="0">
                          <a:solidFill>
                            <a:schemeClr val="tx1"/>
                          </a:solidFill>
                        </a:rPr>
                        <a:t> Aussenstelle</a:t>
                      </a:r>
                      <a:endParaRPr lang="de-DE" sz="800" noProof="0">
                        <a:solidFill>
                          <a:schemeClr val="tx1"/>
                        </a:solidFill>
                      </a:endParaRPr>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800" noProof="0">
                          <a:solidFill>
                            <a:schemeClr val="tx1"/>
                          </a:solidFill>
                        </a:rPr>
                        <a:t>Zentrale, Aussenstelle</a:t>
                      </a:r>
                    </a:p>
                  </a:txBody>
                  <a:tcPr marL="45720" marR="45720"/>
                </a:tc>
                <a:tc>
                  <a:txBody>
                    <a:bodyPr/>
                    <a:lstStyle/>
                    <a:p>
                      <a:pPr algn="ctr"/>
                      <a:r>
                        <a:rPr lang="de-DE" sz="800" noProof="0"/>
                        <a:t>Kleine Zweigstelle, SOHO</a:t>
                      </a:r>
                    </a:p>
                    <a:p>
                      <a:pPr algn="ctr"/>
                      <a:r>
                        <a:rPr lang="de-DE" sz="800" noProof="0"/>
                        <a:t>(bis</a:t>
                      </a:r>
                      <a:r>
                        <a:rPr lang="de-DE" sz="800" baseline="0" noProof="0"/>
                        <a:t> zu 20 Endgeräte)</a:t>
                      </a:r>
                      <a:endParaRPr lang="de-DE" sz="800" noProof="0"/>
                    </a:p>
                  </a:txBody>
                  <a:tcPr marL="45720" marR="45720"/>
                </a:tc>
                <a:tc>
                  <a:txBody>
                    <a:bodyPr/>
                    <a:lstStyle/>
                    <a:p>
                      <a:pPr algn="ctr"/>
                      <a:r>
                        <a:rPr lang="de-DE" sz="800" noProof="0" dirty="0"/>
                        <a:t>Kleine Zweigstelle, SOHO</a:t>
                      </a:r>
                    </a:p>
                    <a:p>
                      <a:pPr algn="ctr"/>
                      <a:r>
                        <a:rPr lang="de-DE" sz="800" noProof="0" dirty="0"/>
                        <a:t>(bis</a:t>
                      </a:r>
                      <a:r>
                        <a:rPr lang="de-DE" sz="800" baseline="0" noProof="0" dirty="0"/>
                        <a:t> zu 20 Endgeräte)</a:t>
                      </a:r>
                      <a:endParaRPr lang="de-DE" sz="800" noProof="0" dirty="0"/>
                    </a:p>
                  </a:txBody>
                  <a:tcPr marL="45720" marR="45720"/>
                </a:tc>
                <a:extLst>
                  <a:ext uri="{0D108BD9-81ED-4DB2-BD59-A6C34878D82A}">
                    <a16:rowId xmlns:a16="http://schemas.microsoft.com/office/drawing/2014/main" val="10002"/>
                  </a:ext>
                </a:extLst>
              </a:tr>
              <a:tr h="191075">
                <a:tc>
                  <a:txBody>
                    <a:bodyPr/>
                    <a:lstStyle/>
                    <a:p>
                      <a:r>
                        <a:rPr lang="de-DE" sz="800" noProof="0"/>
                        <a:t>Modelle</a:t>
                      </a:r>
                    </a:p>
                  </a:txBody>
                  <a:tcPr marL="45720" marR="45720"/>
                </a:tc>
                <a:tc>
                  <a:txBody>
                    <a:bodyPr/>
                    <a:lstStyle/>
                    <a:p>
                      <a:pPr algn="ctr"/>
                      <a:r>
                        <a:rPr lang="de-DE" sz="800" noProof="0">
                          <a:solidFill>
                            <a:schemeClr val="tx1"/>
                          </a:solidFill>
                        </a:rPr>
                        <a:t>Indoor,</a:t>
                      </a:r>
                      <a:r>
                        <a:rPr lang="de-DE" sz="800" baseline="0" noProof="0">
                          <a:solidFill>
                            <a:schemeClr val="tx1"/>
                          </a:solidFill>
                        </a:rPr>
                        <a:t> Outdoor, Ex</a:t>
                      </a:r>
                      <a:endParaRPr lang="de-DE" sz="800" noProof="0">
                        <a:solidFill>
                          <a:schemeClr val="tx1"/>
                        </a:solidFill>
                      </a:endParaRPr>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800" noProof="0">
                          <a:solidFill>
                            <a:schemeClr val="tx1"/>
                          </a:solidFill>
                        </a:rPr>
                        <a:t>Indoor,</a:t>
                      </a:r>
                      <a:r>
                        <a:rPr lang="de-DE" sz="800" baseline="0" noProof="0">
                          <a:solidFill>
                            <a:schemeClr val="tx1"/>
                          </a:solidFill>
                        </a:rPr>
                        <a:t> Outdoor</a:t>
                      </a:r>
                      <a:endParaRPr lang="de-DE" sz="800" noProof="0">
                        <a:solidFill>
                          <a:schemeClr val="tx1"/>
                        </a:solidFill>
                      </a:endParaRPr>
                    </a:p>
                  </a:txBody>
                  <a:tcPr marL="45720" marR="45720"/>
                </a:tc>
                <a:tc>
                  <a:txBody>
                    <a:bodyPr/>
                    <a:lstStyle/>
                    <a:p>
                      <a:pPr algn="ctr"/>
                      <a:r>
                        <a:rPr lang="de-DE" sz="800" noProof="0"/>
                        <a:t>Indoor</a:t>
                      </a:r>
                    </a:p>
                  </a:txBody>
                  <a:tcPr marL="45720" marR="45720"/>
                </a:tc>
                <a:tc>
                  <a:txBody>
                    <a:bodyPr/>
                    <a:lstStyle/>
                    <a:p>
                      <a:pPr algn="ctr"/>
                      <a:r>
                        <a:rPr lang="en-US" sz="800" dirty="0">
                          <a:solidFill>
                            <a:schemeClr val="tx1"/>
                          </a:solidFill>
                        </a:rPr>
                        <a:t>Indoor</a:t>
                      </a:r>
                    </a:p>
                  </a:txBody>
                  <a:tcPr marL="45720" marR="45720"/>
                </a:tc>
                <a:extLst>
                  <a:ext uri="{0D108BD9-81ED-4DB2-BD59-A6C34878D82A}">
                    <a16:rowId xmlns:a16="http://schemas.microsoft.com/office/drawing/2014/main" val="10003"/>
                  </a:ext>
                </a:extLst>
              </a:tr>
              <a:tr h="191075">
                <a:tc>
                  <a:txBody>
                    <a:bodyPr/>
                    <a:lstStyle/>
                    <a:p>
                      <a:r>
                        <a:rPr lang="de-DE" sz="800" kern="1200" noProof="0" dirty="0"/>
                        <a:t>Roaming/Handover (1)</a:t>
                      </a:r>
                      <a:endParaRPr lang="de-DE" sz="800" strike="noStrike" kern="1200" baseline="30000" noProof="0" dirty="0">
                        <a:solidFill>
                          <a:schemeClr val="dk1"/>
                        </a:solidFill>
                        <a:latin typeface="+mn-lt"/>
                        <a:ea typeface="+mn-ea"/>
                        <a:cs typeface="+mn-cs"/>
                      </a:endParaRPr>
                    </a:p>
                  </a:txBody>
                  <a:tcPr marL="45720" marR="45720"/>
                </a:tc>
                <a:tc>
                  <a:txBody>
                    <a:bodyPr/>
                    <a:lstStyle/>
                    <a:p>
                      <a:pPr algn="ctr"/>
                      <a:r>
                        <a:rPr lang="de-DE" sz="800" noProof="0">
                          <a:solidFill>
                            <a:schemeClr val="tx1"/>
                          </a:solidFill>
                          <a:sym typeface="Wingdings"/>
                        </a:rPr>
                        <a:t></a:t>
                      </a:r>
                      <a:endParaRPr lang="de-DE" sz="800" noProof="0">
                        <a:solidFill>
                          <a:schemeClr val="tx1"/>
                        </a:solidFill>
                      </a:endParaRPr>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800" noProof="0">
                          <a:solidFill>
                            <a:schemeClr val="tx1"/>
                          </a:solidFill>
                          <a:sym typeface="Wingdings"/>
                        </a:rPr>
                        <a:t></a:t>
                      </a:r>
                      <a:endParaRPr lang="de-DE" sz="800" noProof="0">
                        <a:solidFill>
                          <a:schemeClr val="tx1"/>
                        </a:solidFill>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800" dirty="0">
                          <a:solidFill>
                            <a:schemeClr val="tx1"/>
                          </a:solidFill>
                        </a:rPr>
                        <a:t>-</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800" dirty="0">
                          <a:solidFill>
                            <a:schemeClr val="tx1"/>
                          </a:solidFill>
                          <a:sym typeface="Wingdings"/>
                        </a:rPr>
                        <a:t> (Dual Cell)/ -</a:t>
                      </a:r>
                      <a:endParaRPr lang="en-US" sz="800" dirty="0">
                        <a:solidFill>
                          <a:schemeClr val="tx1"/>
                        </a:solidFill>
                      </a:endParaRPr>
                    </a:p>
                  </a:txBody>
                  <a:tcPr marL="45720" marR="45720"/>
                </a:tc>
                <a:extLst>
                  <a:ext uri="{0D108BD9-81ED-4DB2-BD59-A6C34878D82A}">
                    <a16:rowId xmlns:a16="http://schemas.microsoft.com/office/drawing/2014/main" val="10004"/>
                  </a:ext>
                </a:extLst>
              </a:tr>
              <a:tr h="191075">
                <a:tc>
                  <a:txBody>
                    <a:bodyPr/>
                    <a:lstStyle/>
                    <a:p>
                      <a:pPr>
                        <a:spcAft>
                          <a:spcPts val="0"/>
                        </a:spcAft>
                      </a:pPr>
                      <a:r>
                        <a:rPr lang="de-DE" sz="800" kern="1200" noProof="0"/>
                        <a:t>Antennen</a:t>
                      </a:r>
                      <a:endParaRPr lang="de-DE" sz="800" kern="1200" noProof="0">
                        <a:solidFill>
                          <a:schemeClr val="dk1"/>
                        </a:solidFill>
                        <a:latin typeface="+mn-lt"/>
                        <a:ea typeface="+mn-ea"/>
                        <a:cs typeface="+mn-cs"/>
                      </a:endParaRPr>
                    </a:p>
                  </a:txBody>
                  <a:tcPr marL="45720" marR="45720"/>
                </a:tc>
                <a:tc>
                  <a:txBody>
                    <a:bodyPr/>
                    <a:lstStyle/>
                    <a:p>
                      <a:pPr algn="ctr">
                        <a:spcAft>
                          <a:spcPts val="0"/>
                        </a:spcAft>
                      </a:pPr>
                      <a:r>
                        <a:rPr lang="de-DE" sz="800" kern="1200" noProof="0">
                          <a:solidFill>
                            <a:schemeClr val="tx1"/>
                          </a:solidFill>
                        </a:rPr>
                        <a:t>Intern/Extern</a:t>
                      </a:r>
                      <a:endParaRPr lang="de-DE" sz="800" kern="1200" noProof="0">
                        <a:solidFill>
                          <a:schemeClr val="tx1"/>
                        </a:solidFill>
                        <a:latin typeface="+mn-lt"/>
                        <a:ea typeface="+mn-ea"/>
                        <a:cs typeface="+mn-cs"/>
                      </a:endParaRPr>
                    </a:p>
                  </a:txBody>
                  <a:tcPr marL="45720" marR="45720"/>
                </a:tc>
                <a:tc>
                  <a:txBody>
                    <a:bodyPr/>
                    <a:lstStyle/>
                    <a:p>
                      <a:pPr algn="ctr">
                        <a:spcAft>
                          <a:spcPts val="0"/>
                        </a:spcAft>
                      </a:pPr>
                      <a:r>
                        <a:rPr lang="de-DE" sz="800" kern="1200" noProof="0">
                          <a:solidFill>
                            <a:schemeClr val="tx1"/>
                          </a:solidFill>
                        </a:rPr>
                        <a:t>Intern/Extern</a:t>
                      </a:r>
                      <a:endParaRPr lang="de-DE" sz="800" kern="1200" noProof="0">
                        <a:solidFill>
                          <a:schemeClr val="tx1"/>
                        </a:solidFill>
                        <a:latin typeface="+mn-lt"/>
                        <a:ea typeface="+mn-ea"/>
                        <a:cs typeface="+mn-cs"/>
                      </a:endParaRPr>
                    </a:p>
                  </a:txBody>
                  <a:tcPr marL="45720" marR="45720"/>
                </a:tc>
                <a:tc>
                  <a:txBody>
                    <a:bodyPr/>
                    <a:lstStyle/>
                    <a:p>
                      <a:pPr algn="ctr">
                        <a:spcAft>
                          <a:spcPts val="0"/>
                        </a:spcAft>
                      </a:pPr>
                      <a:r>
                        <a:rPr lang="de-DE" sz="800" kern="1200" noProof="0"/>
                        <a:t>Intern</a:t>
                      </a:r>
                      <a:endParaRPr lang="de-DE" sz="800" kern="1200" noProof="0">
                        <a:solidFill>
                          <a:schemeClr val="dk1"/>
                        </a:solidFill>
                        <a:latin typeface="+mn-lt"/>
                        <a:ea typeface="+mn-ea"/>
                        <a:cs typeface="+mn-cs"/>
                      </a:endParaRPr>
                    </a:p>
                  </a:txBody>
                  <a:tcPr marL="45720" marR="45720"/>
                </a:tc>
                <a:tc>
                  <a:txBody>
                    <a:bodyPr/>
                    <a:lstStyle/>
                    <a:p>
                      <a:pPr algn="ctr">
                        <a:spcAft>
                          <a:spcPts val="0"/>
                        </a:spcAft>
                      </a:pPr>
                      <a:r>
                        <a:rPr lang="en-US" sz="800" kern="1200" dirty="0">
                          <a:solidFill>
                            <a:schemeClr val="tx1"/>
                          </a:solidFill>
                        </a:rPr>
                        <a:t>Intern</a:t>
                      </a:r>
                      <a:endParaRPr lang="en-US" sz="800" kern="1200" dirty="0">
                        <a:solidFill>
                          <a:schemeClr val="tx1"/>
                        </a:solidFill>
                        <a:latin typeface="+mn-lt"/>
                        <a:ea typeface="+mn-ea"/>
                        <a:cs typeface="+mn-cs"/>
                      </a:endParaRPr>
                    </a:p>
                  </a:txBody>
                  <a:tcPr marL="45720" marR="45720"/>
                </a:tc>
                <a:extLst>
                  <a:ext uri="{0D108BD9-81ED-4DB2-BD59-A6C34878D82A}">
                    <a16:rowId xmlns:a16="http://schemas.microsoft.com/office/drawing/2014/main" val="10005"/>
                  </a:ext>
                </a:extLst>
              </a:tr>
              <a:tr h="301696">
                <a:tc>
                  <a:txBody>
                    <a:bodyPr/>
                    <a:lstStyle/>
                    <a:p>
                      <a:r>
                        <a:rPr lang="de-DE" sz="800" noProof="0"/>
                        <a:t>ALE</a:t>
                      </a:r>
                      <a:r>
                        <a:rPr lang="de-DE" sz="800" baseline="0" noProof="0"/>
                        <a:t> Telefone</a:t>
                      </a:r>
                      <a:endParaRPr lang="de-DE" sz="800" noProof="0"/>
                    </a:p>
                  </a:txBody>
                  <a:tcPr marL="45720" marR="45720"/>
                </a:tc>
                <a:tc>
                  <a:txBody>
                    <a:bodyPr/>
                    <a:lstStyle/>
                    <a:p>
                      <a:pPr algn="ctr"/>
                      <a:r>
                        <a:rPr lang="en-US" sz="800" dirty="0"/>
                        <a:t>8212,</a:t>
                      </a:r>
                      <a:r>
                        <a:rPr lang="en-US" sz="800" baseline="0" dirty="0"/>
                        <a:t> 8214, 8234, 8244, 8254, 8262, 8262EX</a:t>
                      </a:r>
                      <a:endParaRPr lang="en-US" sz="800" dirty="0"/>
                    </a:p>
                  </a:txBody>
                  <a:tcPr marL="45720" marR="45720"/>
                </a:tc>
                <a:tc>
                  <a:txBody>
                    <a:bodyPr/>
                    <a:lstStyle/>
                    <a:p>
                      <a:pPr algn="ctr"/>
                      <a:r>
                        <a:rPr lang="en-US" sz="800" dirty="0"/>
                        <a:t>8212,</a:t>
                      </a:r>
                      <a:r>
                        <a:rPr lang="en-US" sz="800" baseline="0" dirty="0"/>
                        <a:t> 8214, 8234, 8244, 8254, 8262, 8262EX</a:t>
                      </a:r>
                      <a:endParaRPr lang="en-US" sz="800" dirty="0"/>
                    </a:p>
                  </a:txBody>
                  <a:tcPr marL="45720" marR="45720"/>
                </a:tc>
                <a:tc>
                  <a:txBody>
                    <a:bodyPr/>
                    <a:lstStyle/>
                    <a:p>
                      <a:pPr algn="ctr"/>
                      <a:r>
                        <a:rPr lang="de-DE" sz="800" noProof="0"/>
                        <a:t>8212</a:t>
                      </a:r>
                    </a:p>
                  </a:txBody>
                  <a:tcPr marL="45720" marR="45720"/>
                </a:tc>
                <a:tc>
                  <a:txBody>
                    <a:bodyPr/>
                    <a:lstStyle/>
                    <a:p>
                      <a:pPr algn="ctr"/>
                      <a:r>
                        <a:rPr lang="en-US" sz="800" dirty="0">
                          <a:solidFill>
                            <a:schemeClr val="tx1"/>
                          </a:solidFill>
                        </a:rPr>
                        <a:t>8214</a:t>
                      </a:r>
                    </a:p>
                  </a:txBody>
                  <a:tcPr marL="45720" marR="45720"/>
                </a:tc>
                <a:extLst>
                  <a:ext uri="{0D108BD9-81ED-4DB2-BD59-A6C34878D82A}">
                    <a16:rowId xmlns:a16="http://schemas.microsoft.com/office/drawing/2014/main" val="10006"/>
                  </a:ext>
                </a:extLst>
              </a:tr>
              <a:tr h="191075">
                <a:tc>
                  <a:txBody>
                    <a:bodyPr/>
                    <a:lstStyle/>
                    <a:p>
                      <a:r>
                        <a:rPr lang="de-DE" sz="800" noProof="0"/>
                        <a:t>GAP Telefone</a:t>
                      </a:r>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800" noProof="0">
                          <a:solidFill>
                            <a:schemeClr val="tx1"/>
                          </a:solidFill>
                          <a:sym typeface="Wingdings"/>
                        </a:rPr>
                        <a:t></a:t>
                      </a:r>
                      <a:endParaRPr lang="de-DE" sz="800" noProof="0">
                        <a:solidFill>
                          <a:schemeClr val="tx1"/>
                        </a:solidFill>
                      </a:endParaRPr>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800" noProof="0">
                          <a:solidFill>
                            <a:schemeClr val="tx1"/>
                          </a:solidFill>
                          <a:sym typeface="Wingdings"/>
                        </a:rPr>
                        <a:t></a:t>
                      </a:r>
                      <a:endParaRPr lang="de-DE" sz="800" noProof="0">
                        <a:solidFill>
                          <a:schemeClr val="tx1"/>
                        </a:solidFill>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800" dirty="0">
                          <a:solidFill>
                            <a:schemeClr val="tx1"/>
                          </a:solidFill>
                        </a:rPr>
                        <a:t>-</a:t>
                      </a:r>
                    </a:p>
                  </a:txBody>
                  <a:tcPr marL="45720" marR="45720"/>
                </a:tc>
                <a:tc>
                  <a:txBody>
                    <a:bodyPr/>
                    <a:lstStyle/>
                    <a:p>
                      <a:pPr algn="ctr"/>
                      <a:r>
                        <a:rPr lang="en-US" sz="800" dirty="0">
                          <a:solidFill>
                            <a:schemeClr val="tx1"/>
                          </a:solidFill>
                        </a:rPr>
                        <a:t>-</a:t>
                      </a:r>
                    </a:p>
                  </a:txBody>
                  <a:tcPr marL="45720" marR="45720"/>
                </a:tc>
                <a:extLst>
                  <a:ext uri="{0D108BD9-81ED-4DB2-BD59-A6C34878D82A}">
                    <a16:rowId xmlns:a16="http://schemas.microsoft.com/office/drawing/2014/main" val="10007"/>
                  </a:ext>
                </a:extLst>
              </a:tr>
              <a:tr h="191075">
                <a:tc>
                  <a:txBody>
                    <a:bodyPr/>
                    <a:lstStyle/>
                    <a:p>
                      <a:r>
                        <a:rPr lang="de-DE" sz="800" noProof="0"/>
                        <a:t>Zentrale</a:t>
                      </a:r>
                      <a:r>
                        <a:rPr lang="de-DE" sz="800" baseline="0" noProof="0"/>
                        <a:t> Verwaltung</a:t>
                      </a:r>
                      <a:endParaRPr lang="de-DE" sz="800" noProof="0"/>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800" noProof="0">
                          <a:solidFill>
                            <a:schemeClr val="tx1"/>
                          </a:solidFill>
                          <a:sym typeface="Wingdings"/>
                        </a:rPr>
                        <a:t></a:t>
                      </a:r>
                      <a:endParaRPr lang="de-DE" sz="800" noProof="0">
                        <a:solidFill>
                          <a:schemeClr val="tx1"/>
                        </a:solidFill>
                      </a:endParaRPr>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800" noProof="0">
                          <a:solidFill>
                            <a:schemeClr val="tx1"/>
                          </a:solidFill>
                          <a:sym typeface="Wingdings"/>
                        </a:rPr>
                        <a:t></a:t>
                      </a:r>
                      <a:endParaRPr lang="de-DE" sz="800" noProof="0">
                        <a:solidFill>
                          <a:schemeClr val="tx1"/>
                        </a:solidFill>
                      </a:endParaRPr>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800" noProof="0" dirty="0"/>
                        <a:t>lokale Web-Verwaltung</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800" noProof="0" dirty="0">
                          <a:solidFill>
                            <a:schemeClr val="tx1"/>
                          </a:solidFill>
                        </a:rPr>
                        <a:t>lokale Web-Verwaltung</a:t>
                      </a:r>
                    </a:p>
                  </a:txBody>
                  <a:tcPr marL="45720" marR="45720"/>
                </a:tc>
                <a:extLst>
                  <a:ext uri="{0D108BD9-81ED-4DB2-BD59-A6C34878D82A}">
                    <a16:rowId xmlns:a16="http://schemas.microsoft.com/office/drawing/2014/main" val="10008"/>
                  </a:ext>
                </a:extLst>
              </a:tr>
            </a:tbl>
          </a:graphicData>
        </a:graphic>
      </p:graphicFrame>
      <p:pic>
        <p:nvPicPr>
          <p:cNvPr id="8" name="Image 7" descr="Une image contenant texte, équipement électronique&#10;&#10;Description générée automatiquement">
            <a:extLst>
              <a:ext uri="{FF2B5EF4-FFF2-40B4-BE49-F238E27FC236}">
                <a16:creationId xmlns:a16="http://schemas.microsoft.com/office/drawing/2014/main" id="{F358DACE-D987-783D-1131-2EE252A1A3C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55760" y="736610"/>
            <a:ext cx="727984" cy="764623"/>
          </a:xfrm>
          <a:prstGeom prst="rect">
            <a:avLst/>
          </a:prstGeom>
        </p:spPr>
      </p:pic>
    </p:spTree>
    <p:extLst>
      <p:ext uri="{BB962C8B-B14F-4D97-AF65-F5344CB8AC3E}">
        <p14:creationId xmlns:p14="http://schemas.microsoft.com/office/powerpoint/2010/main" val="188094742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12925" y="3367563"/>
            <a:ext cx="7125051" cy="783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Bietet DECT-Konnektivität für einen kostengünstigen und leistungsstarken Mobilitätsservice vor Ort. Bietet zuverlässige Geschäftskommunikation für die Mobilität vor Ort mit Roaming und </a:t>
            </a:r>
            <a:r>
              <a:rPr lang="de-DE" sz="900" dirty="0" err="1">
                <a:solidFill>
                  <a:schemeClr val="tx2"/>
                </a:solidFill>
                <a:latin typeface="Trebuchet MS" pitchFamily="34" charset="0"/>
              </a:rPr>
              <a:t>Handover</a:t>
            </a:r>
            <a:r>
              <a:rPr lang="de-DE" sz="900" dirty="0">
                <a:solidFill>
                  <a:schemeClr val="tx2"/>
                </a:solidFill>
                <a:latin typeface="Trebuchet MS" pitchFamily="34" charset="0"/>
              </a:rPr>
              <a:t> zwischen den Standorten. Integrierte Antenne mit digitaler Konnektivität. Innen- und Außenmodelle. Zentralisierte Verwaltung.</a:t>
            </a:r>
          </a:p>
          <a:p>
            <a:endParaRPr lang="de-DE" sz="1000" dirty="0">
              <a:solidFill>
                <a:schemeClr val="tx1"/>
              </a:solidFill>
              <a:latin typeface="Trebuchet MS" pitchFamily="34" charset="0"/>
            </a:endParaRPr>
          </a:p>
          <a:p>
            <a:endParaRPr lang="de-DE" sz="1000" dirty="0">
              <a:solidFill>
                <a:schemeClr val="tx1"/>
              </a:solidFill>
              <a:latin typeface="Trebuchet MS" pitchFamily="34" charset="0"/>
            </a:endParaRPr>
          </a:p>
        </p:txBody>
      </p:sp>
      <p:sp>
        <p:nvSpPr>
          <p:cNvPr id="6" name="Rectangle 5"/>
          <p:cNvSpPr/>
          <p:nvPr/>
        </p:nvSpPr>
        <p:spPr>
          <a:xfrm>
            <a:off x="5077801" y="1009876"/>
            <a:ext cx="3943385" cy="2431435"/>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Hohe Dichte = weniger Basis-Stationen als WLAN</a:t>
            </a:r>
          </a:p>
          <a:p>
            <a:pPr marL="180000" indent="-180975">
              <a:spcBef>
                <a:spcPts val="0"/>
              </a:spcBef>
              <a:buClr>
                <a:srgbClr val="00549F"/>
              </a:buClr>
              <a:buFontTx/>
              <a:buChar char="•"/>
            </a:pPr>
            <a:r>
              <a:rPr lang="de-DE" sz="900" dirty="0">
                <a:solidFill>
                  <a:schemeClr val="tx2"/>
                </a:solidFill>
                <a:latin typeface="Trebuchet MS" pitchFamily="34" charset="0"/>
              </a:rPr>
              <a:t>Gleicher Funktionsumfang wie </a:t>
            </a:r>
            <a:r>
              <a:rPr lang="de-DE" sz="900" dirty="0" err="1">
                <a:solidFill>
                  <a:schemeClr val="tx2"/>
                </a:solidFill>
                <a:latin typeface="Trebuchet MS" pitchFamily="34" charset="0"/>
              </a:rPr>
              <a:t>DeskPhone</a:t>
            </a:r>
            <a:endParaRPr lang="de-DE" sz="900" dirty="0">
              <a:solidFill>
                <a:schemeClr val="tx2"/>
              </a:solidFill>
              <a:latin typeface="Trebuchet MS" pitchFamily="34" charset="0"/>
            </a:endParaRPr>
          </a:p>
          <a:p>
            <a:pPr marL="180000" indent="-180975">
              <a:spcBef>
                <a:spcPts val="0"/>
              </a:spcBef>
              <a:buClr>
                <a:srgbClr val="00549F"/>
              </a:buClr>
              <a:buFontTx/>
              <a:buChar char="•"/>
            </a:pPr>
            <a:r>
              <a:rPr lang="de-DE" sz="900" dirty="0">
                <a:solidFill>
                  <a:schemeClr val="tx2"/>
                </a:solidFill>
                <a:latin typeface="Trebuchet MS" pitchFamily="34" charset="0"/>
              </a:rPr>
              <a:t>6 gleichzeitige Funkverbindungen pro Station</a:t>
            </a:r>
          </a:p>
          <a:p>
            <a:pPr marL="180000" indent="-180975">
              <a:spcBef>
                <a:spcPts val="0"/>
              </a:spcBef>
              <a:buClr>
                <a:srgbClr val="00549F"/>
              </a:buClr>
              <a:buFontTx/>
              <a:buChar char="•"/>
            </a:pPr>
            <a:endParaRPr lang="de-DE" sz="900" dirty="0">
              <a:solidFill>
                <a:schemeClr val="tx2"/>
              </a:solidFill>
              <a:latin typeface="Trebuchet MS" pitchFamily="34" charset="0"/>
            </a:endParaRPr>
          </a:p>
          <a:p>
            <a:pPr>
              <a:spcBef>
                <a:spcPts val="0"/>
              </a:spcBef>
              <a:buClr>
                <a:srgbClr val="00549F"/>
              </a:buClr>
            </a:pPr>
            <a:r>
              <a:rPr lang="fr-FR" sz="1100" b="1" dirty="0" err="1">
                <a:latin typeface="Trebuchet MS" pitchFamily="34" charset="0"/>
              </a:rPr>
              <a:t>Vorteile</a:t>
            </a:r>
            <a:endParaRPr lang="fr-FR" sz="1100" b="1" dirty="0">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Indoor- und Outdoor-Mobilität mit Multi-</a:t>
            </a:r>
            <a:r>
              <a:rPr lang="de-DE" sz="900" dirty="0" err="1">
                <a:solidFill>
                  <a:schemeClr val="tx2"/>
                </a:solidFill>
                <a:latin typeface="Trebuchet MS" pitchFamily="34" charset="0"/>
              </a:rPr>
              <a:t>Cell</a:t>
            </a:r>
            <a:r>
              <a:rPr lang="de-DE" sz="900" dirty="0">
                <a:solidFill>
                  <a:schemeClr val="tx2"/>
                </a:solidFill>
                <a:latin typeface="Trebuchet MS" pitchFamily="34" charset="0"/>
              </a:rPr>
              <a:t>, Roaming, Handover und Security</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Kostengünstige TDM-Verkabelung: Zero-Touch im IP-Netzwerk</a:t>
            </a:r>
          </a:p>
          <a:p>
            <a:pPr marL="180000" indent="-180975" eaLnBrk="0" hangingPunct="0">
              <a:spcBef>
                <a:spcPts val="0"/>
              </a:spcBef>
              <a:buClr>
                <a:srgbClr val="00549F"/>
              </a:buClr>
              <a:buFontTx/>
              <a:buChar char="•"/>
              <a:defRPr/>
            </a:pPr>
            <a:endParaRPr lang="de-DE" sz="1100" dirty="0">
              <a:solidFill>
                <a:schemeClr val="tx2"/>
              </a:solidFill>
              <a:latin typeface="Trebuchet MS" pitchFamily="34" charset="0"/>
            </a:endParaRPr>
          </a:p>
          <a:p>
            <a:pPr>
              <a:spcBef>
                <a:spcPts val="0"/>
              </a:spcBef>
              <a:buClr>
                <a:srgbClr val="00549F"/>
              </a:buClr>
            </a:pPr>
            <a:r>
              <a:rPr lang="de-DE" sz="1100" b="1" dirty="0">
                <a:latin typeface="Trebuchet MS" pitchFamily="34" charset="0"/>
              </a:rPr>
              <a:t>Optionen</a:t>
            </a:r>
          </a:p>
          <a:p>
            <a:pPr marL="180000" indent="-180975" eaLnBrk="0" hangingPunct="0">
              <a:spcBef>
                <a:spcPts val="0"/>
              </a:spcBef>
              <a:buClr>
                <a:srgbClr val="00549F"/>
              </a:buClr>
              <a:buFontTx/>
              <a:buChar char="•"/>
              <a:tabLst>
                <a:tab pos="1162050" algn="l"/>
              </a:tabLst>
              <a:defRPr/>
            </a:pPr>
            <a:r>
              <a:rPr lang="de-DE" sz="900" dirty="0">
                <a:solidFill>
                  <a:schemeClr val="tx2"/>
                </a:solidFill>
                <a:latin typeface="Trebuchet MS" pitchFamily="34" charset="0"/>
              </a:rPr>
              <a:t>3BN67185AA 8 dBi Verstärker-Antenne</a:t>
            </a:r>
          </a:p>
          <a:p>
            <a:pPr marL="180000" indent="-180975" eaLnBrk="0" hangingPunct="0">
              <a:spcBef>
                <a:spcPts val="0"/>
              </a:spcBef>
              <a:buClr>
                <a:srgbClr val="00549F"/>
              </a:buClr>
              <a:buFontTx/>
              <a:buChar char="•"/>
              <a:tabLst>
                <a:tab pos="1162050" algn="l"/>
              </a:tabLst>
              <a:defRPr/>
            </a:pPr>
            <a:r>
              <a:rPr lang="de-DE" sz="900" dirty="0">
                <a:solidFill>
                  <a:schemeClr val="tx2"/>
                </a:solidFill>
                <a:latin typeface="Trebuchet MS" pitchFamily="34" charset="0"/>
              </a:rPr>
              <a:t>3BD52212AA 7,5-dB-Verstärkungsantenne</a:t>
            </a:r>
          </a:p>
          <a:p>
            <a:pPr marL="180000" indent="-180975" eaLnBrk="0" hangingPunct="0">
              <a:spcBef>
                <a:spcPts val="0"/>
              </a:spcBef>
              <a:buClr>
                <a:srgbClr val="00549F"/>
              </a:buClr>
              <a:buFontTx/>
              <a:buChar char="•"/>
              <a:tabLst>
                <a:tab pos="1162050" algn="l"/>
              </a:tabLst>
              <a:defRPr/>
            </a:pPr>
            <a:r>
              <a:rPr lang="de-DE" sz="900" dirty="0">
                <a:solidFill>
                  <a:schemeClr val="tx2"/>
                </a:solidFill>
                <a:latin typeface="Trebuchet MS" pitchFamily="34" charset="0"/>
              </a:rPr>
              <a:t>3BD52205AA 8-dB-Zirkularantenne (rechtsdrehend)</a:t>
            </a:r>
          </a:p>
          <a:p>
            <a:pPr marL="180000" indent="-180975" eaLnBrk="0" hangingPunct="0">
              <a:spcBef>
                <a:spcPts val="0"/>
              </a:spcBef>
              <a:buClr>
                <a:srgbClr val="00549F"/>
              </a:buClr>
              <a:buFontTx/>
              <a:buChar char="•"/>
              <a:tabLst>
                <a:tab pos="1162050" algn="l"/>
              </a:tabLst>
              <a:defRPr/>
            </a:pPr>
            <a:r>
              <a:rPr lang="de-DE" sz="900" dirty="0">
                <a:solidFill>
                  <a:schemeClr val="tx2"/>
                </a:solidFill>
                <a:latin typeface="Trebuchet MS" pitchFamily="34" charset="0"/>
              </a:rPr>
              <a:t>3BD52206AA 8-dB-Zirkularantenne (linksdrehend)</a:t>
            </a:r>
          </a:p>
          <a:p>
            <a:pPr marL="180000" indent="-180975" eaLnBrk="0" hangingPunct="0">
              <a:spcBef>
                <a:spcPts val="0"/>
              </a:spcBef>
              <a:buClr>
                <a:srgbClr val="00549F"/>
              </a:buClr>
              <a:buFontTx/>
              <a:buChar char="•"/>
              <a:tabLst>
                <a:tab pos="1162050" algn="l"/>
              </a:tabLst>
              <a:defRPr/>
            </a:pPr>
            <a:r>
              <a:rPr lang="de-DE" sz="900" dirty="0">
                <a:solidFill>
                  <a:schemeClr val="tx2"/>
                </a:solidFill>
                <a:latin typeface="Trebuchet MS" pitchFamily="34" charset="0"/>
              </a:rPr>
              <a:t>Wandmontage-Kit, externe Antennen, Stecker, Kabel</a:t>
            </a: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2622550" y="115888"/>
            <a:ext cx="6521450" cy="598487"/>
          </a:xfrm>
        </p:spPr>
        <p:txBody>
          <a:bodyPr/>
          <a:lstStyle/>
          <a:p>
            <a:pPr>
              <a:buFont typeface="Arial" panose="020B0604020202020204" pitchFamily="34" charset="0"/>
              <a:buNone/>
            </a:pPr>
            <a:r>
              <a:rPr lang="de-DE" sz="2000" dirty="0">
                <a:latin typeface="+mj-lt"/>
              </a:rPr>
              <a:t>8379 DECT IBS</a:t>
            </a:r>
            <a:br>
              <a:rPr lang="de-DE" sz="2000" dirty="0">
                <a:latin typeface="+mj-lt"/>
              </a:rPr>
            </a:br>
            <a:r>
              <a:rPr lang="de-DE" sz="1400" dirty="0">
                <a:latin typeface="+mj-lt"/>
              </a:rPr>
              <a:t>ON-SITE MOBILITY DECT-LÖSUNG. DIGITAL. INDOOR- &amp; OUTDOOR-VARIANTEN</a:t>
            </a:r>
            <a:endParaRPr lang="de-DE" sz="2000" dirty="0">
              <a:latin typeface="+mj-lt"/>
            </a:endParaRPr>
          </a:p>
        </p:txBody>
      </p:sp>
      <p:sp>
        <p:nvSpPr>
          <p:cNvPr id="39" name="Rectangle 38"/>
          <p:cNvSpPr/>
          <p:nvPr/>
        </p:nvSpPr>
        <p:spPr>
          <a:xfrm>
            <a:off x="1882127"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ALE Business-Kommunikation</a:t>
            </a:r>
          </a:p>
        </p:txBody>
      </p:sp>
      <p:sp>
        <p:nvSpPr>
          <p:cNvPr id="40" name="Rectangle 39"/>
          <p:cNvSpPr/>
          <p:nvPr/>
        </p:nvSpPr>
        <p:spPr>
          <a:xfrm>
            <a:off x="6777976"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Hohe Abdeckung</a:t>
            </a:r>
          </a:p>
        </p:txBody>
      </p:sp>
      <p:sp>
        <p:nvSpPr>
          <p:cNvPr id="41" name="Rectangle 40"/>
          <p:cNvSpPr/>
          <p:nvPr/>
        </p:nvSpPr>
        <p:spPr>
          <a:xfrm>
            <a:off x="4330051"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Kostengünstige digitale </a:t>
            </a:r>
            <a:r>
              <a:rPr lang="de-DE" sz="1100" b="1" dirty="0" err="1">
                <a:latin typeface="Trebuchet MS"/>
                <a:cs typeface="Trebuchet MS"/>
              </a:rPr>
              <a:t>Verkablung</a:t>
            </a:r>
            <a:endParaRPr lang="de-DE" sz="1100" b="1" dirty="0">
              <a:latin typeface="Trebuchet MS"/>
              <a:cs typeface="Trebuchet MS"/>
            </a:endParaRPr>
          </a:p>
        </p:txBody>
      </p:sp>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838105" y="785874"/>
            <a:ext cx="1653181" cy="181662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96057" y="777903"/>
            <a:ext cx="1462970" cy="973888"/>
          </a:xfrm>
          <a:prstGeom prst="rect">
            <a:avLst/>
          </a:prstGeom>
        </p:spPr>
      </p:pic>
      <p:sp>
        <p:nvSpPr>
          <p:cNvPr id="8" name="TextBox 7"/>
          <p:cNvSpPr txBox="1"/>
          <p:nvPr/>
        </p:nvSpPr>
        <p:spPr>
          <a:xfrm>
            <a:off x="3606895" y="1638937"/>
            <a:ext cx="1007007" cy="215444"/>
          </a:xfrm>
          <a:prstGeom prst="rect">
            <a:avLst/>
          </a:prstGeom>
          <a:noFill/>
        </p:spPr>
        <p:txBody>
          <a:bodyPr wrap="none" rtlCol="0">
            <a:spAutoFit/>
          </a:bodyPr>
          <a:lstStyle/>
          <a:p>
            <a:r>
              <a:rPr lang="de-DE" sz="800" dirty="0">
                <a:latin typeface="+mj-lt"/>
                <a:cs typeface="Segoe UI" panose="020B0502040204020203" pitchFamily="34" charset="0"/>
              </a:rPr>
              <a:t>Externe Antennen</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87752" y="2029000"/>
            <a:ext cx="1132770" cy="754076"/>
          </a:xfrm>
          <a:prstGeom prst="rect">
            <a:avLst/>
          </a:prstGeom>
        </p:spPr>
      </p:pic>
      <p:sp>
        <p:nvSpPr>
          <p:cNvPr id="36" name="TextBox 35"/>
          <p:cNvSpPr txBox="1"/>
          <p:nvPr/>
        </p:nvSpPr>
        <p:spPr>
          <a:xfrm>
            <a:off x="3328614" y="2188954"/>
            <a:ext cx="556563" cy="215444"/>
          </a:xfrm>
          <a:prstGeom prst="rect">
            <a:avLst/>
          </a:prstGeom>
          <a:noFill/>
        </p:spPr>
        <p:txBody>
          <a:bodyPr wrap="none" rtlCol="0">
            <a:spAutoFit/>
          </a:bodyPr>
          <a:lstStyle/>
          <a:p>
            <a:r>
              <a:rPr lang="de-DE" sz="800" dirty="0">
                <a:latin typeface="+mj-lt"/>
                <a:cs typeface="Segoe UI" panose="020B0502040204020203" pitchFamily="34" charset="0"/>
              </a:rPr>
              <a:t>Outdoor</a:t>
            </a:r>
          </a:p>
        </p:txBody>
      </p:sp>
      <p:grpSp>
        <p:nvGrpSpPr>
          <p:cNvPr id="20" name="Group 35">
            <a:extLst>
              <a:ext uri="{FF2B5EF4-FFF2-40B4-BE49-F238E27FC236}">
                <a16:creationId xmlns:a16="http://schemas.microsoft.com/office/drawing/2014/main" id="{D958BA0F-E9FA-48ED-96AA-8C8885C37CC3}"/>
              </a:ext>
            </a:extLst>
          </p:cNvPr>
          <p:cNvGrpSpPr/>
          <p:nvPr/>
        </p:nvGrpSpPr>
        <p:grpSpPr>
          <a:xfrm>
            <a:off x="8027982" y="128488"/>
            <a:ext cx="1023511" cy="221456"/>
            <a:chOff x="219075" y="6134100"/>
            <a:chExt cx="957263" cy="295275"/>
          </a:xfrm>
        </p:grpSpPr>
        <p:sp>
          <p:nvSpPr>
            <p:cNvPr id="21" name="Rounded Rectangle 36">
              <a:hlinkClick r:id="rId5"/>
              <a:extLst>
                <a:ext uri="{FF2B5EF4-FFF2-40B4-BE49-F238E27FC236}">
                  <a16:creationId xmlns:a16="http://schemas.microsoft.com/office/drawing/2014/main" id="{8DAB5FAD-F160-4386-A611-FD0B868A263C}"/>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22" name="Group 52">
              <a:extLst>
                <a:ext uri="{FF2B5EF4-FFF2-40B4-BE49-F238E27FC236}">
                  <a16:creationId xmlns:a16="http://schemas.microsoft.com/office/drawing/2014/main" id="{4E3621B5-9C3E-47F5-BF20-D76BE126818A}"/>
                </a:ext>
              </a:extLst>
            </p:cNvPr>
            <p:cNvGrpSpPr>
              <a:grpSpLocks noChangeAspect="1"/>
            </p:cNvGrpSpPr>
            <p:nvPr/>
          </p:nvGrpSpPr>
          <p:grpSpPr>
            <a:xfrm>
              <a:off x="285750" y="6206807"/>
              <a:ext cx="140494" cy="148690"/>
              <a:chOff x="4219575" y="5762625"/>
              <a:chExt cx="468000" cy="495300"/>
            </a:xfrm>
          </p:grpSpPr>
          <p:sp>
            <p:nvSpPr>
              <p:cNvPr id="23" name="Down Arrow 38">
                <a:extLst>
                  <a:ext uri="{FF2B5EF4-FFF2-40B4-BE49-F238E27FC236}">
                    <a16:creationId xmlns:a16="http://schemas.microsoft.com/office/drawing/2014/main" id="{4528710A-C6FE-4BC7-890C-CCB0495EEB20}"/>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39">
                <a:extLst>
                  <a:ext uri="{FF2B5EF4-FFF2-40B4-BE49-F238E27FC236}">
                    <a16:creationId xmlns:a16="http://schemas.microsoft.com/office/drawing/2014/main" id="{774B439E-10CF-4C64-A3E9-F82A336D3201}"/>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19" name="Image 18">
            <a:extLst>
              <a:ext uri="{FF2B5EF4-FFF2-40B4-BE49-F238E27FC236}">
                <a16:creationId xmlns:a16="http://schemas.microsoft.com/office/drawing/2014/main" id="{792EE413-0E77-4D4C-97F6-150ADD5BDFFF}"/>
              </a:ext>
            </a:extLst>
          </p:cNvPr>
          <p:cNvPicPr>
            <a:picLocks noChangeAspect="1"/>
          </p:cNvPicPr>
          <p:nvPr/>
        </p:nvPicPr>
        <p:blipFill>
          <a:blip r:embed="rId6"/>
          <a:stretch>
            <a:fillRect/>
          </a:stretch>
        </p:blipFill>
        <p:spPr>
          <a:xfrm>
            <a:off x="4320488" y="1893002"/>
            <a:ext cx="473345" cy="818822"/>
          </a:xfrm>
          <a:prstGeom prst="rect">
            <a:avLst/>
          </a:prstGeom>
        </p:spPr>
      </p:pic>
      <p:sp>
        <p:nvSpPr>
          <p:cNvPr id="25" name="TextBox 35">
            <a:extLst>
              <a:ext uri="{FF2B5EF4-FFF2-40B4-BE49-F238E27FC236}">
                <a16:creationId xmlns:a16="http://schemas.microsoft.com/office/drawing/2014/main" id="{4AE0BED7-7481-4C5A-8219-539C39F7FC11}"/>
              </a:ext>
            </a:extLst>
          </p:cNvPr>
          <p:cNvSpPr txBox="1"/>
          <p:nvPr/>
        </p:nvSpPr>
        <p:spPr>
          <a:xfrm>
            <a:off x="4235380" y="2678316"/>
            <a:ext cx="819455" cy="215444"/>
          </a:xfrm>
          <a:prstGeom prst="rect">
            <a:avLst/>
          </a:prstGeom>
          <a:noFill/>
        </p:spPr>
        <p:txBody>
          <a:bodyPr wrap="none" rtlCol="0">
            <a:spAutoFit/>
          </a:bodyPr>
          <a:lstStyle/>
          <a:p>
            <a:r>
              <a:rPr lang="en-US" sz="800" dirty="0">
                <a:latin typeface="+mj-lt"/>
                <a:cs typeface="Segoe UI" panose="020B0502040204020203" pitchFamily="34" charset="0"/>
              </a:rPr>
              <a:t>Outdoor ATEX</a:t>
            </a:r>
          </a:p>
        </p:txBody>
      </p:sp>
      <p:sp>
        <p:nvSpPr>
          <p:cNvPr id="26" name="Rectangle 25">
            <a:extLst>
              <a:ext uri="{FF2B5EF4-FFF2-40B4-BE49-F238E27FC236}">
                <a16:creationId xmlns:a16="http://schemas.microsoft.com/office/drawing/2014/main" id="{C7935C93-787A-463F-B547-D1ABD1096A96}"/>
              </a:ext>
            </a:extLst>
          </p:cNvPr>
          <p:cNvSpPr/>
          <p:nvPr/>
        </p:nvSpPr>
        <p:spPr>
          <a:xfrm>
            <a:off x="1921315" y="2539146"/>
            <a:ext cx="2937022" cy="830997"/>
          </a:xfrm>
          <a:prstGeom prst="rect">
            <a:avLst/>
          </a:prstGeom>
        </p:spPr>
        <p:txBody>
          <a:bodyPr wrap="none">
            <a:spAutoFit/>
          </a:bodyPr>
          <a:lstStyle/>
          <a:p>
            <a:r>
              <a:rPr lang="en-GB" sz="1000" dirty="0"/>
              <a:t>3BN77020BA </a:t>
            </a:r>
            <a:r>
              <a:rPr lang="en-GB" sz="800" dirty="0" err="1"/>
              <a:t>integrierte</a:t>
            </a:r>
            <a:r>
              <a:rPr lang="en-GB" sz="800" dirty="0"/>
              <a:t> </a:t>
            </a:r>
            <a:r>
              <a:rPr lang="en-GB" sz="800" dirty="0" err="1"/>
              <a:t>Antennen</a:t>
            </a:r>
            <a:endParaRPr lang="en-GB" sz="800" dirty="0"/>
          </a:p>
          <a:p>
            <a:r>
              <a:rPr lang="en-GB" sz="1000" dirty="0"/>
              <a:t>3BN77020CA </a:t>
            </a:r>
            <a:r>
              <a:rPr lang="en-GB" sz="800" dirty="0" err="1"/>
              <a:t>für</a:t>
            </a:r>
            <a:r>
              <a:rPr lang="en-GB" sz="800" dirty="0"/>
              <a:t> </a:t>
            </a:r>
            <a:r>
              <a:rPr lang="en-GB" sz="800" dirty="0" err="1"/>
              <a:t>externe</a:t>
            </a:r>
            <a:r>
              <a:rPr lang="en-GB" sz="800" dirty="0"/>
              <a:t> </a:t>
            </a:r>
            <a:r>
              <a:rPr lang="en-GB" sz="800" dirty="0" err="1"/>
              <a:t>Antennen</a:t>
            </a:r>
            <a:endParaRPr lang="en-GB" sz="800" dirty="0"/>
          </a:p>
          <a:p>
            <a:r>
              <a:rPr lang="en-GB" sz="1000" dirty="0"/>
              <a:t>3BN77020DA </a:t>
            </a:r>
            <a:r>
              <a:rPr lang="en-GB" sz="800" dirty="0"/>
              <a:t>OUTDOOR </a:t>
            </a:r>
            <a:r>
              <a:rPr lang="en-GB" sz="800" dirty="0" err="1"/>
              <a:t>mit</a:t>
            </a:r>
            <a:r>
              <a:rPr lang="en-GB" sz="800" dirty="0"/>
              <a:t> </a:t>
            </a:r>
            <a:r>
              <a:rPr lang="en-GB" sz="800" dirty="0" err="1"/>
              <a:t>externen</a:t>
            </a:r>
            <a:r>
              <a:rPr lang="en-GB" sz="800" dirty="0"/>
              <a:t> </a:t>
            </a:r>
            <a:r>
              <a:rPr lang="en-GB" sz="800" dirty="0" err="1"/>
              <a:t>Antennen</a:t>
            </a:r>
            <a:endParaRPr lang="en-GB" sz="800" dirty="0"/>
          </a:p>
          <a:p>
            <a:r>
              <a:rPr lang="en-US" sz="1000" dirty="0"/>
              <a:t>3BN77020EA</a:t>
            </a:r>
            <a:r>
              <a:rPr lang="en-US" sz="800" dirty="0"/>
              <a:t> </a:t>
            </a:r>
            <a:r>
              <a:rPr lang="de-DE" sz="800" dirty="0"/>
              <a:t>Explosionsgeschütztes Modell 8379 IBS ATEX</a:t>
            </a:r>
            <a:endParaRPr lang="en-US" sz="800" dirty="0"/>
          </a:p>
          <a:p>
            <a:endParaRPr lang="en-GB" sz="800" dirty="0"/>
          </a:p>
        </p:txBody>
      </p:sp>
    </p:spTree>
    <p:extLst>
      <p:ext uri="{BB962C8B-B14F-4D97-AF65-F5344CB8AC3E}">
        <p14:creationId xmlns:p14="http://schemas.microsoft.com/office/powerpoint/2010/main" val="180497397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12925" y="3280357"/>
            <a:ext cx="7127769" cy="831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endParaRPr lang="de-DE" sz="1000" b="1" dirty="0">
              <a:solidFill>
                <a:schemeClr val="tx1"/>
              </a:solidFill>
              <a:latin typeface="Trebuchet MS" pitchFamily="34" charset="0"/>
            </a:endParaRPr>
          </a:p>
          <a:p>
            <a:pPr algn="just"/>
            <a:r>
              <a:rPr lang="de-DE" sz="900" dirty="0">
                <a:solidFill>
                  <a:schemeClr val="tx2"/>
                </a:solidFill>
                <a:latin typeface="Trebuchet MS" pitchFamily="34" charset="0"/>
              </a:rPr>
              <a:t>Bietet eine robuste Infrastruktur für DECT in Gebäuden und im Freien, um mobile Mitarbeiter überall einzubinden. Die On-Air-Synchronisierung ermöglicht eine Netzabdeckung in den schwierigsten Bereichen. GAP/AGAP. Zentralisierte Verwaltung. 11 Anrufe pro Basis-Station. POE: keine zusätzliche Stromversorgung und Verkabelung</a:t>
            </a:r>
          </a:p>
          <a:p>
            <a:endParaRPr lang="de-DE" sz="1000" dirty="0">
              <a:solidFill>
                <a:schemeClr val="tx1"/>
              </a:solidFill>
              <a:latin typeface="Trebuchet MS" pitchFamily="34" charset="0"/>
            </a:endParaRPr>
          </a:p>
        </p:txBody>
      </p:sp>
      <p:sp>
        <p:nvSpPr>
          <p:cNvPr id="6" name="Rectangle 5"/>
          <p:cNvSpPr/>
          <p:nvPr/>
        </p:nvSpPr>
        <p:spPr>
          <a:xfrm>
            <a:off x="5067680" y="912704"/>
            <a:ext cx="3943385" cy="2323713"/>
          </a:xfrm>
          <a:prstGeom prst="rect">
            <a:avLst/>
          </a:prstGeom>
        </p:spPr>
        <p:txBody>
          <a:bodyPr wrap="square">
            <a:spAutoFit/>
          </a:bodyPr>
          <a:lstStyle/>
          <a:p>
            <a:pPr>
              <a:spcBef>
                <a:spcPts val="0"/>
              </a:spcBef>
              <a:buClr>
                <a:srgbClr val="00549F"/>
              </a:buClr>
            </a:pPr>
            <a:r>
              <a:rPr lang="de-DE" sz="1100" b="1" dirty="0">
                <a:latin typeface="Trebuchet MS" pitchFamily="34" charset="0"/>
              </a:rPr>
              <a:t>Was unsere Kunden schätzen</a:t>
            </a:r>
          </a:p>
          <a:p>
            <a:pPr marL="180000" indent="-180975">
              <a:spcBef>
                <a:spcPts val="0"/>
              </a:spcBef>
              <a:buClr>
                <a:srgbClr val="00549F"/>
              </a:buClr>
              <a:buFontTx/>
              <a:buChar char="•"/>
            </a:pPr>
            <a:r>
              <a:rPr lang="de-DE" sz="900" dirty="0">
                <a:solidFill>
                  <a:schemeClr val="tx2"/>
                </a:solidFill>
                <a:latin typeface="Trebuchet MS" pitchFamily="34" charset="0"/>
              </a:rPr>
              <a:t>Gleicher Funktionsumfang wie </a:t>
            </a:r>
            <a:r>
              <a:rPr lang="de-DE" sz="900" dirty="0" err="1">
                <a:solidFill>
                  <a:schemeClr val="tx2"/>
                </a:solidFill>
                <a:latin typeface="Trebuchet MS" pitchFamily="34" charset="0"/>
              </a:rPr>
              <a:t>DeskPhone</a:t>
            </a:r>
            <a:endParaRPr lang="de-DE" sz="900" dirty="0">
              <a:solidFill>
                <a:schemeClr val="tx2"/>
              </a:solidFill>
              <a:latin typeface="Trebuchet MS" pitchFamily="34" charset="0"/>
            </a:endParaRPr>
          </a:p>
          <a:p>
            <a:pPr marL="180000" indent="-180975">
              <a:spcBef>
                <a:spcPts val="0"/>
              </a:spcBef>
              <a:buClr>
                <a:srgbClr val="00549F"/>
              </a:buClr>
              <a:buFontTx/>
              <a:buChar char="•"/>
            </a:pPr>
            <a:r>
              <a:rPr lang="de-DE" sz="900" dirty="0">
                <a:solidFill>
                  <a:schemeClr val="tx2"/>
                </a:solidFill>
                <a:latin typeface="Trebuchet MS" pitchFamily="34" charset="0"/>
              </a:rPr>
              <a:t>Automatisierte Bereitstellung und Over-</a:t>
            </a:r>
            <a:r>
              <a:rPr lang="de-DE" sz="900" dirty="0" err="1">
                <a:solidFill>
                  <a:schemeClr val="tx2"/>
                </a:solidFill>
                <a:latin typeface="Trebuchet MS" pitchFamily="34" charset="0"/>
              </a:rPr>
              <a:t>the</a:t>
            </a:r>
            <a:r>
              <a:rPr lang="de-DE" sz="900" dirty="0">
                <a:solidFill>
                  <a:schemeClr val="tx2"/>
                </a:solidFill>
                <a:latin typeface="Trebuchet MS" pitchFamily="34" charset="0"/>
              </a:rPr>
              <a:t>-Air-Synchronisation</a:t>
            </a:r>
          </a:p>
          <a:p>
            <a:pPr marL="180000" indent="-180975">
              <a:spcBef>
                <a:spcPts val="0"/>
              </a:spcBef>
              <a:buClr>
                <a:srgbClr val="00549F"/>
              </a:buClr>
              <a:buFontTx/>
              <a:buChar char="•"/>
            </a:pPr>
            <a:r>
              <a:rPr lang="de-DE" sz="900" dirty="0">
                <a:solidFill>
                  <a:schemeClr val="tx2"/>
                </a:solidFill>
                <a:latin typeface="Trebuchet MS" pitchFamily="34" charset="0"/>
              </a:rPr>
              <a:t>Handover und Roaming mit TDM-DECT</a:t>
            </a:r>
          </a:p>
          <a:p>
            <a:pPr marL="180000" indent="-180975">
              <a:spcBef>
                <a:spcPts val="0"/>
              </a:spcBef>
              <a:buClr>
                <a:srgbClr val="00549F"/>
              </a:buClr>
              <a:buFontTx/>
              <a:buChar char="•"/>
            </a:pPr>
            <a:endParaRPr lang="de-DE" sz="900" dirty="0">
              <a:solidFill>
                <a:schemeClr val="tx2"/>
              </a:solidFill>
              <a:latin typeface="Trebuchet MS" pitchFamily="34" charset="0"/>
            </a:endParaRPr>
          </a:p>
          <a:p>
            <a:pPr>
              <a:buClr>
                <a:srgbClr val="00549F"/>
              </a:buClr>
            </a:pPr>
            <a:r>
              <a:rPr lang="fr-FR" sz="1100" b="1" dirty="0" err="1">
                <a:latin typeface="Trebuchet MS" pitchFamily="34" charset="0"/>
              </a:rPr>
              <a:t>Vorteile</a:t>
            </a:r>
            <a:endParaRPr lang="de-DE" sz="1100" b="1" dirty="0">
              <a:latin typeface="Trebuchet MS" pitchFamily="34" charset="0"/>
            </a:endParaRP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Zero-Touch-Bereitstellung</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Professionelle Kommunikation und exzellente Sprachqualität </a:t>
            </a:r>
          </a:p>
          <a:p>
            <a:pPr marL="180000" indent="-180975" eaLnBrk="0" hangingPunct="0">
              <a:spcBef>
                <a:spcPts val="0"/>
              </a:spcBef>
              <a:buClr>
                <a:srgbClr val="00549F"/>
              </a:buClr>
              <a:buFontTx/>
              <a:buChar char="•"/>
              <a:defRPr/>
            </a:pPr>
            <a:r>
              <a:rPr lang="de-DE" sz="900" dirty="0">
                <a:solidFill>
                  <a:schemeClr val="tx2"/>
                </a:solidFill>
                <a:latin typeface="Trebuchet MS" pitchFamily="34" charset="0"/>
              </a:rPr>
              <a:t>Zentralisierte Verwaltung</a:t>
            </a:r>
          </a:p>
          <a:p>
            <a:pPr marL="180000" indent="-180975" eaLnBrk="0" hangingPunct="0">
              <a:spcBef>
                <a:spcPts val="0"/>
              </a:spcBef>
              <a:buClr>
                <a:srgbClr val="00549F"/>
              </a:buClr>
              <a:buFontTx/>
              <a:buChar char="•"/>
              <a:defRPr/>
            </a:pPr>
            <a:endParaRPr lang="de-DE" sz="900" dirty="0">
              <a:solidFill>
                <a:schemeClr val="tx2"/>
              </a:solidFill>
              <a:latin typeface="Trebuchet MS" pitchFamily="34" charset="0"/>
            </a:endParaRPr>
          </a:p>
          <a:p>
            <a:pPr eaLnBrk="0" hangingPunct="0">
              <a:spcBef>
                <a:spcPts val="0"/>
              </a:spcBef>
              <a:buClr>
                <a:srgbClr val="00549F"/>
              </a:buClr>
              <a:defRPr/>
            </a:pPr>
            <a:r>
              <a:rPr lang="de-DE" sz="1100" b="1" dirty="0">
                <a:latin typeface="Trebuchet MS" pitchFamily="34" charset="0"/>
              </a:rPr>
              <a:t>Optionen</a:t>
            </a:r>
          </a:p>
          <a:p>
            <a:pPr marL="180000" indent="-180975" eaLnBrk="0" hangingPunct="0">
              <a:spcBef>
                <a:spcPts val="0"/>
              </a:spcBef>
              <a:buClr>
                <a:srgbClr val="00549F"/>
              </a:buClr>
              <a:buFontTx/>
              <a:buChar char="•"/>
            </a:pPr>
            <a:r>
              <a:rPr lang="en-US" sz="800" dirty="0">
                <a:solidFill>
                  <a:schemeClr val="tx2"/>
                </a:solidFill>
                <a:latin typeface="Trebuchet MS" pitchFamily="34" charset="0"/>
              </a:rPr>
              <a:t>3BN67185AA </a:t>
            </a:r>
            <a:r>
              <a:rPr lang="de-DE" sz="800" dirty="0">
                <a:solidFill>
                  <a:schemeClr val="tx2"/>
                </a:solidFill>
                <a:latin typeface="Trebuchet MS" pitchFamily="34" charset="0"/>
              </a:rPr>
              <a:t>8 dBi Verstärker-Antenne</a:t>
            </a:r>
          </a:p>
          <a:p>
            <a:pPr marL="180000" indent="-180975" eaLnBrk="0" hangingPunct="0">
              <a:spcBef>
                <a:spcPts val="0"/>
              </a:spcBef>
              <a:buClr>
                <a:srgbClr val="00549F"/>
              </a:buClr>
              <a:buFontTx/>
              <a:buChar char="•"/>
            </a:pPr>
            <a:r>
              <a:rPr lang="en-US" sz="800" dirty="0">
                <a:solidFill>
                  <a:schemeClr val="tx2"/>
                </a:solidFill>
                <a:latin typeface="Trebuchet MS" pitchFamily="34" charset="0"/>
              </a:rPr>
              <a:t>3BD52212AA </a:t>
            </a:r>
            <a:r>
              <a:rPr lang="en-US" sz="800" dirty="0" err="1">
                <a:solidFill>
                  <a:schemeClr val="tx2"/>
                </a:solidFill>
                <a:latin typeface="Trebuchet MS" pitchFamily="34" charset="0"/>
              </a:rPr>
              <a:t>3BD52212AA</a:t>
            </a:r>
            <a:r>
              <a:rPr lang="en-US" sz="800" dirty="0">
                <a:solidFill>
                  <a:schemeClr val="tx2"/>
                </a:solidFill>
                <a:latin typeface="Trebuchet MS" pitchFamily="34" charset="0"/>
              </a:rPr>
              <a:t> 7,5-dB-Verstärkungsantenne</a:t>
            </a:r>
          </a:p>
          <a:p>
            <a:pPr marL="180000" indent="-180975" eaLnBrk="0" hangingPunct="0">
              <a:spcBef>
                <a:spcPts val="0"/>
              </a:spcBef>
              <a:buClr>
                <a:srgbClr val="00549F"/>
              </a:buClr>
              <a:buFontTx/>
              <a:buChar char="•"/>
            </a:pPr>
            <a:r>
              <a:rPr lang="en-US" sz="800" dirty="0">
                <a:solidFill>
                  <a:schemeClr val="tx2"/>
                </a:solidFill>
                <a:latin typeface="Trebuchet MS" pitchFamily="34" charset="0"/>
              </a:rPr>
              <a:t>3BD52205AA 8-dB-Zirkularantenne (</a:t>
            </a:r>
            <a:r>
              <a:rPr lang="en-US" sz="800" dirty="0" err="1">
                <a:solidFill>
                  <a:schemeClr val="tx2"/>
                </a:solidFill>
                <a:latin typeface="Trebuchet MS" pitchFamily="34" charset="0"/>
              </a:rPr>
              <a:t>rechtsdrehend</a:t>
            </a:r>
            <a:r>
              <a:rPr lang="en-US" sz="800" dirty="0">
                <a:solidFill>
                  <a:schemeClr val="tx2"/>
                </a:solidFill>
                <a:latin typeface="Trebuchet MS" pitchFamily="34" charset="0"/>
              </a:rPr>
              <a:t>)</a:t>
            </a:r>
          </a:p>
          <a:p>
            <a:pPr marL="180000" indent="-180975" eaLnBrk="0" hangingPunct="0">
              <a:spcBef>
                <a:spcPts val="0"/>
              </a:spcBef>
              <a:buClr>
                <a:srgbClr val="00549F"/>
              </a:buClr>
              <a:buFontTx/>
              <a:buChar char="•"/>
            </a:pPr>
            <a:r>
              <a:rPr lang="en-US" sz="800" dirty="0">
                <a:solidFill>
                  <a:schemeClr val="tx2"/>
                </a:solidFill>
                <a:latin typeface="Trebuchet MS" pitchFamily="34" charset="0"/>
              </a:rPr>
              <a:t>3BD52206AA 8-dB-Zirkularantenne (</a:t>
            </a:r>
            <a:r>
              <a:rPr lang="en-US" sz="800" dirty="0" err="1">
                <a:solidFill>
                  <a:schemeClr val="tx2"/>
                </a:solidFill>
                <a:latin typeface="Trebuchet MS" pitchFamily="34" charset="0"/>
              </a:rPr>
              <a:t>linksdrehend</a:t>
            </a:r>
            <a:r>
              <a:rPr lang="en-US" sz="800" dirty="0">
                <a:solidFill>
                  <a:schemeClr val="tx2"/>
                </a:solidFill>
                <a:latin typeface="Trebuchet MS" pitchFamily="34" charset="0"/>
              </a:rPr>
              <a:t>)</a:t>
            </a:r>
          </a:p>
          <a:p>
            <a:pPr marL="180000" indent="-180975" eaLnBrk="0" hangingPunct="0">
              <a:spcBef>
                <a:spcPts val="0"/>
              </a:spcBef>
              <a:buClr>
                <a:srgbClr val="00549F"/>
              </a:buClr>
              <a:buFontTx/>
              <a:buChar char="•"/>
            </a:pPr>
            <a:r>
              <a:rPr lang="en-US" sz="800" dirty="0">
                <a:solidFill>
                  <a:schemeClr val="tx2"/>
                </a:solidFill>
                <a:latin typeface="Trebuchet MS" pitchFamily="34" charset="0"/>
              </a:rPr>
              <a:t>3MG27035xx PoE-</a:t>
            </a:r>
            <a:r>
              <a:rPr lang="en-US" sz="800" dirty="0" err="1">
                <a:solidFill>
                  <a:schemeClr val="tx2"/>
                </a:solidFill>
                <a:latin typeface="Trebuchet MS" pitchFamily="34" charset="0"/>
              </a:rPr>
              <a:t>Injektor</a:t>
            </a:r>
            <a:r>
              <a:rPr lang="en-US" sz="800" dirty="0">
                <a:solidFill>
                  <a:schemeClr val="tx2"/>
                </a:solidFill>
                <a:latin typeface="Trebuchet MS" pitchFamily="34" charset="0"/>
              </a:rPr>
              <a:t> (EU/AA, AR, AU/AS, BR, CH, CN, IN, IT, UK, US)</a:t>
            </a:r>
            <a:endParaRPr lang="de-DE" sz="800" dirty="0">
              <a:solidFill>
                <a:schemeClr val="tx2"/>
              </a:solidFill>
              <a:latin typeface="Trebuchet MS" pitchFamily="34" charset="0"/>
            </a:endParaRPr>
          </a:p>
        </p:txBody>
      </p:sp>
      <p:sp>
        <p:nvSpPr>
          <p:cNvPr id="30" name="Title 29"/>
          <p:cNvSpPr>
            <a:spLocks noGrp="1"/>
          </p:cNvSpPr>
          <p:nvPr>
            <p:ph type="title" idx="4294967295"/>
          </p:nvPr>
        </p:nvSpPr>
        <p:spPr>
          <a:xfrm>
            <a:off x="1882127" y="196526"/>
            <a:ext cx="6207125" cy="652462"/>
          </a:xfrm>
        </p:spPr>
        <p:txBody>
          <a:bodyPr/>
          <a:lstStyle/>
          <a:p>
            <a:pPr>
              <a:buFont typeface="Arial" panose="020B0604020202020204" pitchFamily="34" charset="0"/>
              <a:buNone/>
            </a:pPr>
            <a:r>
              <a:rPr lang="de-DE" sz="2000" dirty="0">
                <a:latin typeface="+mj-lt"/>
              </a:rPr>
              <a:t>8378 DECT IP-XBS</a:t>
            </a:r>
            <a:br>
              <a:rPr lang="de-DE" sz="2000" dirty="0">
                <a:latin typeface="+mj-lt"/>
              </a:rPr>
            </a:br>
            <a:r>
              <a:rPr lang="de-DE" sz="1400" dirty="0">
                <a:latin typeface="+mj-lt"/>
              </a:rPr>
              <a:t>ON-SITE MOBILITY IP-DECT-LÖSUNG. INDOOR- UND OUTDOOR-VARIANTEN </a:t>
            </a:r>
            <a:endParaRPr lang="de-DE" sz="2000" dirty="0">
              <a:latin typeface="+mj-lt"/>
            </a:endParaRPr>
          </a:p>
        </p:txBody>
      </p:sp>
      <p:sp>
        <p:nvSpPr>
          <p:cNvPr id="39" name="Rectangle 38"/>
          <p:cNvSpPr/>
          <p:nvPr/>
        </p:nvSpPr>
        <p:spPr>
          <a:xfrm>
            <a:off x="1882127"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ALE Business-Kommunikation</a:t>
            </a:r>
          </a:p>
        </p:txBody>
      </p:sp>
      <p:sp>
        <p:nvSpPr>
          <p:cNvPr id="40" name="Rectangle 39"/>
          <p:cNvSpPr/>
          <p:nvPr/>
        </p:nvSpPr>
        <p:spPr>
          <a:xfrm>
            <a:off x="6777976"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Nutzung des IP-Netzwerks für Sprache</a:t>
            </a:r>
          </a:p>
        </p:txBody>
      </p:sp>
      <p:sp>
        <p:nvSpPr>
          <p:cNvPr id="41" name="Rectangle 40"/>
          <p:cNvSpPr/>
          <p:nvPr/>
        </p:nvSpPr>
        <p:spPr>
          <a:xfrm>
            <a:off x="4330051"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Hohe Abdeckung auch in schwierigen Bereichen</a:t>
            </a:r>
          </a:p>
        </p:txBody>
      </p:sp>
      <p:sp>
        <p:nvSpPr>
          <p:cNvPr id="29" name="Oval 28"/>
          <p:cNvSpPr/>
          <p:nvPr/>
        </p:nvSpPr>
        <p:spPr>
          <a:xfrm>
            <a:off x="3872542" y="1462685"/>
            <a:ext cx="274645" cy="29392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600" dirty="0">
                <a:solidFill>
                  <a:schemeClr val="tx1"/>
                </a:solidFill>
                <a:latin typeface="Trebuchet MS" pitchFamily="34" charset="0"/>
              </a:rPr>
              <a:t>IP</a:t>
            </a:r>
          </a:p>
        </p:txBody>
      </p:sp>
      <p:sp>
        <p:nvSpPr>
          <p:cNvPr id="31" name="Freeform 123"/>
          <p:cNvSpPr>
            <a:spLocks noChangeAspect="1" noEditPoints="1"/>
          </p:cNvSpPr>
          <p:nvPr/>
        </p:nvSpPr>
        <p:spPr bwMode="auto">
          <a:xfrm>
            <a:off x="3807142" y="2248775"/>
            <a:ext cx="676201" cy="167930"/>
          </a:xfrm>
          <a:custGeom>
            <a:avLst/>
            <a:gdLst/>
            <a:ahLst/>
            <a:cxnLst>
              <a:cxn ang="0">
                <a:pos x="659" y="0"/>
              </a:cxn>
              <a:cxn ang="0">
                <a:pos x="95" y="0"/>
              </a:cxn>
              <a:cxn ang="0">
                <a:pos x="112" y="45"/>
              </a:cxn>
              <a:cxn ang="0">
                <a:pos x="41" y="116"/>
              </a:cxn>
              <a:cxn ang="0">
                <a:pos x="0" y="102"/>
              </a:cxn>
              <a:cxn ang="0">
                <a:pos x="0" y="114"/>
              </a:cxn>
              <a:cxn ang="0">
                <a:pos x="46" y="160"/>
              </a:cxn>
              <a:cxn ang="0">
                <a:pos x="659" y="160"/>
              </a:cxn>
              <a:cxn ang="0">
                <a:pos x="705" y="114"/>
              </a:cxn>
              <a:cxn ang="0">
                <a:pos x="705" y="46"/>
              </a:cxn>
              <a:cxn ang="0">
                <a:pos x="659" y="0"/>
              </a:cxn>
              <a:cxn ang="0">
                <a:pos x="38" y="70"/>
              </a:cxn>
              <a:cxn ang="0">
                <a:pos x="67" y="41"/>
              </a:cxn>
              <a:cxn ang="0">
                <a:pos x="38" y="13"/>
              </a:cxn>
              <a:cxn ang="0">
                <a:pos x="9" y="41"/>
              </a:cxn>
              <a:cxn ang="0">
                <a:pos x="38" y="70"/>
              </a:cxn>
            </a:cxnLst>
            <a:rect l="0" t="0" r="r" b="b"/>
            <a:pathLst>
              <a:path w="705" h="160">
                <a:moveTo>
                  <a:pt x="659" y="0"/>
                </a:moveTo>
                <a:cubicBezTo>
                  <a:pt x="95" y="0"/>
                  <a:pt x="95" y="0"/>
                  <a:pt x="95" y="0"/>
                </a:cubicBezTo>
                <a:cubicBezTo>
                  <a:pt x="106" y="12"/>
                  <a:pt x="112" y="28"/>
                  <a:pt x="112" y="45"/>
                </a:cubicBezTo>
                <a:cubicBezTo>
                  <a:pt x="112" y="84"/>
                  <a:pt x="80" y="116"/>
                  <a:pt x="41" y="116"/>
                </a:cubicBezTo>
                <a:cubicBezTo>
                  <a:pt x="26" y="116"/>
                  <a:pt x="11" y="111"/>
                  <a:pt x="0" y="102"/>
                </a:cubicBezTo>
                <a:cubicBezTo>
                  <a:pt x="0" y="114"/>
                  <a:pt x="0" y="114"/>
                  <a:pt x="0" y="114"/>
                </a:cubicBezTo>
                <a:cubicBezTo>
                  <a:pt x="0" y="140"/>
                  <a:pt x="20" y="160"/>
                  <a:pt x="46" y="160"/>
                </a:cubicBezTo>
                <a:cubicBezTo>
                  <a:pt x="659" y="160"/>
                  <a:pt x="659" y="160"/>
                  <a:pt x="659" y="160"/>
                </a:cubicBezTo>
                <a:cubicBezTo>
                  <a:pt x="685" y="160"/>
                  <a:pt x="705" y="140"/>
                  <a:pt x="705" y="114"/>
                </a:cubicBezTo>
                <a:cubicBezTo>
                  <a:pt x="705" y="46"/>
                  <a:pt x="705" y="46"/>
                  <a:pt x="705" y="46"/>
                </a:cubicBezTo>
                <a:cubicBezTo>
                  <a:pt x="705" y="21"/>
                  <a:pt x="685" y="0"/>
                  <a:pt x="659" y="0"/>
                </a:cubicBezTo>
                <a:close/>
                <a:moveTo>
                  <a:pt x="38" y="70"/>
                </a:moveTo>
                <a:cubicBezTo>
                  <a:pt x="54" y="70"/>
                  <a:pt x="67" y="57"/>
                  <a:pt x="67" y="41"/>
                </a:cubicBezTo>
                <a:cubicBezTo>
                  <a:pt x="67" y="26"/>
                  <a:pt x="54" y="13"/>
                  <a:pt x="38" y="13"/>
                </a:cubicBezTo>
                <a:cubicBezTo>
                  <a:pt x="22" y="13"/>
                  <a:pt x="9" y="26"/>
                  <a:pt x="9" y="41"/>
                </a:cubicBezTo>
                <a:cubicBezTo>
                  <a:pt x="9" y="57"/>
                  <a:pt x="22" y="70"/>
                  <a:pt x="38" y="70"/>
                </a:cubicBezTo>
                <a:close/>
              </a:path>
            </a:pathLst>
          </a:custGeom>
          <a:solidFill>
            <a:schemeClr val="tx1"/>
          </a:solidFill>
          <a:ln w="9525">
            <a:solidFill>
              <a:schemeClr val="accent1"/>
            </a:solidFill>
            <a:round/>
            <a:headEnd/>
            <a:tailEnd/>
          </a:ln>
        </p:spPr>
        <p:txBody>
          <a:bodyPr/>
          <a:lstStyle/>
          <a:p>
            <a:pPr>
              <a:defRPr/>
            </a:pPr>
            <a:endParaRPr lang="de-DE" dirty="0">
              <a:latin typeface="+mn-lt"/>
            </a:endParaRPr>
          </a:p>
        </p:txBody>
      </p:sp>
      <p:cxnSp>
        <p:nvCxnSpPr>
          <p:cNvPr id="32" name="Straight Connector 31"/>
          <p:cNvCxnSpPr>
            <a:endCxn id="29" idx="4"/>
          </p:cNvCxnSpPr>
          <p:nvPr/>
        </p:nvCxnSpPr>
        <p:spPr>
          <a:xfrm flipH="1" flipV="1">
            <a:off x="4009864" y="1756606"/>
            <a:ext cx="0" cy="489867"/>
          </a:xfrm>
          <a:prstGeom prst="line">
            <a:avLst/>
          </a:prstGeom>
          <a:ln w="38100" cap="rnd">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632818" y="1625279"/>
            <a:ext cx="238872" cy="1"/>
          </a:xfrm>
          <a:prstGeom prst="line">
            <a:avLst/>
          </a:prstGeom>
          <a:ln w="38100" cap="rnd">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145257" y="967552"/>
            <a:ext cx="1646413" cy="1808413"/>
          </a:xfrm>
          <a:prstGeom prst="rect">
            <a:avLst/>
          </a:prstGeom>
        </p:spPr>
      </p:pic>
      <p:grpSp>
        <p:nvGrpSpPr>
          <p:cNvPr id="20" name="Group 35">
            <a:extLst>
              <a:ext uri="{FF2B5EF4-FFF2-40B4-BE49-F238E27FC236}">
                <a16:creationId xmlns:a16="http://schemas.microsoft.com/office/drawing/2014/main" id="{44BEFF40-93FE-4435-96D8-353AF2A27E18}"/>
              </a:ext>
            </a:extLst>
          </p:cNvPr>
          <p:cNvGrpSpPr/>
          <p:nvPr/>
        </p:nvGrpSpPr>
        <p:grpSpPr>
          <a:xfrm>
            <a:off x="7987554" y="141996"/>
            <a:ext cx="1023511" cy="221456"/>
            <a:chOff x="219075" y="6134100"/>
            <a:chExt cx="957263" cy="295275"/>
          </a:xfrm>
        </p:grpSpPr>
        <p:sp>
          <p:nvSpPr>
            <p:cNvPr id="21" name="Rounded Rectangle 36">
              <a:hlinkClick r:id="rId3"/>
              <a:extLst>
                <a:ext uri="{FF2B5EF4-FFF2-40B4-BE49-F238E27FC236}">
                  <a16:creationId xmlns:a16="http://schemas.microsoft.com/office/drawing/2014/main" id="{E964C044-E1A5-4FDE-A338-6B72B789BD2F}"/>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en-US" sz="788" dirty="0">
                  <a:solidFill>
                    <a:schemeClr val="bg1"/>
                  </a:solidFill>
                  <a:latin typeface="Trebuchet MS" pitchFamily="34" charset="0"/>
                </a:rPr>
                <a:t>Herunterladen</a:t>
              </a:r>
            </a:p>
          </p:txBody>
        </p:sp>
        <p:grpSp>
          <p:nvGrpSpPr>
            <p:cNvPr id="22" name="Group 52">
              <a:extLst>
                <a:ext uri="{FF2B5EF4-FFF2-40B4-BE49-F238E27FC236}">
                  <a16:creationId xmlns:a16="http://schemas.microsoft.com/office/drawing/2014/main" id="{727A2A19-81C4-4324-B285-19F7A71CA399}"/>
                </a:ext>
              </a:extLst>
            </p:cNvPr>
            <p:cNvGrpSpPr>
              <a:grpSpLocks noChangeAspect="1"/>
            </p:cNvGrpSpPr>
            <p:nvPr/>
          </p:nvGrpSpPr>
          <p:grpSpPr>
            <a:xfrm>
              <a:off x="285750" y="6206807"/>
              <a:ext cx="140494" cy="148690"/>
              <a:chOff x="4219575" y="5762625"/>
              <a:chExt cx="468000" cy="495300"/>
            </a:xfrm>
          </p:grpSpPr>
          <p:sp>
            <p:nvSpPr>
              <p:cNvPr id="23" name="Down Arrow 38">
                <a:extLst>
                  <a:ext uri="{FF2B5EF4-FFF2-40B4-BE49-F238E27FC236}">
                    <a16:creationId xmlns:a16="http://schemas.microsoft.com/office/drawing/2014/main" id="{519057D1-AFCD-480C-837D-D657D2BDE6AD}"/>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39">
                <a:extLst>
                  <a:ext uri="{FF2B5EF4-FFF2-40B4-BE49-F238E27FC236}">
                    <a16:creationId xmlns:a16="http://schemas.microsoft.com/office/drawing/2014/main" id="{E1BC9724-9C54-4DFB-80B7-EEC96FB1DB74}"/>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8" name="Rectangle 17">
            <a:extLst>
              <a:ext uri="{FF2B5EF4-FFF2-40B4-BE49-F238E27FC236}">
                <a16:creationId xmlns:a16="http://schemas.microsoft.com/office/drawing/2014/main" id="{6466F29F-4552-4D7C-8FDB-02CEE77EB146}"/>
              </a:ext>
            </a:extLst>
          </p:cNvPr>
          <p:cNvSpPr/>
          <p:nvPr/>
        </p:nvSpPr>
        <p:spPr>
          <a:xfrm>
            <a:off x="2162308" y="2498967"/>
            <a:ext cx="2587568" cy="677108"/>
          </a:xfrm>
          <a:prstGeom prst="rect">
            <a:avLst/>
          </a:prstGeom>
        </p:spPr>
        <p:txBody>
          <a:bodyPr wrap="none">
            <a:spAutoFit/>
          </a:bodyPr>
          <a:lstStyle/>
          <a:p>
            <a:r>
              <a:rPr lang="en-GB" sz="1000" dirty="0"/>
              <a:t>3BN67365AA </a:t>
            </a:r>
            <a:r>
              <a:rPr lang="en-GB" sz="800" dirty="0" err="1"/>
              <a:t>mit</a:t>
            </a:r>
            <a:r>
              <a:rPr lang="en-GB" sz="800" dirty="0"/>
              <a:t> </a:t>
            </a:r>
            <a:r>
              <a:rPr lang="en-GB" sz="800" dirty="0" err="1"/>
              <a:t>integrierten</a:t>
            </a:r>
            <a:r>
              <a:rPr lang="en-GB" sz="800" dirty="0"/>
              <a:t> </a:t>
            </a:r>
            <a:r>
              <a:rPr lang="en-GB" sz="800" dirty="0" err="1"/>
              <a:t>Antennen</a:t>
            </a:r>
            <a:endParaRPr lang="en-GB" sz="800" dirty="0"/>
          </a:p>
          <a:p>
            <a:r>
              <a:rPr lang="en-GB" sz="1000" dirty="0"/>
              <a:t>3BN67366AA </a:t>
            </a:r>
            <a:r>
              <a:rPr lang="en-GB" sz="800" dirty="0" err="1"/>
              <a:t>für</a:t>
            </a:r>
            <a:r>
              <a:rPr lang="en-GB" sz="800" dirty="0"/>
              <a:t> den Anschluss </a:t>
            </a:r>
            <a:r>
              <a:rPr lang="en-GB" sz="800" dirty="0" err="1"/>
              <a:t>externe</a:t>
            </a:r>
            <a:r>
              <a:rPr lang="en-GB" sz="800" dirty="0"/>
              <a:t> </a:t>
            </a:r>
            <a:r>
              <a:rPr lang="en-GB" sz="800" dirty="0" err="1"/>
              <a:t>Antennen</a:t>
            </a:r>
            <a:endParaRPr lang="en-GB" sz="800" dirty="0"/>
          </a:p>
          <a:p>
            <a:r>
              <a:rPr lang="en-GB" sz="1000" dirty="0"/>
              <a:t>3BN67367AA </a:t>
            </a:r>
            <a:r>
              <a:rPr lang="en-GB" sz="800" dirty="0"/>
              <a:t>OUTDOOR </a:t>
            </a:r>
            <a:r>
              <a:rPr lang="en-GB" sz="800" dirty="0" err="1"/>
              <a:t>mit</a:t>
            </a:r>
            <a:r>
              <a:rPr lang="en-GB" sz="800" dirty="0"/>
              <a:t> </a:t>
            </a:r>
            <a:r>
              <a:rPr lang="en-GB" sz="800" dirty="0" err="1"/>
              <a:t>externen</a:t>
            </a:r>
            <a:r>
              <a:rPr lang="en-GB" sz="800" dirty="0"/>
              <a:t> </a:t>
            </a:r>
            <a:r>
              <a:rPr lang="en-GB" sz="800" dirty="0" err="1"/>
              <a:t>Antennen</a:t>
            </a:r>
            <a:endParaRPr lang="en-GB" sz="800" dirty="0"/>
          </a:p>
          <a:p>
            <a:endParaRPr lang="en-GB" sz="800" dirty="0"/>
          </a:p>
        </p:txBody>
      </p:sp>
    </p:spTree>
    <p:extLst>
      <p:ext uri="{BB962C8B-B14F-4D97-AF65-F5344CB8AC3E}">
        <p14:creationId xmlns:p14="http://schemas.microsoft.com/office/powerpoint/2010/main" val="60354796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a:solidFill>
                <a:schemeClr val="tx1"/>
              </a:solidFill>
              <a:latin typeface="Trebuchet MS" pitchFamily="34" charset="0"/>
            </a:endParaRPr>
          </a:p>
        </p:txBody>
      </p:sp>
      <p:sp>
        <p:nvSpPr>
          <p:cNvPr id="10" name="Rectangle 9">
            <a:extLst>
              <a:ext uri="{FF2B5EF4-FFF2-40B4-BE49-F238E27FC236}">
                <a16:creationId xmlns:a16="http://schemas.microsoft.com/office/drawing/2014/main" id="{F53C99DB-CAF3-BD5F-8DD1-BF2532E3AC7F}"/>
              </a:ext>
            </a:extLst>
          </p:cNvPr>
          <p:cNvSpPr/>
          <p:nvPr/>
        </p:nvSpPr>
        <p:spPr>
          <a:xfrm>
            <a:off x="1808210" y="3311471"/>
            <a:ext cx="7186834" cy="72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200" b="1">
                <a:solidFill>
                  <a:schemeClr val="tx1"/>
                </a:solidFill>
                <a:latin typeface="Trebuchet MS" pitchFamily="34" charset="0"/>
              </a:rPr>
              <a:t>Kurzbeschreibung</a:t>
            </a:r>
            <a:br>
              <a:rPr lang="de-DE" sz="1000">
                <a:solidFill>
                  <a:schemeClr val="tx1"/>
                </a:solidFill>
                <a:latin typeface="Trebuchet MS" pitchFamily="34" charset="0"/>
              </a:rPr>
            </a:br>
            <a:r>
              <a:rPr lang="de-DE" sz="1000">
                <a:solidFill>
                  <a:schemeClr val="tx2"/>
                </a:solidFill>
                <a:latin typeface="Trebuchet MS" pitchFamily="34" charset="0"/>
              </a:rPr>
              <a:t>Bietet DECT-Konnektivität (Digital Enhanced Communication Telecommunications) für einen kostengünstigen Mobilität in kleinen Büros und Filialen. Integrierte Antenne. IP-Konnektivität, Stromversorgung über PoE. Einzelne/doppelte Zelle, Roaming mit doppelte Zelle, kein Handover. Gesichertes lokal webbasiertes Verwaltung. Nur mit kostengünstigem 8214-DECT Telefon.</a:t>
            </a:r>
          </a:p>
        </p:txBody>
      </p:sp>
      <p:sp>
        <p:nvSpPr>
          <p:cNvPr id="11" name="Rectangle 10">
            <a:extLst>
              <a:ext uri="{FF2B5EF4-FFF2-40B4-BE49-F238E27FC236}">
                <a16:creationId xmlns:a16="http://schemas.microsoft.com/office/drawing/2014/main" id="{0C673DEE-CDFC-0BF4-CD1D-FF93C7B7B457}"/>
              </a:ext>
            </a:extLst>
          </p:cNvPr>
          <p:cNvSpPr/>
          <p:nvPr/>
        </p:nvSpPr>
        <p:spPr>
          <a:xfrm>
            <a:off x="5196378" y="991284"/>
            <a:ext cx="3892431" cy="2492990"/>
          </a:xfrm>
          <a:prstGeom prst="rect">
            <a:avLst/>
          </a:prstGeom>
          <a:ln>
            <a:noFill/>
          </a:ln>
        </p:spPr>
        <p:txBody>
          <a:bodyPr wrap="square">
            <a:spAutoFit/>
          </a:bodyPr>
          <a:lstStyle/>
          <a:p>
            <a:pPr>
              <a:spcBef>
                <a:spcPts val="0"/>
              </a:spcBef>
              <a:buClr>
                <a:srgbClr val="00549F"/>
              </a:buClr>
            </a:pPr>
            <a:r>
              <a:rPr lang="de-DE" sz="1200" b="1">
                <a:latin typeface="Trebuchet MS" pitchFamily="34" charset="0"/>
              </a:rPr>
              <a:t>Was unsere Kunden schätzen</a:t>
            </a:r>
          </a:p>
          <a:p>
            <a:pPr marL="180000" indent="-180975">
              <a:spcBef>
                <a:spcPts val="0"/>
              </a:spcBef>
              <a:buClr>
                <a:srgbClr val="00549F"/>
              </a:buClr>
              <a:buFontTx/>
              <a:buChar char="•"/>
            </a:pPr>
            <a:r>
              <a:rPr lang="de-DE" sz="1000">
                <a:solidFill>
                  <a:schemeClr val="tx2"/>
                </a:solidFill>
                <a:latin typeface="Trebuchet MS" pitchFamily="34" charset="0"/>
              </a:rPr>
              <a:t>Kostengünstige Mobilität vor Ort</a:t>
            </a:r>
          </a:p>
          <a:p>
            <a:pPr marL="180000" indent="-180975">
              <a:spcBef>
                <a:spcPts val="0"/>
              </a:spcBef>
              <a:buClr>
                <a:srgbClr val="00549F"/>
              </a:buClr>
              <a:buFontTx/>
              <a:buChar char="•"/>
            </a:pPr>
            <a:r>
              <a:rPr lang="de-DE" sz="1000">
                <a:solidFill>
                  <a:schemeClr val="tx2"/>
                </a:solidFill>
                <a:latin typeface="Trebuchet MS" pitchFamily="34" charset="0"/>
              </a:rPr>
              <a:t>Ideale Lösung für sehr kleine Standorte (bis zu 20 DECT Telefonen) ohne Roaming-Anforderungen</a:t>
            </a:r>
          </a:p>
          <a:p>
            <a:pPr marL="180000" indent="-180975">
              <a:spcBef>
                <a:spcPts val="0"/>
              </a:spcBef>
              <a:buClr>
                <a:srgbClr val="00549F"/>
              </a:buClr>
              <a:buFontTx/>
              <a:buChar char="•"/>
            </a:pPr>
            <a:r>
              <a:rPr lang="de-DE" sz="1000">
                <a:solidFill>
                  <a:schemeClr val="tx2"/>
                </a:solidFill>
                <a:latin typeface="Trebuchet MS" pitchFamily="34" charset="0"/>
              </a:rPr>
              <a:t>Stromversorgung über PoE, Unterstützung von CAT-iq 2.0</a:t>
            </a:r>
          </a:p>
          <a:p>
            <a:pPr marL="180000" indent="-180975">
              <a:spcBef>
                <a:spcPts val="0"/>
              </a:spcBef>
              <a:buClr>
                <a:srgbClr val="00549F"/>
              </a:buClr>
              <a:buFontTx/>
              <a:buChar char="•"/>
            </a:pPr>
            <a:endParaRPr lang="de-DE" sz="1200" b="1">
              <a:latin typeface="Trebuchet MS" pitchFamily="34" charset="0"/>
            </a:endParaRPr>
          </a:p>
          <a:p>
            <a:pPr>
              <a:spcBef>
                <a:spcPts val="0"/>
              </a:spcBef>
              <a:buClr>
                <a:srgbClr val="00549F"/>
              </a:buClr>
            </a:pPr>
            <a:r>
              <a:rPr lang="de-DE" sz="1200" b="1">
                <a:latin typeface="Trebuchet MS" pitchFamily="34" charset="0"/>
              </a:rPr>
              <a:t>Vorteile</a:t>
            </a:r>
          </a:p>
          <a:p>
            <a:pPr marL="180000" indent="-180975" eaLnBrk="0" hangingPunct="0">
              <a:spcBef>
                <a:spcPts val="0"/>
              </a:spcBef>
              <a:buClr>
                <a:srgbClr val="00549F"/>
              </a:buClr>
              <a:buFontTx/>
              <a:buChar char="•"/>
              <a:defRPr/>
            </a:pPr>
            <a:r>
              <a:rPr lang="de-DE" sz="1000">
                <a:solidFill>
                  <a:schemeClr val="tx2"/>
                </a:solidFill>
                <a:latin typeface="Trebuchet MS" pitchFamily="34" charset="0"/>
              </a:rPr>
              <a:t>Zuverlässige Mobilität vor Ort für kleine Zweigstellen</a:t>
            </a:r>
          </a:p>
          <a:p>
            <a:pPr marL="180000" indent="-180975" eaLnBrk="0" hangingPunct="0">
              <a:spcBef>
                <a:spcPts val="0"/>
              </a:spcBef>
              <a:buClr>
                <a:srgbClr val="00549F"/>
              </a:buClr>
              <a:buFontTx/>
              <a:buChar char="•"/>
              <a:defRPr/>
            </a:pPr>
            <a:r>
              <a:rPr lang="de-DE" sz="1000">
                <a:solidFill>
                  <a:schemeClr val="tx2"/>
                </a:solidFill>
                <a:latin typeface="Trebuchet MS" pitchFamily="34" charset="0"/>
              </a:rPr>
              <a:t>Sicheres lokal webbasierte Verwaltung</a:t>
            </a:r>
          </a:p>
          <a:p>
            <a:pPr marL="180000" indent="-180975" eaLnBrk="0" hangingPunct="0">
              <a:spcBef>
                <a:spcPts val="0"/>
              </a:spcBef>
              <a:buClr>
                <a:srgbClr val="00549F"/>
              </a:buClr>
              <a:buFontTx/>
              <a:buChar char="•"/>
              <a:defRPr/>
            </a:pPr>
            <a:r>
              <a:rPr lang="de-DE" sz="1000">
                <a:solidFill>
                  <a:schemeClr val="tx2"/>
                </a:solidFill>
                <a:latin typeface="Trebuchet MS" pitchFamily="34" charset="0"/>
              </a:rPr>
              <a:t>Kosteneffiziente "Ein-Anbieter"-Lösung</a:t>
            </a:r>
          </a:p>
          <a:p>
            <a:pPr marL="180000" indent="-180975" eaLnBrk="0" hangingPunct="0">
              <a:spcBef>
                <a:spcPts val="0"/>
              </a:spcBef>
              <a:buClr>
                <a:srgbClr val="00549F"/>
              </a:buClr>
              <a:buFontTx/>
              <a:buChar char="•"/>
              <a:defRPr/>
            </a:pPr>
            <a:endParaRPr lang="de-DE" sz="1200" b="1">
              <a:latin typeface="Trebuchet MS" pitchFamily="34" charset="0"/>
            </a:endParaRPr>
          </a:p>
          <a:p>
            <a:pPr>
              <a:spcBef>
                <a:spcPts val="0"/>
              </a:spcBef>
              <a:buClr>
                <a:srgbClr val="00549F"/>
              </a:buClr>
            </a:pPr>
            <a:r>
              <a:rPr lang="de-DE" sz="1200" b="1">
                <a:latin typeface="Trebuchet MS" pitchFamily="34" charset="0"/>
              </a:rPr>
              <a:t>Optionen</a:t>
            </a:r>
          </a:p>
          <a:p>
            <a:pPr marL="180000" indent="-180975" eaLnBrk="0" hangingPunct="0">
              <a:spcBef>
                <a:spcPts val="0"/>
              </a:spcBef>
              <a:buClr>
                <a:srgbClr val="00549F"/>
              </a:buClr>
              <a:buFontTx/>
              <a:buChar char="•"/>
            </a:pPr>
            <a:r>
              <a:rPr lang="de-DE" sz="800" b="1">
                <a:solidFill>
                  <a:schemeClr val="tx2"/>
                </a:solidFill>
                <a:latin typeface="Trebuchet MS" pitchFamily="34" charset="0"/>
              </a:rPr>
              <a:t>3BN67394AA</a:t>
            </a:r>
            <a:r>
              <a:rPr lang="de-DE" sz="800">
                <a:solidFill>
                  <a:schemeClr val="tx2"/>
                </a:solidFill>
                <a:latin typeface="Trebuchet MS" pitchFamily="34" charset="0"/>
              </a:rPr>
              <a:t> 8328 SIP-DECT Montagefuß </a:t>
            </a:r>
          </a:p>
          <a:p>
            <a:pPr marL="180000" indent="-180975" eaLnBrk="0" hangingPunct="0">
              <a:buClr>
                <a:srgbClr val="00549F"/>
              </a:buClr>
              <a:buFontTx/>
              <a:buChar char="•"/>
            </a:pPr>
            <a:r>
              <a:rPr lang="de-DE" sz="800" b="1">
                <a:solidFill>
                  <a:schemeClr val="tx2"/>
                </a:solidFill>
                <a:latin typeface="Trebuchet MS" pitchFamily="34" charset="0"/>
              </a:rPr>
              <a:t>3BN67388AA </a:t>
            </a:r>
            <a:r>
              <a:rPr lang="de-DE" sz="800">
                <a:solidFill>
                  <a:schemeClr val="tx2"/>
                </a:solidFill>
                <a:latin typeface="Trebuchet MS" pitchFamily="34" charset="0"/>
              </a:rPr>
              <a:t>Bundle 8214 DECT-Telefon &amp; 8328 SIP-DECT Einzelzelle</a:t>
            </a:r>
            <a:endParaRPr lang="de-DE" sz="800">
              <a:latin typeface="Trebuchet MS" pitchFamily="34" charset="0"/>
            </a:endParaRPr>
          </a:p>
          <a:p>
            <a:pPr marL="180975" indent="-180975">
              <a:buClr>
                <a:schemeClr val="bg2"/>
              </a:buClr>
              <a:buFontTx/>
              <a:buChar char="•"/>
            </a:pPr>
            <a:endParaRPr lang="de-DE" sz="1000">
              <a:latin typeface="Trebuchet MS" pitchFamily="34" charset="0"/>
            </a:endParaRPr>
          </a:p>
        </p:txBody>
      </p:sp>
      <p:sp>
        <p:nvSpPr>
          <p:cNvPr id="13" name="Espace réservé du texte 1">
            <a:extLst>
              <a:ext uri="{FF2B5EF4-FFF2-40B4-BE49-F238E27FC236}">
                <a16:creationId xmlns:a16="http://schemas.microsoft.com/office/drawing/2014/main" id="{50DDD6F6-2353-2861-507F-E3C00E7C02DE}"/>
              </a:ext>
            </a:extLst>
          </p:cNvPr>
          <p:cNvSpPr>
            <a:spLocks noGrp="1"/>
          </p:cNvSpPr>
          <p:nvPr>
            <p:ph type="body" sz="quarter" idx="69"/>
          </p:nvPr>
        </p:nvSpPr>
        <p:spPr>
          <a:xfrm>
            <a:off x="2003540" y="198000"/>
            <a:ext cx="6645160" cy="431938"/>
          </a:xfrm>
        </p:spPr>
        <p:txBody>
          <a:bodyPr/>
          <a:lstStyle/>
          <a:p>
            <a:r>
              <a:rPr lang="de-DE" sz="2000" dirty="0"/>
              <a:t>8328 SIP-DECT-Einzelbasisstation</a:t>
            </a:r>
            <a:br>
              <a:rPr lang="de-DE" dirty="0"/>
            </a:br>
            <a:r>
              <a:rPr lang="de-DE" sz="1600" dirty="0" err="1"/>
              <a:t>dect</a:t>
            </a:r>
            <a:r>
              <a:rPr lang="de-DE" sz="1600" dirty="0"/>
              <a:t> </a:t>
            </a:r>
            <a:r>
              <a:rPr lang="de-DE" sz="1600" dirty="0" err="1"/>
              <a:t>mobilität</a:t>
            </a:r>
            <a:r>
              <a:rPr lang="de-DE" sz="1600" dirty="0"/>
              <a:t> für kleine </a:t>
            </a:r>
            <a:r>
              <a:rPr lang="de-DE" sz="1600" dirty="0" err="1"/>
              <a:t>standorte</a:t>
            </a:r>
            <a:r>
              <a:rPr lang="de-DE" sz="1600" dirty="0"/>
              <a:t> und </a:t>
            </a:r>
            <a:r>
              <a:rPr lang="de-DE" sz="1600" dirty="0" err="1"/>
              <a:t>homeoffices</a:t>
            </a:r>
            <a:endParaRPr lang="de-DE" dirty="0">
              <a:solidFill>
                <a:schemeClr val="tx1"/>
              </a:solidFill>
            </a:endParaRPr>
          </a:p>
        </p:txBody>
      </p:sp>
      <p:sp>
        <p:nvSpPr>
          <p:cNvPr id="14" name="Rectangle 13">
            <a:extLst>
              <a:ext uri="{FF2B5EF4-FFF2-40B4-BE49-F238E27FC236}">
                <a16:creationId xmlns:a16="http://schemas.microsoft.com/office/drawing/2014/main" id="{5D335F8A-C932-709F-5865-B31F51C588D9}"/>
              </a:ext>
            </a:extLst>
          </p:cNvPr>
          <p:cNvSpPr/>
          <p:nvPr/>
        </p:nvSpPr>
        <p:spPr>
          <a:xfrm>
            <a:off x="1969658" y="4227121"/>
            <a:ext cx="2412000" cy="4320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latin typeface="Trebuchet MS"/>
                <a:cs typeface="Trebuchet MS"/>
              </a:rPr>
              <a:t>Kleine Standorte </a:t>
            </a:r>
          </a:p>
        </p:txBody>
      </p:sp>
      <p:sp>
        <p:nvSpPr>
          <p:cNvPr id="15" name="Rectangle 14">
            <a:extLst>
              <a:ext uri="{FF2B5EF4-FFF2-40B4-BE49-F238E27FC236}">
                <a16:creationId xmlns:a16="http://schemas.microsoft.com/office/drawing/2014/main" id="{939AFF8F-8002-D414-2C00-FB3C77A16F8F}"/>
              </a:ext>
            </a:extLst>
          </p:cNvPr>
          <p:cNvSpPr/>
          <p:nvPr/>
        </p:nvSpPr>
        <p:spPr>
          <a:xfrm>
            <a:off x="6831469" y="4227121"/>
            <a:ext cx="1923608" cy="4320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latin typeface="Trebuchet MS"/>
                <a:cs typeface="Trebuchet MS"/>
              </a:rPr>
              <a:t>IP-Konnektivität wirksam einsetzen</a:t>
            </a:r>
          </a:p>
        </p:txBody>
      </p:sp>
      <p:sp>
        <p:nvSpPr>
          <p:cNvPr id="16" name="Rectangle 15">
            <a:extLst>
              <a:ext uri="{FF2B5EF4-FFF2-40B4-BE49-F238E27FC236}">
                <a16:creationId xmlns:a16="http://schemas.microsoft.com/office/drawing/2014/main" id="{2D57AE0B-D394-F784-35CE-7DD2219D8F52}"/>
              </a:ext>
            </a:extLst>
          </p:cNvPr>
          <p:cNvSpPr/>
          <p:nvPr/>
        </p:nvSpPr>
        <p:spPr>
          <a:xfrm>
            <a:off x="4622370" y="4227121"/>
            <a:ext cx="1923608" cy="4320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a:latin typeface="Trebuchet MS"/>
                <a:cs typeface="Trebuchet MS"/>
              </a:rPr>
              <a:t>Kostengünstige Losung und Betrieb</a:t>
            </a:r>
          </a:p>
        </p:txBody>
      </p:sp>
      <p:cxnSp>
        <p:nvCxnSpPr>
          <p:cNvPr id="17" name="Straight Connector 28">
            <a:extLst>
              <a:ext uri="{FF2B5EF4-FFF2-40B4-BE49-F238E27FC236}">
                <a16:creationId xmlns:a16="http://schemas.microsoft.com/office/drawing/2014/main" id="{0DAB4295-2B7E-4AE2-A838-B2F3F3530615}"/>
              </a:ext>
            </a:extLst>
          </p:cNvPr>
          <p:cNvCxnSpPr>
            <a:endCxn id="18" idx="2"/>
          </p:cNvCxnSpPr>
          <p:nvPr/>
        </p:nvCxnSpPr>
        <p:spPr>
          <a:xfrm flipV="1">
            <a:off x="3612451" y="2151783"/>
            <a:ext cx="278555" cy="0"/>
          </a:xfrm>
          <a:prstGeom prst="line">
            <a:avLst/>
          </a:prstGeom>
          <a:ln w="38100" cap="rnd">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Oval 30">
            <a:extLst>
              <a:ext uri="{FF2B5EF4-FFF2-40B4-BE49-F238E27FC236}">
                <a16:creationId xmlns:a16="http://schemas.microsoft.com/office/drawing/2014/main" id="{5B04F34D-D18B-1B52-24F7-394071CEDF38}"/>
              </a:ext>
            </a:extLst>
          </p:cNvPr>
          <p:cNvSpPr/>
          <p:nvPr/>
        </p:nvSpPr>
        <p:spPr>
          <a:xfrm>
            <a:off x="3891006" y="2004823"/>
            <a:ext cx="274645" cy="29392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600">
                <a:solidFill>
                  <a:schemeClr val="tx1"/>
                </a:solidFill>
                <a:latin typeface="Trebuchet MS" pitchFamily="34" charset="0"/>
              </a:rPr>
              <a:t>IP</a:t>
            </a:r>
          </a:p>
        </p:txBody>
      </p:sp>
      <p:sp>
        <p:nvSpPr>
          <p:cNvPr id="19" name="Freeform 123">
            <a:extLst>
              <a:ext uri="{FF2B5EF4-FFF2-40B4-BE49-F238E27FC236}">
                <a16:creationId xmlns:a16="http://schemas.microsoft.com/office/drawing/2014/main" id="{D8BAEDEE-F504-3DCE-25EE-35E9FE3EE833}"/>
              </a:ext>
            </a:extLst>
          </p:cNvPr>
          <p:cNvSpPr>
            <a:spLocks noChangeAspect="1" noEditPoints="1"/>
          </p:cNvSpPr>
          <p:nvPr/>
        </p:nvSpPr>
        <p:spPr bwMode="auto">
          <a:xfrm>
            <a:off x="3825606" y="2790913"/>
            <a:ext cx="676201" cy="167930"/>
          </a:xfrm>
          <a:custGeom>
            <a:avLst/>
            <a:gdLst/>
            <a:ahLst/>
            <a:cxnLst>
              <a:cxn ang="0">
                <a:pos x="659" y="0"/>
              </a:cxn>
              <a:cxn ang="0">
                <a:pos x="95" y="0"/>
              </a:cxn>
              <a:cxn ang="0">
                <a:pos x="112" y="45"/>
              </a:cxn>
              <a:cxn ang="0">
                <a:pos x="41" y="116"/>
              </a:cxn>
              <a:cxn ang="0">
                <a:pos x="0" y="102"/>
              </a:cxn>
              <a:cxn ang="0">
                <a:pos x="0" y="114"/>
              </a:cxn>
              <a:cxn ang="0">
                <a:pos x="46" y="160"/>
              </a:cxn>
              <a:cxn ang="0">
                <a:pos x="659" y="160"/>
              </a:cxn>
              <a:cxn ang="0">
                <a:pos x="705" y="114"/>
              </a:cxn>
              <a:cxn ang="0">
                <a:pos x="705" y="46"/>
              </a:cxn>
              <a:cxn ang="0">
                <a:pos x="659" y="0"/>
              </a:cxn>
              <a:cxn ang="0">
                <a:pos x="38" y="70"/>
              </a:cxn>
              <a:cxn ang="0">
                <a:pos x="67" y="41"/>
              </a:cxn>
              <a:cxn ang="0">
                <a:pos x="38" y="13"/>
              </a:cxn>
              <a:cxn ang="0">
                <a:pos x="9" y="41"/>
              </a:cxn>
              <a:cxn ang="0">
                <a:pos x="38" y="70"/>
              </a:cxn>
            </a:cxnLst>
            <a:rect l="0" t="0" r="r" b="b"/>
            <a:pathLst>
              <a:path w="705" h="160">
                <a:moveTo>
                  <a:pt x="659" y="0"/>
                </a:moveTo>
                <a:cubicBezTo>
                  <a:pt x="95" y="0"/>
                  <a:pt x="95" y="0"/>
                  <a:pt x="95" y="0"/>
                </a:cubicBezTo>
                <a:cubicBezTo>
                  <a:pt x="106" y="12"/>
                  <a:pt x="112" y="28"/>
                  <a:pt x="112" y="45"/>
                </a:cubicBezTo>
                <a:cubicBezTo>
                  <a:pt x="112" y="84"/>
                  <a:pt x="80" y="116"/>
                  <a:pt x="41" y="116"/>
                </a:cubicBezTo>
                <a:cubicBezTo>
                  <a:pt x="26" y="116"/>
                  <a:pt x="11" y="111"/>
                  <a:pt x="0" y="102"/>
                </a:cubicBezTo>
                <a:cubicBezTo>
                  <a:pt x="0" y="114"/>
                  <a:pt x="0" y="114"/>
                  <a:pt x="0" y="114"/>
                </a:cubicBezTo>
                <a:cubicBezTo>
                  <a:pt x="0" y="140"/>
                  <a:pt x="20" y="160"/>
                  <a:pt x="46" y="160"/>
                </a:cubicBezTo>
                <a:cubicBezTo>
                  <a:pt x="659" y="160"/>
                  <a:pt x="659" y="160"/>
                  <a:pt x="659" y="160"/>
                </a:cubicBezTo>
                <a:cubicBezTo>
                  <a:pt x="685" y="160"/>
                  <a:pt x="705" y="140"/>
                  <a:pt x="705" y="114"/>
                </a:cubicBezTo>
                <a:cubicBezTo>
                  <a:pt x="705" y="46"/>
                  <a:pt x="705" y="46"/>
                  <a:pt x="705" y="46"/>
                </a:cubicBezTo>
                <a:cubicBezTo>
                  <a:pt x="705" y="21"/>
                  <a:pt x="685" y="0"/>
                  <a:pt x="659" y="0"/>
                </a:cubicBezTo>
                <a:close/>
                <a:moveTo>
                  <a:pt x="38" y="70"/>
                </a:moveTo>
                <a:cubicBezTo>
                  <a:pt x="54" y="70"/>
                  <a:pt x="67" y="57"/>
                  <a:pt x="67" y="41"/>
                </a:cubicBezTo>
                <a:cubicBezTo>
                  <a:pt x="67" y="26"/>
                  <a:pt x="54" y="13"/>
                  <a:pt x="38" y="13"/>
                </a:cubicBezTo>
                <a:cubicBezTo>
                  <a:pt x="22" y="13"/>
                  <a:pt x="9" y="26"/>
                  <a:pt x="9" y="41"/>
                </a:cubicBezTo>
                <a:cubicBezTo>
                  <a:pt x="9" y="57"/>
                  <a:pt x="22" y="70"/>
                  <a:pt x="38" y="70"/>
                </a:cubicBezTo>
                <a:close/>
              </a:path>
            </a:pathLst>
          </a:custGeom>
          <a:solidFill>
            <a:schemeClr val="tx1"/>
          </a:solidFill>
          <a:ln w="9525">
            <a:noFill/>
            <a:round/>
            <a:headEnd/>
            <a:tailEnd/>
          </a:ln>
        </p:spPr>
        <p:txBody>
          <a:bodyPr/>
          <a:lstStyle/>
          <a:p>
            <a:pPr>
              <a:defRPr/>
            </a:pPr>
            <a:endParaRPr lang="de-DE">
              <a:latin typeface="+mn-lt"/>
            </a:endParaRPr>
          </a:p>
        </p:txBody>
      </p:sp>
      <p:cxnSp>
        <p:nvCxnSpPr>
          <p:cNvPr id="20" name="Straight Connector 32">
            <a:extLst>
              <a:ext uri="{FF2B5EF4-FFF2-40B4-BE49-F238E27FC236}">
                <a16:creationId xmlns:a16="http://schemas.microsoft.com/office/drawing/2014/main" id="{EF81DAD9-8BBA-0C62-E778-66058125471D}"/>
              </a:ext>
            </a:extLst>
          </p:cNvPr>
          <p:cNvCxnSpPr>
            <a:endCxn id="18" idx="4"/>
          </p:cNvCxnSpPr>
          <p:nvPr/>
        </p:nvCxnSpPr>
        <p:spPr>
          <a:xfrm flipH="1" flipV="1">
            <a:off x="4028328" y="2298744"/>
            <a:ext cx="0" cy="489867"/>
          </a:xfrm>
          <a:prstGeom prst="line">
            <a:avLst/>
          </a:prstGeom>
          <a:ln w="38100" cap="rnd">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34">
            <a:extLst>
              <a:ext uri="{FF2B5EF4-FFF2-40B4-BE49-F238E27FC236}">
                <a16:creationId xmlns:a16="http://schemas.microsoft.com/office/drawing/2014/main" id="{A188C29F-BF8D-A9EC-618B-75B05E4A5DD5}"/>
              </a:ext>
            </a:extLst>
          </p:cNvPr>
          <p:cNvSpPr txBox="1"/>
          <p:nvPr/>
        </p:nvSpPr>
        <p:spPr>
          <a:xfrm>
            <a:off x="3444192" y="1128122"/>
            <a:ext cx="1327608" cy="276999"/>
          </a:xfrm>
          <a:prstGeom prst="rect">
            <a:avLst/>
          </a:prstGeom>
          <a:noFill/>
          <a:ln>
            <a:noFill/>
          </a:ln>
        </p:spPr>
        <p:txBody>
          <a:bodyPr wrap="none" lIns="91440" tIns="45720" rIns="91440" bIns="45720" rtlCol="0" anchor="ctr" anchorCtr="0">
            <a:spAutoFit/>
          </a:bodyPr>
          <a:lstStyle/>
          <a:p>
            <a:r>
              <a:rPr lang="de-DE" sz="1200">
                <a:latin typeface="Trebuchet MS" pitchFamily="34" charset="0"/>
              </a:rPr>
              <a:t>Kleine Standorte</a:t>
            </a:r>
          </a:p>
        </p:txBody>
      </p:sp>
      <p:grpSp>
        <p:nvGrpSpPr>
          <p:cNvPr id="22" name="Group 35">
            <a:extLst>
              <a:ext uri="{FF2B5EF4-FFF2-40B4-BE49-F238E27FC236}">
                <a16:creationId xmlns:a16="http://schemas.microsoft.com/office/drawing/2014/main" id="{9D539D85-2079-854C-F7D7-494B78222B6B}"/>
              </a:ext>
            </a:extLst>
          </p:cNvPr>
          <p:cNvGrpSpPr/>
          <p:nvPr/>
        </p:nvGrpSpPr>
        <p:grpSpPr>
          <a:xfrm>
            <a:off x="3891006" y="1401961"/>
            <a:ext cx="412785" cy="413673"/>
            <a:chOff x="715963" y="3862388"/>
            <a:chExt cx="649287" cy="608012"/>
          </a:xfrm>
          <a:solidFill>
            <a:schemeClr val="tx1"/>
          </a:solidFill>
        </p:grpSpPr>
        <p:sp>
          <p:nvSpPr>
            <p:cNvPr id="23" name="Freeform 5">
              <a:extLst>
                <a:ext uri="{FF2B5EF4-FFF2-40B4-BE49-F238E27FC236}">
                  <a16:creationId xmlns:a16="http://schemas.microsoft.com/office/drawing/2014/main" id="{341F0C1F-5DE8-508F-6B26-F2DB8C15EAED}"/>
                </a:ext>
              </a:extLst>
            </p:cNvPr>
            <p:cNvSpPr>
              <a:spLocks/>
            </p:cNvSpPr>
            <p:nvPr/>
          </p:nvSpPr>
          <p:spPr bwMode="auto">
            <a:xfrm>
              <a:off x="1057275" y="4040188"/>
              <a:ext cx="46037" cy="61912"/>
            </a:xfrm>
            <a:custGeom>
              <a:avLst/>
              <a:gdLst>
                <a:gd name="T0" fmla="*/ 2 w 16"/>
                <a:gd name="T1" fmla="*/ 7 h 22"/>
                <a:gd name="T2" fmla="*/ 7 w 16"/>
                <a:gd name="T3" fmla="*/ 17 h 22"/>
                <a:gd name="T4" fmla="*/ 11 w 16"/>
                <a:gd name="T5" fmla="*/ 21 h 22"/>
                <a:gd name="T6" fmla="*/ 14 w 16"/>
                <a:gd name="T7" fmla="*/ 22 h 22"/>
                <a:gd name="T8" fmla="*/ 16 w 16"/>
                <a:gd name="T9" fmla="*/ 17 h 22"/>
                <a:gd name="T10" fmla="*/ 15 w 16"/>
                <a:gd name="T11" fmla="*/ 13 h 22"/>
                <a:gd name="T12" fmla="*/ 12 w 16"/>
                <a:gd name="T13" fmla="*/ 5 h 22"/>
                <a:gd name="T14" fmla="*/ 11 w 16"/>
                <a:gd name="T15" fmla="*/ 3 h 22"/>
                <a:gd name="T16" fmla="*/ 8 w 16"/>
                <a:gd name="T17" fmla="*/ 1 h 22"/>
                <a:gd name="T18" fmla="*/ 8 w 16"/>
                <a:gd name="T19" fmla="*/ 1 h 22"/>
                <a:gd name="T20" fmla="*/ 3 w 16"/>
                <a:gd name="T21" fmla="*/ 3 h 22"/>
                <a:gd name="T22" fmla="*/ 2 w 16"/>
                <a:gd name="T23" fmla="*/ 7 h 22"/>
                <a:gd name="T24" fmla="*/ 2 w 16"/>
                <a:gd name="T25"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2">
                  <a:moveTo>
                    <a:pt x="2" y="7"/>
                  </a:moveTo>
                  <a:cubicBezTo>
                    <a:pt x="3" y="10"/>
                    <a:pt x="6" y="15"/>
                    <a:pt x="7" y="17"/>
                  </a:cubicBezTo>
                  <a:cubicBezTo>
                    <a:pt x="8" y="18"/>
                    <a:pt x="9" y="19"/>
                    <a:pt x="11" y="21"/>
                  </a:cubicBezTo>
                  <a:cubicBezTo>
                    <a:pt x="12" y="22"/>
                    <a:pt x="13" y="22"/>
                    <a:pt x="14" y="22"/>
                  </a:cubicBezTo>
                  <a:cubicBezTo>
                    <a:pt x="15" y="22"/>
                    <a:pt x="16" y="21"/>
                    <a:pt x="16" y="17"/>
                  </a:cubicBezTo>
                  <a:cubicBezTo>
                    <a:pt x="16" y="16"/>
                    <a:pt x="15" y="14"/>
                    <a:pt x="15" y="13"/>
                  </a:cubicBezTo>
                  <a:cubicBezTo>
                    <a:pt x="15" y="12"/>
                    <a:pt x="13" y="8"/>
                    <a:pt x="12" y="5"/>
                  </a:cubicBezTo>
                  <a:cubicBezTo>
                    <a:pt x="11" y="3"/>
                    <a:pt x="11" y="3"/>
                    <a:pt x="11" y="3"/>
                  </a:cubicBezTo>
                  <a:cubicBezTo>
                    <a:pt x="11" y="3"/>
                    <a:pt x="11" y="0"/>
                    <a:pt x="8" y="1"/>
                  </a:cubicBezTo>
                  <a:cubicBezTo>
                    <a:pt x="8" y="1"/>
                    <a:pt x="8" y="1"/>
                    <a:pt x="8" y="1"/>
                  </a:cubicBezTo>
                  <a:cubicBezTo>
                    <a:pt x="7" y="1"/>
                    <a:pt x="6" y="2"/>
                    <a:pt x="3" y="3"/>
                  </a:cubicBezTo>
                  <a:cubicBezTo>
                    <a:pt x="0" y="5"/>
                    <a:pt x="1" y="7"/>
                    <a:pt x="2" y="7"/>
                  </a:cubicBezTo>
                  <a:cubicBezTo>
                    <a:pt x="2" y="7"/>
                    <a:pt x="2" y="7"/>
                    <a:pt x="2"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4" name="Freeform 6">
              <a:extLst>
                <a:ext uri="{FF2B5EF4-FFF2-40B4-BE49-F238E27FC236}">
                  <a16:creationId xmlns:a16="http://schemas.microsoft.com/office/drawing/2014/main" id="{A325F22B-A621-1151-0932-61C500792D73}"/>
                </a:ext>
              </a:extLst>
            </p:cNvPr>
            <p:cNvSpPr>
              <a:spLocks/>
            </p:cNvSpPr>
            <p:nvPr/>
          </p:nvSpPr>
          <p:spPr bwMode="auto">
            <a:xfrm>
              <a:off x="1079500" y="3989388"/>
              <a:ext cx="187325" cy="192087"/>
            </a:xfrm>
            <a:custGeom>
              <a:avLst/>
              <a:gdLst>
                <a:gd name="T0" fmla="*/ 9 w 66"/>
                <a:gd name="T1" fmla="*/ 19 h 68"/>
                <a:gd name="T2" fmla="*/ 10 w 66"/>
                <a:gd name="T3" fmla="*/ 21 h 68"/>
                <a:gd name="T4" fmla="*/ 13 w 66"/>
                <a:gd name="T5" fmla="*/ 30 h 68"/>
                <a:gd name="T6" fmla="*/ 14 w 66"/>
                <a:gd name="T7" fmla="*/ 35 h 68"/>
                <a:gd name="T8" fmla="*/ 11 w 66"/>
                <a:gd name="T9" fmla="*/ 43 h 68"/>
                <a:gd name="T10" fmla="*/ 6 w 66"/>
                <a:gd name="T11" fmla="*/ 46 h 68"/>
                <a:gd name="T12" fmla="*/ 6 w 66"/>
                <a:gd name="T13" fmla="*/ 46 h 68"/>
                <a:gd name="T14" fmla="*/ 6 w 66"/>
                <a:gd name="T15" fmla="*/ 46 h 68"/>
                <a:gd name="T16" fmla="*/ 0 w 66"/>
                <a:gd name="T17" fmla="*/ 44 h 68"/>
                <a:gd name="T18" fmla="*/ 33 w 66"/>
                <a:gd name="T19" fmla="*/ 68 h 68"/>
                <a:gd name="T20" fmla="*/ 66 w 66"/>
                <a:gd name="T21" fmla="*/ 34 h 68"/>
                <a:gd name="T22" fmla="*/ 33 w 66"/>
                <a:gd name="T23" fmla="*/ 0 h 68"/>
                <a:gd name="T24" fmla="*/ 5 w 66"/>
                <a:gd name="T25" fmla="*/ 14 h 68"/>
                <a:gd name="T26" fmla="*/ 9 w 66"/>
                <a:gd name="T27"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8">
                  <a:moveTo>
                    <a:pt x="9" y="19"/>
                  </a:moveTo>
                  <a:cubicBezTo>
                    <a:pt x="10" y="21"/>
                    <a:pt x="10" y="21"/>
                    <a:pt x="10" y="21"/>
                  </a:cubicBezTo>
                  <a:cubicBezTo>
                    <a:pt x="11" y="23"/>
                    <a:pt x="12" y="27"/>
                    <a:pt x="13" y="30"/>
                  </a:cubicBezTo>
                  <a:cubicBezTo>
                    <a:pt x="13" y="31"/>
                    <a:pt x="14" y="33"/>
                    <a:pt x="14" y="35"/>
                  </a:cubicBezTo>
                  <a:cubicBezTo>
                    <a:pt x="14" y="37"/>
                    <a:pt x="14" y="41"/>
                    <a:pt x="11" y="43"/>
                  </a:cubicBezTo>
                  <a:cubicBezTo>
                    <a:pt x="10" y="45"/>
                    <a:pt x="8" y="46"/>
                    <a:pt x="6" y="46"/>
                  </a:cubicBezTo>
                  <a:cubicBezTo>
                    <a:pt x="6" y="46"/>
                    <a:pt x="6" y="46"/>
                    <a:pt x="6" y="46"/>
                  </a:cubicBezTo>
                  <a:cubicBezTo>
                    <a:pt x="6" y="46"/>
                    <a:pt x="6" y="46"/>
                    <a:pt x="6" y="46"/>
                  </a:cubicBezTo>
                  <a:cubicBezTo>
                    <a:pt x="4" y="46"/>
                    <a:pt x="2" y="45"/>
                    <a:pt x="0" y="44"/>
                  </a:cubicBezTo>
                  <a:cubicBezTo>
                    <a:pt x="5" y="58"/>
                    <a:pt x="17" y="68"/>
                    <a:pt x="33" y="68"/>
                  </a:cubicBezTo>
                  <a:cubicBezTo>
                    <a:pt x="51" y="68"/>
                    <a:pt x="66" y="52"/>
                    <a:pt x="66" y="34"/>
                  </a:cubicBezTo>
                  <a:cubicBezTo>
                    <a:pt x="66" y="15"/>
                    <a:pt x="51" y="0"/>
                    <a:pt x="33" y="0"/>
                  </a:cubicBezTo>
                  <a:cubicBezTo>
                    <a:pt x="21" y="0"/>
                    <a:pt x="11" y="6"/>
                    <a:pt x="5" y="14"/>
                  </a:cubicBezTo>
                  <a:cubicBezTo>
                    <a:pt x="7" y="15"/>
                    <a:pt x="8" y="17"/>
                    <a:pt x="9"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5" name="Freeform 7">
              <a:extLst>
                <a:ext uri="{FF2B5EF4-FFF2-40B4-BE49-F238E27FC236}">
                  <a16:creationId xmlns:a16="http://schemas.microsoft.com/office/drawing/2014/main" id="{DED50705-69B3-1FB7-494D-74B79B141045}"/>
                </a:ext>
              </a:extLst>
            </p:cNvPr>
            <p:cNvSpPr>
              <a:spLocks/>
            </p:cNvSpPr>
            <p:nvPr/>
          </p:nvSpPr>
          <p:spPr bwMode="auto">
            <a:xfrm>
              <a:off x="1130300" y="4332288"/>
              <a:ext cx="234950" cy="138112"/>
            </a:xfrm>
            <a:custGeom>
              <a:avLst/>
              <a:gdLst>
                <a:gd name="T0" fmla="*/ 78 w 83"/>
                <a:gd name="T1" fmla="*/ 0 h 49"/>
                <a:gd name="T2" fmla="*/ 6 w 83"/>
                <a:gd name="T3" fmla="*/ 0 h 49"/>
                <a:gd name="T4" fmla="*/ 0 w 83"/>
                <a:gd name="T5" fmla="*/ 5 h 49"/>
                <a:gd name="T6" fmla="*/ 0 w 83"/>
                <a:gd name="T7" fmla="*/ 33 h 49"/>
                <a:gd name="T8" fmla="*/ 0 w 83"/>
                <a:gd name="T9" fmla="*/ 43 h 49"/>
                <a:gd name="T10" fmla="*/ 6 w 83"/>
                <a:gd name="T11" fmla="*/ 49 h 49"/>
                <a:gd name="T12" fmla="*/ 78 w 83"/>
                <a:gd name="T13" fmla="*/ 49 h 49"/>
                <a:gd name="T14" fmla="*/ 83 w 83"/>
                <a:gd name="T15" fmla="*/ 43 h 49"/>
                <a:gd name="T16" fmla="*/ 83 w 83"/>
                <a:gd name="T17" fmla="*/ 5 h 49"/>
                <a:gd name="T18" fmla="*/ 78 w 83"/>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49">
                  <a:moveTo>
                    <a:pt x="78" y="0"/>
                  </a:moveTo>
                  <a:cubicBezTo>
                    <a:pt x="6" y="0"/>
                    <a:pt x="6" y="0"/>
                    <a:pt x="6" y="0"/>
                  </a:cubicBezTo>
                  <a:cubicBezTo>
                    <a:pt x="3" y="0"/>
                    <a:pt x="0" y="2"/>
                    <a:pt x="0" y="5"/>
                  </a:cubicBezTo>
                  <a:cubicBezTo>
                    <a:pt x="0" y="33"/>
                    <a:pt x="0" y="33"/>
                    <a:pt x="0" y="33"/>
                  </a:cubicBezTo>
                  <a:cubicBezTo>
                    <a:pt x="0" y="43"/>
                    <a:pt x="0" y="43"/>
                    <a:pt x="0" y="43"/>
                  </a:cubicBezTo>
                  <a:cubicBezTo>
                    <a:pt x="0" y="46"/>
                    <a:pt x="3" y="49"/>
                    <a:pt x="6" y="49"/>
                  </a:cubicBezTo>
                  <a:cubicBezTo>
                    <a:pt x="78" y="49"/>
                    <a:pt x="78" y="49"/>
                    <a:pt x="78" y="49"/>
                  </a:cubicBezTo>
                  <a:cubicBezTo>
                    <a:pt x="81" y="49"/>
                    <a:pt x="83" y="46"/>
                    <a:pt x="83" y="43"/>
                  </a:cubicBezTo>
                  <a:cubicBezTo>
                    <a:pt x="83" y="5"/>
                    <a:pt x="83" y="5"/>
                    <a:pt x="83" y="5"/>
                  </a:cubicBezTo>
                  <a:cubicBezTo>
                    <a:pt x="83" y="2"/>
                    <a:pt x="81" y="0"/>
                    <a:pt x="7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6" name="Freeform 8">
              <a:extLst>
                <a:ext uri="{FF2B5EF4-FFF2-40B4-BE49-F238E27FC236}">
                  <a16:creationId xmlns:a16="http://schemas.microsoft.com/office/drawing/2014/main" id="{560F73F7-5752-CC4F-9A01-0B85271FE3D3}"/>
                </a:ext>
              </a:extLst>
            </p:cNvPr>
            <p:cNvSpPr>
              <a:spLocks/>
            </p:cNvSpPr>
            <p:nvPr/>
          </p:nvSpPr>
          <p:spPr bwMode="auto">
            <a:xfrm>
              <a:off x="1042988" y="4206875"/>
              <a:ext cx="257175" cy="220662"/>
            </a:xfrm>
            <a:custGeom>
              <a:avLst/>
              <a:gdLst>
                <a:gd name="T0" fmla="*/ 25 w 91"/>
                <a:gd name="T1" fmla="*/ 49 h 78"/>
                <a:gd name="T2" fmla="*/ 37 w 91"/>
                <a:gd name="T3" fmla="*/ 37 h 78"/>
                <a:gd name="T4" fmla="*/ 91 w 91"/>
                <a:gd name="T5" fmla="*/ 37 h 78"/>
                <a:gd name="T6" fmla="*/ 91 w 91"/>
                <a:gd name="T7" fmla="*/ 31 h 78"/>
                <a:gd name="T8" fmla="*/ 71 w 91"/>
                <a:gd name="T9" fmla="*/ 2 h 78"/>
                <a:gd name="T10" fmla="*/ 70 w 91"/>
                <a:gd name="T11" fmla="*/ 2 h 78"/>
                <a:gd name="T12" fmla="*/ 67 w 91"/>
                <a:gd name="T13" fmla="*/ 1 h 78"/>
                <a:gd name="T14" fmla="*/ 67 w 91"/>
                <a:gd name="T15" fmla="*/ 1 h 78"/>
                <a:gd name="T16" fmla="*/ 64 w 91"/>
                <a:gd name="T17" fmla="*/ 0 h 78"/>
                <a:gd name="T18" fmla="*/ 63 w 91"/>
                <a:gd name="T19" fmla="*/ 0 h 78"/>
                <a:gd name="T20" fmla="*/ 59 w 91"/>
                <a:gd name="T21" fmla="*/ 0 h 78"/>
                <a:gd name="T22" fmla="*/ 34 w 91"/>
                <a:gd name="T23" fmla="*/ 0 h 78"/>
                <a:gd name="T24" fmla="*/ 2 w 91"/>
                <a:gd name="T25" fmla="*/ 33 h 78"/>
                <a:gd name="T26" fmla="*/ 2 w 91"/>
                <a:gd name="T27" fmla="*/ 44 h 78"/>
                <a:gd name="T28" fmla="*/ 2 w 91"/>
                <a:gd name="T29" fmla="*/ 68 h 78"/>
                <a:gd name="T30" fmla="*/ 13 w 91"/>
                <a:gd name="T31" fmla="*/ 78 h 78"/>
                <a:gd name="T32" fmla="*/ 25 w 91"/>
                <a:gd name="T33" fmla="*/ 78 h 78"/>
                <a:gd name="T34" fmla="*/ 25 w 91"/>
                <a:gd name="T35" fmla="*/ 77 h 78"/>
                <a:gd name="T36" fmla="*/ 25 w 91"/>
                <a:gd name="T37"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78">
                  <a:moveTo>
                    <a:pt x="25" y="49"/>
                  </a:moveTo>
                  <a:cubicBezTo>
                    <a:pt x="25" y="42"/>
                    <a:pt x="30" y="37"/>
                    <a:pt x="37" y="37"/>
                  </a:cubicBezTo>
                  <a:cubicBezTo>
                    <a:pt x="91" y="37"/>
                    <a:pt x="91" y="37"/>
                    <a:pt x="91" y="37"/>
                  </a:cubicBezTo>
                  <a:cubicBezTo>
                    <a:pt x="91" y="31"/>
                    <a:pt x="91" y="31"/>
                    <a:pt x="91" y="31"/>
                  </a:cubicBezTo>
                  <a:cubicBezTo>
                    <a:pt x="91" y="18"/>
                    <a:pt x="83" y="7"/>
                    <a:pt x="71" y="2"/>
                  </a:cubicBezTo>
                  <a:cubicBezTo>
                    <a:pt x="71" y="2"/>
                    <a:pt x="71" y="2"/>
                    <a:pt x="70" y="2"/>
                  </a:cubicBezTo>
                  <a:cubicBezTo>
                    <a:pt x="69" y="2"/>
                    <a:pt x="69" y="1"/>
                    <a:pt x="67" y="1"/>
                  </a:cubicBezTo>
                  <a:cubicBezTo>
                    <a:pt x="67" y="1"/>
                    <a:pt x="67" y="1"/>
                    <a:pt x="67" y="1"/>
                  </a:cubicBezTo>
                  <a:cubicBezTo>
                    <a:pt x="66" y="0"/>
                    <a:pt x="65" y="0"/>
                    <a:pt x="64" y="0"/>
                  </a:cubicBezTo>
                  <a:cubicBezTo>
                    <a:pt x="64" y="0"/>
                    <a:pt x="63" y="0"/>
                    <a:pt x="63" y="0"/>
                  </a:cubicBezTo>
                  <a:cubicBezTo>
                    <a:pt x="62" y="0"/>
                    <a:pt x="60" y="0"/>
                    <a:pt x="59" y="0"/>
                  </a:cubicBezTo>
                  <a:cubicBezTo>
                    <a:pt x="34" y="0"/>
                    <a:pt x="34" y="0"/>
                    <a:pt x="34" y="0"/>
                  </a:cubicBezTo>
                  <a:cubicBezTo>
                    <a:pt x="0" y="0"/>
                    <a:pt x="2" y="28"/>
                    <a:pt x="2" y="33"/>
                  </a:cubicBezTo>
                  <a:cubicBezTo>
                    <a:pt x="2" y="44"/>
                    <a:pt x="2" y="44"/>
                    <a:pt x="2" y="44"/>
                  </a:cubicBezTo>
                  <a:cubicBezTo>
                    <a:pt x="2" y="68"/>
                    <a:pt x="2" y="68"/>
                    <a:pt x="2" y="68"/>
                  </a:cubicBezTo>
                  <a:cubicBezTo>
                    <a:pt x="2" y="73"/>
                    <a:pt x="7" y="78"/>
                    <a:pt x="13" y="78"/>
                  </a:cubicBezTo>
                  <a:cubicBezTo>
                    <a:pt x="25" y="78"/>
                    <a:pt x="25" y="78"/>
                    <a:pt x="25" y="78"/>
                  </a:cubicBezTo>
                  <a:cubicBezTo>
                    <a:pt x="25" y="77"/>
                    <a:pt x="25" y="77"/>
                    <a:pt x="25" y="77"/>
                  </a:cubicBezTo>
                  <a:lnTo>
                    <a:pt x="25" y="4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7" name="Oval 9">
              <a:extLst>
                <a:ext uri="{FF2B5EF4-FFF2-40B4-BE49-F238E27FC236}">
                  <a16:creationId xmlns:a16="http://schemas.microsoft.com/office/drawing/2014/main" id="{31A8B714-874E-0399-6A01-1BD5C01011EB}"/>
                </a:ext>
              </a:extLst>
            </p:cNvPr>
            <p:cNvSpPr>
              <a:spLocks noChangeArrowheads="1"/>
            </p:cNvSpPr>
            <p:nvPr/>
          </p:nvSpPr>
          <p:spPr bwMode="auto">
            <a:xfrm>
              <a:off x="730250" y="3876675"/>
              <a:ext cx="50800" cy="508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8" name="Freeform 10">
              <a:extLst>
                <a:ext uri="{FF2B5EF4-FFF2-40B4-BE49-F238E27FC236}">
                  <a16:creationId xmlns:a16="http://schemas.microsoft.com/office/drawing/2014/main" id="{8CD3334C-86AC-54E2-04F4-0472356DE255}"/>
                </a:ext>
              </a:extLst>
            </p:cNvPr>
            <p:cNvSpPr>
              <a:spLocks noEditPoints="1"/>
            </p:cNvSpPr>
            <p:nvPr/>
          </p:nvSpPr>
          <p:spPr bwMode="auto">
            <a:xfrm>
              <a:off x="715963" y="3862388"/>
              <a:ext cx="471487" cy="500062"/>
            </a:xfrm>
            <a:custGeom>
              <a:avLst/>
              <a:gdLst>
                <a:gd name="T0" fmla="*/ 155 w 167"/>
                <a:gd name="T1" fmla="*/ 0 h 177"/>
                <a:gd name="T2" fmla="*/ 33 w 167"/>
                <a:gd name="T3" fmla="*/ 0 h 177"/>
                <a:gd name="T4" fmla="*/ 38 w 167"/>
                <a:gd name="T5" fmla="*/ 14 h 177"/>
                <a:gd name="T6" fmla="*/ 14 w 167"/>
                <a:gd name="T7" fmla="*/ 38 h 177"/>
                <a:gd name="T8" fmla="*/ 0 w 167"/>
                <a:gd name="T9" fmla="*/ 33 h 177"/>
                <a:gd name="T10" fmla="*/ 0 w 167"/>
                <a:gd name="T11" fmla="*/ 163 h 177"/>
                <a:gd name="T12" fmla="*/ 13 w 167"/>
                <a:gd name="T13" fmla="*/ 177 h 177"/>
                <a:gd name="T14" fmla="*/ 111 w 167"/>
                <a:gd name="T15" fmla="*/ 177 h 177"/>
                <a:gd name="T16" fmla="*/ 111 w 167"/>
                <a:gd name="T17" fmla="*/ 166 h 177"/>
                <a:gd name="T18" fmla="*/ 111 w 167"/>
                <a:gd name="T19" fmla="*/ 155 h 177"/>
                <a:gd name="T20" fmla="*/ 111 w 167"/>
                <a:gd name="T21" fmla="*/ 155 h 177"/>
                <a:gd name="T22" fmla="*/ 121 w 167"/>
                <a:gd name="T23" fmla="*/ 125 h 177"/>
                <a:gd name="T24" fmla="*/ 145 w 167"/>
                <a:gd name="T25" fmla="*/ 115 h 177"/>
                <a:gd name="T26" fmla="*/ 123 w 167"/>
                <a:gd name="T27" fmla="*/ 91 h 177"/>
                <a:gd name="T28" fmla="*/ 118 w 167"/>
                <a:gd name="T29" fmla="*/ 77 h 177"/>
                <a:gd name="T30" fmla="*/ 117 w 167"/>
                <a:gd name="T31" fmla="*/ 74 h 177"/>
                <a:gd name="T32" fmla="*/ 117 w 167"/>
                <a:gd name="T33" fmla="*/ 73 h 177"/>
                <a:gd name="T34" fmla="*/ 115 w 167"/>
                <a:gd name="T35" fmla="*/ 67 h 177"/>
                <a:gd name="T36" fmla="*/ 121 w 167"/>
                <a:gd name="T37" fmla="*/ 60 h 177"/>
                <a:gd name="T38" fmla="*/ 127 w 167"/>
                <a:gd name="T39" fmla="*/ 57 h 177"/>
                <a:gd name="T40" fmla="*/ 129 w 167"/>
                <a:gd name="T41" fmla="*/ 55 h 177"/>
                <a:gd name="T42" fmla="*/ 162 w 167"/>
                <a:gd name="T43" fmla="*/ 38 h 177"/>
                <a:gd name="T44" fmla="*/ 167 w 167"/>
                <a:gd name="T45" fmla="*/ 39 h 177"/>
                <a:gd name="T46" fmla="*/ 167 w 167"/>
                <a:gd name="T47" fmla="*/ 14 h 177"/>
                <a:gd name="T48" fmla="*/ 155 w 167"/>
                <a:gd name="T49" fmla="*/ 0 h 177"/>
                <a:gd name="T50" fmla="*/ 52 w 167"/>
                <a:gd name="T51" fmla="*/ 144 h 177"/>
                <a:gd name="T52" fmla="*/ 35 w 167"/>
                <a:gd name="T53" fmla="*/ 144 h 177"/>
                <a:gd name="T54" fmla="*/ 35 w 167"/>
                <a:gd name="T55" fmla="*/ 121 h 177"/>
                <a:gd name="T56" fmla="*/ 52 w 167"/>
                <a:gd name="T57" fmla="*/ 121 h 177"/>
                <a:gd name="T58" fmla="*/ 52 w 167"/>
                <a:gd name="T59" fmla="*/ 144 h 177"/>
                <a:gd name="T60" fmla="*/ 65 w 167"/>
                <a:gd name="T61" fmla="*/ 63 h 177"/>
                <a:gd name="T62" fmla="*/ 49 w 167"/>
                <a:gd name="T63" fmla="*/ 63 h 177"/>
                <a:gd name="T64" fmla="*/ 49 w 167"/>
                <a:gd name="T65" fmla="*/ 41 h 177"/>
                <a:gd name="T66" fmla="*/ 65 w 167"/>
                <a:gd name="T67" fmla="*/ 41 h 177"/>
                <a:gd name="T68" fmla="*/ 65 w 167"/>
                <a:gd name="T69" fmla="*/ 63 h 177"/>
                <a:gd name="T70" fmla="*/ 104 w 167"/>
                <a:gd name="T71" fmla="*/ 144 h 177"/>
                <a:gd name="T72" fmla="*/ 88 w 167"/>
                <a:gd name="T73" fmla="*/ 144 h 177"/>
                <a:gd name="T74" fmla="*/ 88 w 167"/>
                <a:gd name="T75" fmla="*/ 121 h 177"/>
                <a:gd name="T76" fmla="*/ 104 w 167"/>
                <a:gd name="T77" fmla="*/ 121 h 177"/>
                <a:gd name="T78" fmla="*/ 104 w 167"/>
                <a:gd name="T79" fmla="*/ 144 h 177"/>
                <a:gd name="T80" fmla="*/ 104 w 167"/>
                <a:gd name="T81" fmla="*/ 101 h 177"/>
                <a:gd name="T82" fmla="*/ 88 w 167"/>
                <a:gd name="T83" fmla="*/ 101 h 177"/>
                <a:gd name="T84" fmla="*/ 88 w 167"/>
                <a:gd name="T85" fmla="*/ 79 h 177"/>
                <a:gd name="T86" fmla="*/ 104 w 167"/>
                <a:gd name="T87" fmla="*/ 79 h 177"/>
                <a:gd name="T88" fmla="*/ 104 w 167"/>
                <a:gd name="T89" fmla="*/ 101 h 177"/>
                <a:gd name="T90" fmla="*/ 104 w 167"/>
                <a:gd name="T91" fmla="*/ 63 h 177"/>
                <a:gd name="T92" fmla="*/ 88 w 167"/>
                <a:gd name="T93" fmla="*/ 63 h 177"/>
                <a:gd name="T94" fmla="*/ 88 w 167"/>
                <a:gd name="T95" fmla="*/ 41 h 177"/>
                <a:gd name="T96" fmla="*/ 104 w 167"/>
                <a:gd name="T97" fmla="*/ 41 h 177"/>
                <a:gd name="T98" fmla="*/ 104 w 167"/>
                <a:gd name="T99" fmla="*/ 6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7" h="177">
                  <a:moveTo>
                    <a:pt x="155" y="0"/>
                  </a:moveTo>
                  <a:cubicBezTo>
                    <a:pt x="33" y="0"/>
                    <a:pt x="33" y="0"/>
                    <a:pt x="33" y="0"/>
                  </a:cubicBezTo>
                  <a:cubicBezTo>
                    <a:pt x="36" y="4"/>
                    <a:pt x="38" y="9"/>
                    <a:pt x="38" y="14"/>
                  </a:cubicBezTo>
                  <a:cubicBezTo>
                    <a:pt x="38" y="27"/>
                    <a:pt x="27" y="38"/>
                    <a:pt x="14" y="38"/>
                  </a:cubicBezTo>
                  <a:cubicBezTo>
                    <a:pt x="8" y="38"/>
                    <a:pt x="4" y="36"/>
                    <a:pt x="0" y="33"/>
                  </a:cubicBezTo>
                  <a:cubicBezTo>
                    <a:pt x="0" y="163"/>
                    <a:pt x="0" y="163"/>
                    <a:pt x="0" y="163"/>
                  </a:cubicBezTo>
                  <a:cubicBezTo>
                    <a:pt x="0" y="171"/>
                    <a:pt x="6" y="177"/>
                    <a:pt x="13" y="177"/>
                  </a:cubicBezTo>
                  <a:cubicBezTo>
                    <a:pt x="111" y="177"/>
                    <a:pt x="111" y="177"/>
                    <a:pt x="111" y="177"/>
                  </a:cubicBezTo>
                  <a:cubicBezTo>
                    <a:pt x="111" y="166"/>
                    <a:pt x="111" y="166"/>
                    <a:pt x="111" y="166"/>
                  </a:cubicBezTo>
                  <a:cubicBezTo>
                    <a:pt x="111" y="155"/>
                    <a:pt x="111" y="155"/>
                    <a:pt x="111" y="155"/>
                  </a:cubicBezTo>
                  <a:cubicBezTo>
                    <a:pt x="111" y="155"/>
                    <a:pt x="111" y="155"/>
                    <a:pt x="111" y="155"/>
                  </a:cubicBezTo>
                  <a:cubicBezTo>
                    <a:pt x="111" y="149"/>
                    <a:pt x="111" y="135"/>
                    <a:pt x="121" y="125"/>
                  </a:cubicBezTo>
                  <a:cubicBezTo>
                    <a:pt x="126" y="119"/>
                    <a:pt x="135" y="116"/>
                    <a:pt x="145" y="115"/>
                  </a:cubicBezTo>
                  <a:cubicBezTo>
                    <a:pt x="134" y="111"/>
                    <a:pt x="126" y="102"/>
                    <a:pt x="123" y="91"/>
                  </a:cubicBezTo>
                  <a:cubicBezTo>
                    <a:pt x="118" y="77"/>
                    <a:pt x="118" y="77"/>
                    <a:pt x="118" y="77"/>
                  </a:cubicBezTo>
                  <a:cubicBezTo>
                    <a:pt x="118" y="75"/>
                    <a:pt x="117" y="74"/>
                    <a:pt x="117" y="74"/>
                  </a:cubicBezTo>
                  <a:cubicBezTo>
                    <a:pt x="117" y="73"/>
                    <a:pt x="117" y="73"/>
                    <a:pt x="117" y="73"/>
                  </a:cubicBezTo>
                  <a:cubicBezTo>
                    <a:pt x="115" y="71"/>
                    <a:pt x="115" y="69"/>
                    <a:pt x="115" y="67"/>
                  </a:cubicBezTo>
                  <a:cubicBezTo>
                    <a:pt x="116" y="65"/>
                    <a:pt x="117" y="62"/>
                    <a:pt x="121" y="60"/>
                  </a:cubicBezTo>
                  <a:cubicBezTo>
                    <a:pt x="124" y="59"/>
                    <a:pt x="125" y="58"/>
                    <a:pt x="127" y="57"/>
                  </a:cubicBezTo>
                  <a:cubicBezTo>
                    <a:pt x="129" y="55"/>
                    <a:pt x="129" y="55"/>
                    <a:pt x="129" y="55"/>
                  </a:cubicBezTo>
                  <a:cubicBezTo>
                    <a:pt x="136" y="45"/>
                    <a:pt x="149" y="38"/>
                    <a:pt x="162" y="38"/>
                  </a:cubicBezTo>
                  <a:cubicBezTo>
                    <a:pt x="163" y="38"/>
                    <a:pt x="165" y="38"/>
                    <a:pt x="167" y="39"/>
                  </a:cubicBezTo>
                  <a:cubicBezTo>
                    <a:pt x="167" y="14"/>
                    <a:pt x="167" y="14"/>
                    <a:pt x="167" y="14"/>
                  </a:cubicBezTo>
                  <a:cubicBezTo>
                    <a:pt x="167" y="6"/>
                    <a:pt x="163" y="0"/>
                    <a:pt x="155" y="0"/>
                  </a:cubicBezTo>
                  <a:close/>
                  <a:moveTo>
                    <a:pt x="52" y="144"/>
                  </a:moveTo>
                  <a:cubicBezTo>
                    <a:pt x="35" y="144"/>
                    <a:pt x="35" y="144"/>
                    <a:pt x="35" y="144"/>
                  </a:cubicBezTo>
                  <a:cubicBezTo>
                    <a:pt x="35" y="121"/>
                    <a:pt x="35" y="121"/>
                    <a:pt x="35" y="121"/>
                  </a:cubicBezTo>
                  <a:cubicBezTo>
                    <a:pt x="52" y="121"/>
                    <a:pt x="52" y="121"/>
                    <a:pt x="52" y="121"/>
                  </a:cubicBezTo>
                  <a:lnTo>
                    <a:pt x="52" y="144"/>
                  </a:lnTo>
                  <a:close/>
                  <a:moveTo>
                    <a:pt x="65" y="63"/>
                  </a:moveTo>
                  <a:cubicBezTo>
                    <a:pt x="49" y="63"/>
                    <a:pt x="49" y="63"/>
                    <a:pt x="49" y="63"/>
                  </a:cubicBezTo>
                  <a:cubicBezTo>
                    <a:pt x="49" y="41"/>
                    <a:pt x="49" y="41"/>
                    <a:pt x="49" y="41"/>
                  </a:cubicBezTo>
                  <a:cubicBezTo>
                    <a:pt x="65" y="41"/>
                    <a:pt x="65" y="41"/>
                    <a:pt x="65" y="41"/>
                  </a:cubicBezTo>
                  <a:lnTo>
                    <a:pt x="65" y="63"/>
                  </a:lnTo>
                  <a:close/>
                  <a:moveTo>
                    <a:pt x="104" y="144"/>
                  </a:moveTo>
                  <a:cubicBezTo>
                    <a:pt x="88" y="144"/>
                    <a:pt x="88" y="144"/>
                    <a:pt x="88" y="144"/>
                  </a:cubicBezTo>
                  <a:cubicBezTo>
                    <a:pt x="88" y="121"/>
                    <a:pt x="88" y="121"/>
                    <a:pt x="88" y="121"/>
                  </a:cubicBezTo>
                  <a:cubicBezTo>
                    <a:pt x="104" y="121"/>
                    <a:pt x="104" y="121"/>
                    <a:pt x="104" y="121"/>
                  </a:cubicBezTo>
                  <a:lnTo>
                    <a:pt x="104" y="144"/>
                  </a:lnTo>
                  <a:close/>
                  <a:moveTo>
                    <a:pt x="104" y="101"/>
                  </a:moveTo>
                  <a:cubicBezTo>
                    <a:pt x="88" y="101"/>
                    <a:pt x="88" y="101"/>
                    <a:pt x="88" y="101"/>
                  </a:cubicBezTo>
                  <a:cubicBezTo>
                    <a:pt x="88" y="79"/>
                    <a:pt x="88" y="79"/>
                    <a:pt x="88" y="79"/>
                  </a:cubicBezTo>
                  <a:cubicBezTo>
                    <a:pt x="104" y="79"/>
                    <a:pt x="104" y="79"/>
                    <a:pt x="104" y="79"/>
                  </a:cubicBezTo>
                  <a:lnTo>
                    <a:pt x="104" y="101"/>
                  </a:lnTo>
                  <a:close/>
                  <a:moveTo>
                    <a:pt x="104" y="63"/>
                  </a:moveTo>
                  <a:cubicBezTo>
                    <a:pt x="88" y="63"/>
                    <a:pt x="88" y="63"/>
                    <a:pt x="88" y="63"/>
                  </a:cubicBezTo>
                  <a:cubicBezTo>
                    <a:pt x="88" y="41"/>
                    <a:pt x="88" y="41"/>
                    <a:pt x="88" y="41"/>
                  </a:cubicBezTo>
                  <a:cubicBezTo>
                    <a:pt x="104" y="41"/>
                    <a:pt x="104" y="41"/>
                    <a:pt x="104" y="41"/>
                  </a:cubicBezTo>
                  <a:lnTo>
                    <a:pt x="104"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43" name="TextBox 49">
            <a:extLst>
              <a:ext uri="{FF2B5EF4-FFF2-40B4-BE49-F238E27FC236}">
                <a16:creationId xmlns:a16="http://schemas.microsoft.com/office/drawing/2014/main" id="{C3F837B3-9E3B-4A7E-E8D5-D3170D49C71E}"/>
              </a:ext>
            </a:extLst>
          </p:cNvPr>
          <p:cNvSpPr txBox="1"/>
          <p:nvPr/>
        </p:nvSpPr>
        <p:spPr>
          <a:xfrm>
            <a:off x="2989344" y="1363803"/>
            <a:ext cx="505267" cy="276999"/>
          </a:xfrm>
          <a:prstGeom prst="rect">
            <a:avLst/>
          </a:prstGeom>
          <a:noFill/>
          <a:ln>
            <a:noFill/>
          </a:ln>
        </p:spPr>
        <p:txBody>
          <a:bodyPr wrap="none" lIns="91440" tIns="45720" rIns="91440" bIns="45720" rtlCol="0" anchor="ctr" anchorCtr="0">
            <a:spAutoFit/>
          </a:bodyPr>
          <a:lstStyle/>
          <a:p>
            <a:r>
              <a:rPr lang="de-DE" sz="1200">
                <a:latin typeface="Trebuchet MS" pitchFamily="34" charset="0"/>
              </a:rPr>
              <a:t>8328</a:t>
            </a:r>
          </a:p>
        </p:txBody>
      </p:sp>
      <p:grpSp>
        <p:nvGrpSpPr>
          <p:cNvPr id="44" name="Group 35">
            <a:extLst>
              <a:ext uri="{FF2B5EF4-FFF2-40B4-BE49-F238E27FC236}">
                <a16:creationId xmlns:a16="http://schemas.microsoft.com/office/drawing/2014/main" id="{AABC3823-9CD9-40FC-8C5C-C0AB768ED2A6}"/>
              </a:ext>
            </a:extLst>
          </p:cNvPr>
          <p:cNvGrpSpPr/>
          <p:nvPr/>
        </p:nvGrpSpPr>
        <p:grpSpPr>
          <a:xfrm>
            <a:off x="8062621" y="83445"/>
            <a:ext cx="932423" cy="221456"/>
            <a:chOff x="219075" y="6134100"/>
            <a:chExt cx="1243231" cy="295275"/>
          </a:xfrm>
        </p:grpSpPr>
        <p:sp>
          <p:nvSpPr>
            <p:cNvPr id="46" name="Rounded Rectangle 36">
              <a:hlinkClick r:id="rId2"/>
              <a:extLst>
                <a:ext uri="{FF2B5EF4-FFF2-40B4-BE49-F238E27FC236}">
                  <a16:creationId xmlns:a16="http://schemas.microsoft.com/office/drawing/2014/main" id="{03ABE33B-EA46-5DCB-314A-99C9EB787543}"/>
                </a:ext>
              </a:extLst>
            </p:cNvPr>
            <p:cNvSpPr/>
            <p:nvPr/>
          </p:nvSpPr>
          <p:spPr>
            <a:xfrm>
              <a:off x="219075" y="6134100"/>
              <a:ext cx="1243231"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dirty="0">
                  <a:solidFill>
                    <a:schemeClr val="bg1"/>
                  </a:solidFill>
                  <a:latin typeface="Trebuchet MS" pitchFamily="34" charset="0"/>
                </a:rPr>
                <a:t>  Herunterladen</a:t>
              </a:r>
            </a:p>
          </p:txBody>
        </p:sp>
        <p:grpSp>
          <p:nvGrpSpPr>
            <p:cNvPr id="51" name="Group 52">
              <a:extLst>
                <a:ext uri="{FF2B5EF4-FFF2-40B4-BE49-F238E27FC236}">
                  <a16:creationId xmlns:a16="http://schemas.microsoft.com/office/drawing/2014/main" id="{ACE00BC1-8561-6370-CE6A-174B8C59447E}"/>
                </a:ext>
              </a:extLst>
            </p:cNvPr>
            <p:cNvGrpSpPr>
              <a:grpSpLocks noChangeAspect="1"/>
            </p:cNvGrpSpPr>
            <p:nvPr/>
          </p:nvGrpSpPr>
          <p:grpSpPr>
            <a:xfrm>
              <a:off x="285750" y="6206807"/>
              <a:ext cx="140494" cy="148690"/>
              <a:chOff x="4219575" y="5762625"/>
              <a:chExt cx="468000" cy="495300"/>
            </a:xfrm>
          </p:grpSpPr>
          <p:sp>
            <p:nvSpPr>
              <p:cNvPr id="52" name="Down Arrow 38">
                <a:extLst>
                  <a:ext uri="{FF2B5EF4-FFF2-40B4-BE49-F238E27FC236}">
                    <a16:creationId xmlns:a16="http://schemas.microsoft.com/office/drawing/2014/main" id="{85F23709-2B21-0DDC-E189-98200C296FA8}"/>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57" name="Straight Connector 39">
                <a:extLst>
                  <a:ext uri="{FF2B5EF4-FFF2-40B4-BE49-F238E27FC236}">
                    <a16:creationId xmlns:a16="http://schemas.microsoft.com/office/drawing/2014/main" id="{F02F250F-E859-96F2-EB63-BEE2D068006A}"/>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58" name="Rectangle 57">
            <a:extLst>
              <a:ext uri="{FF2B5EF4-FFF2-40B4-BE49-F238E27FC236}">
                <a16:creationId xmlns:a16="http://schemas.microsoft.com/office/drawing/2014/main" id="{6B9714B1-58FD-AEC3-6400-A1130EE2D8C5}"/>
              </a:ext>
            </a:extLst>
          </p:cNvPr>
          <p:cNvSpPr/>
          <p:nvPr/>
        </p:nvSpPr>
        <p:spPr>
          <a:xfrm>
            <a:off x="2473822" y="2361324"/>
            <a:ext cx="1406155" cy="400110"/>
          </a:xfrm>
          <a:prstGeom prst="rect">
            <a:avLst/>
          </a:prstGeom>
        </p:spPr>
        <p:txBody>
          <a:bodyPr wrap="none">
            <a:spAutoFit/>
          </a:bodyPr>
          <a:lstStyle/>
          <a:p>
            <a:pPr algn="ctr"/>
            <a:r>
              <a:rPr lang="de-DE" sz="1000"/>
              <a:t>3BN67387AA</a:t>
            </a:r>
          </a:p>
          <a:p>
            <a:pPr algn="ctr"/>
            <a:r>
              <a:rPr lang="de-DE" sz="1000"/>
              <a:t>+ 3BN67394AA (Fuß) </a:t>
            </a:r>
          </a:p>
        </p:txBody>
      </p:sp>
      <p:pic>
        <p:nvPicPr>
          <p:cNvPr id="59" name="Image 58" descr="Une image contenant texte, équipement électronique&#10;&#10;Description générée automatiquement">
            <a:extLst>
              <a:ext uri="{FF2B5EF4-FFF2-40B4-BE49-F238E27FC236}">
                <a16:creationId xmlns:a16="http://schemas.microsoft.com/office/drawing/2014/main" id="{9835F495-94F2-C116-8F0F-32A1BE95612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61287" y="1630992"/>
            <a:ext cx="727984" cy="764623"/>
          </a:xfrm>
          <a:prstGeom prst="rect">
            <a:avLst/>
          </a:prstGeom>
        </p:spPr>
      </p:pic>
      <p:pic>
        <p:nvPicPr>
          <p:cNvPr id="60" name="Image 59" descr="Une image contenant Appareils électroniques, téléphone, Appareil électronique, gadget&#10;&#10;Description générée automatiquement">
            <a:extLst>
              <a:ext uri="{FF2B5EF4-FFF2-40B4-BE49-F238E27FC236}">
                <a16:creationId xmlns:a16="http://schemas.microsoft.com/office/drawing/2014/main" id="{B8D19C5C-9C58-A734-D9BC-AA38DB0ACA5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01975" y="1278191"/>
            <a:ext cx="631815" cy="962924"/>
          </a:xfrm>
          <a:prstGeom prst="rect">
            <a:avLst/>
          </a:prstGeom>
        </p:spPr>
      </p:pic>
    </p:spTree>
    <p:extLst>
      <p:ext uri="{BB962C8B-B14F-4D97-AF65-F5344CB8AC3E}">
        <p14:creationId xmlns:p14="http://schemas.microsoft.com/office/powerpoint/2010/main" val="194603623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4" name="Rectangle 3">
            <a:extLst>
              <a:ext uri="{FF2B5EF4-FFF2-40B4-BE49-F238E27FC236}">
                <a16:creationId xmlns:a16="http://schemas.microsoft.com/office/drawing/2014/main" id="{E3017D3A-57DE-ECE4-ED20-2BE15706900C}"/>
              </a:ext>
            </a:extLst>
          </p:cNvPr>
          <p:cNvSpPr/>
          <p:nvPr/>
        </p:nvSpPr>
        <p:spPr>
          <a:xfrm>
            <a:off x="1967045" y="3416189"/>
            <a:ext cx="6567355" cy="72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200" b="1" dirty="0">
                <a:solidFill>
                  <a:schemeClr val="tx1"/>
                </a:solidFill>
                <a:latin typeface="Trebuchet MS" pitchFamily="34" charset="0"/>
              </a:rPr>
              <a:t>Kurzbeschreibung</a:t>
            </a:r>
            <a:br>
              <a:rPr lang="de-DE" sz="1000" dirty="0">
                <a:solidFill>
                  <a:schemeClr val="tx1"/>
                </a:solidFill>
                <a:latin typeface="Trebuchet MS" pitchFamily="34" charset="0"/>
              </a:rPr>
            </a:br>
            <a:r>
              <a:rPr lang="de-DE" sz="1000" dirty="0">
                <a:solidFill>
                  <a:srgbClr val="000000"/>
                </a:solidFill>
                <a:latin typeface="Trebuchet MS" pitchFamily="34" charset="0"/>
              </a:rPr>
              <a:t>Bietet DECT-Konnektivität für kostengünstige Mobilität in kleinen Büros und Filialen. Integrierte Antenne. IP-Konnektivität zur Verbindung mit dem Firmennetzwerk (LAN). Single </a:t>
            </a:r>
            <a:r>
              <a:rPr lang="de-DE" sz="1000" dirty="0" err="1">
                <a:solidFill>
                  <a:srgbClr val="000000"/>
                </a:solidFill>
                <a:latin typeface="Trebuchet MS" pitchFamily="34" charset="0"/>
              </a:rPr>
              <a:t>Cell</a:t>
            </a:r>
            <a:r>
              <a:rPr lang="de-DE" sz="1000" dirty="0">
                <a:solidFill>
                  <a:srgbClr val="000000"/>
                </a:solidFill>
                <a:latin typeface="Trebuchet MS" pitchFamily="34" charset="0"/>
              </a:rPr>
              <a:t>, kein Roaming, kein Handover. Nur mit DECT 8212.</a:t>
            </a:r>
            <a:endParaRPr lang="de-DE" sz="1000" dirty="0">
              <a:solidFill>
                <a:schemeClr val="tx2"/>
              </a:solidFill>
              <a:latin typeface="Trebuchet MS" pitchFamily="34" charset="0"/>
            </a:endParaRPr>
          </a:p>
        </p:txBody>
      </p:sp>
      <p:sp>
        <p:nvSpPr>
          <p:cNvPr id="7" name="Rectangle 6">
            <a:extLst>
              <a:ext uri="{FF2B5EF4-FFF2-40B4-BE49-F238E27FC236}">
                <a16:creationId xmlns:a16="http://schemas.microsoft.com/office/drawing/2014/main" id="{FAFAC631-FC2D-F37D-EAE6-B8228551F3C7}"/>
              </a:ext>
            </a:extLst>
          </p:cNvPr>
          <p:cNvSpPr/>
          <p:nvPr/>
        </p:nvSpPr>
        <p:spPr>
          <a:xfrm>
            <a:off x="5194663" y="999254"/>
            <a:ext cx="3805744" cy="2492990"/>
          </a:xfrm>
          <a:prstGeom prst="rect">
            <a:avLst/>
          </a:prstGeom>
          <a:ln>
            <a:noFill/>
          </a:ln>
        </p:spPr>
        <p:txBody>
          <a:bodyPr wrap="square">
            <a:spAutoFit/>
          </a:bodyPr>
          <a:lstStyle/>
          <a:p>
            <a:pPr>
              <a:spcBef>
                <a:spcPts val="0"/>
              </a:spcBef>
              <a:buClr>
                <a:srgbClr val="00549F"/>
              </a:buClr>
            </a:pPr>
            <a:r>
              <a:rPr lang="de-DE" sz="1200" b="1" dirty="0">
                <a:latin typeface="Trebuchet MS" pitchFamily="34" charset="0"/>
              </a:rPr>
              <a:t>Was unsere Kunden schätzen</a:t>
            </a:r>
          </a:p>
          <a:p>
            <a:pPr marL="180000" lvl="0" indent="-180975" defTabSz="914400" fontAlgn="base">
              <a:spcAft>
                <a:spcPct val="0"/>
              </a:spcAft>
              <a:buClr>
                <a:srgbClr val="00549F"/>
              </a:buClr>
              <a:buFontTx/>
              <a:buChar char="•"/>
            </a:pPr>
            <a:r>
              <a:rPr lang="de-DE" sz="1000" dirty="0">
                <a:solidFill>
                  <a:srgbClr val="000000"/>
                </a:solidFill>
                <a:latin typeface="Trebuchet MS" pitchFamily="34" charset="0"/>
              </a:rPr>
              <a:t>Kostengünstige Mobilität vor Ort</a:t>
            </a:r>
          </a:p>
          <a:p>
            <a:pPr marL="180000" lvl="0" indent="-180975" defTabSz="914400" fontAlgn="base">
              <a:spcAft>
                <a:spcPct val="0"/>
              </a:spcAft>
              <a:buClr>
                <a:srgbClr val="00549F"/>
              </a:buClr>
              <a:buFontTx/>
              <a:buChar char="•"/>
            </a:pPr>
            <a:r>
              <a:rPr lang="de-DE" sz="1000" dirty="0">
                <a:solidFill>
                  <a:srgbClr val="000000"/>
                </a:solidFill>
                <a:latin typeface="Trebuchet MS" pitchFamily="34" charset="0"/>
              </a:rPr>
              <a:t>Ideale Lösung für sehr kleine Filialen (bis zu 20 Geräte) ohne Roaming-Anforderungen</a:t>
            </a:r>
          </a:p>
          <a:p>
            <a:pPr marL="180000" lvl="0" indent="-180975" defTabSz="914400" fontAlgn="base">
              <a:spcAft>
                <a:spcPct val="0"/>
              </a:spcAft>
              <a:buClr>
                <a:srgbClr val="00549F"/>
              </a:buClr>
              <a:buFontTx/>
              <a:buChar char="•"/>
            </a:pPr>
            <a:endParaRPr lang="de-DE" sz="1000" dirty="0">
              <a:solidFill>
                <a:srgbClr val="000000"/>
              </a:solidFill>
              <a:latin typeface="Trebuchet MS" pitchFamily="34" charset="0"/>
            </a:endParaRPr>
          </a:p>
          <a:p>
            <a:pPr>
              <a:spcBef>
                <a:spcPts val="0"/>
              </a:spcBef>
              <a:buClr>
                <a:srgbClr val="00549F"/>
              </a:buClr>
            </a:pPr>
            <a:r>
              <a:rPr lang="fr-FR" sz="1200" b="1" dirty="0" err="1">
                <a:latin typeface="Trebuchet MS" pitchFamily="34" charset="0"/>
              </a:rPr>
              <a:t>Vorteile</a:t>
            </a:r>
            <a:endParaRPr lang="fr-FR" sz="1200" b="1" dirty="0">
              <a:latin typeface="Trebuchet MS" pitchFamily="34" charset="0"/>
            </a:endParaRPr>
          </a:p>
          <a:p>
            <a:pPr marL="180000" lvl="0" indent="-180975" defTabSz="914400" eaLnBrk="0" fontAlgn="base" hangingPunct="0">
              <a:spcAft>
                <a:spcPct val="0"/>
              </a:spcAft>
              <a:buClr>
                <a:srgbClr val="00549F"/>
              </a:buClr>
              <a:buFontTx/>
              <a:buChar char="•"/>
              <a:defRPr/>
            </a:pPr>
            <a:r>
              <a:rPr lang="de-DE" sz="1000" dirty="0">
                <a:solidFill>
                  <a:srgbClr val="000000"/>
                </a:solidFill>
                <a:latin typeface="Trebuchet MS" pitchFamily="34" charset="0"/>
              </a:rPr>
              <a:t>Zuverlässige Mobilität vor Ort für kleine Niederlassungen</a:t>
            </a:r>
          </a:p>
          <a:p>
            <a:pPr marL="180000" lvl="0" indent="-180975" defTabSz="914400" eaLnBrk="0" fontAlgn="base" hangingPunct="0">
              <a:spcAft>
                <a:spcPct val="0"/>
              </a:spcAft>
              <a:buClr>
                <a:srgbClr val="00549F"/>
              </a:buClr>
              <a:buFontTx/>
              <a:buChar char="•"/>
              <a:defRPr/>
            </a:pPr>
            <a:r>
              <a:rPr lang="de-DE" sz="1000" dirty="0">
                <a:solidFill>
                  <a:srgbClr val="000000"/>
                </a:solidFill>
                <a:latin typeface="Trebuchet MS" pitchFamily="34" charset="0"/>
              </a:rPr>
              <a:t>Geringe Betriebskosten: skalierbare Lösung für eine große Anzahl kleinerer Filialen</a:t>
            </a:r>
          </a:p>
          <a:p>
            <a:pPr marL="180000" lvl="0" indent="-180975" defTabSz="914400" eaLnBrk="0" fontAlgn="base" hangingPunct="0">
              <a:spcAft>
                <a:spcPct val="0"/>
              </a:spcAft>
              <a:buClr>
                <a:srgbClr val="00549F"/>
              </a:buClr>
              <a:buFontTx/>
              <a:buChar char="•"/>
              <a:defRPr/>
            </a:pPr>
            <a:r>
              <a:rPr lang="de-DE" sz="1000" dirty="0">
                <a:solidFill>
                  <a:srgbClr val="000000"/>
                </a:solidFill>
                <a:latin typeface="Trebuchet MS" pitchFamily="34" charset="0"/>
              </a:rPr>
              <a:t>Kostengünstige Lösung aus einer Hand</a:t>
            </a:r>
          </a:p>
          <a:p>
            <a:pPr marL="180000" lvl="0" indent="-180975" defTabSz="914400" eaLnBrk="0" fontAlgn="base" hangingPunct="0">
              <a:spcAft>
                <a:spcPct val="0"/>
              </a:spcAft>
              <a:buClr>
                <a:srgbClr val="00549F"/>
              </a:buClr>
              <a:buFontTx/>
              <a:buChar char="•"/>
              <a:defRPr/>
            </a:pPr>
            <a:endParaRPr lang="de-DE" sz="1000" dirty="0">
              <a:solidFill>
                <a:srgbClr val="000000"/>
              </a:solidFill>
              <a:latin typeface="Trebuchet MS" pitchFamily="34" charset="0"/>
            </a:endParaRPr>
          </a:p>
          <a:p>
            <a:pPr>
              <a:spcBef>
                <a:spcPts val="0"/>
              </a:spcBef>
              <a:buClr>
                <a:srgbClr val="00549F"/>
              </a:buClr>
            </a:pPr>
            <a:r>
              <a:rPr lang="de-DE" sz="1200" b="1" dirty="0">
                <a:latin typeface="Trebuchet MS" pitchFamily="34" charset="0"/>
              </a:rPr>
              <a:t>Optionen</a:t>
            </a:r>
          </a:p>
          <a:p>
            <a:pPr marL="180000" indent="-180975" eaLnBrk="0" hangingPunct="0">
              <a:spcBef>
                <a:spcPts val="0"/>
              </a:spcBef>
              <a:buClr>
                <a:srgbClr val="00549F"/>
              </a:buClr>
              <a:buFontTx/>
              <a:buChar char="•"/>
            </a:pPr>
            <a:r>
              <a:rPr lang="de-DE" sz="1000" dirty="0">
                <a:solidFill>
                  <a:schemeClr val="tx2"/>
                </a:solidFill>
                <a:latin typeface="Trebuchet MS" pitchFamily="34" charset="0"/>
              </a:rPr>
              <a:t>3BN07006AA 8318 SIP-DECT Single Base Station </a:t>
            </a:r>
            <a:br>
              <a:rPr lang="de-DE" sz="1000" dirty="0">
                <a:solidFill>
                  <a:schemeClr val="tx2"/>
                </a:solidFill>
                <a:latin typeface="Trebuchet MS" pitchFamily="34" charset="0"/>
              </a:rPr>
            </a:br>
            <a:r>
              <a:rPr lang="de-DE" sz="1000" dirty="0">
                <a:solidFill>
                  <a:schemeClr val="tx2"/>
                </a:solidFill>
                <a:latin typeface="Trebuchet MS" pitchFamily="34" charset="0"/>
              </a:rPr>
              <a:t> + 1x DECT 8212 mit Ladegerät</a:t>
            </a:r>
            <a:endParaRPr lang="de-DE" sz="1000" dirty="0">
              <a:latin typeface="Trebuchet MS" pitchFamily="34" charset="0"/>
            </a:endParaRPr>
          </a:p>
          <a:p>
            <a:pPr marL="180975" indent="-180975">
              <a:buClr>
                <a:schemeClr val="bg2"/>
              </a:buClr>
              <a:buFontTx/>
              <a:buChar char="•"/>
            </a:pPr>
            <a:endParaRPr lang="de-DE" sz="1000" dirty="0">
              <a:latin typeface="Trebuchet MS" pitchFamily="34" charset="0"/>
            </a:endParaRPr>
          </a:p>
        </p:txBody>
      </p:sp>
      <p:sp>
        <p:nvSpPr>
          <p:cNvPr id="8" name="Espace réservé du texte 1">
            <a:extLst>
              <a:ext uri="{FF2B5EF4-FFF2-40B4-BE49-F238E27FC236}">
                <a16:creationId xmlns:a16="http://schemas.microsoft.com/office/drawing/2014/main" id="{3A5E0FCC-348D-59A0-D80B-91196A829257}"/>
              </a:ext>
            </a:extLst>
          </p:cNvPr>
          <p:cNvSpPr txBox="1">
            <a:spLocks/>
          </p:cNvSpPr>
          <p:nvPr/>
        </p:nvSpPr>
        <p:spPr>
          <a:xfrm>
            <a:off x="2003540" y="197999"/>
            <a:ext cx="6645160" cy="862231"/>
          </a:xfrm>
          <a:prstGeom prst="rect">
            <a:avLst/>
          </a:prstGeom>
        </p:spPr>
        <p:txBody>
          <a:bodyPr/>
          <a:lstStyle>
            <a:lvl1pPr indent="0" defTabSz="685181" fontAlgn="base">
              <a:lnSpc>
                <a:spcPct val="90000"/>
              </a:lnSpc>
              <a:spcBef>
                <a:spcPts val="750"/>
              </a:spcBef>
              <a:spcAft>
                <a:spcPct val="0"/>
              </a:spcAft>
              <a:buFont typeface="Arial" panose="020B0604020202020204" pitchFamily="34" charset="0"/>
              <a:buNone/>
              <a:defRPr lang="en-US" sz="2000" b="0" i="0" cap="all" baseline="0">
                <a:solidFill>
                  <a:schemeClr val="accent1"/>
                </a:solidFill>
                <a:latin typeface="+mj-lt"/>
                <a:ea typeface="Montserrat Hairline" charset="0"/>
                <a:cs typeface="Montserrat Hairline" charset="0"/>
              </a:defRPr>
            </a:lvl1pPr>
            <a:lvl2pPr marL="513737" indent="-170849" defTabSz="685181" fontAlgn="base">
              <a:lnSpc>
                <a:spcPct val="90000"/>
              </a:lnSpc>
              <a:spcBef>
                <a:spcPts val="375"/>
              </a:spcBef>
              <a:spcAft>
                <a:spcPct val="0"/>
              </a:spcAft>
              <a:buFont typeface="Arial" panose="020B0604020202020204" pitchFamily="34" charset="0"/>
              <a:buChar char="•"/>
              <a:defRPr lang="en-US" sz="1050" dirty="0">
                <a:latin typeface="Montserrat Hairline" charset="0"/>
                <a:ea typeface="Montserrat Hairline" charset="0"/>
                <a:cs typeface="Montserrat Hairline" charset="0"/>
              </a:defRPr>
            </a:lvl2pPr>
            <a:lvl3pPr marL="856625" indent="-170849" defTabSz="685181" fontAlgn="base">
              <a:lnSpc>
                <a:spcPct val="90000"/>
              </a:lnSpc>
              <a:spcBef>
                <a:spcPts val="375"/>
              </a:spcBef>
              <a:spcAft>
                <a:spcPct val="0"/>
              </a:spcAft>
              <a:buFont typeface="Arial" panose="020B0604020202020204" pitchFamily="34" charset="0"/>
              <a:buChar char="•"/>
              <a:defRPr lang="en-US" sz="900" dirty="0">
                <a:latin typeface="Montserrat Hairline" charset="0"/>
                <a:ea typeface="Montserrat Hairline" charset="0"/>
                <a:cs typeface="Montserrat Hairline" charset="0"/>
              </a:defRPr>
            </a:lvl3pPr>
            <a:lvl4pPr marL="1199513" indent="-170849" defTabSz="685181" fontAlgn="base">
              <a:lnSpc>
                <a:spcPct val="90000"/>
              </a:lnSpc>
              <a:spcBef>
                <a:spcPts val="375"/>
              </a:spcBef>
              <a:spcAft>
                <a:spcPct val="0"/>
              </a:spcAft>
              <a:buFont typeface="Arial" panose="020B0604020202020204" pitchFamily="34" charset="0"/>
              <a:buChar char="•"/>
              <a:defRPr lang="en-US" sz="750" dirty="0">
                <a:latin typeface="Montserrat Hairline" charset="0"/>
                <a:ea typeface="Montserrat Hairline" charset="0"/>
                <a:cs typeface="Montserrat Hairline" charset="0"/>
              </a:defRPr>
            </a:lvl4pPr>
            <a:lvl5pPr marL="1542401" indent="-170849" defTabSz="685181" fontAlgn="base">
              <a:lnSpc>
                <a:spcPct val="90000"/>
              </a:lnSpc>
              <a:spcBef>
                <a:spcPts val="375"/>
              </a:spcBef>
              <a:spcAft>
                <a:spcPct val="0"/>
              </a:spcAft>
              <a:buFont typeface="Arial" panose="020B0604020202020204" pitchFamily="34" charset="0"/>
              <a:buChar char="•"/>
              <a:defRPr lang="en-US" sz="750" dirty="0">
                <a:latin typeface="Montserrat Hairline" charset="0"/>
                <a:ea typeface="Montserrat Hairline" charset="0"/>
                <a:cs typeface="Montserrat Hairline" charset="0"/>
              </a:defRPr>
            </a:lvl5pPr>
            <a:lvl6pPr marL="1885507" indent="-171410" defTabSz="685639">
              <a:lnSpc>
                <a:spcPct val="90000"/>
              </a:lnSpc>
              <a:spcBef>
                <a:spcPts val="375"/>
              </a:spcBef>
              <a:buFont typeface="Arial" panose="020B0604020202020204" pitchFamily="34" charset="0"/>
              <a:buChar char="•"/>
            </a:lvl6pPr>
            <a:lvl7pPr marL="2228327" indent="-171410" defTabSz="685639">
              <a:lnSpc>
                <a:spcPct val="90000"/>
              </a:lnSpc>
              <a:spcBef>
                <a:spcPts val="375"/>
              </a:spcBef>
              <a:buFont typeface="Arial" panose="020B0604020202020204" pitchFamily="34" charset="0"/>
              <a:buChar char="•"/>
            </a:lvl7pPr>
            <a:lvl8pPr marL="2571146" indent="-171410" defTabSz="685639">
              <a:lnSpc>
                <a:spcPct val="90000"/>
              </a:lnSpc>
              <a:spcBef>
                <a:spcPts val="375"/>
              </a:spcBef>
              <a:buFont typeface="Arial" panose="020B0604020202020204" pitchFamily="34" charset="0"/>
              <a:buChar char="•"/>
            </a:lvl8pPr>
            <a:lvl9pPr marL="2913965" indent="-171410" defTabSz="685639">
              <a:lnSpc>
                <a:spcPct val="90000"/>
              </a:lnSpc>
              <a:spcBef>
                <a:spcPts val="375"/>
              </a:spcBef>
              <a:buFont typeface="Arial" panose="020B0604020202020204" pitchFamily="34" charset="0"/>
              <a:buChar char="•"/>
            </a:lvl9pPr>
          </a:lstStyle>
          <a:p>
            <a:r>
              <a:rPr lang="de-DE" dirty="0"/>
              <a:t>8318 Single </a:t>
            </a:r>
            <a:r>
              <a:rPr lang="de-DE" dirty="0" err="1"/>
              <a:t>Cell</a:t>
            </a:r>
            <a:r>
              <a:rPr lang="de-DE" dirty="0"/>
              <a:t> SIP Base Station </a:t>
            </a:r>
            <a:br>
              <a:rPr lang="de-DE" dirty="0"/>
            </a:br>
            <a:r>
              <a:rPr lang="de-DE" sz="1600" dirty="0" err="1"/>
              <a:t>dect</a:t>
            </a:r>
            <a:r>
              <a:rPr lang="de-DE" sz="1600" dirty="0"/>
              <a:t> </a:t>
            </a:r>
            <a:r>
              <a:rPr lang="de-DE" sz="1600" dirty="0" err="1"/>
              <a:t>mobilität</a:t>
            </a:r>
            <a:r>
              <a:rPr lang="de-DE" sz="1600" dirty="0"/>
              <a:t> für kleine </a:t>
            </a:r>
            <a:r>
              <a:rPr lang="de-DE" sz="1600" dirty="0" err="1"/>
              <a:t>standorte</a:t>
            </a:r>
            <a:r>
              <a:rPr lang="de-DE" sz="1600" dirty="0"/>
              <a:t> und </a:t>
            </a:r>
            <a:r>
              <a:rPr lang="de-DE" sz="1600" dirty="0" err="1"/>
              <a:t>homeoffices</a:t>
            </a:r>
            <a:endParaRPr lang="de-DE" dirty="0"/>
          </a:p>
        </p:txBody>
      </p:sp>
      <p:sp>
        <p:nvSpPr>
          <p:cNvPr id="9" name="Rectangle 8">
            <a:extLst>
              <a:ext uri="{FF2B5EF4-FFF2-40B4-BE49-F238E27FC236}">
                <a16:creationId xmlns:a16="http://schemas.microsoft.com/office/drawing/2014/main" id="{09B72384-2556-B268-08C1-442CAA6E2A81}"/>
              </a:ext>
            </a:extLst>
          </p:cNvPr>
          <p:cNvSpPr/>
          <p:nvPr/>
        </p:nvSpPr>
        <p:spPr>
          <a:xfrm>
            <a:off x="1969658" y="4206649"/>
            <a:ext cx="2412000" cy="4320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dirty="0">
                <a:latin typeface="Trebuchet MS"/>
                <a:cs typeface="Trebuchet MS"/>
              </a:rPr>
              <a:t>Kleine </a:t>
            </a:r>
            <a:r>
              <a:rPr lang="de-DE" sz="1200" b="1" dirty="0" err="1">
                <a:latin typeface="Trebuchet MS"/>
                <a:cs typeface="Trebuchet MS"/>
              </a:rPr>
              <a:t>Aussenstellen</a:t>
            </a:r>
            <a:endParaRPr lang="de-DE" sz="1200" b="1" dirty="0">
              <a:latin typeface="Trebuchet MS"/>
              <a:cs typeface="Trebuchet MS"/>
            </a:endParaRPr>
          </a:p>
        </p:txBody>
      </p:sp>
      <p:sp>
        <p:nvSpPr>
          <p:cNvPr id="10" name="Rectangle 9">
            <a:extLst>
              <a:ext uri="{FF2B5EF4-FFF2-40B4-BE49-F238E27FC236}">
                <a16:creationId xmlns:a16="http://schemas.microsoft.com/office/drawing/2014/main" id="{F2FB9747-7C04-FBFC-A117-2D049D4F01C6}"/>
              </a:ext>
            </a:extLst>
          </p:cNvPr>
          <p:cNvSpPr/>
          <p:nvPr/>
        </p:nvSpPr>
        <p:spPr>
          <a:xfrm>
            <a:off x="6831469" y="4206649"/>
            <a:ext cx="1923608" cy="4320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dirty="0">
                <a:latin typeface="Trebuchet MS"/>
                <a:cs typeface="Trebuchet MS"/>
              </a:rPr>
              <a:t>Nutzung IP-Netzwerks</a:t>
            </a:r>
          </a:p>
        </p:txBody>
      </p:sp>
      <p:sp>
        <p:nvSpPr>
          <p:cNvPr id="11" name="Rectangle 10">
            <a:extLst>
              <a:ext uri="{FF2B5EF4-FFF2-40B4-BE49-F238E27FC236}">
                <a16:creationId xmlns:a16="http://schemas.microsoft.com/office/drawing/2014/main" id="{CC2C6B88-25FB-E654-FCC4-C2020149A36A}"/>
              </a:ext>
            </a:extLst>
          </p:cNvPr>
          <p:cNvSpPr/>
          <p:nvPr/>
        </p:nvSpPr>
        <p:spPr>
          <a:xfrm>
            <a:off x="4622370" y="4206649"/>
            <a:ext cx="1923608" cy="4320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dirty="0">
                <a:latin typeface="Trebuchet MS"/>
                <a:cs typeface="Trebuchet MS"/>
              </a:rPr>
              <a:t>Kostengünstige Lösung</a:t>
            </a:r>
          </a:p>
        </p:txBody>
      </p:sp>
      <p:cxnSp>
        <p:nvCxnSpPr>
          <p:cNvPr id="14" name="Straight Connector 28">
            <a:extLst>
              <a:ext uri="{FF2B5EF4-FFF2-40B4-BE49-F238E27FC236}">
                <a16:creationId xmlns:a16="http://schemas.microsoft.com/office/drawing/2014/main" id="{72FBC105-E6D0-2A57-E9DD-22097ED43686}"/>
              </a:ext>
            </a:extLst>
          </p:cNvPr>
          <p:cNvCxnSpPr>
            <a:endCxn id="15" idx="2"/>
          </p:cNvCxnSpPr>
          <p:nvPr/>
        </p:nvCxnSpPr>
        <p:spPr>
          <a:xfrm flipV="1">
            <a:off x="3612451" y="2151783"/>
            <a:ext cx="278555" cy="0"/>
          </a:xfrm>
          <a:prstGeom prst="line">
            <a:avLst/>
          </a:prstGeom>
          <a:ln w="38100" cap="rnd">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val 30">
            <a:extLst>
              <a:ext uri="{FF2B5EF4-FFF2-40B4-BE49-F238E27FC236}">
                <a16:creationId xmlns:a16="http://schemas.microsoft.com/office/drawing/2014/main" id="{27D5B23B-EC9C-EF35-F175-B1BA5BA0AA7D}"/>
              </a:ext>
            </a:extLst>
          </p:cNvPr>
          <p:cNvSpPr/>
          <p:nvPr/>
        </p:nvSpPr>
        <p:spPr>
          <a:xfrm>
            <a:off x="3891006" y="2004823"/>
            <a:ext cx="274645" cy="29392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600" dirty="0">
                <a:solidFill>
                  <a:schemeClr val="tx1"/>
                </a:solidFill>
                <a:latin typeface="Trebuchet MS" pitchFamily="34" charset="0"/>
              </a:rPr>
              <a:t>IP</a:t>
            </a:r>
          </a:p>
        </p:txBody>
      </p:sp>
      <p:sp>
        <p:nvSpPr>
          <p:cNvPr id="16" name="Freeform 123">
            <a:extLst>
              <a:ext uri="{FF2B5EF4-FFF2-40B4-BE49-F238E27FC236}">
                <a16:creationId xmlns:a16="http://schemas.microsoft.com/office/drawing/2014/main" id="{C91F3955-D0AE-C78A-46A2-A4138669983F}"/>
              </a:ext>
            </a:extLst>
          </p:cNvPr>
          <p:cNvSpPr>
            <a:spLocks noChangeAspect="1" noEditPoints="1"/>
          </p:cNvSpPr>
          <p:nvPr/>
        </p:nvSpPr>
        <p:spPr bwMode="auto">
          <a:xfrm>
            <a:off x="3825606" y="2790913"/>
            <a:ext cx="676201" cy="167930"/>
          </a:xfrm>
          <a:custGeom>
            <a:avLst/>
            <a:gdLst/>
            <a:ahLst/>
            <a:cxnLst>
              <a:cxn ang="0">
                <a:pos x="659" y="0"/>
              </a:cxn>
              <a:cxn ang="0">
                <a:pos x="95" y="0"/>
              </a:cxn>
              <a:cxn ang="0">
                <a:pos x="112" y="45"/>
              </a:cxn>
              <a:cxn ang="0">
                <a:pos x="41" y="116"/>
              </a:cxn>
              <a:cxn ang="0">
                <a:pos x="0" y="102"/>
              </a:cxn>
              <a:cxn ang="0">
                <a:pos x="0" y="114"/>
              </a:cxn>
              <a:cxn ang="0">
                <a:pos x="46" y="160"/>
              </a:cxn>
              <a:cxn ang="0">
                <a:pos x="659" y="160"/>
              </a:cxn>
              <a:cxn ang="0">
                <a:pos x="705" y="114"/>
              </a:cxn>
              <a:cxn ang="0">
                <a:pos x="705" y="46"/>
              </a:cxn>
              <a:cxn ang="0">
                <a:pos x="659" y="0"/>
              </a:cxn>
              <a:cxn ang="0">
                <a:pos x="38" y="70"/>
              </a:cxn>
              <a:cxn ang="0">
                <a:pos x="67" y="41"/>
              </a:cxn>
              <a:cxn ang="0">
                <a:pos x="38" y="13"/>
              </a:cxn>
              <a:cxn ang="0">
                <a:pos x="9" y="41"/>
              </a:cxn>
              <a:cxn ang="0">
                <a:pos x="38" y="70"/>
              </a:cxn>
            </a:cxnLst>
            <a:rect l="0" t="0" r="r" b="b"/>
            <a:pathLst>
              <a:path w="705" h="160">
                <a:moveTo>
                  <a:pt x="659" y="0"/>
                </a:moveTo>
                <a:cubicBezTo>
                  <a:pt x="95" y="0"/>
                  <a:pt x="95" y="0"/>
                  <a:pt x="95" y="0"/>
                </a:cubicBezTo>
                <a:cubicBezTo>
                  <a:pt x="106" y="12"/>
                  <a:pt x="112" y="28"/>
                  <a:pt x="112" y="45"/>
                </a:cubicBezTo>
                <a:cubicBezTo>
                  <a:pt x="112" y="84"/>
                  <a:pt x="80" y="116"/>
                  <a:pt x="41" y="116"/>
                </a:cubicBezTo>
                <a:cubicBezTo>
                  <a:pt x="26" y="116"/>
                  <a:pt x="11" y="111"/>
                  <a:pt x="0" y="102"/>
                </a:cubicBezTo>
                <a:cubicBezTo>
                  <a:pt x="0" y="114"/>
                  <a:pt x="0" y="114"/>
                  <a:pt x="0" y="114"/>
                </a:cubicBezTo>
                <a:cubicBezTo>
                  <a:pt x="0" y="140"/>
                  <a:pt x="20" y="160"/>
                  <a:pt x="46" y="160"/>
                </a:cubicBezTo>
                <a:cubicBezTo>
                  <a:pt x="659" y="160"/>
                  <a:pt x="659" y="160"/>
                  <a:pt x="659" y="160"/>
                </a:cubicBezTo>
                <a:cubicBezTo>
                  <a:pt x="685" y="160"/>
                  <a:pt x="705" y="140"/>
                  <a:pt x="705" y="114"/>
                </a:cubicBezTo>
                <a:cubicBezTo>
                  <a:pt x="705" y="46"/>
                  <a:pt x="705" y="46"/>
                  <a:pt x="705" y="46"/>
                </a:cubicBezTo>
                <a:cubicBezTo>
                  <a:pt x="705" y="21"/>
                  <a:pt x="685" y="0"/>
                  <a:pt x="659" y="0"/>
                </a:cubicBezTo>
                <a:close/>
                <a:moveTo>
                  <a:pt x="38" y="70"/>
                </a:moveTo>
                <a:cubicBezTo>
                  <a:pt x="54" y="70"/>
                  <a:pt x="67" y="57"/>
                  <a:pt x="67" y="41"/>
                </a:cubicBezTo>
                <a:cubicBezTo>
                  <a:pt x="67" y="26"/>
                  <a:pt x="54" y="13"/>
                  <a:pt x="38" y="13"/>
                </a:cubicBezTo>
                <a:cubicBezTo>
                  <a:pt x="22" y="13"/>
                  <a:pt x="9" y="26"/>
                  <a:pt x="9" y="41"/>
                </a:cubicBezTo>
                <a:cubicBezTo>
                  <a:pt x="9" y="57"/>
                  <a:pt x="22" y="70"/>
                  <a:pt x="38" y="70"/>
                </a:cubicBezTo>
                <a:close/>
              </a:path>
            </a:pathLst>
          </a:custGeom>
          <a:solidFill>
            <a:schemeClr val="tx1"/>
          </a:solidFill>
          <a:ln w="9525">
            <a:noFill/>
            <a:round/>
            <a:headEnd/>
            <a:tailEnd/>
          </a:ln>
        </p:spPr>
        <p:txBody>
          <a:bodyPr/>
          <a:lstStyle/>
          <a:p>
            <a:pPr>
              <a:defRPr/>
            </a:pPr>
            <a:endParaRPr lang="de-DE" dirty="0">
              <a:latin typeface="+mn-lt"/>
            </a:endParaRPr>
          </a:p>
        </p:txBody>
      </p:sp>
      <p:cxnSp>
        <p:nvCxnSpPr>
          <p:cNvPr id="17" name="Straight Connector 32">
            <a:extLst>
              <a:ext uri="{FF2B5EF4-FFF2-40B4-BE49-F238E27FC236}">
                <a16:creationId xmlns:a16="http://schemas.microsoft.com/office/drawing/2014/main" id="{C567C72B-5478-4E05-AEE3-66E21C34B2B2}"/>
              </a:ext>
            </a:extLst>
          </p:cNvPr>
          <p:cNvCxnSpPr>
            <a:endCxn id="15" idx="4"/>
          </p:cNvCxnSpPr>
          <p:nvPr/>
        </p:nvCxnSpPr>
        <p:spPr>
          <a:xfrm flipH="1" flipV="1">
            <a:off x="4028328" y="2298744"/>
            <a:ext cx="0" cy="489867"/>
          </a:xfrm>
          <a:prstGeom prst="line">
            <a:avLst/>
          </a:prstGeom>
          <a:ln w="38100" cap="rnd">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34">
            <a:extLst>
              <a:ext uri="{FF2B5EF4-FFF2-40B4-BE49-F238E27FC236}">
                <a16:creationId xmlns:a16="http://schemas.microsoft.com/office/drawing/2014/main" id="{434470C7-6391-2CC4-C46D-6950E3EE0853}"/>
              </a:ext>
            </a:extLst>
          </p:cNvPr>
          <p:cNvSpPr txBox="1"/>
          <p:nvPr/>
        </p:nvSpPr>
        <p:spPr>
          <a:xfrm>
            <a:off x="3589210" y="1131517"/>
            <a:ext cx="1032655" cy="276999"/>
          </a:xfrm>
          <a:prstGeom prst="rect">
            <a:avLst/>
          </a:prstGeom>
          <a:noFill/>
          <a:ln>
            <a:noFill/>
          </a:ln>
        </p:spPr>
        <p:txBody>
          <a:bodyPr wrap="none" lIns="91440" tIns="45720" rIns="91440" bIns="45720" rtlCol="0" anchor="ctr" anchorCtr="0">
            <a:spAutoFit/>
          </a:bodyPr>
          <a:lstStyle/>
          <a:p>
            <a:r>
              <a:rPr lang="de-DE" sz="1200" dirty="0">
                <a:latin typeface="Trebuchet MS" pitchFamily="34" charset="0"/>
              </a:rPr>
              <a:t>Kleines Büro</a:t>
            </a:r>
          </a:p>
        </p:txBody>
      </p:sp>
      <p:grpSp>
        <p:nvGrpSpPr>
          <p:cNvPr id="19" name="Group 35">
            <a:extLst>
              <a:ext uri="{FF2B5EF4-FFF2-40B4-BE49-F238E27FC236}">
                <a16:creationId xmlns:a16="http://schemas.microsoft.com/office/drawing/2014/main" id="{DE6EBCF6-0B38-F6BE-7A18-EFA3BCBB8808}"/>
              </a:ext>
            </a:extLst>
          </p:cNvPr>
          <p:cNvGrpSpPr/>
          <p:nvPr/>
        </p:nvGrpSpPr>
        <p:grpSpPr>
          <a:xfrm>
            <a:off x="3891006" y="1401961"/>
            <a:ext cx="412785" cy="413673"/>
            <a:chOff x="715963" y="3862388"/>
            <a:chExt cx="649287" cy="608012"/>
          </a:xfrm>
          <a:solidFill>
            <a:schemeClr val="tx1"/>
          </a:solidFill>
        </p:grpSpPr>
        <p:sp>
          <p:nvSpPr>
            <p:cNvPr id="20" name="Freeform 5">
              <a:extLst>
                <a:ext uri="{FF2B5EF4-FFF2-40B4-BE49-F238E27FC236}">
                  <a16:creationId xmlns:a16="http://schemas.microsoft.com/office/drawing/2014/main" id="{EFE4DDDF-3C29-2CFA-7210-6A35D9380B73}"/>
                </a:ext>
              </a:extLst>
            </p:cNvPr>
            <p:cNvSpPr>
              <a:spLocks/>
            </p:cNvSpPr>
            <p:nvPr/>
          </p:nvSpPr>
          <p:spPr bwMode="auto">
            <a:xfrm>
              <a:off x="1057275" y="4040188"/>
              <a:ext cx="46037" cy="61912"/>
            </a:xfrm>
            <a:custGeom>
              <a:avLst/>
              <a:gdLst>
                <a:gd name="T0" fmla="*/ 2 w 16"/>
                <a:gd name="T1" fmla="*/ 7 h 22"/>
                <a:gd name="T2" fmla="*/ 7 w 16"/>
                <a:gd name="T3" fmla="*/ 17 h 22"/>
                <a:gd name="T4" fmla="*/ 11 w 16"/>
                <a:gd name="T5" fmla="*/ 21 h 22"/>
                <a:gd name="T6" fmla="*/ 14 w 16"/>
                <a:gd name="T7" fmla="*/ 22 h 22"/>
                <a:gd name="T8" fmla="*/ 16 w 16"/>
                <a:gd name="T9" fmla="*/ 17 h 22"/>
                <a:gd name="T10" fmla="*/ 15 w 16"/>
                <a:gd name="T11" fmla="*/ 13 h 22"/>
                <a:gd name="T12" fmla="*/ 12 w 16"/>
                <a:gd name="T13" fmla="*/ 5 h 22"/>
                <a:gd name="T14" fmla="*/ 11 w 16"/>
                <a:gd name="T15" fmla="*/ 3 h 22"/>
                <a:gd name="T16" fmla="*/ 8 w 16"/>
                <a:gd name="T17" fmla="*/ 1 h 22"/>
                <a:gd name="T18" fmla="*/ 8 w 16"/>
                <a:gd name="T19" fmla="*/ 1 h 22"/>
                <a:gd name="T20" fmla="*/ 3 w 16"/>
                <a:gd name="T21" fmla="*/ 3 h 22"/>
                <a:gd name="T22" fmla="*/ 2 w 16"/>
                <a:gd name="T23" fmla="*/ 7 h 22"/>
                <a:gd name="T24" fmla="*/ 2 w 16"/>
                <a:gd name="T25"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2">
                  <a:moveTo>
                    <a:pt x="2" y="7"/>
                  </a:moveTo>
                  <a:cubicBezTo>
                    <a:pt x="3" y="10"/>
                    <a:pt x="6" y="15"/>
                    <a:pt x="7" y="17"/>
                  </a:cubicBezTo>
                  <a:cubicBezTo>
                    <a:pt x="8" y="18"/>
                    <a:pt x="9" y="19"/>
                    <a:pt x="11" y="21"/>
                  </a:cubicBezTo>
                  <a:cubicBezTo>
                    <a:pt x="12" y="22"/>
                    <a:pt x="13" y="22"/>
                    <a:pt x="14" y="22"/>
                  </a:cubicBezTo>
                  <a:cubicBezTo>
                    <a:pt x="15" y="22"/>
                    <a:pt x="16" y="21"/>
                    <a:pt x="16" y="17"/>
                  </a:cubicBezTo>
                  <a:cubicBezTo>
                    <a:pt x="16" y="16"/>
                    <a:pt x="15" y="14"/>
                    <a:pt x="15" y="13"/>
                  </a:cubicBezTo>
                  <a:cubicBezTo>
                    <a:pt x="15" y="12"/>
                    <a:pt x="13" y="8"/>
                    <a:pt x="12" y="5"/>
                  </a:cubicBezTo>
                  <a:cubicBezTo>
                    <a:pt x="11" y="3"/>
                    <a:pt x="11" y="3"/>
                    <a:pt x="11" y="3"/>
                  </a:cubicBezTo>
                  <a:cubicBezTo>
                    <a:pt x="11" y="3"/>
                    <a:pt x="11" y="0"/>
                    <a:pt x="8" y="1"/>
                  </a:cubicBezTo>
                  <a:cubicBezTo>
                    <a:pt x="8" y="1"/>
                    <a:pt x="8" y="1"/>
                    <a:pt x="8" y="1"/>
                  </a:cubicBezTo>
                  <a:cubicBezTo>
                    <a:pt x="7" y="1"/>
                    <a:pt x="6" y="2"/>
                    <a:pt x="3" y="3"/>
                  </a:cubicBezTo>
                  <a:cubicBezTo>
                    <a:pt x="0" y="5"/>
                    <a:pt x="1" y="7"/>
                    <a:pt x="2" y="7"/>
                  </a:cubicBezTo>
                  <a:cubicBezTo>
                    <a:pt x="2" y="7"/>
                    <a:pt x="2" y="7"/>
                    <a:pt x="2"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1" name="Freeform 6">
              <a:extLst>
                <a:ext uri="{FF2B5EF4-FFF2-40B4-BE49-F238E27FC236}">
                  <a16:creationId xmlns:a16="http://schemas.microsoft.com/office/drawing/2014/main" id="{0A0A0385-7FF1-E1A0-1BA0-6DADC43E86E3}"/>
                </a:ext>
              </a:extLst>
            </p:cNvPr>
            <p:cNvSpPr>
              <a:spLocks/>
            </p:cNvSpPr>
            <p:nvPr/>
          </p:nvSpPr>
          <p:spPr bwMode="auto">
            <a:xfrm>
              <a:off x="1079500" y="3989388"/>
              <a:ext cx="187325" cy="192087"/>
            </a:xfrm>
            <a:custGeom>
              <a:avLst/>
              <a:gdLst>
                <a:gd name="T0" fmla="*/ 9 w 66"/>
                <a:gd name="T1" fmla="*/ 19 h 68"/>
                <a:gd name="T2" fmla="*/ 10 w 66"/>
                <a:gd name="T3" fmla="*/ 21 h 68"/>
                <a:gd name="T4" fmla="*/ 13 w 66"/>
                <a:gd name="T5" fmla="*/ 30 h 68"/>
                <a:gd name="T6" fmla="*/ 14 w 66"/>
                <a:gd name="T7" fmla="*/ 35 h 68"/>
                <a:gd name="T8" fmla="*/ 11 w 66"/>
                <a:gd name="T9" fmla="*/ 43 h 68"/>
                <a:gd name="T10" fmla="*/ 6 w 66"/>
                <a:gd name="T11" fmla="*/ 46 h 68"/>
                <a:gd name="T12" fmla="*/ 6 w 66"/>
                <a:gd name="T13" fmla="*/ 46 h 68"/>
                <a:gd name="T14" fmla="*/ 6 w 66"/>
                <a:gd name="T15" fmla="*/ 46 h 68"/>
                <a:gd name="T16" fmla="*/ 0 w 66"/>
                <a:gd name="T17" fmla="*/ 44 h 68"/>
                <a:gd name="T18" fmla="*/ 33 w 66"/>
                <a:gd name="T19" fmla="*/ 68 h 68"/>
                <a:gd name="T20" fmla="*/ 66 w 66"/>
                <a:gd name="T21" fmla="*/ 34 h 68"/>
                <a:gd name="T22" fmla="*/ 33 w 66"/>
                <a:gd name="T23" fmla="*/ 0 h 68"/>
                <a:gd name="T24" fmla="*/ 5 w 66"/>
                <a:gd name="T25" fmla="*/ 14 h 68"/>
                <a:gd name="T26" fmla="*/ 9 w 66"/>
                <a:gd name="T27"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8">
                  <a:moveTo>
                    <a:pt x="9" y="19"/>
                  </a:moveTo>
                  <a:cubicBezTo>
                    <a:pt x="10" y="21"/>
                    <a:pt x="10" y="21"/>
                    <a:pt x="10" y="21"/>
                  </a:cubicBezTo>
                  <a:cubicBezTo>
                    <a:pt x="11" y="23"/>
                    <a:pt x="12" y="27"/>
                    <a:pt x="13" y="30"/>
                  </a:cubicBezTo>
                  <a:cubicBezTo>
                    <a:pt x="13" y="31"/>
                    <a:pt x="14" y="33"/>
                    <a:pt x="14" y="35"/>
                  </a:cubicBezTo>
                  <a:cubicBezTo>
                    <a:pt x="14" y="37"/>
                    <a:pt x="14" y="41"/>
                    <a:pt x="11" y="43"/>
                  </a:cubicBezTo>
                  <a:cubicBezTo>
                    <a:pt x="10" y="45"/>
                    <a:pt x="8" y="46"/>
                    <a:pt x="6" y="46"/>
                  </a:cubicBezTo>
                  <a:cubicBezTo>
                    <a:pt x="6" y="46"/>
                    <a:pt x="6" y="46"/>
                    <a:pt x="6" y="46"/>
                  </a:cubicBezTo>
                  <a:cubicBezTo>
                    <a:pt x="6" y="46"/>
                    <a:pt x="6" y="46"/>
                    <a:pt x="6" y="46"/>
                  </a:cubicBezTo>
                  <a:cubicBezTo>
                    <a:pt x="4" y="46"/>
                    <a:pt x="2" y="45"/>
                    <a:pt x="0" y="44"/>
                  </a:cubicBezTo>
                  <a:cubicBezTo>
                    <a:pt x="5" y="58"/>
                    <a:pt x="17" y="68"/>
                    <a:pt x="33" y="68"/>
                  </a:cubicBezTo>
                  <a:cubicBezTo>
                    <a:pt x="51" y="68"/>
                    <a:pt x="66" y="52"/>
                    <a:pt x="66" y="34"/>
                  </a:cubicBezTo>
                  <a:cubicBezTo>
                    <a:pt x="66" y="15"/>
                    <a:pt x="51" y="0"/>
                    <a:pt x="33" y="0"/>
                  </a:cubicBezTo>
                  <a:cubicBezTo>
                    <a:pt x="21" y="0"/>
                    <a:pt x="11" y="6"/>
                    <a:pt x="5" y="14"/>
                  </a:cubicBezTo>
                  <a:cubicBezTo>
                    <a:pt x="7" y="15"/>
                    <a:pt x="8" y="17"/>
                    <a:pt x="9"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2" name="Freeform 7">
              <a:extLst>
                <a:ext uri="{FF2B5EF4-FFF2-40B4-BE49-F238E27FC236}">
                  <a16:creationId xmlns:a16="http://schemas.microsoft.com/office/drawing/2014/main" id="{3AD6267D-A0BB-ACF2-7147-FAAE4703AFD1}"/>
                </a:ext>
              </a:extLst>
            </p:cNvPr>
            <p:cNvSpPr>
              <a:spLocks/>
            </p:cNvSpPr>
            <p:nvPr/>
          </p:nvSpPr>
          <p:spPr bwMode="auto">
            <a:xfrm>
              <a:off x="1130300" y="4332288"/>
              <a:ext cx="234950" cy="138112"/>
            </a:xfrm>
            <a:custGeom>
              <a:avLst/>
              <a:gdLst>
                <a:gd name="T0" fmla="*/ 78 w 83"/>
                <a:gd name="T1" fmla="*/ 0 h 49"/>
                <a:gd name="T2" fmla="*/ 6 w 83"/>
                <a:gd name="T3" fmla="*/ 0 h 49"/>
                <a:gd name="T4" fmla="*/ 0 w 83"/>
                <a:gd name="T5" fmla="*/ 5 h 49"/>
                <a:gd name="T6" fmla="*/ 0 w 83"/>
                <a:gd name="T7" fmla="*/ 33 h 49"/>
                <a:gd name="T8" fmla="*/ 0 w 83"/>
                <a:gd name="T9" fmla="*/ 43 h 49"/>
                <a:gd name="T10" fmla="*/ 6 w 83"/>
                <a:gd name="T11" fmla="*/ 49 h 49"/>
                <a:gd name="T12" fmla="*/ 78 w 83"/>
                <a:gd name="T13" fmla="*/ 49 h 49"/>
                <a:gd name="T14" fmla="*/ 83 w 83"/>
                <a:gd name="T15" fmla="*/ 43 h 49"/>
                <a:gd name="T16" fmla="*/ 83 w 83"/>
                <a:gd name="T17" fmla="*/ 5 h 49"/>
                <a:gd name="T18" fmla="*/ 78 w 83"/>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49">
                  <a:moveTo>
                    <a:pt x="78" y="0"/>
                  </a:moveTo>
                  <a:cubicBezTo>
                    <a:pt x="6" y="0"/>
                    <a:pt x="6" y="0"/>
                    <a:pt x="6" y="0"/>
                  </a:cubicBezTo>
                  <a:cubicBezTo>
                    <a:pt x="3" y="0"/>
                    <a:pt x="0" y="2"/>
                    <a:pt x="0" y="5"/>
                  </a:cubicBezTo>
                  <a:cubicBezTo>
                    <a:pt x="0" y="33"/>
                    <a:pt x="0" y="33"/>
                    <a:pt x="0" y="33"/>
                  </a:cubicBezTo>
                  <a:cubicBezTo>
                    <a:pt x="0" y="43"/>
                    <a:pt x="0" y="43"/>
                    <a:pt x="0" y="43"/>
                  </a:cubicBezTo>
                  <a:cubicBezTo>
                    <a:pt x="0" y="46"/>
                    <a:pt x="3" y="49"/>
                    <a:pt x="6" y="49"/>
                  </a:cubicBezTo>
                  <a:cubicBezTo>
                    <a:pt x="78" y="49"/>
                    <a:pt x="78" y="49"/>
                    <a:pt x="78" y="49"/>
                  </a:cubicBezTo>
                  <a:cubicBezTo>
                    <a:pt x="81" y="49"/>
                    <a:pt x="83" y="46"/>
                    <a:pt x="83" y="43"/>
                  </a:cubicBezTo>
                  <a:cubicBezTo>
                    <a:pt x="83" y="5"/>
                    <a:pt x="83" y="5"/>
                    <a:pt x="83" y="5"/>
                  </a:cubicBezTo>
                  <a:cubicBezTo>
                    <a:pt x="83" y="2"/>
                    <a:pt x="81" y="0"/>
                    <a:pt x="7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3" name="Freeform 8">
              <a:extLst>
                <a:ext uri="{FF2B5EF4-FFF2-40B4-BE49-F238E27FC236}">
                  <a16:creationId xmlns:a16="http://schemas.microsoft.com/office/drawing/2014/main" id="{A695D982-3F1A-67F7-E66B-17A1E7DEF864}"/>
                </a:ext>
              </a:extLst>
            </p:cNvPr>
            <p:cNvSpPr>
              <a:spLocks/>
            </p:cNvSpPr>
            <p:nvPr/>
          </p:nvSpPr>
          <p:spPr bwMode="auto">
            <a:xfrm>
              <a:off x="1042988" y="4206875"/>
              <a:ext cx="257175" cy="220662"/>
            </a:xfrm>
            <a:custGeom>
              <a:avLst/>
              <a:gdLst>
                <a:gd name="T0" fmla="*/ 25 w 91"/>
                <a:gd name="T1" fmla="*/ 49 h 78"/>
                <a:gd name="T2" fmla="*/ 37 w 91"/>
                <a:gd name="T3" fmla="*/ 37 h 78"/>
                <a:gd name="T4" fmla="*/ 91 w 91"/>
                <a:gd name="T5" fmla="*/ 37 h 78"/>
                <a:gd name="T6" fmla="*/ 91 w 91"/>
                <a:gd name="T7" fmla="*/ 31 h 78"/>
                <a:gd name="T8" fmla="*/ 71 w 91"/>
                <a:gd name="T9" fmla="*/ 2 h 78"/>
                <a:gd name="T10" fmla="*/ 70 w 91"/>
                <a:gd name="T11" fmla="*/ 2 h 78"/>
                <a:gd name="T12" fmla="*/ 67 w 91"/>
                <a:gd name="T13" fmla="*/ 1 h 78"/>
                <a:gd name="T14" fmla="*/ 67 w 91"/>
                <a:gd name="T15" fmla="*/ 1 h 78"/>
                <a:gd name="T16" fmla="*/ 64 w 91"/>
                <a:gd name="T17" fmla="*/ 0 h 78"/>
                <a:gd name="T18" fmla="*/ 63 w 91"/>
                <a:gd name="T19" fmla="*/ 0 h 78"/>
                <a:gd name="T20" fmla="*/ 59 w 91"/>
                <a:gd name="T21" fmla="*/ 0 h 78"/>
                <a:gd name="T22" fmla="*/ 34 w 91"/>
                <a:gd name="T23" fmla="*/ 0 h 78"/>
                <a:gd name="T24" fmla="*/ 2 w 91"/>
                <a:gd name="T25" fmla="*/ 33 h 78"/>
                <a:gd name="T26" fmla="*/ 2 w 91"/>
                <a:gd name="T27" fmla="*/ 44 h 78"/>
                <a:gd name="T28" fmla="*/ 2 w 91"/>
                <a:gd name="T29" fmla="*/ 68 h 78"/>
                <a:gd name="T30" fmla="*/ 13 w 91"/>
                <a:gd name="T31" fmla="*/ 78 h 78"/>
                <a:gd name="T32" fmla="*/ 25 w 91"/>
                <a:gd name="T33" fmla="*/ 78 h 78"/>
                <a:gd name="T34" fmla="*/ 25 w 91"/>
                <a:gd name="T35" fmla="*/ 77 h 78"/>
                <a:gd name="T36" fmla="*/ 25 w 91"/>
                <a:gd name="T37"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78">
                  <a:moveTo>
                    <a:pt x="25" y="49"/>
                  </a:moveTo>
                  <a:cubicBezTo>
                    <a:pt x="25" y="42"/>
                    <a:pt x="30" y="37"/>
                    <a:pt x="37" y="37"/>
                  </a:cubicBezTo>
                  <a:cubicBezTo>
                    <a:pt x="91" y="37"/>
                    <a:pt x="91" y="37"/>
                    <a:pt x="91" y="37"/>
                  </a:cubicBezTo>
                  <a:cubicBezTo>
                    <a:pt x="91" y="31"/>
                    <a:pt x="91" y="31"/>
                    <a:pt x="91" y="31"/>
                  </a:cubicBezTo>
                  <a:cubicBezTo>
                    <a:pt x="91" y="18"/>
                    <a:pt x="83" y="7"/>
                    <a:pt x="71" y="2"/>
                  </a:cubicBezTo>
                  <a:cubicBezTo>
                    <a:pt x="71" y="2"/>
                    <a:pt x="71" y="2"/>
                    <a:pt x="70" y="2"/>
                  </a:cubicBezTo>
                  <a:cubicBezTo>
                    <a:pt x="69" y="2"/>
                    <a:pt x="69" y="1"/>
                    <a:pt x="67" y="1"/>
                  </a:cubicBezTo>
                  <a:cubicBezTo>
                    <a:pt x="67" y="1"/>
                    <a:pt x="67" y="1"/>
                    <a:pt x="67" y="1"/>
                  </a:cubicBezTo>
                  <a:cubicBezTo>
                    <a:pt x="66" y="0"/>
                    <a:pt x="65" y="0"/>
                    <a:pt x="64" y="0"/>
                  </a:cubicBezTo>
                  <a:cubicBezTo>
                    <a:pt x="64" y="0"/>
                    <a:pt x="63" y="0"/>
                    <a:pt x="63" y="0"/>
                  </a:cubicBezTo>
                  <a:cubicBezTo>
                    <a:pt x="62" y="0"/>
                    <a:pt x="60" y="0"/>
                    <a:pt x="59" y="0"/>
                  </a:cubicBezTo>
                  <a:cubicBezTo>
                    <a:pt x="34" y="0"/>
                    <a:pt x="34" y="0"/>
                    <a:pt x="34" y="0"/>
                  </a:cubicBezTo>
                  <a:cubicBezTo>
                    <a:pt x="0" y="0"/>
                    <a:pt x="2" y="28"/>
                    <a:pt x="2" y="33"/>
                  </a:cubicBezTo>
                  <a:cubicBezTo>
                    <a:pt x="2" y="44"/>
                    <a:pt x="2" y="44"/>
                    <a:pt x="2" y="44"/>
                  </a:cubicBezTo>
                  <a:cubicBezTo>
                    <a:pt x="2" y="68"/>
                    <a:pt x="2" y="68"/>
                    <a:pt x="2" y="68"/>
                  </a:cubicBezTo>
                  <a:cubicBezTo>
                    <a:pt x="2" y="73"/>
                    <a:pt x="7" y="78"/>
                    <a:pt x="13" y="78"/>
                  </a:cubicBezTo>
                  <a:cubicBezTo>
                    <a:pt x="25" y="78"/>
                    <a:pt x="25" y="78"/>
                    <a:pt x="25" y="78"/>
                  </a:cubicBezTo>
                  <a:cubicBezTo>
                    <a:pt x="25" y="77"/>
                    <a:pt x="25" y="77"/>
                    <a:pt x="25" y="77"/>
                  </a:cubicBezTo>
                  <a:lnTo>
                    <a:pt x="25" y="4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4" name="Oval 9">
              <a:extLst>
                <a:ext uri="{FF2B5EF4-FFF2-40B4-BE49-F238E27FC236}">
                  <a16:creationId xmlns:a16="http://schemas.microsoft.com/office/drawing/2014/main" id="{6C995647-84D6-7BD5-937A-FF9DAA2FC69B}"/>
                </a:ext>
              </a:extLst>
            </p:cNvPr>
            <p:cNvSpPr>
              <a:spLocks noChangeArrowheads="1"/>
            </p:cNvSpPr>
            <p:nvPr/>
          </p:nvSpPr>
          <p:spPr bwMode="auto">
            <a:xfrm>
              <a:off x="730250" y="3876675"/>
              <a:ext cx="50800" cy="508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5" name="Freeform 10">
              <a:extLst>
                <a:ext uri="{FF2B5EF4-FFF2-40B4-BE49-F238E27FC236}">
                  <a16:creationId xmlns:a16="http://schemas.microsoft.com/office/drawing/2014/main" id="{57600A58-5B82-F82A-A433-3B7DC9B72474}"/>
                </a:ext>
              </a:extLst>
            </p:cNvPr>
            <p:cNvSpPr>
              <a:spLocks noEditPoints="1"/>
            </p:cNvSpPr>
            <p:nvPr/>
          </p:nvSpPr>
          <p:spPr bwMode="auto">
            <a:xfrm>
              <a:off x="715963" y="3862388"/>
              <a:ext cx="471487" cy="500062"/>
            </a:xfrm>
            <a:custGeom>
              <a:avLst/>
              <a:gdLst>
                <a:gd name="T0" fmla="*/ 155 w 167"/>
                <a:gd name="T1" fmla="*/ 0 h 177"/>
                <a:gd name="T2" fmla="*/ 33 w 167"/>
                <a:gd name="T3" fmla="*/ 0 h 177"/>
                <a:gd name="T4" fmla="*/ 38 w 167"/>
                <a:gd name="T5" fmla="*/ 14 h 177"/>
                <a:gd name="T6" fmla="*/ 14 w 167"/>
                <a:gd name="T7" fmla="*/ 38 h 177"/>
                <a:gd name="T8" fmla="*/ 0 w 167"/>
                <a:gd name="T9" fmla="*/ 33 h 177"/>
                <a:gd name="T10" fmla="*/ 0 w 167"/>
                <a:gd name="T11" fmla="*/ 163 h 177"/>
                <a:gd name="T12" fmla="*/ 13 w 167"/>
                <a:gd name="T13" fmla="*/ 177 h 177"/>
                <a:gd name="T14" fmla="*/ 111 w 167"/>
                <a:gd name="T15" fmla="*/ 177 h 177"/>
                <a:gd name="T16" fmla="*/ 111 w 167"/>
                <a:gd name="T17" fmla="*/ 166 h 177"/>
                <a:gd name="T18" fmla="*/ 111 w 167"/>
                <a:gd name="T19" fmla="*/ 155 h 177"/>
                <a:gd name="T20" fmla="*/ 111 w 167"/>
                <a:gd name="T21" fmla="*/ 155 h 177"/>
                <a:gd name="T22" fmla="*/ 121 w 167"/>
                <a:gd name="T23" fmla="*/ 125 h 177"/>
                <a:gd name="T24" fmla="*/ 145 w 167"/>
                <a:gd name="T25" fmla="*/ 115 h 177"/>
                <a:gd name="T26" fmla="*/ 123 w 167"/>
                <a:gd name="T27" fmla="*/ 91 h 177"/>
                <a:gd name="T28" fmla="*/ 118 w 167"/>
                <a:gd name="T29" fmla="*/ 77 h 177"/>
                <a:gd name="T30" fmla="*/ 117 w 167"/>
                <a:gd name="T31" fmla="*/ 74 h 177"/>
                <a:gd name="T32" fmla="*/ 117 w 167"/>
                <a:gd name="T33" fmla="*/ 73 h 177"/>
                <a:gd name="T34" fmla="*/ 115 w 167"/>
                <a:gd name="T35" fmla="*/ 67 h 177"/>
                <a:gd name="T36" fmla="*/ 121 w 167"/>
                <a:gd name="T37" fmla="*/ 60 h 177"/>
                <a:gd name="T38" fmla="*/ 127 w 167"/>
                <a:gd name="T39" fmla="*/ 57 h 177"/>
                <a:gd name="T40" fmla="*/ 129 w 167"/>
                <a:gd name="T41" fmla="*/ 55 h 177"/>
                <a:gd name="T42" fmla="*/ 162 w 167"/>
                <a:gd name="T43" fmla="*/ 38 h 177"/>
                <a:gd name="T44" fmla="*/ 167 w 167"/>
                <a:gd name="T45" fmla="*/ 39 h 177"/>
                <a:gd name="T46" fmla="*/ 167 w 167"/>
                <a:gd name="T47" fmla="*/ 14 h 177"/>
                <a:gd name="T48" fmla="*/ 155 w 167"/>
                <a:gd name="T49" fmla="*/ 0 h 177"/>
                <a:gd name="T50" fmla="*/ 52 w 167"/>
                <a:gd name="T51" fmla="*/ 144 h 177"/>
                <a:gd name="T52" fmla="*/ 35 w 167"/>
                <a:gd name="T53" fmla="*/ 144 h 177"/>
                <a:gd name="T54" fmla="*/ 35 w 167"/>
                <a:gd name="T55" fmla="*/ 121 h 177"/>
                <a:gd name="T56" fmla="*/ 52 w 167"/>
                <a:gd name="T57" fmla="*/ 121 h 177"/>
                <a:gd name="T58" fmla="*/ 52 w 167"/>
                <a:gd name="T59" fmla="*/ 144 h 177"/>
                <a:gd name="T60" fmla="*/ 65 w 167"/>
                <a:gd name="T61" fmla="*/ 63 h 177"/>
                <a:gd name="T62" fmla="*/ 49 w 167"/>
                <a:gd name="T63" fmla="*/ 63 h 177"/>
                <a:gd name="T64" fmla="*/ 49 w 167"/>
                <a:gd name="T65" fmla="*/ 41 h 177"/>
                <a:gd name="T66" fmla="*/ 65 w 167"/>
                <a:gd name="T67" fmla="*/ 41 h 177"/>
                <a:gd name="T68" fmla="*/ 65 w 167"/>
                <a:gd name="T69" fmla="*/ 63 h 177"/>
                <a:gd name="T70" fmla="*/ 104 w 167"/>
                <a:gd name="T71" fmla="*/ 144 h 177"/>
                <a:gd name="T72" fmla="*/ 88 w 167"/>
                <a:gd name="T73" fmla="*/ 144 h 177"/>
                <a:gd name="T74" fmla="*/ 88 w 167"/>
                <a:gd name="T75" fmla="*/ 121 h 177"/>
                <a:gd name="T76" fmla="*/ 104 w 167"/>
                <a:gd name="T77" fmla="*/ 121 h 177"/>
                <a:gd name="T78" fmla="*/ 104 w 167"/>
                <a:gd name="T79" fmla="*/ 144 h 177"/>
                <a:gd name="T80" fmla="*/ 104 w 167"/>
                <a:gd name="T81" fmla="*/ 101 h 177"/>
                <a:gd name="T82" fmla="*/ 88 w 167"/>
                <a:gd name="T83" fmla="*/ 101 h 177"/>
                <a:gd name="T84" fmla="*/ 88 w 167"/>
                <a:gd name="T85" fmla="*/ 79 h 177"/>
                <a:gd name="T86" fmla="*/ 104 w 167"/>
                <a:gd name="T87" fmla="*/ 79 h 177"/>
                <a:gd name="T88" fmla="*/ 104 w 167"/>
                <a:gd name="T89" fmla="*/ 101 h 177"/>
                <a:gd name="T90" fmla="*/ 104 w 167"/>
                <a:gd name="T91" fmla="*/ 63 h 177"/>
                <a:gd name="T92" fmla="*/ 88 w 167"/>
                <a:gd name="T93" fmla="*/ 63 h 177"/>
                <a:gd name="T94" fmla="*/ 88 w 167"/>
                <a:gd name="T95" fmla="*/ 41 h 177"/>
                <a:gd name="T96" fmla="*/ 104 w 167"/>
                <a:gd name="T97" fmla="*/ 41 h 177"/>
                <a:gd name="T98" fmla="*/ 104 w 167"/>
                <a:gd name="T99" fmla="*/ 6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7" h="177">
                  <a:moveTo>
                    <a:pt x="155" y="0"/>
                  </a:moveTo>
                  <a:cubicBezTo>
                    <a:pt x="33" y="0"/>
                    <a:pt x="33" y="0"/>
                    <a:pt x="33" y="0"/>
                  </a:cubicBezTo>
                  <a:cubicBezTo>
                    <a:pt x="36" y="4"/>
                    <a:pt x="38" y="9"/>
                    <a:pt x="38" y="14"/>
                  </a:cubicBezTo>
                  <a:cubicBezTo>
                    <a:pt x="38" y="27"/>
                    <a:pt x="27" y="38"/>
                    <a:pt x="14" y="38"/>
                  </a:cubicBezTo>
                  <a:cubicBezTo>
                    <a:pt x="8" y="38"/>
                    <a:pt x="4" y="36"/>
                    <a:pt x="0" y="33"/>
                  </a:cubicBezTo>
                  <a:cubicBezTo>
                    <a:pt x="0" y="163"/>
                    <a:pt x="0" y="163"/>
                    <a:pt x="0" y="163"/>
                  </a:cubicBezTo>
                  <a:cubicBezTo>
                    <a:pt x="0" y="171"/>
                    <a:pt x="6" y="177"/>
                    <a:pt x="13" y="177"/>
                  </a:cubicBezTo>
                  <a:cubicBezTo>
                    <a:pt x="111" y="177"/>
                    <a:pt x="111" y="177"/>
                    <a:pt x="111" y="177"/>
                  </a:cubicBezTo>
                  <a:cubicBezTo>
                    <a:pt x="111" y="166"/>
                    <a:pt x="111" y="166"/>
                    <a:pt x="111" y="166"/>
                  </a:cubicBezTo>
                  <a:cubicBezTo>
                    <a:pt x="111" y="155"/>
                    <a:pt x="111" y="155"/>
                    <a:pt x="111" y="155"/>
                  </a:cubicBezTo>
                  <a:cubicBezTo>
                    <a:pt x="111" y="155"/>
                    <a:pt x="111" y="155"/>
                    <a:pt x="111" y="155"/>
                  </a:cubicBezTo>
                  <a:cubicBezTo>
                    <a:pt x="111" y="149"/>
                    <a:pt x="111" y="135"/>
                    <a:pt x="121" y="125"/>
                  </a:cubicBezTo>
                  <a:cubicBezTo>
                    <a:pt x="126" y="119"/>
                    <a:pt x="135" y="116"/>
                    <a:pt x="145" y="115"/>
                  </a:cubicBezTo>
                  <a:cubicBezTo>
                    <a:pt x="134" y="111"/>
                    <a:pt x="126" y="102"/>
                    <a:pt x="123" y="91"/>
                  </a:cubicBezTo>
                  <a:cubicBezTo>
                    <a:pt x="118" y="77"/>
                    <a:pt x="118" y="77"/>
                    <a:pt x="118" y="77"/>
                  </a:cubicBezTo>
                  <a:cubicBezTo>
                    <a:pt x="118" y="75"/>
                    <a:pt x="117" y="74"/>
                    <a:pt x="117" y="74"/>
                  </a:cubicBezTo>
                  <a:cubicBezTo>
                    <a:pt x="117" y="73"/>
                    <a:pt x="117" y="73"/>
                    <a:pt x="117" y="73"/>
                  </a:cubicBezTo>
                  <a:cubicBezTo>
                    <a:pt x="115" y="71"/>
                    <a:pt x="115" y="69"/>
                    <a:pt x="115" y="67"/>
                  </a:cubicBezTo>
                  <a:cubicBezTo>
                    <a:pt x="116" y="65"/>
                    <a:pt x="117" y="62"/>
                    <a:pt x="121" y="60"/>
                  </a:cubicBezTo>
                  <a:cubicBezTo>
                    <a:pt x="124" y="59"/>
                    <a:pt x="125" y="58"/>
                    <a:pt x="127" y="57"/>
                  </a:cubicBezTo>
                  <a:cubicBezTo>
                    <a:pt x="129" y="55"/>
                    <a:pt x="129" y="55"/>
                    <a:pt x="129" y="55"/>
                  </a:cubicBezTo>
                  <a:cubicBezTo>
                    <a:pt x="136" y="45"/>
                    <a:pt x="149" y="38"/>
                    <a:pt x="162" y="38"/>
                  </a:cubicBezTo>
                  <a:cubicBezTo>
                    <a:pt x="163" y="38"/>
                    <a:pt x="165" y="38"/>
                    <a:pt x="167" y="39"/>
                  </a:cubicBezTo>
                  <a:cubicBezTo>
                    <a:pt x="167" y="14"/>
                    <a:pt x="167" y="14"/>
                    <a:pt x="167" y="14"/>
                  </a:cubicBezTo>
                  <a:cubicBezTo>
                    <a:pt x="167" y="6"/>
                    <a:pt x="163" y="0"/>
                    <a:pt x="155" y="0"/>
                  </a:cubicBezTo>
                  <a:close/>
                  <a:moveTo>
                    <a:pt x="52" y="144"/>
                  </a:moveTo>
                  <a:cubicBezTo>
                    <a:pt x="35" y="144"/>
                    <a:pt x="35" y="144"/>
                    <a:pt x="35" y="144"/>
                  </a:cubicBezTo>
                  <a:cubicBezTo>
                    <a:pt x="35" y="121"/>
                    <a:pt x="35" y="121"/>
                    <a:pt x="35" y="121"/>
                  </a:cubicBezTo>
                  <a:cubicBezTo>
                    <a:pt x="52" y="121"/>
                    <a:pt x="52" y="121"/>
                    <a:pt x="52" y="121"/>
                  </a:cubicBezTo>
                  <a:lnTo>
                    <a:pt x="52" y="144"/>
                  </a:lnTo>
                  <a:close/>
                  <a:moveTo>
                    <a:pt x="65" y="63"/>
                  </a:moveTo>
                  <a:cubicBezTo>
                    <a:pt x="49" y="63"/>
                    <a:pt x="49" y="63"/>
                    <a:pt x="49" y="63"/>
                  </a:cubicBezTo>
                  <a:cubicBezTo>
                    <a:pt x="49" y="41"/>
                    <a:pt x="49" y="41"/>
                    <a:pt x="49" y="41"/>
                  </a:cubicBezTo>
                  <a:cubicBezTo>
                    <a:pt x="65" y="41"/>
                    <a:pt x="65" y="41"/>
                    <a:pt x="65" y="41"/>
                  </a:cubicBezTo>
                  <a:lnTo>
                    <a:pt x="65" y="63"/>
                  </a:lnTo>
                  <a:close/>
                  <a:moveTo>
                    <a:pt x="104" y="144"/>
                  </a:moveTo>
                  <a:cubicBezTo>
                    <a:pt x="88" y="144"/>
                    <a:pt x="88" y="144"/>
                    <a:pt x="88" y="144"/>
                  </a:cubicBezTo>
                  <a:cubicBezTo>
                    <a:pt x="88" y="121"/>
                    <a:pt x="88" y="121"/>
                    <a:pt x="88" y="121"/>
                  </a:cubicBezTo>
                  <a:cubicBezTo>
                    <a:pt x="104" y="121"/>
                    <a:pt x="104" y="121"/>
                    <a:pt x="104" y="121"/>
                  </a:cubicBezTo>
                  <a:lnTo>
                    <a:pt x="104" y="144"/>
                  </a:lnTo>
                  <a:close/>
                  <a:moveTo>
                    <a:pt x="104" y="101"/>
                  </a:moveTo>
                  <a:cubicBezTo>
                    <a:pt x="88" y="101"/>
                    <a:pt x="88" y="101"/>
                    <a:pt x="88" y="101"/>
                  </a:cubicBezTo>
                  <a:cubicBezTo>
                    <a:pt x="88" y="79"/>
                    <a:pt x="88" y="79"/>
                    <a:pt x="88" y="79"/>
                  </a:cubicBezTo>
                  <a:cubicBezTo>
                    <a:pt x="104" y="79"/>
                    <a:pt x="104" y="79"/>
                    <a:pt x="104" y="79"/>
                  </a:cubicBezTo>
                  <a:lnTo>
                    <a:pt x="104" y="101"/>
                  </a:lnTo>
                  <a:close/>
                  <a:moveTo>
                    <a:pt x="104" y="63"/>
                  </a:moveTo>
                  <a:cubicBezTo>
                    <a:pt x="88" y="63"/>
                    <a:pt x="88" y="63"/>
                    <a:pt x="88" y="63"/>
                  </a:cubicBezTo>
                  <a:cubicBezTo>
                    <a:pt x="88" y="41"/>
                    <a:pt x="88" y="41"/>
                    <a:pt x="88" y="41"/>
                  </a:cubicBezTo>
                  <a:cubicBezTo>
                    <a:pt x="104" y="41"/>
                    <a:pt x="104" y="41"/>
                    <a:pt x="104" y="41"/>
                  </a:cubicBezTo>
                  <a:lnTo>
                    <a:pt x="104"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grpSp>
      <p:sp>
        <p:nvSpPr>
          <p:cNvPr id="26" name="TextBox 49">
            <a:extLst>
              <a:ext uri="{FF2B5EF4-FFF2-40B4-BE49-F238E27FC236}">
                <a16:creationId xmlns:a16="http://schemas.microsoft.com/office/drawing/2014/main" id="{588C9A63-93AC-7654-B305-341BF05F5803}"/>
              </a:ext>
            </a:extLst>
          </p:cNvPr>
          <p:cNvSpPr txBox="1"/>
          <p:nvPr/>
        </p:nvSpPr>
        <p:spPr>
          <a:xfrm>
            <a:off x="2982025" y="1607565"/>
            <a:ext cx="505267" cy="276999"/>
          </a:xfrm>
          <a:prstGeom prst="rect">
            <a:avLst/>
          </a:prstGeom>
          <a:noFill/>
          <a:ln>
            <a:noFill/>
          </a:ln>
        </p:spPr>
        <p:txBody>
          <a:bodyPr wrap="none" lIns="91440" tIns="45720" rIns="91440" bIns="45720" rtlCol="0" anchor="ctr" anchorCtr="0">
            <a:spAutoFit/>
          </a:bodyPr>
          <a:lstStyle/>
          <a:p>
            <a:r>
              <a:rPr lang="de-DE" sz="1200" dirty="0">
                <a:latin typeface="Trebuchet MS" pitchFamily="34" charset="0"/>
              </a:rPr>
              <a:t>8318</a:t>
            </a:r>
          </a:p>
        </p:txBody>
      </p:sp>
      <p:sp>
        <p:nvSpPr>
          <p:cNvPr id="27" name="TextBox 50">
            <a:extLst>
              <a:ext uri="{FF2B5EF4-FFF2-40B4-BE49-F238E27FC236}">
                <a16:creationId xmlns:a16="http://schemas.microsoft.com/office/drawing/2014/main" id="{C12680A5-ED4C-3FC9-385F-B26D09957D02}"/>
              </a:ext>
            </a:extLst>
          </p:cNvPr>
          <p:cNvSpPr txBox="1"/>
          <p:nvPr/>
        </p:nvSpPr>
        <p:spPr>
          <a:xfrm>
            <a:off x="1882265" y="2044596"/>
            <a:ext cx="505267" cy="276999"/>
          </a:xfrm>
          <a:prstGeom prst="rect">
            <a:avLst/>
          </a:prstGeom>
          <a:noFill/>
          <a:ln>
            <a:noFill/>
          </a:ln>
        </p:spPr>
        <p:txBody>
          <a:bodyPr wrap="none" lIns="91440" tIns="45720" rIns="91440" bIns="45720" rtlCol="0" anchor="ctr" anchorCtr="0">
            <a:spAutoFit/>
          </a:bodyPr>
          <a:lstStyle/>
          <a:p>
            <a:r>
              <a:rPr lang="de-DE" sz="1200" dirty="0">
                <a:latin typeface="Trebuchet MS" pitchFamily="34" charset="0"/>
              </a:rPr>
              <a:t>8212</a:t>
            </a:r>
          </a:p>
        </p:txBody>
      </p:sp>
      <p:pic>
        <p:nvPicPr>
          <p:cNvPr id="28" name="Picture 2">
            <a:extLst>
              <a:ext uri="{FF2B5EF4-FFF2-40B4-BE49-F238E27FC236}">
                <a16:creationId xmlns:a16="http://schemas.microsoft.com/office/drawing/2014/main" id="{76BF7807-F424-7190-04A8-0CB3D89B830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44912" y="886439"/>
            <a:ext cx="2021184" cy="14833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a:extLst>
              <a:ext uri="{FF2B5EF4-FFF2-40B4-BE49-F238E27FC236}">
                <a16:creationId xmlns:a16="http://schemas.microsoft.com/office/drawing/2014/main" id="{593CBAE4-8538-B89A-6976-C040AA5FD968}"/>
              </a:ext>
            </a:extLst>
          </p:cNvPr>
          <p:cNvSpPr/>
          <p:nvPr/>
        </p:nvSpPr>
        <p:spPr>
          <a:xfrm>
            <a:off x="2752474" y="2298744"/>
            <a:ext cx="891591" cy="246221"/>
          </a:xfrm>
          <a:prstGeom prst="rect">
            <a:avLst/>
          </a:prstGeom>
        </p:spPr>
        <p:txBody>
          <a:bodyPr wrap="none">
            <a:spAutoFit/>
          </a:bodyPr>
          <a:lstStyle/>
          <a:p>
            <a:r>
              <a:rPr lang="de-DE" sz="1000" dirty="0"/>
              <a:t>3BN67364AA</a:t>
            </a:r>
          </a:p>
        </p:txBody>
      </p:sp>
      <p:grpSp>
        <p:nvGrpSpPr>
          <p:cNvPr id="55" name="Group 35">
            <a:extLst>
              <a:ext uri="{FF2B5EF4-FFF2-40B4-BE49-F238E27FC236}">
                <a16:creationId xmlns:a16="http://schemas.microsoft.com/office/drawing/2014/main" id="{958F0AC3-52A3-4D2B-61DA-7AF4A9905485}"/>
              </a:ext>
            </a:extLst>
          </p:cNvPr>
          <p:cNvGrpSpPr/>
          <p:nvPr/>
        </p:nvGrpSpPr>
        <p:grpSpPr>
          <a:xfrm>
            <a:off x="7995279" y="165450"/>
            <a:ext cx="1023511" cy="221456"/>
            <a:chOff x="219075" y="6134100"/>
            <a:chExt cx="957263" cy="295275"/>
          </a:xfrm>
        </p:grpSpPr>
        <p:sp>
          <p:nvSpPr>
            <p:cNvPr id="56" name="Rounded Rectangle 36">
              <a:hlinkClick r:id="rId3"/>
              <a:extLst>
                <a:ext uri="{FF2B5EF4-FFF2-40B4-BE49-F238E27FC236}">
                  <a16:creationId xmlns:a16="http://schemas.microsoft.com/office/drawing/2014/main" id="{C554C9DE-AD9F-049D-559B-5757907EB070}"/>
                </a:ext>
              </a:extLst>
            </p:cNvPr>
            <p:cNvSpPr/>
            <p:nvPr/>
          </p:nvSpPr>
          <p:spPr>
            <a:xfrm>
              <a:off x="219075" y="6134100"/>
              <a:ext cx="957263"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dirty="0">
                  <a:solidFill>
                    <a:schemeClr val="bg1"/>
                  </a:solidFill>
                  <a:latin typeface="Trebuchet MS" pitchFamily="34" charset="0"/>
                </a:rPr>
                <a:t>Herunterladen</a:t>
              </a:r>
            </a:p>
          </p:txBody>
        </p:sp>
        <p:grpSp>
          <p:nvGrpSpPr>
            <p:cNvPr id="57" name="Group 52">
              <a:extLst>
                <a:ext uri="{FF2B5EF4-FFF2-40B4-BE49-F238E27FC236}">
                  <a16:creationId xmlns:a16="http://schemas.microsoft.com/office/drawing/2014/main" id="{F15E0D8C-CD12-4087-8BD4-3647B06D86DB}"/>
                </a:ext>
              </a:extLst>
            </p:cNvPr>
            <p:cNvGrpSpPr>
              <a:grpSpLocks noChangeAspect="1"/>
            </p:cNvGrpSpPr>
            <p:nvPr/>
          </p:nvGrpSpPr>
          <p:grpSpPr>
            <a:xfrm>
              <a:off x="285750" y="6206807"/>
              <a:ext cx="140494" cy="148690"/>
              <a:chOff x="4219575" y="5762625"/>
              <a:chExt cx="468000" cy="495300"/>
            </a:xfrm>
          </p:grpSpPr>
          <p:sp>
            <p:nvSpPr>
              <p:cNvPr id="58" name="Down Arrow 38">
                <a:extLst>
                  <a:ext uri="{FF2B5EF4-FFF2-40B4-BE49-F238E27FC236}">
                    <a16:creationId xmlns:a16="http://schemas.microsoft.com/office/drawing/2014/main" id="{FAF632D3-09FA-7735-A46D-E62D65336CFF}"/>
                  </a:ext>
                </a:extLst>
              </p:cNvPr>
              <p:cNvSpPr/>
              <p:nvPr/>
            </p:nvSpPr>
            <p:spPr>
              <a:xfrm>
                <a:off x="4219575" y="5762625"/>
                <a:ext cx="46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cxnSp>
            <p:nvCxnSpPr>
              <p:cNvPr id="59" name="Straight Connector 39">
                <a:extLst>
                  <a:ext uri="{FF2B5EF4-FFF2-40B4-BE49-F238E27FC236}">
                    <a16:creationId xmlns:a16="http://schemas.microsoft.com/office/drawing/2014/main" id="{48B9F7DE-B812-5E30-40B5-E24FD4E7BAFB}"/>
                  </a:ext>
                </a:extLst>
              </p:cNvPr>
              <p:cNvCxnSpPr/>
              <p:nvPr/>
            </p:nvCxnSpPr>
            <p:spPr>
              <a:xfrm>
                <a:off x="4219575"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6709193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p:cNvGrpSpPr/>
          <p:nvPr/>
        </p:nvGrpSpPr>
        <p:grpSpPr>
          <a:xfrm>
            <a:off x="5090132" y="1178803"/>
            <a:ext cx="4061023" cy="2388383"/>
            <a:chOff x="4926898" y="903500"/>
            <a:chExt cx="4286599" cy="2388383"/>
          </a:xfrm>
        </p:grpSpPr>
        <p:sp>
          <p:nvSpPr>
            <p:cNvPr id="5" name="Rectangle 4"/>
            <p:cNvSpPr/>
            <p:nvPr/>
          </p:nvSpPr>
          <p:spPr>
            <a:xfrm>
              <a:off x="4926898" y="903500"/>
              <a:ext cx="4286599" cy="189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0"/>
                </a:spcBef>
              </a:pPr>
              <a:r>
                <a:rPr lang="de-DE" sz="1100" b="1" dirty="0">
                  <a:solidFill>
                    <a:schemeClr val="tx1"/>
                  </a:solidFill>
                  <a:latin typeface="Trebuchet MS" pitchFamily="34" charset="0"/>
                </a:rPr>
                <a:t>Lösungsdetails</a:t>
              </a:r>
              <a:endParaRPr lang="de-DE" sz="900" b="1" dirty="0">
                <a:solidFill>
                  <a:schemeClr val="tx1"/>
                </a:solidFill>
                <a:latin typeface="Trebuchet MS" pitchFamily="34" charset="0"/>
              </a:endParaRPr>
            </a:p>
            <a:p>
              <a:pPr marL="171450" indent="-171450">
                <a:spcBef>
                  <a:spcPts val="0"/>
                </a:spcBef>
                <a:buFont typeface="Arial"/>
                <a:buChar char="•"/>
              </a:pPr>
              <a:r>
                <a:rPr lang="de-DE" sz="900" dirty="0">
                  <a:solidFill>
                    <a:schemeClr val="tx2"/>
                  </a:solidFill>
                  <a:latin typeface="Trebuchet MS" pitchFamily="34" charset="0"/>
                </a:rPr>
                <a:t>Nativ eingebettete Hospitalit-Lösung: speziell auf die Bedürfnisse von Hotels zugeschnitten, aber auch für den Einsatz in Kliniken, Altenheimen, Studentenwohnheimen geeignet</a:t>
              </a:r>
            </a:p>
            <a:p>
              <a:pPr marL="171450" indent="-171450">
                <a:spcBef>
                  <a:spcPts val="0"/>
                </a:spcBef>
                <a:buFont typeface="Arial"/>
                <a:buChar char="•"/>
              </a:pPr>
              <a:r>
                <a:rPr lang="de-DE" sz="900" dirty="0">
                  <a:solidFill>
                    <a:schemeClr val="tx2"/>
                  </a:solidFill>
                  <a:latin typeface="Trebuchet MS" pitchFamily="34" charset="0"/>
                </a:rPr>
                <a:t>Empfangstelefon (Zusatzmodul für Raumüberwachung und Status)</a:t>
              </a:r>
            </a:p>
            <a:p>
              <a:pPr marL="171450" indent="-171450">
                <a:spcBef>
                  <a:spcPts val="0"/>
                </a:spcBef>
                <a:buFont typeface="Arial"/>
                <a:buChar char="•"/>
              </a:pPr>
              <a:r>
                <a:rPr lang="de-DE" sz="900" dirty="0">
                  <a:solidFill>
                    <a:schemeClr val="tx2"/>
                  </a:solidFill>
                  <a:latin typeface="Trebuchet MS" pitchFamily="34" charset="0"/>
                </a:rPr>
                <a:t>Begrüßungsnachrichten, Sprachmenü, Wartemusik, automatisierte Begrüßung</a:t>
              </a:r>
            </a:p>
            <a:p>
              <a:pPr marL="171450" indent="-171450">
                <a:spcBef>
                  <a:spcPts val="0"/>
                </a:spcBef>
                <a:buFont typeface="Arial"/>
                <a:buChar char="•"/>
              </a:pPr>
              <a:r>
                <a:rPr lang="de-DE" sz="900" dirty="0">
                  <a:solidFill>
                    <a:schemeClr val="tx2"/>
                  </a:solidFill>
                  <a:latin typeface="Trebuchet MS" pitchFamily="34" charset="0"/>
                </a:rPr>
                <a:t>Weckrufe</a:t>
              </a:r>
            </a:p>
            <a:p>
              <a:pPr marL="171450" indent="-171450">
                <a:spcBef>
                  <a:spcPts val="0"/>
                </a:spcBef>
                <a:buFont typeface="Arial"/>
                <a:buChar char="•"/>
              </a:pPr>
              <a:r>
                <a:rPr lang="de-DE" sz="900" dirty="0">
                  <a:solidFill>
                    <a:schemeClr val="tx2"/>
                  </a:solidFill>
                  <a:latin typeface="Trebuchet MS" pitchFamily="34" charset="0"/>
                </a:rPr>
                <a:t>Kostenkontrolle</a:t>
              </a:r>
              <a:endParaRPr lang="de-DE" sz="900" dirty="0">
                <a:solidFill>
                  <a:schemeClr val="tx2"/>
                </a:solidFill>
              </a:endParaRPr>
            </a:p>
            <a:p>
              <a:pPr marL="171450" indent="-171450">
                <a:spcBef>
                  <a:spcPts val="0"/>
                </a:spcBef>
                <a:buFont typeface="Arial"/>
                <a:buChar char="•"/>
              </a:pPr>
              <a:r>
                <a:rPr lang="de-DE" sz="900" dirty="0">
                  <a:solidFill>
                    <a:schemeClr val="tx2"/>
                  </a:solidFill>
                  <a:latin typeface="Trebuchet MS" pitchFamily="34" charset="0"/>
                </a:rPr>
                <a:t>Office Link Driver (OLD)-Integration in Hotelrezeption (PMS, CMS)</a:t>
              </a:r>
            </a:p>
            <a:p>
              <a:pPr marL="171450" indent="-171450">
                <a:spcBef>
                  <a:spcPts val="0"/>
                </a:spcBef>
                <a:buFont typeface="Arial"/>
                <a:buChar char="•"/>
              </a:pPr>
              <a:r>
                <a:rPr lang="de-DE" sz="900" dirty="0">
                  <a:solidFill>
                    <a:schemeClr val="tx2"/>
                  </a:solidFill>
                  <a:latin typeface="Trebuchet MS" pitchFamily="34" charset="0"/>
                </a:rPr>
                <a:t>DECT und </a:t>
              </a:r>
              <a:r>
                <a:rPr lang="de-DE" sz="900" dirty="0" err="1">
                  <a:solidFill>
                    <a:schemeClr val="tx2"/>
                  </a:solidFill>
                  <a:latin typeface="Trebuchet MS" pitchFamily="34" charset="0"/>
                </a:rPr>
                <a:t>VoWLAN</a:t>
              </a:r>
              <a:r>
                <a:rPr lang="de-DE" sz="900" dirty="0">
                  <a:solidFill>
                    <a:schemeClr val="tx2"/>
                  </a:solidFill>
                  <a:latin typeface="Trebuchet MS" pitchFamily="34" charset="0"/>
                </a:rPr>
                <a:t> Mobility</a:t>
              </a:r>
              <a:endParaRPr lang="de-DE" sz="900" dirty="0">
                <a:solidFill>
                  <a:schemeClr val="tx2"/>
                </a:solidFill>
              </a:endParaRPr>
            </a:p>
            <a:p>
              <a:pPr marL="171450" indent="-171450">
                <a:spcBef>
                  <a:spcPts val="0"/>
                </a:spcBef>
                <a:buFont typeface="Arial"/>
                <a:buChar char="•"/>
              </a:pPr>
              <a:r>
                <a:rPr lang="de-DE" sz="900" dirty="0">
                  <a:solidFill>
                    <a:schemeClr val="tx2"/>
                  </a:solidFill>
                  <a:latin typeface="Trebuchet MS" pitchFamily="34" charset="0"/>
                </a:rPr>
                <a:t>Zusammenarbeit der Angestellten über Rainbow</a:t>
              </a:r>
              <a:endParaRPr lang="de-DE" sz="900" dirty="0">
                <a:solidFill>
                  <a:schemeClr val="tx2"/>
                </a:solidFill>
              </a:endParaRPr>
            </a:p>
            <a:p>
              <a:pPr>
                <a:spcBef>
                  <a:spcPts val="0"/>
                </a:spcBef>
              </a:pPr>
              <a:endParaRPr lang="de-DE" sz="900" dirty="0">
                <a:solidFill>
                  <a:schemeClr val="tx1"/>
                </a:solidFill>
                <a:latin typeface="Trebuchet MS" pitchFamily="34" charset="0"/>
              </a:endParaRPr>
            </a:p>
          </p:txBody>
        </p:sp>
        <p:sp>
          <p:nvSpPr>
            <p:cNvPr id="6" name="Rectangle 5"/>
            <p:cNvSpPr/>
            <p:nvPr/>
          </p:nvSpPr>
          <p:spPr>
            <a:xfrm>
              <a:off x="4930236" y="2614775"/>
              <a:ext cx="4057685" cy="677108"/>
            </a:xfrm>
            <a:prstGeom prst="rect">
              <a:avLst/>
            </a:prstGeom>
          </p:spPr>
          <p:txBody>
            <a:bodyPr wrap="square" anchor="t">
              <a:spAutoFit/>
            </a:bodyPr>
            <a:lstStyle/>
            <a:p>
              <a:pPr eaLnBrk="0" hangingPunct="0">
                <a:spcBef>
                  <a:spcPts val="0"/>
                </a:spcBef>
                <a:buClr>
                  <a:srgbClr val="00549F"/>
                </a:buClr>
                <a:defRPr/>
              </a:pPr>
              <a:r>
                <a:rPr lang="de-DE" sz="1100" b="1" dirty="0">
                  <a:latin typeface="Trebuchet MS" pitchFamily="34" charset="0"/>
                </a:rPr>
                <a:t>Optionen</a:t>
              </a:r>
              <a:endParaRPr lang="de-DE" b="1" dirty="0">
                <a:ea typeface="Tahoma"/>
                <a:cs typeface="Tahoma"/>
              </a:endParaRPr>
            </a:p>
            <a:p>
              <a:pPr marL="171450" lvl="2" indent="-171450">
                <a:spcBef>
                  <a:spcPct val="0"/>
                </a:spcBef>
                <a:buClr>
                  <a:srgbClr val="00549F"/>
                </a:buClr>
                <a:buFont typeface="Arial"/>
                <a:buChar char="•"/>
              </a:pPr>
              <a:r>
                <a:rPr lang="de-DE" sz="900" dirty="0">
                  <a:solidFill>
                    <a:schemeClr val="tx2"/>
                  </a:solidFill>
                  <a:ea typeface="Tahoma"/>
                  <a:cs typeface="Tahoma"/>
                </a:rPr>
                <a:t>Bis zu </a:t>
              </a:r>
              <a:r>
                <a:rPr lang="de-DE" sz="900" b="1" u="sng" dirty="0">
                  <a:solidFill>
                    <a:schemeClr val="tx2"/>
                  </a:solidFill>
                  <a:ea typeface="Tahoma"/>
                  <a:cs typeface="Tahoma"/>
                </a:rPr>
                <a:t>300 Telefone für Zimmer und Angestellte</a:t>
              </a:r>
              <a:endParaRPr lang="de-DE" sz="900" dirty="0">
                <a:solidFill>
                  <a:schemeClr val="tx2"/>
                </a:solidFill>
                <a:ea typeface="Tahoma"/>
                <a:cs typeface="Tahoma"/>
              </a:endParaRPr>
            </a:p>
            <a:p>
              <a:pPr marL="171450" lvl="2" indent="-171450">
                <a:spcBef>
                  <a:spcPct val="0"/>
                </a:spcBef>
                <a:buClr>
                  <a:srgbClr val="00549F"/>
                </a:buClr>
                <a:buFont typeface="Arial"/>
                <a:buChar char="•"/>
              </a:pPr>
              <a:r>
                <a:rPr lang="de-DE" sz="900" dirty="0">
                  <a:solidFill>
                    <a:schemeClr val="tx2"/>
                  </a:solidFill>
                  <a:ea typeface="Tahoma"/>
                  <a:cs typeface="Tahoma"/>
                </a:rPr>
                <a:t>Integration mit Front Office-Systemen möglich</a:t>
              </a:r>
              <a:endParaRPr lang="de-DE" dirty="0">
                <a:solidFill>
                  <a:schemeClr val="tx2"/>
                </a:solidFill>
                <a:ea typeface="Tahoma"/>
                <a:cs typeface="Tahoma"/>
              </a:endParaRPr>
            </a:p>
            <a:p>
              <a:pPr marL="117475" lvl="2" indent="-117475">
                <a:spcBef>
                  <a:spcPct val="0"/>
                </a:spcBef>
                <a:buClr>
                  <a:srgbClr val="00549F"/>
                </a:buClr>
                <a:buFont typeface="Arial"/>
                <a:buChar char="•"/>
              </a:pPr>
              <a:endParaRPr lang="de-DE" sz="900" dirty="0">
                <a:ea typeface="Tahoma"/>
                <a:cs typeface="Tahoma"/>
              </a:endParaRPr>
            </a:p>
          </p:txBody>
        </p:sp>
      </p:grpSp>
      <p:sp>
        <p:nvSpPr>
          <p:cNvPr id="30" name="Title 29"/>
          <p:cNvSpPr>
            <a:spLocks noGrp="1"/>
          </p:cNvSpPr>
          <p:nvPr>
            <p:ph type="title" idx="4294967295"/>
          </p:nvPr>
        </p:nvSpPr>
        <p:spPr>
          <a:xfrm>
            <a:off x="1883270" y="247445"/>
            <a:ext cx="5426075" cy="471488"/>
          </a:xfrm>
        </p:spPr>
        <p:txBody>
          <a:bodyPr/>
          <a:lstStyle/>
          <a:p>
            <a:pPr>
              <a:buFont typeface="Arial" panose="020B0604020202020204" pitchFamily="34" charset="0"/>
              <a:buNone/>
            </a:pPr>
            <a:r>
              <a:rPr lang="de-DE" sz="2000" dirty="0">
                <a:latin typeface="+mj-lt"/>
              </a:rPr>
              <a:t>HOTEL- UND HOTELGEWERBE</a:t>
            </a:r>
          </a:p>
        </p:txBody>
      </p:sp>
      <p:sp>
        <p:nvSpPr>
          <p:cNvPr id="39" name="Rectangle 38"/>
          <p:cNvSpPr/>
          <p:nvPr/>
        </p:nvSpPr>
        <p:spPr>
          <a:xfrm>
            <a:off x="1863077"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latin typeface="Trebuchet MS"/>
              </a:rPr>
              <a:t>Integrierte Hotellösung</a:t>
            </a:r>
            <a:endParaRPr lang="de-DE" sz="1200" dirty="0"/>
          </a:p>
        </p:txBody>
      </p:sp>
      <p:sp>
        <p:nvSpPr>
          <p:cNvPr id="40" name="Rectangle 39"/>
          <p:cNvSpPr/>
          <p:nvPr/>
        </p:nvSpPr>
        <p:spPr>
          <a:xfrm>
            <a:off x="6787501"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latin typeface="Trebuchet MS"/>
              </a:rPr>
              <a:t>Bis zu 300 Telefone für Zimmer und Angestellte</a:t>
            </a:r>
            <a:endParaRPr lang="de-DE" sz="1200" dirty="0"/>
          </a:p>
        </p:txBody>
      </p:sp>
      <p:sp>
        <p:nvSpPr>
          <p:cNvPr id="41" name="Rectangle 40"/>
          <p:cNvSpPr/>
          <p:nvPr/>
        </p:nvSpPr>
        <p:spPr>
          <a:xfrm>
            <a:off x="4325093"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latin typeface="Trebuchet MS"/>
              </a:rPr>
              <a:t>Integration mit Front Office-Systemen</a:t>
            </a:r>
            <a:endParaRPr lang="de-DE" sz="1200" b="1" dirty="0"/>
          </a:p>
        </p:txBody>
      </p:sp>
      <p:sp>
        <p:nvSpPr>
          <p:cNvPr id="29" name="Flowchart: Summing Junction 6"/>
          <p:cNvSpPr/>
          <p:nvPr/>
        </p:nvSpPr>
        <p:spPr>
          <a:xfrm>
            <a:off x="1838237" y="812129"/>
            <a:ext cx="3034378" cy="2855784"/>
          </a:xfrm>
          <a:prstGeom prst="flowChartSummingJunction">
            <a:avLst/>
          </a:prstGeom>
          <a:solidFill>
            <a:srgbClr val="EFEAF6"/>
          </a:solidFill>
          <a:ln w="28575">
            <a:solidFill>
              <a:srgbClr val="EFEAF6"/>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a:solidFill>
                <a:srgbClr val="6B489D"/>
              </a:solidFill>
              <a:latin typeface="Trebuchet MS"/>
              <a:cs typeface="Trebuchet MS"/>
            </a:endParaRPr>
          </a:p>
        </p:txBody>
      </p:sp>
      <p:cxnSp>
        <p:nvCxnSpPr>
          <p:cNvPr id="31" name="Straight Arrow Connector 7"/>
          <p:cNvCxnSpPr/>
          <p:nvPr/>
        </p:nvCxnSpPr>
        <p:spPr bwMode="auto">
          <a:xfrm>
            <a:off x="2153473" y="1393524"/>
            <a:ext cx="1173341" cy="817001"/>
          </a:xfrm>
          <a:prstGeom prst="straightConnector1">
            <a:avLst/>
          </a:prstGeom>
          <a:noFill/>
          <a:ln w="38100" cap="flat" cmpd="sng" algn="ctr">
            <a:solidFill>
              <a:schemeClr val="bg1"/>
            </a:solidFill>
            <a:prstDash val="solid"/>
            <a:round/>
            <a:headEnd type="none" w="med" len="med"/>
            <a:tailEnd type="none"/>
          </a:ln>
          <a:effectLst/>
        </p:spPr>
      </p:cxnSp>
      <p:cxnSp>
        <p:nvCxnSpPr>
          <p:cNvPr id="32" name="Straight Arrow Connector 35"/>
          <p:cNvCxnSpPr>
            <a:cxnSpLocks/>
          </p:cNvCxnSpPr>
          <p:nvPr/>
        </p:nvCxnSpPr>
        <p:spPr bwMode="auto">
          <a:xfrm flipV="1">
            <a:off x="3326816" y="1393524"/>
            <a:ext cx="1263401" cy="885824"/>
          </a:xfrm>
          <a:prstGeom prst="straightConnector1">
            <a:avLst/>
          </a:prstGeom>
          <a:noFill/>
          <a:ln w="38100" cap="flat" cmpd="sng" algn="ctr">
            <a:solidFill>
              <a:schemeClr val="bg1"/>
            </a:solidFill>
            <a:prstDash val="solid"/>
            <a:round/>
            <a:headEnd type="none" w="med" len="med"/>
            <a:tailEnd type="none"/>
          </a:ln>
          <a:effectLst/>
        </p:spPr>
      </p:cxnSp>
      <p:cxnSp>
        <p:nvCxnSpPr>
          <p:cNvPr id="33" name="Straight Arrow Connector 47"/>
          <p:cNvCxnSpPr>
            <a:cxnSpLocks/>
          </p:cNvCxnSpPr>
          <p:nvPr/>
        </p:nvCxnSpPr>
        <p:spPr bwMode="auto">
          <a:xfrm>
            <a:off x="3380428" y="2232878"/>
            <a:ext cx="14288" cy="1435890"/>
          </a:xfrm>
          <a:prstGeom prst="straightConnector1">
            <a:avLst/>
          </a:prstGeom>
          <a:noFill/>
          <a:ln w="38100" cap="flat" cmpd="sng" algn="ctr">
            <a:solidFill>
              <a:schemeClr val="bg1"/>
            </a:solidFill>
            <a:prstDash val="solid"/>
            <a:round/>
            <a:headEnd type="none" w="med" len="med"/>
            <a:tailEnd type="none"/>
          </a:ln>
          <a:effectLst/>
        </p:spPr>
      </p:cxnSp>
      <p:pic>
        <p:nvPicPr>
          <p:cNvPr id="60" name="Picture 3" descr="A picture containing object, toilet&#10;&#10;Description generated with very high confidenc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08917" y="2884294"/>
            <a:ext cx="850107" cy="611690"/>
          </a:xfrm>
          <a:prstGeom prst="rect">
            <a:avLst/>
          </a:prstGeom>
        </p:spPr>
      </p:pic>
      <p:grpSp>
        <p:nvGrpSpPr>
          <p:cNvPr id="42" name="Groupe 41"/>
          <p:cNvGrpSpPr/>
          <p:nvPr/>
        </p:nvGrpSpPr>
        <p:grpSpPr>
          <a:xfrm>
            <a:off x="2512598" y="1055231"/>
            <a:ext cx="1779152" cy="1061154"/>
            <a:chOff x="2168262" y="1229798"/>
            <a:chExt cx="1779152" cy="1061154"/>
          </a:xfrm>
        </p:grpSpPr>
        <p:pic>
          <p:nvPicPr>
            <p:cNvPr id="52" name="Picture 10" descr="A close up of electronics&#10;&#10;Description generated with very high confidence"/>
            <p:cNvPicPr>
              <a:picLocks noChangeAspect="1"/>
            </p:cNvPicPr>
            <p:nvPr/>
          </p:nvPicPr>
          <p:blipFill>
            <a:blip r:embed="rId3" cstate="print">
              <a:extLst>
                <a:ext uri="{BEBA8EAE-BF5A-486C-A8C5-ECC9F3942E4B}">
                  <a14:imgProps xmlns:a14="http://schemas.microsoft.com/office/drawing/2010/main">
                    <a14:imgLayer r:embed="rId4">
                      <a14:imgEffect>
                        <a14:backgroundRemoval t="8600" b="90000" l="10000" r="90000">
                          <a14:foregroundMark x1="62933" y1="8600" x2="62933" y2="8600"/>
                        </a14:backgroundRemoval>
                      </a14:imgEffect>
                    </a14:imgLayer>
                  </a14:imgProps>
                </a:ext>
                <a:ext uri="{28A0092B-C50C-407E-A947-70E740481C1C}">
                  <a14:useLocalDpi xmlns:a14="http://schemas.microsoft.com/office/drawing/2010/main"/>
                </a:ext>
              </a:extLst>
            </a:blip>
            <a:stretch>
              <a:fillRect/>
            </a:stretch>
          </p:blipFill>
          <p:spPr>
            <a:xfrm>
              <a:off x="2168262" y="1289585"/>
              <a:ext cx="657225" cy="614695"/>
            </a:xfrm>
            <a:prstGeom prst="rect">
              <a:avLst/>
            </a:prstGeom>
          </p:spPr>
        </p:pic>
        <p:pic>
          <p:nvPicPr>
            <p:cNvPr id="53" name="Picture 12" descr="A close up of electronics&#10;&#10;Description generated with very high confidence"/>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788755" y="1229798"/>
              <a:ext cx="637423" cy="686082"/>
            </a:xfrm>
            <a:prstGeom prst="rect">
              <a:avLst/>
            </a:prstGeom>
          </p:spPr>
        </p:pic>
        <p:pic>
          <p:nvPicPr>
            <p:cNvPr id="54" name="Picture 28"/>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7333" y1="47600" x2="47333" y2="47600"/>
                          <a14:foregroundMark x1="61600" y1="21933" x2="61600" y2="21933"/>
                          <a14:foregroundMark x1="55867" y1="33333" x2="55867" y2="33333"/>
                          <a14:foregroundMark x1="53000" y1="46200" x2="53000" y2="46200"/>
                          <a14:foregroundMark x1="53000" y1="36200" x2="53000" y2="36200"/>
                          <a14:foregroundMark x1="53000" y1="36200" x2="53000" y2="36200"/>
                          <a14:foregroundMark x1="53000" y1="36200" x2="53000" y2="36200"/>
                          <a14:foregroundMark x1="51600" y1="37600" x2="51600" y2="37600"/>
                          <a14:foregroundMark x1="51600" y1="37600" x2="51600" y2="37600"/>
                          <a14:foregroundMark x1="51600" y1="37600" x2="51600" y2="37600"/>
                          <a14:foregroundMark x1="51600" y1="37600" x2="51600" y2="37600"/>
                          <a14:foregroundMark x1="48733" y1="83267" x2="48733" y2="83267"/>
                          <a14:foregroundMark x1="48733" y1="79000" x2="48733" y2="79000"/>
                          <a14:foregroundMark x1="38733" y1="71867" x2="38733" y2="71867"/>
                          <a14:foregroundMark x1="30200" y1="71867" x2="30200" y2="71867"/>
                          <a14:foregroundMark x1="34467" y1="77600" x2="34467" y2="77600"/>
                          <a14:foregroundMark x1="38733" y1="73267" x2="38733" y2="73267"/>
                          <a14:foregroundMark x1="43067" y1="60467" x2="43067" y2="60467"/>
                          <a14:foregroundMark x1="47333" y1="66133" x2="47333" y2="66133"/>
                          <a14:foregroundMark x1="44467" y1="64733" x2="44467" y2="64733"/>
                          <a14:foregroundMark x1="44467" y1="64733" x2="44467" y2="64733"/>
                          <a14:foregroundMark x1="44467" y1="64733" x2="44467" y2="64733"/>
                          <a14:foregroundMark x1="44467" y1="64733" x2="44467" y2="64733"/>
                          <a14:foregroundMark x1="43067" y1="63333" x2="43067" y2="63333"/>
                          <a14:foregroundMark x1="43067" y1="63333" x2="43067" y2="63333"/>
                          <a14:foregroundMark x1="54467" y1="46200" x2="54467" y2="46200"/>
                          <a14:foregroundMark x1="53000" y1="36200" x2="53000" y2="36200"/>
                          <a14:foregroundMark x1="57333" y1="44733" x2="57333" y2="44733"/>
                          <a14:foregroundMark x1="51600" y1="41867" x2="51600" y2="41867"/>
                          <a14:foregroundMark x1="51600" y1="41867" x2="51600" y2="41867"/>
                          <a14:foregroundMark x1="51600" y1="41867" x2="51600" y2="41867"/>
                          <a14:foregroundMark x1="51600" y1="37600" x2="51600" y2="37600"/>
                          <a14:foregroundMark x1="51600" y1="37600" x2="51600" y2="37600"/>
                          <a14:foregroundMark x1="51600" y1="37600" x2="51600" y2="37600"/>
                          <a14:foregroundMark x1="43067" y1="60467" x2="43067" y2="60467"/>
                          <a14:foregroundMark x1="47200" y1="47800" x2="47200" y2="47800"/>
                          <a14:foregroundMark x1="44800" y1="67000" x2="44800" y2="67000"/>
                          <a14:foregroundMark x1="47200" y1="58600" x2="47200" y2="58600"/>
                          <a14:foregroundMark x1="48400" y1="61000" x2="48400" y2="61000"/>
                          <a14:foregroundMark x1="48400" y1="61000" x2="48400" y2="61000"/>
                          <a14:foregroundMark x1="47200" y1="61000" x2="47200" y2="61000"/>
                          <a14:foregroundMark x1="39933" y1="61000" x2="39933" y2="61000"/>
                          <a14:foregroundMark x1="38733" y1="58600" x2="38733" y2="58600"/>
                          <a14:foregroundMark x1="39933" y1="53800" x2="39933" y2="53800"/>
                          <a14:foregroundMark x1="37533" y1="57400" x2="37533" y2="57400"/>
                          <a14:foregroundMark x1="49600" y1="56200" x2="49600" y2="56200"/>
                          <a14:foregroundMark x1="49600" y1="53800" x2="49600" y2="53800"/>
                          <a14:foregroundMark x1="43600" y1="56200" x2="43600" y2="56200"/>
                        </a14:backgroundRemoval>
                      </a14:imgEffect>
                    </a14:imgLayer>
                  </a14:imgProps>
                </a:ext>
                <a:ext uri="{28A0092B-C50C-407E-A947-70E740481C1C}">
                  <a14:useLocalDpi xmlns:a14="http://schemas.microsoft.com/office/drawing/2010/main"/>
                </a:ext>
              </a:extLst>
            </a:blip>
            <a:stretch>
              <a:fillRect/>
            </a:stretch>
          </p:blipFill>
          <p:spPr>
            <a:xfrm>
              <a:off x="3341029" y="1295962"/>
              <a:ext cx="606385" cy="606384"/>
            </a:xfrm>
            <a:prstGeom prst="rect">
              <a:avLst/>
            </a:prstGeom>
          </p:spPr>
        </p:pic>
        <p:pic>
          <p:nvPicPr>
            <p:cNvPr id="55" name="Picture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54479" y="1769793"/>
              <a:ext cx="462726" cy="521159"/>
            </a:xfrm>
            <a:prstGeom prst="rect">
              <a:avLst/>
            </a:prstGeom>
          </p:spPr>
        </p:pic>
      </p:grpSp>
      <p:pic>
        <p:nvPicPr>
          <p:cNvPr id="45" name="Picture 10"/>
          <p:cNvPicPr>
            <a:picLocks noChangeAspect="1"/>
          </p:cNvPicPr>
          <p:nvPr/>
        </p:nvPicPr>
        <p:blipFill>
          <a:blip r:embed="rId10"/>
          <a:stretch>
            <a:fillRect/>
          </a:stretch>
        </p:blipFill>
        <p:spPr>
          <a:xfrm>
            <a:off x="3432818" y="2430521"/>
            <a:ext cx="859631" cy="854869"/>
          </a:xfrm>
          <a:prstGeom prst="rect">
            <a:avLst/>
          </a:prstGeom>
        </p:spPr>
      </p:pic>
      <p:grpSp>
        <p:nvGrpSpPr>
          <p:cNvPr id="16" name="Groupe 15"/>
          <p:cNvGrpSpPr/>
          <p:nvPr/>
        </p:nvGrpSpPr>
        <p:grpSpPr>
          <a:xfrm>
            <a:off x="2132421" y="896229"/>
            <a:ext cx="2816032" cy="2121153"/>
            <a:chOff x="1847198" y="1043370"/>
            <a:chExt cx="2816032" cy="2121153"/>
          </a:xfrm>
        </p:grpSpPr>
        <p:sp>
          <p:nvSpPr>
            <p:cNvPr id="9" name="TextBox 8">
              <a:extLst>
                <a:ext uri="{FF2B5EF4-FFF2-40B4-BE49-F238E27FC236}">
                  <a16:creationId xmlns:a16="http://schemas.microsoft.com/office/drawing/2014/main" id="{899A9FAB-EA34-494E-808D-BEDAD3F31A59}"/>
                </a:ext>
              </a:extLst>
            </p:cNvPr>
            <p:cNvSpPr txBox="1"/>
            <p:nvPr/>
          </p:nvSpPr>
          <p:spPr>
            <a:xfrm>
              <a:off x="1847198" y="2733636"/>
              <a:ext cx="126205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100" dirty="0">
                  <a:solidFill>
                    <a:srgbClr val="93358D"/>
                  </a:solidFill>
                  <a:latin typeface="+mj-lt"/>
                  <a:cs typeface="Segoe UI" panose="020B0502040204020203" pitchFamily="34" charset="0"/>
                </a:rPr>
                <a:t>Zusammenarbeit der Angestellten</a:t>
              </a:r>
            </a:p>
          </p:txBody>
        </p:sp>
        <p:sp>
          <p:nvSpPr>
            <p:cNvPr id="49" name="TextBox 48">
              <a:extLst>
                <a:ext uri="{FF2B5EF4-FFF2-40B4-BE49-F238E27FC236}">
                  <a16:creationId xmlns:a16="http://schemas.microsoft.com/office/drawing/2014/main" id="{F87D66AC-866E-46CC-AFC7-7CB3E1EF88D1}"/>
                </a:ext>
              </a:extLst>
            </p:cNvPr>
            <p:cNvSpPr txBox="1"/>
            <p:nvPr/>
          </p:nvSpPr>
          <p:spPr>
            <a:xfrm>
              <a:off x="3401171" y="2352032"/>
              <a:ext cx="12620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100" dirty="0">
                  <a:solidFill>
                    <a:srgbClr val="93358D"/>
                  </a:solidFill>
                  <a:latin typeface="+mj-lt"/>
                  <a:cs typeface="Segoe UI" panose="020B0502040204020203" pitchFamily="34" charset="0"/>
                </a:rPr>
                <a:t>Empfang</a:t>
              </a:r>
            </a:p>
          </p:txBody>
        </p:sp>
        <p:sp>
          <p:nvSpPr>
            <p:cNvPr id="50" name="TextBox 49">
              <a:extLst>
                <a:ext uri="{FF2B5EF4-FFF2-40B4-BE49-F238E27FC236}">
                  <a16:creationId xmlns:a16="http://schemas.microsoft.com/office/drawing/2014/main" id="{90545469-35D7-4979-B386-288D27E0E432}"/>
                </a:ext>
              </a:extLst>
            </p:cNvPr>
            <p:cNvSpPr txBox="1"/>
            <p:nvPr/>
          </p:nvSpPr>
          <p:spPr>
            <a:xfrm>
              <a:off x="2412859" y="1043370"/>
              <a:ext cx="12620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100" dirty="0">
                  <a:solidFill>
                    <a:srgbClr val="93358D"/>
                  </a:solidFill>
                  <a:latin typeface="+mj-lt"/>
                  <a:cs typeface="Segoe UI" panose="020B0502040204020203" pitchFamily="34" charset="0"/>
                </a:rPr>
                <a:t>Gästeservice</a:t>
              </a:r>
            </a:p>
          </p:txBody>
        </p:sp>
      </p:grpSp>
      <p:pic>
        <p:nvPicPr>
          <p:cNvPr id="36" name="Picture 35">
            <a:extLst>
              <a:ext uri="{FF2B5EF4-FFF2-40B4-BE49-F238E27FC236}">
                <a16:creationId xmlns:a16="http://schemas.microsoft.com/office/drawing/2014/main" id="{07F55099-109B-4E64-BC4E-EB7E2EE6757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895391" y="3086486"/>
            <a:ext cx="398228" cy="481399"/>
          </a:xfrm>
          <a:prstGeom prst="rect">
            <a:avLst/>
          </a:prstGeom>
        </p:spPr>
      </p:pic>
      <p:pic>
        <p:nvPicPr>
          <p:cNvPr id="37" name="Picture 36">
            <a:extLst>
              <a:ext uri="{FF2B5EF4-FFF2-40B4-BE49-F238E27FC236}">
                <a16:creationId xmlns:a16="http://schemas.microsoft.com/office/drawing/2014/main" id="{18492410-6A25-425A-84F7-FB536A08A08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259388" y="3093805"/>
            <a:ext cx="230935" cy="440740"/>
          </a:xfrm>
          <a:prstGeom prst="rect">
            <a:avLst/>
          </a:prstGeom>
        </p:spPr>
      </p:pic>
      <p:pic>
        <p:nvPicPr>
          <p:cNvPr id="38" name="Picture 37">
            <a:extLst>
              <a:ext uri="{FF2B5EF4-FFF2-40B4-BE49-F238E27FC236}">
                <a16:creationId xmlns:a16="http://schemas.microsoft.com/office/drawing/2014/main" id="{A7989B49-1814-43C8-AC57-8D9A6AA21153}"/>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2523392" y="3171182"/>
            <a:ext cx="309273" cy="339704"/>
          </a:xfrm>
          <a:prstGeom prst="rect">
            <a:avLst/>
          </a:prstGeom>
        </p:spPr>
      </p:pic>
      <p:pic>
        <p:nvPicPr>
          <p:cNvPr id="44" name="Picture 43" descr="A picture containing electronics, black, cellphone&#10;&#10;Description automatically generated">
            <a:extLst>
              <a:ext uri="{FF2B5EF4-FFF2-40B4-BE49-F238E27FC236}">
                <a16:creationId xmlns:a16="http://schemas.microsoft.com/office/drawing/2014/main" id="{8D0ED1D7-E415-4556-90EF-FF2262419F36}"/>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883270" y="2375260"/>
            <a:ext cx="375737" cy="477138"/>
          </a:xfrm>
          <a:prstGeom prst="rect">
            <a:avLst/>
          </a:prstGeom>
        </p:spPr>
      </p:pic>
      <p:pic>
        <p:nvPicPr>
          <p:cNvPr id="47" name="Picture 23">
            <a:extLst>
              <a:ext uri="{FF2B5EF4-FFF2-40B4-BE49-F238E27FC236}">
                <a16:creationId xmlns:a16="http://schemas.microsoft.com/office/drawing/2014/main" id="{9E13934F-4168-4FA9-AF7C-6FF5675EC67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09201" y="1952412"/>
            <a:ext cx="260580" cy="521159"/>
          </a:xfrm>
          <a:prstGeom prst="rect">
            <a:avLst/>
          </a:prstGeom>
        </p:spPr>
      </p:pic>
      <p:pic>
        <p:nvPicPr>
          <p:cNvPr id="48" name="Picture 47">
            <a:extLst>
              <a:ext uri="{FF2B5EF4-FFF2-40B4-BE49-F238E27FC236}">
                <a16:creationId xmlns:a16="http://schemas.microsoft.com/office/drawing/2014/main" id="{A59C8CB0-0944-4A9C-8557-021A54E6394A}"/>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1988608" y="1746538"/>
            <a:ext cx="249879" cy="444778"/>
          </a:xfrm>
          <a:prstGeom prst="rect">
            <a:avLst/>
          </a:prstGeom>
        </p:spPr>
      </p:pic>
      <p:pic>
        <p:nvPicPr>
          <p:cNvPr id="35" name="Image 34" descr="Une image contenant texte&#10;&#10;Description générée automatiquement">
            <a:extLst>
              <a:ext uri="{FF2B5EF4-FFF2-40B4-BE49-F238E27FC236}">
                <a16:creationId xmlns:a16="http://schemas.microsoft.com/office/drawing/2014/main" id="{AF32DB03-F992-481D-9D9E-3FAE6E7F551E}"/>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2584279" y="2107178"/>
            <a:ext cx="1323109" cy="305172"/>
          </a:xfrm>
          <a:prstGeom prst="rect">
            <a:avLst/>
          </a:prstGeom>
        </p:spPr>
      </p:pic>
    </p:spTree>
    <p:extLst>
      <p:ext uri="{BB962C8B-B14F-4D97-AF65-F5344CB8AC3E}">
        <p14:creationId xmlns:p14="http://schemas.microsoft.com/office/powerpoint/2010/main" val="296274346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71325" y="3480152"/>
            <a:ext cx="7157126" cy="732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p>
          <a:p>
            <a:pPr algn="just"/>
            <a:r>
              <a:rPr lang="de-DE" sz="900" dirty="0">
                <a:solidFill>
                  <a:schemeClr val="tx2"/>
                </a:solidFill>
                <a:latin typeface="Trebuchet MS" pitchFamily="34" charset="0"/>
              </a:rPr>
              <a:t>Rainbow Chat, Gruppenchat, Audioanruf, Videoanruf. Rainbow </a:t>
            </a:r>
            <a:r>
              <a:rPr lang="de-DE" sz="900" dirty="0" err="1">
                <a:solidFill>
                  <a:schemeClr val="tx2"/>
                </a:solidFill>
                <a:latin typeface="Trebuchet MS" pitchFamily="34" charset="0"/>
              </a:rPr>
              <a:t>WebRTC</a:t>
            </a:r>
            <a:r>
              <a:rPr lang="de-DE" sz="900" dirty="0">
                <a:solidFill>
                  <a:schemeClr val="tx2"/>
                </a:solidFill>
                <a:latin typeface="Trebuchet MS" pitchFamily="34" charset="0"/>
              </a:rPr>
              <a:t>. DECT-Telefon für Erreichbarkeit im Gebäude. IP Desktop Softphone. Mobility über DECT/IP-DECT, VOWLAN.</a:t>
            </a:r>
          </a:p>
        </p:txBody>
      </p:sp>
      <p:sp>
        <p:nvSpPr>
          <p:cNvPr id="6" name="Rectangle 5"/>
          <p:cNvSpPr/>
          <p:nvPr/>
        </p:nvSpPr>
        <p:spPr>
          <a:xfrm>
            <a:off x="5459827" y="1323124"/>
            <a:ext cx="3327581" cy="1646605"/>
          </a:xfrm>
          <a:prstGeom prst="rect">
            <a:avLst/>
          </a:prstGeom>
        </p:spPr>
        <p:txBody>
          <a:bodyPr wrap="square" anchor="t">
            <a:spAutoFit/>
          </a:bodyPr>
          <a:lstStyle/>
          <a:p>
            <a:pPr>
              <a:spcBef>
                <a:spcPts val="0"/>
              </a:spcBef>
              <a:buClr>
                <a:srgbClr val="00549F"/>
              </a:buClr>
            </a:pPr>
            <a:r>
              <a:rPr lang="de-DE" sz="1100" b="1" dirty="0">
                <a:latin typeface="Trebuchet MS" pitchFamily="34" charset="0"/>
              </a:rPr>
              <a:t>Vorteile</a:t>
            </a:r>
            <a:endParaRPr lang="de-DE" b="1" dirty="0">
              <a:ea typeface="Tahoma"/>
              <a:cs typeface="Tahoma"/>
            </a:endParaRPr>
          </a:p>
          <a:p>
            <a:pPr marL="173990" indent="-171450" eaLnBrk="0" hangingPunct="0">
              <a:buClr>
                <a:srgbClr val="00549F"/>
              </a:buClr>
              <a:buFont typeface="Arial"/>
              <a:buChar char="•"/>
              <a:defRPr/>
            </a:pPr>
            <a:r>
              <a:rPr lang="de-DE" sz="900" dirty="0">
                <a:solidFill>
                  <a:schemeClr val="tx2"/>
                </a:solidFill>
                <a:latin typeface="Trebuchet MS" pitchFamily="34" charset="0"/>
              </a:rPr>
              <a:t>Kommunikation und Zusammenarbeit der Mitarbeiter mit Rainbow: von jedem Gerät, von Smartphones, von innerhalb oder außerhalb des Gebäudes</a:t>
            </a:r>
          </a:p>
          <a:p>
            <a:pPr marL="173990" indent="-171450" eaLnBrk="0" hangingPunct="0">
              <a:buClr>
                <a:srgbClr val="00549F"/>
              </a:buClr>
              <a:buFont typeface="Arial"/>
              <a:buChar char="•"/>
              <a:defRPr/>
            </a:pPr>
            <a:r>
              <a:rPr lang="de-DE" sz="900" dirty="0">
                <a:solidFill>
                  <a:schemeClr val="tx2"/>
                </a:solidFill>
                <a:latin typeface="Trebuchet MS"/>
              </a:rPr>
              <a:t>IP-Desktop-</a:t>
            </a:r>
            <a:r>
              <a:rPr lang="de-DE" sz="900" dirty="0" err="1">
                <a:solidFill>
                  <a:schemeClr val="tx2"/>
                </a:solidFill>
                <a:latin typeface="Trebuchet MS"/>
              </a:rPr>
              <a:t>Softphone</a:t>
            </a:r>
            <a:r>
              <a:rPr lang="de-DE" sz="900" dirty="0">
                <a:solidFill>
                  <a:schemeClr val="tx2"/>
                </a:solidFill>
                <a:latin typeface="Trebuchet MS"/>
              </a:rPr>
              <a:t> für eine verbesserte Reaktionsfähigkeit der Mitarbeiter: standortinterne Mobilität reduziert die Anzahl der verloren gegangenen Anrufe und erhöht die Möglichkeit, auf Kundenanforderungen zu reagieren</a:t>
            </a:r>
          </a:p>
          <a:p>
            <a:pPr marL="173990" indent="-171450" eaLnBrk="0" hangingPunct="0">
              <a:buClr>
                <a:srgbClr val="00549F"/>
              </a:buClr>
              <a:buFont typeface="Arial"/>
              <a:buChar char="•"/>
              <a:defRPr/>
            </a:pPr>
            <a:r>
              <a:rPr lang="de-DE" sz="900" dirty="0">
                <a:solidFill>
                  <a:schemeClr val="tx2"/>
                </a:solidFill>
                <a:latin typeface="Trebuchet MS"/>
              </a:rPr>
              <a:t>DECT-Telefon: jederzeit im Gebäude erreichbar sein</a:t>
            </a:r>
            <a:endParaRPr lang="de-DE" sz="900" dirty="0">
              <a:solidFill>
                <a:schemeClr val="tx2"/>
              </a:solidFill>
              <a:latin typeface="Trebuchet MS" pitchFamily="34" charset="0"/>
            </a:endParaRPr>
          </a:p>
          <a:p>
            <a:pPr marL="180975" indent="-180975">
              <a:buClr>
                <a:schemeClr val="bg2"/>
              </a:buClr>
              <a:buFontTx/>
              <a:buChar char="•"/>
            </a:pPr>
            <a:endParaRPr lang="de-DE" sz="900" dirty="0">
              <a:latin typeface="Trebuchet MS" pitchFamily="34" charset="0"/>
            </a:endParaRPr>
          </a:p>
        </p:txBody>
      </p:sp>
      <p:sp>
        <p:nvSpPr>
          <p:cNvPr id="12" name="Rectangle 11"/>
          <p:cNvSpPr/>
          <p:nvPr/>
        </p:nvSpPr>
        <p:spPr>
          <a:xfrm>
            <a:off x="5305142" y="418423"/>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771325" y="249338"/>
            <a:ext cx="5222875" cy="404813"/>
          </a:xfrm>
        </p:spPr>
        <p:txBody>
          <a:bodyPr/>
          <a:lstStyle/>
          <a:p>
            <a:pPr>
              <a:buFont typeface="Arial" panose="020B0604020202020204" pitchFamily="34" charset="0"/>
              <a:buNone/>
            </a:pPr>
            <a:r>
              <a:rPr lang="de-DE" sz="2000" dirty="0">
                <a:latin typeface="+mj-lt"/>
              </a:rPr>
              <a:t>ZUSAMMENARBEIT DER ANGESTELLTEN</a:t>
            </a:r>
          </a:p>
        </p:txBody>
      </p:sp>
      <p:sp>
        <p:nvSpPr>
          <p:cNvPr id="39" name="Rectangle 38"/>
          <p:cNvSpPr/>
          <p:nvPr/>
        </p:nvSpPr>
        <p:spPr>
          <a:xfrm>
            <a:off x="1882127"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Mobility-Lösung</a:t>
            </a:r>
          </a:p>
        </p:txBody>
      </p:sp>
      <p:sp>
        <p:nvSpPr>
          <p:cNvPr id="40" name="Rectangle 39"/>
          <p:cNvSpPr/>
          <p:nvPr/>
        </p:nvSpPr>
        <p:spPr>
          <a:xfrm>
            <a:off x="6768451"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Große Bandbreite an Geräten</a:t>
            </a:r>
          </a:p>
        </p:txBody>
      </p:sp>
      <p:sp>
        <p:nvSpPr>
          <p:cNvPr id="41" name="Rectangle 40"/>
          <p:cNvSpPr/>
          <p:nvPr/>
        </p:nvSpPr>
        <p:spPr>
          <a:xfrm>
            <a:off x="4325289" y="4273866"/>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Kollaboration App</a:t>
            </a:r>
          </a:p>
        </p:txBody>
      </p:sp>
      <p:pic>
        <p:nvPicPr>
          <p:cNvPr id="16"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64405" y="1019264"/>
            <a:ext cx="1422490" cy="1283195"/>
          </a:xfrm>
          <a:prstGeom prst="ellipse">
            <a:avLst/>
          </a:prstGeom>
        </p:spPr>
      </p:pic>
      <p:pic>
        <p:nvPicPr>
          <p:cNvPr id="17"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2488" y="1987119"/>
            <a:ext cx="1486099" cy="1357003"/>
          </a:xfrm>
          <a:prstGeom prst="ellipse">
            <a:avLst/>
          </a:prstGeom>
        </p:spPr>
      </p:pic>
      <p:pic>
        <p:nvPicPr>
          <p:cNvPr id="19" name="Picture 3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90757" y="706956"/>
            <a:ext cx="1456289" cy="1260000"/>
          </a:xfrm>
          <a:prstGeom prst="ellipse">
            <a:avLst/>
          </a:prstGeom>
        </p:spPr>
      </p:pic>
      <p:pic>
        <p:nvPicPr>
          <p:cNvPr id="22" name="Picture 21" descr="A picture containing electronics, black, cellphone&#10;&#10;Description automatically generated">
            <a:extLst>
              <a:ext uri="{FF2B5EF4-FFF2-40B4-BE49-F238E27FC236}">
                <a16:creationId xmlns:a16="http://schemas.microsoft.com/office/drawing/2014/main" id="{91007CD2-DB85-4505-9CEA-995B7FB5966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27629" y="1510794"/>
            <a:ext cx="695671" cy="883414"/>
          </a:xfrm>
          <a:prstGeom prst="rect">
            <a:avLst/>
          </a:prstGeom>
        </p:spPr>
      </p:pic>
      <p:pic>
        <p:nvPicPr>
          <p:cNvPr id="23" name="Picture 23">
            <a:extLst>
              <a:ext uri="{FF2B5EF4-FFF2-40B4-BE49-F238E27FC236}">
                <a16:creationId xmlns:a16="http://schemas.microsoft.com/office/drawing/2014/main" id="{11D793EC-D4D7-4165-BE8F-519E5EED8D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3702" y="2710127"/>
            <a:ext cx="372379" cy="744757"/>
          </a:xfrm>
          <a:prstGeom prst="rect">
            <a:avLst/>
          </a:prstGeom>
        </p:spPr>
      </p:pic>
      <p:pic>
        <p:nvPicPr>
          <p:cNvPr id="24" name="Picture 23">
            <a:extLst>
              <a:ext uri="{FF2B5EF4-FFF2-40B4-BE49-F238E27FC236}">
                <a16:creationId xmlns:a16="http://schemas.microsoft.com/office/drawing/2014/main" id="{C090A628-E2E8-413F-B860-4B13E122161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937948" y="1880911"/>
            <a:ext cx="469467" cy="835639"/>
          </a:xfrm>
          <a:prstGeom prst="rect">
            <a:avLst/>
          </a:prstGeom>
        </p:spPr>
      </p:pic>
    </p:spTree>
    <p:extLst>
      <p:ext uri="{BB962C8B-B14F-4D97-AF65-F5344CB8AC3E}">
        <p14:creationId xmlns:p14="http://schemas.microsoft.com/office/powerpoint/2010/main" val="210608353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08639" y="3404742"/>
            <a:ext cx="7138862" cy="759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Bef>
                <a:spcPct val="0"/>
              </a:spcBef>
            </a:pPr>
            <a:r>
              <a:rPr lang="de-DE" sz="1200" b="1" dirty="0">
                <a:solidFill>
                  <a:schemeClr val="tx1"/>
                </a:solidFill>
                <a:latin typeface="Trebuchet MS" pitchFamily="34" charset="0"/>
              </a:rPr>
              <a:t>Kurzbeschreibung</a:t>
            </a:r>
          </a:p>
          <a:p>
            <a:pPr algn="just">
              <a:spcBef>
                <a:spcPct val="0"/>
              </a:spcBef>
            </a:pPr>
            <a:r>
              <a:rPr lang="de-DE" sz="900" dirty="0">
                <a:solidFill>
                  <a:schemeClr val="tx2"/>
                </a:solidFill>
                <a:latin typeface="Trebuchet MS" pitchFamily="34" charset="0"/>
              </a:rPr>
              <a:t>OXO Connect: Programmierte Gästedaten &amp; Dienste (Gastname, Zimmernummer, Sprache, Sperrkategorie, DDI-Nummer, Passwort). Sprach- oder Text-Mail-Benachrichtigung. Voicemail box wird nach dem Auschecken des Gastes gelöscht. </a:t>
            </a:r>
          </a:p>
        </p:txBody>
      </p:sp>
      <p:sp>
        <p:nvSpPr>
          <p:cNvPr id="6" name="Rectangle 5"/>
          <p:cNvSpPr/>
          <p:nvPr/>
        </p:nvSpPr>
        <p:spPr>
          <a:xfrm>
            <a:off x="5251570" y="1180075"/>
            <a:ext cx="3302496" cy="1692771"/>
          </a:xfrm>
          <a:prstGeom prst="rect">
            <a:avLst/>
          </a:prstGeom>
        </p:spPr>
        <p:txBody>
          <a:bodyPr wrap="square" anchor="t">
            <a:spAutoFit/>
          </a:bodyPr>
          <a:lstStyle/>
          <a:p>
            <a:pPr>
              <a:spcBef>
                <a:spcPts val="0"/>
              </a:spcBef>
              <a:buClr>
                <a:srgbClr val="00549F"/>
              </a:buClr>
            </a:pPr>
            <a:r>
              <a:rPr lang="de-DE" sz="1100" b="1" dirty="0">
                <a:latin typeface="Trebuchet MS" pitchFamily="34" charset="0"/>
              </a:rPr>
              <a:t>Vorteile</a:t>
            </a:r>
            <a:endParaRPr lang="de-DE" sz="1000" b="1" dirty="0">
              <a:latin typeface="Trebuchet MS"/>
              <a:ea typeface="Tahoma"/>
              <a:cs typeface="Tahoma"/>
            </a:endParaRPr>
          </a:p>
          <a:p>
            <a:pPr marL="171450" indent="-171450">
              <a:spcBef>
                <a:spcPts val="0"/>
              </a:spcBef>
              <a:buClr>
                <a:srgbClr val="00549F"/>
              </a:buClr>
              <a:buFont typeface="Arial"/>
              <a:buChar char="•"/>
            </a:pPr>
            <a:r>
              <a:rPr lang="de-DE" sz="900" dirty="0">
                <a:solidFill>
                  <a:schemeClr val="tx2"/>
                </a:solidFill>
                <a:latin typeface="Trebuchet MS"/>
                <a:ea typeface="Tahoma"/>
                <a:cs typeface="Tahoma"/>
              </a:rPr>
              <a:t>Mehrsprachige Ansagen, Begrüßung und Führung des Gastes</a:t>
            </a:r>
          </a:p>
          <a:p>
            <a:pPr marL="171450" indent="-171450">
              <a:spcBef>
                <a:spcPts val="0"/>
              </a:spcBef>
              <a:buClr>
                <a:srgbClr val="00549F"/>
              </a:buClr>
              <a:buFont typeface="Arial"/>
              <a:buChar char="•"/>
            </a:pPr>
            <a:r>
              <a:rPr lang="de-DE" sz="900" dirty="0">
                <a:solidFill>
                  <a:schemeClr val="tx2"/>
                </a:solidFill>
                <a:latin typeface="Trebuchet MS"/>
                <a:ea typeface="Tahoma"/>
                <a:cs typeface="Tahoma"/>
              </a:rPr>
              <a:t>Persönliche Begrüßung: automatische Erkennung von Gastname, Zimmernummer und gesprochener Sprache.</a:t>
            </a:r>
          </a:p>
          <a:p>
            <a:pPr marL="171450" indent="-171450">
              <a:spcBef>
                <a:spcPts val="0"/>
              </a:spcBef>
              <a:buClr>
                <a:srgbClr val="00549F"/>
              </a:buClr>
              <a:buFont typeface="Arial"/>
              <a:buChar char="•"/>
            </a:pPr>
            <a:r>
              <a:rPr lang="de-DE" sz="900" dirty="0">
                <a:solidFill>
                  <a:schemeClr val="tx2"/>
                </a:solidFill>
                <a:latin typeface="Trebuchet MS"/>
                <a:ea typeface="Tahoma"/>
                <a:cs typeface="Tahoma"/>
              </a:rPr>
              <a:t>Stellar Wifi-Lösung, Zero-Touch-Konfiguration</a:t>
            </a:r>
          </a:p>
          <a:p>
            <a:pPr marL="171450" indent="-171450">
              <a:spcBef>
                <a:spcPts val="0"/>
              </a:spcBef>
              <a:buClr>
                <a:srgbClr val="00549F"/>
              </a:buClr>
              <a:buFont typeface="Arial"/>
              <a:buChar char="•"/>
            </a:pPr>
            <a:r>
              <a:rPr lang="de-DE" sz="900" dirty="0">
                <a:solidFill>
                  <a:schemeClr val="tx2"/>
                </a:solidFill>
                <a:latin typeface="Trebuchet MS"/>
                <a:ea typeface="Tahoma"/>
                <a:cs typeface="Tahoma"/>
              </a:rPr>
              <a:t>Access Points: Wifi von überall aus</a:t>
            </a:r>
          </a:p>
          <a:p>
            <a:pPr marL="171450" indent="-171450">
              <a:spcBef>
                <a:spcPts val="0"/>
              </a:spcBef>
              <a:buClr>
                <a:srgbClr val="00549F"/>
              </a:buClr>
              <a:buFont typeface="Arial"/>
              <a:buChar char="•"/>
            </a:pPr>
            <a:endParaRPr lang="de-DE" sz="1000" dirty="0">
              <a:latin typeface="Trebuchet MS" pitchFamily="34" charset="0"/>
            </a:endParaRPr>
          </a:p>
          <a:p>
            <a:pPr indent="-635" eaLnBrk="0" hangingPunct="0">
              <a:spcBef>
                <a:spcPts val="0"/>
              </a:spcBef>
              <a:buClr>
                <a:srgbClr val="00549F"/>
              </a:buClr>
              <a:defRPr/>
            </a:pPr>
            <a:r>
              <a:rPr lang="de-DE" sz="1100" b="1" dirty="0">
                <a:latin typeface="Trebuchet MS" pitchFamily="34" charset="0"/>
              </a:rPr>
              <a:t>Optionen</a:t>
            </a:r>
            <a:endParaRPr lang="de-DE" b="1" dirty="0"/>
          </a:p>
          <a:p>
            <a:pPr marL="117475" indent="-117475">
              <a:spcBef>
                <a:spcPct val="0"/>
              </a:spcBef>
              <a:buClr>
                <a:srgbClr val="00549F"/>
              </a:buClr>
              <a:buFont typeface="Arial"/>
              <a:buChar char="•"/>
            </a:pPr>
            <a:r>
              <a:rPr lang="de-DE" sz="900" dirty="0">
                <a:solidFill>
                  <a:schemeClr val="tx2"/>
                </a:solidFill>
                <a:latin typeface="Trebuchet MS" pitchFamily="34" charset="0"/>
              </a:rPr>
              <a:t>Aktivierung/Deaktivierung der Hotelanwendung</a:t>
            </a:r>
          </a:p>
          <a:p>
            <a:pPr marL="117475" indent="-117475">
              <a:spcBef>
                <a:spcPct val="0"/>
              </a:spcBef>
              <a:buClr>
                <a:srgbClr val="00549F"/>
              </a:buClr>
              <a:buFont typeface="Arial"/>
              <a:buChar char="•"/>
            </a:pPr>
            <a:r>
              <a:rPr lang="de-DE" sz="900" dirty="0">
                <a:solidFill>
                  <a:schemeClr val="tx2"/>
                </a:solidFill>
                <a:latin typeface="Trebuchet MS" pitchFamily="34" charset="0"/>
              </a:rPr>
              <a:t>Rechnungserstellung beim </a:t>
            </a:r>
            <a:r>
              <a:rPr lang="de-DE" sz="900" dirty="0" err="1">
                <a:solidFill>
                  <a:schemeClr val="tx2"/>
                </a:solidFill>
                <a:latin typeface="Trebuchet MS" pitchFamily="34" charset="0"/>
              </a:rPr>
              <a:t>Pre</a:t>
            </a:r>
            <a:r>
              <a:rPr lang="de-DE" sz="900" dirty="0">
                <a:solidFill>
                  <a:schemeClr val="tx2"/>
                </a:solidFill>
                <a:latin typeface="Trebuchet MS" pitchFamily="34" charset="0"/>
              </a:rPr>
              <a:t>-Check-Out</a:t>
            </a:r>
          </a:p>
        </p:txBody>
      </p:sp>
      <p:sp>
        <p:nvSpPr>
          <p:cNvPr id="12" name="Rectangle 11"/>
          <p:cNvSpPr/>
          <p:nvPr/>
        </p:nvSpPr>
        <p:spPr>
          <a:xfrm>
            <a:off x="5174513"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30" name="Title 29"/>
          <p:cNvSpPr>
            <a:spLocks noGrp="1"/>
          </p:cNvSpPr>
          <p:nvPr>
            <p:ph type="title" idx="4294967295"/>
          </p:nvPr>
        </p:nvSpPr>
        <p:spPr>
          <a:xfrm>
            <a:off x="1819395" y="288560"/>
            <a:ext cx="3432175" cy="385762"/>
          </a:xfrm>
        </p:spPr>
        <p:txBody>
          <a:bodyPr/>
          <a:lstStyle/>
          <a:p>
            <a:pPr>
              <a:buFont typeface="Arial" panose="020B0604020202020204" pitchFamily="34" charset="0"/>
              <a:buNone/>
            </a:pPr>
            <a:r>
              <a:rPr lang="de-DE" sz="2000" dirty="0">
                <a:latin typeface="+mj-lt"/>
              </a:rPr>
              <a:t>GÄSTE-SERVICES</a:t>
            </a:r>
          </a:p>
        </p:txBody>
      </p:sp>
      <p:sp>
        <p:nvSpPr>
          <p:cNvPr id="39" name="Rectangle 38"/>
          <p:cNvSpPr/>
          <p:nvPr/>
        </p:nvSpPr>
        <p:spPr>
          <a:xfrm>
            <a:off x="1882127"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Integration in PMS-System</a:t>
            </a:r>
          </a:p>
        </p:txBody>
      </p:sp>
      <p:sp>
        <p:nvSpPr>
          <p:cNvPr id="40" name="Rectangle 39"/>
          <p:cNvSpPr/>
          <p:nvPr/>
        </p:nvSpPr>
        <p:spPr>
          <a:xfrm>
            <a:off x="6787501"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Personalisierte Begrüßung</a:t>
            </a:r>
          </a:p>
        </p:txBody>
      </p:sp>
      <p:sp>
        <p:nvSpPr>
          <p:cNvPr id="41" name="Rectangle 40"/>
          <p:cNvSpPr/>
          <p:nvPr/>
        </p:nvSpPr>
        <p:spPr>
          <a:xfrm>
            <a:off x="4336470"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Mehrsprachige Ansagen</a:t>
            </a:r>
          </a:p>
        </p:txBody>
      </p:sp>
      <p:pic>
        <p:nvPicPr>
          <p:cNvPr id="13" name="Picture 13" descr="A group of people sitting on a shelf&#10;&#10;Description generated with high confidence">
            <a:extLst>
              <a:ext uri="{FF2B5EF4-FFF2-40B4-BE49-F238E27FC236}">
                <a16:creationId xmlns:a16="http://schemas.microsoft.com/office/drawing/2014/main" id="{1EF0086B-1350-433C-8C93-53B38B17ED3E}"/>
              </a:ext>
            </a:extLst>
          </p:cNvPr>
          <p:cNvPicPr>
            <a:picLocks noChangeAspect="1"/>
          </p:cNvPicPr>
          <p:nvPr/>
        </p:nvPicPr>
        <p:blipFill>
          <a:blip r:embed="rId2"/>
          <a:stretch>
            <a:fillRect/>
          </a:stretch>
        </p:blipFill>
        <p:spPr>
          <a:xfrm>
            <a:off x="2094579" y="820967"/>
            <a:ext cx="1480034" cy="1500034"/>
          </a:xfrm>
          <a:prstGeom prst="rect">
            <a:avLst/>
          </a:prstGeom>
        </p:spPr>
      </p:pic>
      <p:pic>
        <p:nvPicPr>
          <p:cNvPr id="10" name="Picture 10" descr="A person sitting on a bed&#10;&#10;Description generated with very high confidence">
            <a:extLst>
              <a:ext uri="{FF2B5EF4-FFF2-40B4-BE49-F238E27FC236}">
                <a16:creationId xmlns:a16="http://schemas.microsoft.com/office/drawing/2014/main" id="{7370FCA4-0BAF-412F-A751-549FA9CDC76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42106" y="1880267"/>
            <a:ext cx="1800041" cy="1215238"/>
          </a:xfrm>
          <a:prstGeom prst="rect">
            <a:avLst/>
          </a:prstGeom>
        </p:spPr>
      </p:pic>
    </p:spTree>
    <p:extLst>
      <p:ext uri="{BB962C8B-B14F-4D97-AF65-F5344CB8AC3E}">
        <p14:creationId xmlns:p14="http://schemas.microsoft.com/office/powerpoint/2010/main" val="328018314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2129" y="3556220"/>
            <a:ext cx="7125372" cy="71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p>
          <a:p>
            <a:pPr algn="just"/>
            <a:r>
              <a:rPr lang="de-DE" sz="900" dirty="0">
                <a:solidFill>
                  <a:schemeClr val="tx2"/>
                </a:solidFill>
                <a:latin typeface="Trebuchet MS" pitchFamily="34" charset="0"/>
              </a:rPr>
              <a:t>Auswahl an spezialisierten analogen und SIP-Geräten für den Hospitalit &amp; </a:t>
            </a:r>
            <a:r>
              <a:rPr lang="de-DE" sz="900" dirty="0" err="1">
                <a:solidFill>
                  <a:schemeClr val="tx2"/>
                </a:solidFill>
                <a:latin typeface="Trebuchet MS" pitchFamily="34" charset="0"/>
              </a:rPr>
              <a:t>Healthcare</a:t>
            </a:r>
            <a:r>
              <a:rPr lang="de-DE" sz="900" dirty="0">
                <a:solidFill>
                  <a:schemeClr val="tx2"/>
                </a:solidFill>
                <a:latin typeface="Trebuchet MS" pitchFamily="34" charset="0"/>
              </a:rPr>
              <a:t>-Markt von VTech, dem weltweit führenden Hersteller von schnurgebundenen und schnurlosen Telefonen mit anpassbaren Frontplatten.</a:t>
            </a:r>
          </a:p>
          <a:p>
            <a:r>
              <a:rPr lang="de-DE" sz="1000" dirty="0">
                <a:solidFill>
                  <a:schemeClr val="tx1"/>
                </a:solidFill>
                <a:latin typeface="Trebuchet MS" pitchFamily="34" charset="0"/>
              </a:rPr>
              <a:t> </a:t>
            </a:r>
          </a:p>
        </p:txBody>
      </p:sp>
      <p:sp>
        <p:nvSpPr>
          <p:cNvPr id="6" name="Rectangle 5"/>
          <p:cNvSpPr/>
          <p:nvPr/>
        </p:nvSpPr>
        <p:spPr>
          <a:xfrm>
            <a:off x="5464797" y="1182441"/>
            <a:ext cx="3391928" cy="2423740"/>
          </a:xfrm>
          <a:prstGeom prst="rect">
            <a:avLst/>
          </a:prstGeom>
        </p:spPr>
        <p:txBody>
          <a:bodyPr wrap="square" anchor="t">
            <a:spAutoFit/>
          </a:bodyPr>
          <a:lstStyle/>
          <a:p>
            <a:pPr>
              <a:spcBef>
                <a:spcPts val="0"/>
              </a:spcBef>
              <a:buClr>
                <a:srgbClr val="00549F"/>
              </a:buClr>
            </a:pPr>
            <a:r>
              <a:rPr lang="de-DE" sz="1100" b="1" dirty="0">
                <a:latin typeface="Trebuchet MS" pitchFamily="34" charset="0"/>
              </a:rPr>
              <a:t>Vorteile</a:t>
            </a:r>
            <a:endParaRPr lang="de-DE" b="1" dirty="0">
              <a:ea typeface="Tahoma"/>
              <a:cs typeface="Tahoma"/>
            </a:endParaRPr>
          </a:p>
          <a:p>
            <a:pPr marL="117475" indent="-117475" eaLnBrk="0" hangingPunct="0">
              <a:spcBef>
                <a:spcPct val="0"/>
              </a:spcBef>
              <a:spcAft>
                <a:spcPts val="300"/>
              </a:spcAft>
              <a:buClr>
                <a:srgbClr val="00549F"/>
              </a:buClr>
              <a:buChar char="•"/>
              <a:defRPr/>
            </a:pPr>
            <a:r>
              <a:rPr lang="de-DE" sz="900" dirty="0">
                <a:solidFill>
                  <a:schemeClr val="tx2"/>
                </a:solidFill>
                <a:latin typeface="Trebuchet MS" pitchFamily="34" charset="0"/>
              </a:rPr>
              <a:t>Zimmertelefonie: </a:t>
            </a:r>
            <a:r>
              <a:rPr lang="de-DE" sz="900" dirty="0" err="1">
                <a:solidFill>
                  <a:schemeClr val="tx2"/>
                </a:solidFill>
                <a:latin typeface="Trebuchet MS" pitchFamily="34" charset="0"/>
              </a:rPr>
              <a:t>Hotkeys</a:t>
            </a:r>
            <a:r>
              <a:rPr lang="de-DE" sz="900" dirty="0">
                <a:solidFill>
                  <a:schemeClr val="tx2"/>
                </a:solidFill>
                <a:latin typeface="Trebuchet MS" pitchFamily="34" charset="0"/>
              </a:rPr>
              <a:t> für Hoteldienste, mehrsprachiges Sprachmenü, „nicht stören“</a:t>
            </a:r>
          </a:p>
          <a:p>
            <a:pPr marL="117475" indent="-117475" eaLnBrk="0" hangingPunct="0">
              <a:spcBef>
                <a:spcPct val="0"/>
              </a:spcBef>
              <a:spcAft>
                <a:spcPts val="300"/>
              </a:spcAft>
              <a:buClr>
                <a:srgbClr val="00549F"/>
              </a:buClr>
              <a:buChar char="•"/>
              <a:defRPr/>
            </a:pPr>
            <a:r>
              <a:rPr lang="de-DE" sz="900" dirty="0">
                <a:solidFill>
                  <a:schemeClr val="tx2"/>
                </a:solidFill>
                <a:latin typeface="Trebuchet MS" pitchFamily="34" charset="0"/>
              </a:rPr>
              <a:t>Einfaches und zentrales Gästezimmer-Management über die Hotel-Telefonkonsole</a:t>
            </a:r>
          </a:p>
          <a:p>
            <a:pPr marL="117475" indent="-117475" eaLnBrk="0" hangingPunct="0">
              <a:spcBef>
                <a:spcPct val="0"/>
              </a:spcBef>
              <a:spcAft>
                <a:spcPts val="300"/>
              </a:spcAft>
              <a:buClr>
                <a:srgbClr val="00549F"/>
              </a:buClr>
              <a:buChar char="•"/>
              <a:defRPr/>
            </a:pPr>
            <a:r>
              <a:rPr lang="de-DE" sz="900" dirty="0">
                <a:solidFill>
                  <a:schemeClr val="tx2"/>
                </a:solidFill>
                <a:latin typeface="Trebuchet MS" pitchFamily="34" charset="0"/>
              </a:rPr>
              <a:t>Globale Anzeige des Zimmerstatus: Verfügbarkeitsstatus, Reinigungsstatus </a:t>
            </a:r>
          </a:p>
          <a:p>
            <a:pPr marL="117475" indent="-117475" eaLnBrk="0" hangingPunct="0">
              <a:spcBef>
                <a:spcPct val="0"/>
              </a:spcBef>
              <a:spcAft>
                <a:spcPts val="300"/>
              </a:spcAft>
              <a:buClr>
                <a:srgbClr val="00549F"/>
              </a:buClr>
              <a:buChar char="•"/>
              <a:defRPr/>
            </a:pPr>
            <a:r>
              <a:rPr lang="de-DE" sz="900" dirty="0">
                <a:solidFill>
                  <a:schemeClr val="tx2"/>
                </a:solidFill>
                <a:latin typeface="Trebuchet MS" pitchFamily="34" charset="0"/>
              </a:rPr>
              <a:t>Telefon mit modernem Design, ROHS, antibakterielles Plastik </a:t>
            </a:r>
          </a:p>
          <a:p>
            <a:pPr marL="0" lvl="2" eaLnBrk="0" hangingPunct="0">
              <a:spcBef>
                <a:spcPct val="0"/>
              </a:spcBef>
              <a:spcAft>
                <a:spcPts val="300"/>
              </a:spcAft>
              <a:buClr>
                <a:srgbClr val="00549F"/>
              </a:buClr>
              <a:defRPr/>
            </a:pPr>
            <a:r>
              <a:rPr lang="de-DE" sz="1100" b="1" dirty="0">
                <a:latin typeface="Trebuchet MS" pitchFamily="34" charset="0"/>
              </a:rPr>
              <a:t>Optionen</a:t>
            </a:r>
            <a:endParaRPr lang="de-DE" b="1" dirty="0">
              <a:latin typeface="Tahoma"/>
              <a:ea typeface="Tahoma"/>
              <a:cs typeface="Tahoma"/>
            </a:endParaRPr>
          </a:p>
          <a:p>
            <a:pPr marL="117475" indent="-117475">
              <a:spcBef>
                <a:spcPct val="0"/>
              </a:spcBef>
              <a:buClr>
                <a:srgbClr val="00549F"/>
              </a:buClr>
              <a:buFontTx/>
              <a:buChar char="•"/>
            </a:pPr>
            <a:r>
              <a:rPr lang="de-DE" sz="900" dirty="0">
                <a:solidFill>
                  <a:schemeClr val="tx2"/>
                </a:solidFill>
                <a:latin typeface="Trebuchet MS" pitchFamily="34" charset="0"/>
              </a:rPr>
              <a:t>Mehrstufige Lautstärkeneinstellung für die Basisstation sowie auswählbare Klingeltöne</a:t>
            </a:r>
          </a:p>
          <a:p>
            <a:pPr marL="117475" indent="-117475">
              <a:spcBef>
                <a:spcPct val="0"/>
              </a:spcBef>
              <a:buClr>
                <a:srgbClr val="00549F"/>
              </a:buClr>
              <a:buFontTx/>
              <a:buChar char="•"/>
            </a:pPr>
            <a:r>
              <a:rPr lang="de-DE" sz="900" dirty="0">
                <a:solidFill>
                  <a:schemeClr val="tx2"/>
                </a:solidFill>
                <a:latin typeface="Trebuchet MS" pitchFamily="34" charset="0"/>
              </a:rPr>
              <a:t>Bis zu 3 weitere Mobilteile</a:t>
            </a:r>
          </a:p>
          <a:p>
            <a:pPr marL="117475" indent="-117475">
              <a:spcBef>
                <a:spcPct val="0"/>
              </a:spcBef>
              <a:buClr>
                <a:srgbClr val="00549F"/>
              </a:buClr>
              <a:buFontTx/>
              <a:buChar char="•"/>
            </a:pPr>
            <a:r>
              <a:rPr lang="de-DE" sz="900" dirty="0">
                <a:solidFill>
                  <a:schemeClr val="tx2"/>
                </a:solidFill>
                <a:latin typeface="Trebuchet MS" pitchFamily="34" charset="0"/>
              </a:rPr>
              <a:t>RF-Übertragungsleistung zur Vermeidung von Störungen anpassbar</a:t>
            </a:r>
            <a:endParaRPr lang="de-DE" sz="1200" dirty="0">
              <a:solidFill>
                <a:schemeClr val="tx2"/>
              </a:solidFill>
            </a:endParaRPr>
          </a:p>
        </p:txBody>
      </p:sp>
      <p:sp>
        <p:nvSpPr>
          <p:cNvPr id="30" name="Title 29"/>
          <p:cNvSpPr>
            <a:spLocks noGrp="1"/>
          </p:cNvSpPr>
          <p:nvPr>
            <p:ph type="title" idx="4294967295"/>
          </p:nvPr>
        </p:nvSpPr>
        <p:spPr>
          <a:xfrm>
            <a:off x="1818944" y="119643"/>
            <a:ext cx="4346575" cy="333375"/>
          </a:xfrm>
        </p:spPr>
        <p:txBody>
          <a:bodyPr/>
          <a:lstStyle/>
          <a:p>
            <a:pPr>
              <a:buFont typeface="Arial" panose="020B0604020202020204" pitchFamily="34" charset="0"/>
              <a:buNone/>
            </a:pPr>
            <a:r>
              <a:rPr lang="de-DE" sz="2000" dirty="0">
                <a:latin typeface="+mj-lt"/>
              </a:rPr>
              <a:t>GÄSTE-SERVICE IM ZIMMER</a:t>
            </a:r>
          </a:p>
        </p:txBody>
      </p:sp>
      <p:sp>
        <p:nvSpPr>
          <p:cNvPr id="39" name="Rectangle 38"/>
          <p:cNvSpPr/>
          <p:nvPr/>
        </p:nvSpPr>
        <p:spPr>
          <a:xfrm>
            <a:off x="1863077"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Zentrale Verwaltung der Zimmer</a:t>
            </a:r>
          </a:p>
        </p:txBody>
      </p:sp>
      <p:sp>
        <p:nvSpPr>
          <p:cNvPr id="40" name="Rectangle 39"/>
          <p:cNvSpPr/>
          <p:nvPr/>
        </p:nvSpPr>
        <p:spPr>
          <a:xfrm>
            <a:off x="6787501"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latin typeface="Trebuchet MS"/>
              </a:rPr>
              <a:t>Qualitäts-Sicherung</a:t>
            </a:r>
            <a:endParaRPr lang="de-DE" sz="1200" dirty="0"/>
          </a:p>
        </p:txBody>
      </p:sp>
      <p:sp>
        <p:nvSpPr>
          <p:cNvPr id="41" name="Rectangle 40"/>
          <p:cNvSpPr/>
          <p:nvPr/>
        </p:nvSpPr>
        <p:spPr>
          <a:xfrm>
            <a:off x="4325289"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Zimmer-Status-Überwachung</a:t>
            </a:r>
          </a:p>
        </p:txBody>
      </p:sp>
      <p:grpSp>
        <p:nvGrpSpPr>
          <p:cNvPr id="54" name="Groupe 53">
            <a:extLst>
              <a:ext uri="{FF2B5EF4-FFF2-40B4-BE49-F238E27FC236}">
                <a16:creationId xmlns:a16="http://schemas.microsoft.com/office/drawing/2014/main" id="{9BEA04FF-406D-4224-96D8-6288E72AA32F}"/>
              </a:ext>
            </a:extLst>
          </p:cNvPr>
          <p:cNvGrpSpPr/>
          <p:nvPr/>
        </p:nvGrpSpPr>
        <p:grpSpPr>
          <a:xfrm>
            <a:off x="3560430" y="2834119"/>
            <a:ext cx="1591626" cy="765017"/>
            <a:chOff x="4712408" y="2956031"/>
            <a:chExt cx="1591626" cy="765017"/>
          </a:xfrm>
        </p:grpSpPr>
        <p:pic>
          <p:nvPicPr>
            <p:cNvPr id="55" name="Picture 4">
              <a:extLst>
                <a:ext uri="{FF2B5EF4-FFF2-40B4-BE49-F238E27FC236}">
                  <a16:creationId xmlns:a16="http://schemas.microsoft.com/office/drawing/2014/main" id="{D6864581-77FF-49C9-867F-FBB7557991B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06455" y="2993238"/>
              <a:ext cx="483795" cy="598281"/>
            </a:xfrm>
            <a:prstGeom prst="rect">
              <a:avLst/>
            </a:prstGeom>
          </p:spPr>
        </p:pic>
        <p:pic>
          <p:nvPicPr>
            <p:cNvPr id="56" name="Picture 5">
              <a:extLst>
                <a:ext uri="{FF2B5EF4-FFF2-40B4-BE49-F238E27FC236}">
                  <a16:creationId xmlns:a16="http://schemas.microsoft.com/office/drawing/2014/main" id="{3816CF88-902D-4B8C-8707-2E01BDF8CA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83957" y="2956031"/>
              <a:ext cx="464206" cy="598281"/>
            </a:xfrm>
            <a:prstGeom prst="rect">
              <a:avLst/>
            </a:prstGeom>
          </p:spPr>
        </p:pic>
        <p:sp>
          <p:nvSpPr>
            <p:cNvPr id="57" name="Rectangle 56">
              <a:extLst>
                <a:ext uri="{FF2B5EF4-FFF2-40B4-BE49-F238E27FC236}">
                  <a16:creationId xmlns:a16="http://schemas.microsoft.com/office/drawing/2014/main" id="{85905897-A887-4443-80BE-795246F0376E}"/>
                </a:ext>
              </a:extLst>
            </p:cNvPr>
            <p:cNvSpPr>
              <a:spLocks/>
            </p:cNvSpPr>
            <p:nvPr/>
          </p:nvSpPr>
          <p:spPr>
            <a:xfrm>
              <a:off x="4712408" y="3447748"/>
              <a:ext cx="770293" cy="273300"/>
            </a:xfrm>
            <a:prstGeom prst="rect">
              <a:avLst/>
            </a:prstGeom>
          </p:spPr>
          <p:txBody>
            <a:bodyPr wrap="square">
              <a:noAutofit/>
            </a:bodyPr>
            <a:lstStyle/>
            <a:p>
              <a:r>
                <a:rPr lang="en-US" sz="700" dirty="0">
                  <a:latin typeface="+mn-lt"/>
                </a:rPr>
                <a:t>Corded phone: </a:t>
              </a:r>
              <a:r>
                <a:rPr lang="en-US" sz="700" b="1" dirty="0">
                  <a:latin typeface="+mn-lt"/>
                </a:rPr>
                <a:t>S2315</a:t>
              </a:r>
              <a:r>
                <a:rPr lang="en-US" sz="700" dirty="0">
                  <a:latin typeface="+mn-lt"/>
                </a:rPr>
                <a:t> (SIP)</a:t>
              </a:r>
            </a:p>
          </p:txBody>
        </p:sp>
        <p:sp>
          <p:nvSpPr>
            <p:cNvPr id="58" name="Rectangle 57">
              <a:extLst>
                <a:ext uri="{FF2B5EF4-FFF2-40B4-BE49-F238E27FC236}">
                  <a16:creationId xmlns:a16="http://schemas.microsoft.com/office/drawing/2014/main" id="{49472A75-060F-46F7-8F4D-27CD8BBE8996}"/>
                </a:ext>
              </a:extLst>
            </p:cNvPr>
            <p:cNvSpPr>
              <a:spLocks/>
            </p:cNvSpPr>
            <p:nvPr/>
          </p:nvSpPr>
          <p:spPr>
            <a:xfrm>
              <a:off x="5371917" y="3443079"/>
              <a:ext cx="932117" cy="273300"/>
            </a:xfrm>
            <a:prstGeom prst="rect">
              <a:avLst/>
            </a:prstGeom>
          </p:spPr>
          <p:txBody>
            <a:bodyPr wrap="square">
              <a:noAutofit/>
            </a:bodyPr>
            <a:lstStyle/>
            <a:p>
              <a:r>
                <a:rPr lang="en-US" sz="700" dirty="0">
                  <a:latin typeface="+mn-lt"/>
                </a:rPr>
                <a:t>Cordless phone: </a:t>
              </a:r>
              <a:r>
                <a:rPr lang="en-US" sz="700" b="1" dirty="0">
                  <a:latin typeface="+mn-lt"/>
                </a:rPr>
                <a:t>S2415</a:t>
              </a:r>
              <a:r>
                <a:rPr lang="en-US" sz="700" dirty="0">
                  <a:latin typeface="+mn-lt"/>
                </a:rPr>
                <a:t> (SIP)</a:t>
              </a:r>
            </a:p>
          </p:txBody>
        </p:sp>
      </p:grpSp>
      <p:grpSp>
        <p:nvGrpSpPr>
          <p:cNvPr id="59" name="Groupe 1044">
            <a:extLst>
              <a:ext uri="{FF2B5EF4-FFF2-40B4-BE49-F238E27FC236}">
                <a16:creationId xmlns:a16="http://schemas.microsoft.com/office/drawing/2014/main" id="{BAC7A99C-0D54-4CDC-B3D4-8B42EAD81910}"/>
              </a:ext>
            </a:extLst>
          </p:cNvPr>
          <p:cNvGrpSpPr>
            <a:grpSpLocks noChangeAspect="1"/>
          </p:cNvGrpSpPr>
          <p:nvPr/>
        </p:nvGrpSpPr>
        <p:grpSpPr>
          <a:xfrm>
            <a:off x="1770586" y="449503"/>
            <a:ext cx="1775462" cy="916583"/>
            <a:chOff x="2904712" y="2290755"/>
            <a:chExt cx="2847875" cy="1470217"/>
          </a:xfrm>
        </p:grpSpPr>
        <p:sp>
          <p:nvSpPr>
            <p:cNvPr id="60" name="Rectangle 59">
              <a:extLst>
                <a:ext uri="{FF2B5EF4-FFF2-40B4-BE49-F238E27FC236}">
                  <a16:creationId xmlns:a16="http://schemas.microsoft.com/office/drawing/2014/main" id="{5DA1D9B6-F3AF-44E3-A41F-F89B19A4237B}"/>
                </a:ext>
              </a:extLst>
            </p:cNvPr>
            <p:cNvSpPr>
              <a:spLocks/>
            </p:cNvSpPr>
            <p:nvPr/>
          </p:nvSpPr>
          <p:spPr>
            <a:xfrm>
              <a:off x="2904712" y="3237752"/>
              <a:ext cx="2779453" cy="523220"/>
            </a:xfrm>
            <a:prstGeom prst="rect">
              <a:avLst/>
            </a:prstGeom>
          </p:spPr>
          <p:txBody>
            <a:bodyPr wrap="square">
              <a:noAutofit/>
            </a:bodyPr>
            <a:lstStyle/>
            <a:p>
              <a:r>
                <a:rPr lang="en-US" sz="700" dirty="0">
                  <a:latin typeface="+mn-lt"/>
                </a:rPr>
                <a:t>1-line corded standard bedside &amp; desk phone: </a:t>
              </a:r>
              <a:r>
                <a:rPr lang="en-US" sz="700" b="1" dirty="0"/>
                <a:t>A2210</a:t>
              </a:r>
              <a:r>
                <a:rPr lang="en-US" sz="700" dirty="0"/>
                <a:t> (analog), </a:t>
              </a:r>
              <a:r>
                <a:rPr lang="en-US" sz="700" b="1" dirty="0"/>
                <a:t>S2210</a:t>
              </a:r>
              <a:r>
                <a:rPr lang="en-US" sz="700" dirty="0"/>
                <a:t> (SIP)</a:t>
              </a:r>
              <a:endParaRPr lang="en-US" sz="700" dirty="0">
                <a:latin typeface="+mn-lt"/>
              </a:endParaRPr>
            </a:p>
          </p:txBody>
        </p:sp>
        <p:grpSp>
          <p:nvGrpSpPr>
            <p:cNvPr id="61" name="Groupe 1039">
              <a:extLst>
                <a:ext uri="{FF2B5EF4-FFF2-40B4-BE49-F238E27FC236}">
                  <a16:creationId xmlns:a16="http://schemas.microsoft.com/office/drawing/2014/main" id="{4AB5839F-7EB6-472B-905E-9C0CEFB04F78}"/>
                </a:ext>
              </a:extLst>
            </p:cNvPr>
            <p:cNvGrpSpPr/>
            <p:nvPr/>
          </p:nvGrpSpPr>
          <p:grpSpPr>
            <a:xfrm>
              <a:off x="3076767" y="2290755"/>
              <a:ext cx="2675820" cy="1080000"/>
              <a:chOff x="3120889" y="2352805"/>
              <a:chExt cx="2675820" cy="1080000"/>
            </a:xfrm>
          </p:grpSpPr>
          <p:pic>
            <p:nvPicPr>
              <p:cNvPr id="62" name="Image 70">
                <a:extLst>
                  <a:ext uri="{FF2B5EF4-FFF2-40B4-BE49-F238E27FC236}">
                    <a16:creationId xmlns:a16="http://schemas.microsoft.com/office/drawing/2014/main" id="{0E54A464-4204-4CF0-BC79-70EF161AD6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0889" y="2352805"/>
                <a:ext cx="1080000" cy="1080000"/>
              </a:xfrm>
              <a:prstGeom prst="rect">
                <a:avLst/>
              </a:prstGeom>
            </p:spPr>
          </p:pic>
          <p:pic>
            <p:nvPicPr>
              <p:cNvPr id="63" name="Image 71">
                <a:extLst>
                  <a:ext uri="{FF2B5EF4-FFF2-40B4-BE49-F238E27FC236}">
                    <a16:creationId xmlns:a16="http://schemas.microsoft.com/office/drawing/2014/main" id="{F3AC0F19-5FC9-4BF6-99D2-B7257BB075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8799" y="2352805"/>
                <a:ext cx="1080000" cy="1080000"/>
              </a:xfrm>
              <a:prstGeom prst="rect">
                <a:avLst/>
              </a:prstGeom>
            </p:spPr>
          </p:pic>
          <p:pic>
            <p:nvPicPr>
              <p:cNvPr id="64" name="Image 74">
                <a:extLst>
                  <a:ext uri="{FF2B5EF4-FFF2-40B4-BE49-F238E27FC236}">
                    <a16:creationId xmlns:a16="http://schemas.microsoft.com/office/drawing/2014/main" id="{C580223A-030F-4190-9366-3AE1AD19D8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709" y="2352805"/>
                <a:ext cx="1080000" cy="1080000"/>
              </a:xfrm>
              <a:prstGeom prst="rect">
                <a:avLst/>
              </a:prstGeom>
            </p:spPr>
          </p:pic>
        </p:grpSp>
      </p:grpSp>
      <p:grpSp>
        <p:nvGrpSpPr>
          <p:cNvPr id="65" name="Groupe 1043">
            <a:extLst>
              <a:ext uri="{FF2B5EF4-FFF2-40B4-BE49-F238E27FC236}">
                <a16:creationId xmlns:a16="http://schemas.microsoft.com/office/drawing/2014/main" id="{D428F930-A27B-4FA0-87BC-F7F0944FEE04}"/>
              </a:ext>
            </a:extLst>
          </p:cNvPr>
          <p:cNvGrpSpPr>
            <a:grpSpLocks noChangeAspect="1"/>
          </p:cNvGrpSpPr>
          <p:nvPr/>
        </p:nvGrpSpPr>
        <p:grpSpPr>
          <a:xfrm>
            <a:off x="1904365" y="2157291"/>
            <a:ext cx="1465245" cy="714035"/>
            <a:chOff x="6265235" y="2652384"/>
            <a:chExt cx="2350281" cy="1145326"/>
          </a:xfrm>
        </p:grpSpPr>
        <p:sp>
          <p:nvSpPr>
            <p:cNvPr id="66" name="Rectangle 65">
              <a:extLst>
                <a:ext uri="{FF2B5EF4-FFF2-40B4-BE49-F238E27FC236}">
                  <a16:creationId xmlns:a16="http://schemas.microsoft.com/office/drawing/2014/main" id="{2968AE05-3D3B-45E8-8322-0EC8749A927A}"/>
                </a:ext>
              </a:extLst>
            </p:cNvPr>
            <p:cNvSpPr>
              <a:spLocks/>
            </p:cNvSpPr>
            <p:nvPr/>
          </p:nvSpPr>
          <p:spPr>
            <a:xfrm>
              <a:off x="6265235" y="3274490"/>
              <a:ext cx="2350281" cy="523220"/>
            </a:xfrm>
            <a:prstGeom prst="rect">
              <a:avLst/>
            </a:prstGeom>
          </p:spPr>
          <p:txBody>
            <a:bodyPr wrap="square">
              <a:noAutofit/>
            </a:bodyPr>
            <a:lstStyle/>
            <a:p>
              <a:r>
                <a:rPr lang="en-US" sz="700" dirty="0">
                  <a:latin typeface="+mn-lt"/>
                </a:rPr>
                <a:t>1-line corded “Petite” </a:t>
              </a:r>
              <a:r>
                <a:rPr lang="en-US" sz="700" dirty="0"/>
                <a:t>phone:</a:t>
              </a:r>
              <a:br>
                <a:rPr lang="en-US" sz="700" dirty="0"/>
              </a:br>
              <a:r>
                <a:rPr lang="en-US" sz="700" b="1" dirty="0"/>
                <a:t>A2211</a:t>
              </a:r>
              <a:r>
                <a:rPr lang="en-US" sz="700" dirty="0"/>
                <a:t> (analog), </a:t>
              </a:r>
              <a:r>
                <a:rPr lang="en-US" sz="700" b="1" dirty="0"/>
                <a:t>S2211</a:t>
              </a:r>
              <a:r>
                <a:rPr lang="en-US" sz="700" dirty="0"/>
                <a:t> (SIP)</a:t>
              </a:r>
              <a:endParaRPr lang="en-US" sz="700" dirty="0">
                <a:latin typeface="+mn-lt"/>
              </a:endParaRPr>
            </a:p>
          </p:txBody>
        </p:sp>
        <p:grpSp>
          <p:nvGrpSpPr>
            <p:cNvPr id="67" name="Groupe 1037">
              <a:extLst>
                <a:ext uri="{FF2B5EF4-FFF2-40B4-BE49-F238E27FC236}">
                  <a16:creationId xmlns:a16="http://schemas.microsoft.com/office/drawing/2014/main" id="{F91BF71A-F897-4E53-9381-8EE23D48DB38}"/>
                </a:ext>
              </a:extLst>
            </p:cNvPr>
            <p:cNvGrpSpPr/>
            <p:nvPr/>
          </p:nvGrpSpPr>
          <p:grpSpPr>
            <a:xfrm>
              <a:off x="6406761" y="2652384"/>
              <a:ext cx="2155109" cy="718371"/>
              <a:chOff x="6289072" y="2647589"/>
              <a:chExt cx="2155109" cy="718371"/>
            </a:xfrm>
          </p:grpSpPr>
          <p:pic>
            <p:nvPicPr>
              <p:cNvPr id="68" name="Image 77">
                <a:extLst>
                  <a:ext uri="{FF2B5EF4-FFF2-40B4-BE49-F238E27FC236}">
                    <a16:creationId xmlns:a16="http://schemas.microsoft.com/office/drawing/2014/main" id="{32295984-4510-48F1-9F96-49F90B08943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289072" y="2647591"/>
                <a:ext cx="718370" cy="718369"/>
              </a:xfrm>
              <a:prstGeom prst="rect">
                <a:avLst/>
              </a:prstGeom>
            </p:spPr>
          </p:pic>
          <p:pic>
            <p:nvPicPr>
              <p:cNvPr id="69" name="Image 80">
                <a:extLst>
                  <a:ext uri="{FF2B5EF4-FFF2-40B4-BE49-F238E27FC236}">
                    <a16:creationId xmlns:a16="http://schemas.microsoft.com/office/drawing/2014/main" id="{EE697316-1C01-42C6-AD71-FD39A70EC15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25810" y="2647589"/>
                <a:ext cx="718371" cy="718371"/>
              </a:xfrm>
              <a:prstGeom prst="rect">
                <a:avLst/>
              </a:prstGeom>
            </p:spPr>
          </p:pic>
          <p:pic>
            <p:nvPicPr>
              <p:cNvPr id="70" name="Image 83">
                <a:extLst>
                  <a:ext uri="{FF2B5EF4-FFF2-40B4-BE49-F238E27FC236}">
                    <a16:creationId xmlns:a16="http://schemas.microsoft.com/office/drawing/2014/main" id="{C34705EC-85E0-4D52-929B-2BD59F9BE77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007442" y="2647591"/>
                <a:ext cx="718370" cy="718369"/>
              </a:xfrm>
              <a:prstGeom prst="rect">
                <a:avLst/>
              </a:prstGeom>
            </p:spPr>
          </p:pic>
        </p:grpSp>
      </p:grpSp>
      <p:grpSp>
        <p:nvGrpSpPr>
          <p:cNvPr id="71" name="Groupe 1041">
            <a:extLst>
              <a:ext uri="{FF2B5EF4-FFF2-40B4-BE49-F238E27FC236}">
                <a16:creationId xmlns:a16="http://schemas.microsoft.com/office/drawing/2014/main" id="{C6B134FE-A6BC-41E2-9982-46BC631F2C75}"/>
              </a:ext>
            </a:extLst>
          </p:cNvPr>
          <p:cNvGrpSpPr>
            <a:grpSpLocks noChangeAspect="1"/>
          </p:cNvGrpSpPr>
          <p:nvPr/>
        </p:nvGrpSpPr>
        <p:grpSpPr>
          <a:xfrm>
            <a:off x="2032761" y="1329121"/>
            <a:ext cx="1409972" cy="772234"/>
            <a:chOff x="9219704" y="2583579"/>
            <a:chExt cx="2261622" cy="1238678"/>
          </a:xfrm>
        </p:grpSpPr>
        <p:sp>
          <p:nvSpPr>
            <p:cNvPr id="72" name="Rectangle 71">
              <a:extLst>
                <a:ext uri="{FF2B5EF4-FFF2-40B4-BE49-F238E27FC236}">
                  <a16:creationId xmlns:a16="http://schemas.microsoft.com/office/drawing/2014/main" id="{F03216D1-6623-4917-8742-35CA25FBCDD2}"/>
                </a:ext>
              </a:extLst>
            </p:cNvPr>
            <p:cNvSpPr>
              <a:spLocks/>
            </p:cNvSpPr>
            <p:nvPr/>
          </p:nvSpPr>
          <p:spPr>
            <a:xfrm>
              <a:off x="9356639" y="3299037"/>
              <a:ext cx="2124687" cy="523220"/>
            </a:xfrm>
            <a:prstGeom prst="rect">
              <a:avLst/>
            </a:prstGeom>
          </p:spPr>
          <p:txBody>
            <a:bodyPr wrap="square">
              <a:noAutofit/>
            </a:bodyPr>
            <a:lstStyle/>
            <a:p>
              <a:r>
                <a:rPr lang="en-US" sz="700" dirty="0">
                  <a:latin typeface="+mn-lt"/>
                </a:rPr>
                <a:t>1-line corded “TrimStyle” phone: </a:t>
              </a:r>
              <a:r>
                <a:rPr lang="en-US" sz="700" b="1" dirty="0">
                  <a:latin typeface="+mn-lt"/>
                </a:rPr>
                <a:t>A2310</a:t>
              </a:r>
              <a:r>
                <a:rPr lang="en-US" sz="700" dirty="0">
                  <a:latin typeface="+mn-lt"/>
                </a:rPr>
                <a:t> (analog)</a:t>
              </a:r>
            </a:p>
          </p:txBody>
        </p:sp>
        <p:grpSp>
          <p:nvGrpSpPr>
            <p:cNvPr id="73" name="Groupe 1038">
              <a:extLst>
                <a:ext uri="{FF2B5EF4-FFF2-40B4-BE49-F238E27FC236}">
                  <a16:creationId xmlns:a16="http://schemas.microsoft.com/office/drawing/2014/main" id="{7B1DAD80-9AAD-4505-B214-30E737CD34D2}"/>
                </a:ext>
              </a:extLst>
            </p:cNvPr>
            <p:cNvGrpSpPr/>
            <p:nvPr/>
          </p:nvGrpSpPr>
          <p:grpSpPr>
            <a:xfrm>
              <a:off x="9219704" y="2583579"/>
              <a:ext cx="2014606" cy="787176"/>
              <a:chOff x="9199514" y="2589698"/>
              <a:chExt cx="2014606" cy="787176"/>
            </a:xfrm>
          </p:grpSpPr>
          <p:pic>
            <p:nvPicPr>
              <p:cNvPr id="74" name="Image 84">
                <a:extLst>
                  <a:ext uri="{FF2B5EF4-FFF2-40B4-BE49-F238E27FC236}">
                    <a16:creationId xmlns:a16="http://schemas.microsoft.com/office/drawing/2014/main" id="{E94C7B3D-DC80-49D9-9F4F-55A074A0714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199514" y="2589698"/>
                <a:ext cx="787177" cy="787176"/>
              </a:xfrm>
              <a:prstGeom prst="rect">
                <a:avLst/>
              </a:prstGeom>
            </p:spPr>
          </p:pic>
          <p:pic>
            <p:nvPicPr>
              <p:cNvPr id="75" name="Image 87">
                <a:extLst>
                  <a:ext uri="{FF2B5EF4-FFF2-40B4-BE49-F238E27FC236}">
                    <a16:creationId xmlns:a16="http://schemas.microsoft.com/office/drawing/2014/main" id="{D330880B-B4A3-4636-9CD7-C4A5AFDB75B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13229" y="2589698"/>
                <a:ext cx="787177" cy="787176"/>
              </a:xfrm>
              <a:prstGeom prst="rect">
                <a:avLst/>
              </a:prstGeom>
            </p:spPr>
          </p:pic>
          <p:pic>
            <p:nvPicPr>
              <p:cNvPr id="76" name="Image 88">
                <a:extLst>
                  <a:ext uri="{FF2B5EF4-FFF2-40B4-BE49-F238E27FC236}">
                    <a16:creationId xmlns:a16="http://schemas.microsoft.com/office/drawing/2014/main" id="{43C6D494-7171-4187-8685-E31DB9BD8DC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426943" y="2589698"/>
                <a:ext cx="787177" cy="787176"/>
              </a:xfrm>
              <a:prstGeom prst="rect">
                <a:avLst/>
              </a:prstGeom>
            </p:spPr>
          </p:pic>
        </p:grpSp>
      </p:grpSp>
      <p:grpSp>
        <p:nvGrpSpPr>
          <p:cNvPr id="77" name="Groupe 76">
            <a:extLst>
              <a:ext uri="{FF2B5EF4-FFF2-40B4-BE49-F238E27FC236}">
                <a16:creationId xmlns:a16="http://schemas.microsoft.com/office/drawing/2014/main" id="{B9294E6D-A33D-495F-AA24-673F3D3F14E2}"/>
              </a:ext>
            </a:extLst>
          </p:cNvPr>
          <p:cNvGrpSpPr/>
          <p:nvPr/>
        </p:nvGrpSpPr>
        <p:grpSpPr>
          <a:xfrm>
            <a:off x="3624189" y="487882"/>
            <a:ext cx="1807378" cy="892804"/>
            <a:chOff x="3629827" y="1616614"/>
            <a:chExt cx="1807378" cy="892804"/>
          </a:xfrm>
        </p:grpSpPr>
        <p:sp>
          <p:nvSpPr>
            <p:cNvPr id="78" name="Rectangle 77">
              <a:extLst>
                <a:ext uri="{FF2B5EF4-FFF2-40B4-BE49-F238E27FC236}">
                  <a16:creationId xmlns:a16="http://schemas.microsoft.com/office/drawing/2014/main" id="{9041CABF-7900-4534-A05A-240DF3E26F23}"/>
                </a:ext>
              </a:extLst>
            </p:cNvPr>
            <p:cNvSpPr>
              <a:spLocks noChangeAspect="1"/>
            </p:cNvSpPr>
            <p:nvPr/>
          </p:nvSpPr>
          <p:spPr>
            <a:xfrm>
              <a:off x="3629827" y="2165242"/>
              <a:ext cx="1807378" cy="344176"/>
            </a:xfrm>
            <a:prstGeom prst="rect">
              <a:avLst/>
            </a:prstGeom>
          </p:spPr>
          <p:txBody>
            <a:bodyPr wrap="square">
              <a:noAutofit/>
            </a:bodyPr>
            <a:lstStyle/>
            <a:p>
              <a:r>
                <a:rPr lang="en-US" sz="700" dirty="0">
                  <a:latin typeface="+mn-lt"/>
                </a:rPr>
                <a:t>1-line cordless standard bedside &amp; desk </a:t>
              </a:r>
              <a:r>
                <a:rPr lang="en-US" sz="700" dirty="0"/>
                <a:t>phone: </a:t>
              </a:r>
              <a:r>
                <a:rPr lang="en-US" sz="700" b="1" dirty="0"/>
                <a:t>A2411</a:t>
              </a:r>
              <a:r>
                <a:rPr lang="en-US" sz="700" dirty="0"/>
                <a:t> (analog) – </a:t>
              </a:r>
              <a:r>
                <a:rPr lang="en-US" sz="700" b="1" dirty="0"/>
                <a:t>S2411</a:t>
              </a:r>
              <a:r>
                <a:rPr lang="en-US" sz="700" dirty="0"/>
                <a:t> (SIP)</a:t>
              </a:r>
              <a:endParaRPr lang="en-US" sz="700" dirty="0">
                <a:latin typeface="+mn-lt"/>
              </a:endParaRPr>
            </a:p>
          </p:txBody>
        </p:sp>
        <p:pic>
          <p:nvPicPr>
            <p:cNvPr id="79" name="Image 89">
              <a:extLst>
                <a:ext uri="{FF2B5EF4-FFF2-40B4-BE49-F238E27FC236}">
                  <a16:creationId xmlns:a16="http://schemas.microsoft.com/office/drawing/2014/main" id="{E1BC8954-B48D-46DC-90A4-CB71491A48A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673353" y="1616614"/>
              <a:ext cx="607343" cy="607343"/>
            </a:xfrm>
            <a:prstGeom prst="rect">
              <a:avLst/>
            </a:prstGeom>
          </p:spPr>
        </p:pic>
        <p:pic>
          <p:nvPicPr>
            <p:cNvPr id="80" name="Image 90">
              <a:extLst>
                <a:ext uri="{FF2B5EF4-FFF2-40B4-BE49-F238E27FC236}">
                  <a16:creationId xmlns:a16="http://schemas.microsoft.com/office/drawing/2014/main" id="{B1E13247-AF7E-4A3F-A280-63EDB2F7D78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249342" y="1642318"/>
              <a:ext cx="606940" cy="606940"/>
            </a:xfrm>
            <a:prstGeom prst="rect">
              <a:avLst/>
            </a:prstGeom>
          </p:spPr>
        </p:pic>
        <p:pic>
          <p:nvPicPr>
            <p:cNvPr id="81" name="Image 92">
              <a:extLst>
                <a:ext uri="{FF2B5EF4-FFF2-40B4-BE49-F238E27FC236}">
                  <a16:creationId xmlns:a16="http://schemas.microsoft.com/office/drawing/2014/main" id="{7C5E649B-37FE-4F4E-A3D1-30912C127B1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36302" y="1646384"/>
              <a:ext cx="600903" cy="600903"/>
            </a:xfrm>
            <a:prstGeom prst="rect">
              <a:avLst/>
            </a:prstGeom>
          </p:spPr>
        </p:pic>
      </p:grpSp>
      <p:grpSp>
        <p:nvGrpSpPr>
          <p:cNvPr id="82" name="Groupe 81">
            <a:extLst>
              <a:ext uri="{FF2B5EF4-FFF2-40B4-BE49-F238E27FC236}">
                <a16:creationId xmlns:a16="http://schemas.microsoft.com/office/drawing/2014/main" id="{02264033-AE6B-4714-BD3C-06DD4958DB27}"/>
              </a:ext>
            </a:extLst>
          </p:cNvPr>
          <p:cNvGrpSpPr/>
          <p:nvPr/>
        </p:nvGrpSpPr>
        <p:grpSpPr>
          <a:xfrm>
            <a:off x="3562132" y="1366086"/>
            <a:ext cx="1613615" cy="814817"/>
            <a:chOff x="1817374" y="2670128"/>
            <a:chExt cx="1613615" cy="814817"/>
          </a:xfrm>
        </p:grpSpPr>
        <p:sp>
          <p:nvSpPr>
            <p:cNvPr id="83" name="Rectangle 82">
              <a:extLst>
                <a:ext uri="{FF2B5EF4-FFF2-40B4-BE49-F238E27FC236}">
                  <a16:creationId xmlns:a16="http://schemas.microsoft.com/office/drawing/2014/main" id="{87DC7F67-850B-4657-A1B4-986F76122342}"/>
                </a:ext>
              </a:extLst>
            </p:cNvPr>
            <p:cNvSpPr>
              <a:spLocks noChangeAspect="1"/>
            </p:cNvSpPr>
            <p:nvPr/>
          </p:nvSpPr>
          <p:spPr>
            <a:xfrm>
              <a:off x="1817374" y="3084483"/>
              <a:ext cx="1613615" cy="400462"/>
            </a:xfrm>
            <a:prstGeom prst="rect">
              <a:avLst/>
            </a:prstGeom>
          </p:spPr>
          <p:txBody>
            <a:bodyPr wrap="square">
              <a:noAutofit/>
            </a:bodyPr>
            <a:lstStyle/>
            <a:p>
              <a:r>
                <a:rPr lang="en-US" sz="700" dirty="0"/>
                <a:t>C</a:t>
              </a:r>
              <a:r>
                <a:rPr lang="en-US" sz="700" dirty="0">
                  <a:latin typeface="+mn-lt"/>
                </a:rPr>
                <a:t>ordless accessory handset </a:t>
              </a:r>
              <a:br>
                <a:rPr lang="en-US" sz="700" dirty="0">
                  <a:latin typeface="+mn-lt"/>
                </a:rPr>
              </a:br>
              <a:r>
                <a:rPr lang="en-US" sz="700" b="1" dirty="0"/>
                <a:t>A241SDU</a:t>
              </a:r>
              <a:r>
                <a:rPr lang="en-US" sz="700" dirty="0"/>
                <a:t> (analog), </a:t>
              </a:r>
              <a:r>
                <a:rPr lang="en-US" sz="700" b="1" dirty="0"/>
                <a:t>S241SDU</a:t>
              </a:r>
              <a:r>
                <a:rPr lang="en-US" sz="700" dirty="0"/>
                <a:t> (SIP)</a:t>
              </a:r>
              <a:br>
                <a:rPr lang="en-US" sz="700" dirty="0">
                  <a:latin typeface="+mn-lt"/>
                </a:rPr>
              </a:br>
              <a:r>
                <a:rPr lang="en-US" sz="700" dirty="0">
                  <a:latin typeface="+mn-lt"/>
                </a:rPr>
                <a:t>(Require 2411 models)</a:t>
              </a:r>
            </a:p>
          </p:txBody>
        </p:sp>
        <p:grpSp>
          <p:nvGrpSpPr>
            <p:cNvPr id="84" name="Groupe 46">
              <a:extLst>
                <a:ext uri="{FF2B5EF4-FFF2-40B4-BE49-F238E27FC236}">
                  <a16:creationId xmlns:a16="http://schemas.microsoft.com/office/drawing/2014/main" id="{70C66DFD-9BCB-478D-8B0B-88518B44191F}"/>
                </a:ext>
              </a:extLst>
            </p:cNvPr>
            <p:cNvGrpSpPr>
              <a:grpSpLocks noChangeAspect="1"/>
            </p:cNvGrpSpPr>
            <p:nvPr/>
          </p:nvGrpSpPr>
          <p:grpSpPr>
            <a:xfrm>
              <a:off x="1903964" y="2670128"/>
              <a:ext cx="1173438" cy="477242"/>
              <a:chOff x="7059101" y="4855056"/>
              <a:chExt cx="1820343" cy="740341"/>
            </a:xfrm>
          </p:grpSpPr>
          <p:pic>
            <p:nvPicPr>
              <p:cNvPr id="85" name="Image 88">
                <a:extLst>
                  <a:ext uri="{FF2B5EF4-FFF2-40B4-BE49-F238E27FC236}">
                    <a16:creationId xmlns:a16="http://schemas.microsoft.com/office/drawing/2014/main" id="{D193C7F8-09B2-4354-998B-6A174E20DC7B}"/>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7059101" y="4855058"/>
                <a:ext cx="740339" cy="740339"/>
              </a:xfrm>
              <a:prstGeom prst="rect">
                <a:avLst/>
              </a:prstGeom>
            </p:spPr>
          </p:pic>
          <p:pic>
            <p:nvPicPr>
              <p:cNvPr id="86" name="Image 89">
                <a:extLst>
                  <a:ext uri="{FF2B5EF4-FFF2-40B4-BE49-F238E27FC236}">
                    <a16:creationId xmlns:a16="http://schemas.microsoft.com/office/drawing/2014/main" id="{557A3F28-E3E5-4EE4-AD81-77E23184870E}"/>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7632889" y="4855058"/>
                <a:ext cx="740339" cy="740339"/>
              </a:xfrm>
              <a:prstGeom prst="rect">
                <a:avLst/>
              </a:prstGeom>
            </p:spPr>
          </p:pic>
          <p:pic>
            <p:nvPicPr>
              <p:cNvPr id="87" name="Image 90">
                <a:extLst>
                  <a:ext uri="{FF2B5EF4-FFF2-40B4-BE49-F238E27FC236}">
                    <a16:creationId xmlns:a16="http://schemas.microsoft.com/office/drawing/2014/main" id="{9DE9B098-A6B2-4CA9-B8E1-474A65C156B1}"/>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139103" y="4855056"/>
                <a:ext cx="740341" cy="740341"/>
              </a:xfrm>
              <a:prstGeom prst="rect">
                <a:avLst/>
              </a:prstGeom>
            </p:spPr>
          </p:pic>
        </p:grpSp>
      </p:grpSp>
      <p:grpSp>
        <p:nvGrpSpPr>
          <p:cNvPr id="88" name="Groupe 87">
            <a:extLst>
              <a:ext uri="{FF2B5EF4-FFF2-40B4-BE49-F238E27FC236}">
                <a16:creationId xmlns:a16="http://schemas.microsoft.com/office/drawing/2014/main" id="{B3A21155-2CDC-4470-B3E7-CD1D7D42D27D}"/>
              </a:ext>
            </a:extLst>
          </p:cNvPr>
          <p:cNvGrpSpPr/>
          <p:nvPr/>
        </p:nvGrpSpPr>
        <p:grpSpPr>
          <a:xfrm>
            <a:off x="3682888" y="2135822"/>
            <a:ext cx="1430752" cy="830165"/>
            <a:chOff x="3928086" y="2254821"/>
            <a:chExt cx="1430752" cy="830165"/>
          </a:xfrm>
        </p:grpSpPr>
        <p:pic>
          <p:nvPicPr>
            <p:cNvPr id="89" name="Picture 13">
              <a:extLst>
                <a:ext uri="{FF2B5EF4-FFF2-40B4-BE49-F238E27FC236}">
                  <a16:creationId xmlns:a16="http://schemas.microsoft.com/office/drawing/2014/main" id="{9C202886-8929-41C8-BA32-92B51D2A741F}"/>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4018990" y="2254821"/>
              <a:ext cx="556150" cy="541337"/>
            </a:xfrm>
            <a:prstGeom prst="rect">
              <a:avLst/>
            </a:prstGeom>
          </p:spPr>
        </p:pic>
        <p:pic>
          <p:nvPicPr>
            <p:cNvPr id="90" name="Picture 10">
              <a:extLst>
                <a:ext uri="{FF2B5EF4-FFF2-40B4-BE49-F238E27FC236}">
                  <a16:creationId xmlns:a16="http://schemas.microsoft.com/office/drawing/2014/main" id="{CA8E0CA0-2DE7-497D-B295-8C84CE8433DF}"/>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556933" y="2319447"/>
              <a:ext cx="574049" cy="499843"/>
            </a:xfrm>
            <a:prstGeom prst="rect">
              <a:avLst/>
            </a:prstGeom>
          </p:spPr>
        </p:pic>
        <p:sp>
          <p:nvSpPr>
            <p:cNvPr id="91" name="Rectangle 90">
              <a:extLst>
                <a:ext uri="{FF2B5EF4-FFF2-40B4-BE49-F238E27FC236}">
                  <a16:creationId xmlns:a16="http://schemas.microsoft.com/office/drawing/2014/main" id="{46630A68-AFB2-4A85-AF97-695CD6C6C733}"/>
                </a:ext>
              </a:extLst>
            </p:cNvPr>
            <p:cNvSpPr>
              <a:spLocks/>
            </p:cNvSpPr>
            <p:nvPr/>
          </p:nvSpPr>
          <p:spPr>
            <a:xfrm>
              <a:off x="3928086" y="2758793"/>
              <a:ext cx="1430752" cy="326193"/>
            </a:xfrm>
            <a:prstGeom prst="rect">
              <a:avLst/>
            </a:prstGeom>
          </p:spPr>
          <p:txBody>
            <a:bodyPr wrap="square">
              <a:noAutofit/>
            </a:bodyPr>
            <a:lstStyle/>
            <a:p>
              <a:r>
                <a:rPr lang="en-US" sz="700" dirty="0">
                  <a:latin typeface="+mn-lt"/>
                </a:rPr>
                <a:t>Lobby phone: </a:t>
              </a:r>
              <a:r>
                <a:rPr lang="en-US" sz="700" b="1" dirty="0">
                  <a:latin typeface="+mn-lt"/>
                </a:rPr>
                <a:t>A2100</a:t>
              </a:r>
              <a:r>
                <a:rPr lang="en-US" sz="700" b="1" dirty="0"/>
                <a:t> </a:t>
              </a:r>
              <a:r>
                <a:rPr lang="en-US" sz="700" dirty="0">
                  <a:latin typeface="+mn-lt"/>
                </a:rPr>
                <a:t>(analog), </a:t>
              </a:r>
              <a:r>
                <a:rPr lang="en-US" sz="700" b="1" dirty="0">
                  <a:latin typeface="+mn-lt"/>
                </a:rPr>
                <a:t>S2100</a:t>
              </a:r>
              <a:r>
                <a:rPr lang="en-US" sz="700" dirty="0">
                  <a:latin typeface="+mn-lt"/>
                </a:rPr>
                <a:t> (SIP)</a:t>
              </a:r>
            </a:p>
          </p:txBody>
        </p:sp>
      </p:grpSp>
      <p:pic>
        <p:nvPicPr>
          <p:cNvPr id="46" name="Image 45" descr="Une image contenant intérieur, équipement électronique&#10;&#10;Description générée automatiquement">
            <a:extLst>
              <a:ext uri="{FF2B5EF4-FFF2-40B4-BE49-F238E27FC236}">
                <a16:creationId xmlns:a16="http://schemas.microsoft.com/office/drawing/2014/main" id="{A81D9E48-A882-48DC-B658-104187D8ADE8}"/>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5426633" y="577808"/>
            <a:ext cx="537521" cy="540747"/>
          </a:xfrm>
          <a:prstGeom prst="rect">
            <a:avLst/>
          </a:prstGeom>
        </p:spPr>
      </p:pic>
      <p:sp>
        <p:nvSpPr>
          <p:cNvPr id="47" name="Rectangle 46">
            <a:extLst>
              <a:ext uri="{FF2B5EF4-FFF2-40B4-BE49-F238E27FC236}">
                <a16:creationId xmlns:a16="http://schemas.microsoft.com/office/drawing/2014/main" id="{D78812A8-A36C-49AF-9021-C478B09C660D}"/>
              </a:ext>
            </a:extLst>
          </p:cNvPr>
          <p:cNvSpPr>
            <a:spLocks noChangeAspect="1"/>
          </p:cNvSpPr>
          <p:nvPr/>
        </p:nvSpPr>
        <p:spPr>
          <a:xfrm>
            <a:off x="5854615" y="764509"/>
            <a:ext cx="2875170" cy="344176"/>
          </a:xfrm>
          <a:prstGeom prst="rect">
            <a:avLst/>
          </a:prstGeom>
        </p:spPr>
        <p:txBody>
          <a:bodyPr wrap="square">
            <a:noAutofit/>
          </a:bodyPr>
          <a:lstStyle/>
          <a:p>
            <a:r>
              <a:rPr lang="de-DE" sz="700" dirty="0">
                <a:solidFill>
                  <a:schemeClr val="accent1"/>
                </a:solidFill>
              </a:rPr>
              <a:t>Schnurloses </a:t>
            </a:r>
            <a:r>
              <a:rPr lang="de-DE" sz="700" b="1" dirty="0">
                <a:solidFill>
                  <a:schemeClr val="accent1"/>
                </a:solidFill>
              </a:rPr>
              <a:t>S2310</a:t>
            </a:r>
            <a:r>
              <a:rPr lang="de-DE" sz="700" dirty="0">
                <a:solidFill>
                  <a:schemeClr val="accent1"/>
                </a:solidFill>
              </a:rPr>
              <a:t> mit 1 Leitung (DECT mit </a:t>
            </a:r>
            <a:r>
              <a:rPr lang="de-DE" sz="700" dirty="0" err="1">
                <a:solidFill>
                  <a:schemeClr val="accent1"/>
                </a:solidFill>
              </a:rPr>
              <a:t>PoE</a:t>
            </a:r>
            <a:r>
              <a:rPr lang="de-DE" sz="700" dirty="0">
                <a:solidFill>
                  <a:schemeClr val="accent1"/>
                </a:solidFill>
              </a:rPr>
              <a:t>-Stromversorgung)</a:t>
            </a:r>
          </a:p>
          <a:p>
            <a:r>
              <a:rPr lang="de-DE" sz="700" dirty="0">
                <a:solidFill>
                  <a:schemeClr val="accent1"/>
                </a:solidFill>
              </a:rPr>
              <a:t>Kopplung von bis zu 3 zusätzlichen Mobilteilen für S2411</a:t>
            </a:r>
            <a:endParaRPr lang="en-US" sz="700" dirty="0">
              <a:solidFill>
                <a:schemeClr val="accent1"/>
              </a:solidFill>
              <a:latin typeface="+mn-lt"/>
            </a:endParaRPr>
          </a:p>
        </p:txBody>
      </p:sp>
      <p:pic>
        <p:nvPicPr>
          <p:cNvPr id="2" name="Image 1">
            <a:extLst>
              <a:ext uri="{FF2B5EF4-FFF2-40B4-BE49-F238E27FC236}">
                <a16:creationId xmlns:a16="http://schemas.microsoft.com/office/drawing/2014/main" id="{35C9232A-D9B5-EFB7-FB48-2C2D3C71B836}"/>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4993907" y="2910554"/>
            <a:ext cx="519824" cy="519824"/>
          </a:xfrm>
          <a:prstGeom prst="rect">
            <a:avLst/>
          </a:prstGeom>
        </p:spPr>
      </p:pic>
      <p:sp>
        <p:nvSpPr>
          <p:cNvPr id="3" name="Rectangle 2">
            <a:extLst>
              <a:ext uri="{FF2B5EF4-FFF2-40B4-BE49-F238E27FC236}">
                <a16:creationId xmlns:a16="http://schemas.microsoft.com/office/drawing/2014/main" id="{A7B45D22-8DDD-BA10-55EA-FE97464005B4}"/>
              </a:ext>
            </a:extLst>
          </p:cNvPr>
          <p:cNvSpPr>
            <a:spLocks/>
          </p:cNvSpPr>
          <p:nvPr/>
        </p:nvSpPr>
        <p:spPr>
          <a:xfrm>
            <a:off x="4971649" y="3331661"/>
            <a:ext cx="861013" cy="278436"/>
          </a:xfrm>
          <a:prstGeom prst="rect">
            <a:avLst/>
          </a:prstGeom>
        </p:spPr>
        <p:txBody>
          <a:bodyPr wrap="square">
            <a:noAutofit/>
          </a:bodyPr>
          <a:lstStyle/>
          <a:p>
            <a:r>
              <a:rPr lang="en-US" sz="700" b="1" dirty="0">
                <a:latin typeface="+mn-lt"/>
              </a:rPr>
              <a:t>S2415HC</a:t>
            </a:r>
          </a:p>
          <a:p>
            <a:r>
              <a:rPr lang="en-US" sz="700" dirty="0">
                <a:latin typeface="+mn-lt"/>
              </a:rPr>
              <a:t>(</a:t>
            </a:r>
            <a:r>
              <a:rPr lang="en-US" sz="700" dirty="0"/>
              <a:t>r</a:t>
            </a:r>
            <a:r>
              <a:rPr lang="en-US" sz="700" dirty="0">
                <a:latin typeface="+mn-lt"/>
              </a:rPr>
              <a:t>equire S2415)</a:t>
            </a:r>
          </a:p>
        </p:txBody>
      </p:sp>
    </p:spTree>
    <p:extLst>
      <p:ext uri="{BB962C8B-B14F-4D97-AF65-F5344CB8AC3E}">
        <p14:creationId xmlns:p14="http://schemas.microsoft.com/office/powerpoint/2010/main" val="118767910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53552" y="3214179"/>
            <a:ext cx="7122524" cy="907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p>
          <a:p>
            <a:pPr algn="just"/>
            <a:r>
              <a:rPr lang="de-DE" sz="900" dirty="0">
                <a:solidFill>
                  <a:schemeClr val="tx2"/>
                </a:solidFill>
                <a:latin typeface="Trebuchet MS" pitchFamily="34" charset="0"/>
              </a:rPr>
              <a:t>Alle Funktionen von Essential, Business und Enterprise. Unbegrenzte Anzahl von PSTN-Audiokonferenzen, die von Rainbow aus erstellt werden und pro Organisator, monatlich oder über mehrere Jahre (ein, drei oder fünf Jahre) abgerechnet werden. Bis zu 120 Teilnehmer über das Telefon. Lokale Points </a:t>
            </a:r>
            <a:r>
              <a:rPr lang="de-DE" sz="900" dirty="0" err="1">
                <a:solidFill>
                  <a:schemeClr val="tx2"/>
                </a:solidFill>
                <a:latin typeface="Trebuchet MS" pitchFamily="34" charset="0"/>
              </a:rPr>
              <a:t>of</a:t>
            </a:r>
            <a:r>
              <a:rPr lang="de-DE" sz="900" dirty="0">
                <a:solidFill>
                  <a:schemeClr val="tx2"/>
                </a:solidFill>
                <a:latin typeface="Trebuchet MS" pitchFamily="34" charset="0"/>
              </a:rPr>
              <a:t> Presence für lokale Einwahlmöglichkeiten je nach Land. Der Sprecher kann seinen Bildschirm mit allen Teilnehmern teilen, die mit der Webkonferenz verbunden sind. Einwahl mit einem Klick. Chat. Gemeinsame Nutzung von Dateien. Sehen Sie, wer beitritt und wer spricht. Stummschalten lauter Leitungen. Microsoft Outlook-Zusatzmodul.</a:t>
            </a:r>
          </a:p>
        </p:txBody>
      </p:sp>
      <p:sp>
        <p:nvSpPr>
          <p:cNvPr id="6" name="Rectangle 5"/>
          <p:cNvSpPr/>
          <p:nvPr/>
        </p:nvSpPr>
        <p:spPr>
          <a:xfrm>
            <a:off x="4392246" y="852245"/>
            <a:ext cx="4751754" cy="2400657"/>
          </a:xfrm>
          <a:prstGeom prst="rect">
            <a:avLst/>
          </a:prstGeom>
        </p:spPr>
        <p:txBody>
          <a:bodyPr wrap="square" anchor="t">
            <a:spAutoFit/>
          </a:bodyPr>
          <a:lstStyle/>
          <a:p>
            <a:pPr>
              <a:spcBef>
                <a:spcPts val="0"/>
              </a:spcBef>
              <a:buClr>
                <a:srgbClr val="00549F"/>
              </a:buClr>
            </a:pPr>
            <a:r>
              <a:rPr lang="de-DE" sz="1100" b="1" dirty="0">
                <a:latin typeface="Trebuchet MS" pitchFamily="34" charset="0"/>
              </a:rPr>
              <a:t>Was unsere Kunden schätzen</a:t>
            </a:r>
          </a:p>
          <a:p>
            <a:pPr marL="179705" indent="-180975">
              <a:spcBef>
                <a:spcPts val="0"/>
              </a:spcBef>
              <a:buClr>
                <a:srgbClr val="00549F"/>
              </a:buClr>
              <a:buFontTx/>
              <a:buChar char="•"/>
            </a:pPr>
            <a:r>
              <a:rPr lang="de-DE" sz="900" dirty="0">
                <a:solidFill>
                  <a:schemeClr val="tx2"/>
                </a:solidFill>
                <a:latin typeface="Trebuchet MS" pitchFamily="34" charset="0"/>
              </a:rPr>
              <a:t>Alle von Rainbow angebotenen Dienste: Integration von Telefonsystemen, Mobilität, Teamzusammenarbeit, Videokonferenzen usw.</a:t>
            </a:r>
          </a:p>
          <a:p>
            <a:pPr marL="179705" indent="-180975">
              <a:spcBef>
                <a:spcPts val="0"/>
              </a:spcBef>
              <a:buClr>
                <a:srgbClr val="00549F"/>
              </a:buClr>
              <a:buFontTx/>
              <a:buChar char="•"/>
            </a:pPr>
            <a:r>
              <a:rPr lang="de-DE" sz="900" dirty="0">
                <a:solidFill>
                  <a:schemeClr val="tx2"/>
                </a:solidFill>
                <a:latin typeface="Trebuchet MS" pitchFamily="34" charset="0"/>
              </a:rPr>
              <a:t>Teilen Sie Dateien und Bildschirme während der Besprechung über das Telefon</a:t>
            </a:r>
          </a:p>
          <a:p>
            <a:pPr marL="179705" indent="-180975">
              <a:spcBef>
                <a:spcPts val="0"/>
              </a:spcBef>
              <a:buClr>
                <a:srgbClr val="00549F"/>
              </a:buClr>
              <a:buFontTx/>
              <a:buChar char="•"/>
            </a:pPr>
            <a:r>
              <a:rPr lang="de-DE" sz="900" dirty="0">
                <a:solidFill>
                  <a:schemeClr val="tx2"/>
                </a:solidFill>
                <a:latin typeface="Trebuchet MS" pitchFamily="34" charset="0"/>
              </a:rPr>
              <a:t>Lokale Zugänge in vielen Ländern für bessere Audioqualität und erschwingliche Preise</a:t>
            </a:r>
            <a:endParaRPr lang="de-DE" sz="1100" b="1" dirty="0">
              <a:latin typeface="Trebuchet MS" pitchFamily="34" charset="0"/>
            </a:endParaRPr>
          </a:p>
          <a:p>
            <a:pPr>
              <a:spcBef>
                <a:spcPts val="0"/>
              </a:spcBef>
              <a:buClr>
                <a:srgbClr val="00549F"/>
              </a:buClr>
            </a:pPr>
            <a:r>
              <a:rPr lang="de-DE" sz="1100" b="1" dirty="0">
                <a:latin typeface="Trebuchet MS" pitchFamily="34" charset="0"/>
              </a:rPr>
              <a:t>Vorteile</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Remote-Meetings mit Personen außerhalb des Unternehmens</a:t>
            </a:r>
          </a:p>
          <a:p>
            <a:pPr marL="179705" indent="-180975" eaLnBrk="0" hangingPunct="0">
              <a:spcBef>
                <a:spcPts val="0"/>
              </a:spcBef>
              <a:buClr>
                <a:srgbClr val="00549F"/>
              </a:buClr>
              <a:buFontTx/>
              <a:buChar char="•"/>
              <a:defRPr/>
            </a:pPr>
            <a:r>
              <a:rPr lang="en-US" sz="900" dirty="0">
                <a:solidFill>
                  <a:schemeClr val="tx2"/>
                </a:solidFill>
                <a:latin typeface="Trebuchet MS" pitchFamily="34" charset="0"/>
              </a:rPr>
              <a:t>All services at a fixed price – no extra cost on usage</a:t>
            </a:r>
          </a:p>
          <a:p>
            <a:pPr marL="179705" indent="-180975" eaLnBrk="0" hangingPunct="0">
              <a:spcBef>
                <a:spcPts val="0"/>
              </a:spcBef>
              <a:buClr>
                <a:srgbClr val="00549F"/>
              </a:buClr>
              <a:buFontTx/>
              <a:buChar char="•"/>
              <a:defRPr/>
            </a:pPr>
            <a:r>
              <a:rPr lang="en-US" sz="900" dirty="0">
                <a:solidFill>
                  <a:schemeClr val="tx2"/>
                </a:solidFill>
                <a:latin typeface="Trebuchet MS" pitchFamily="34" charset="0"/>
              </a:rPr>
              <a:t>Simplicity: one unique application to access all services</a:t>
            </a:r>
          </a:p>
          <a:p>
            <a:pPr marL="179705" indent="-180975" eaLnBrk="0" hangingPunct="0">
              <a:spcBef>
                <a:spcPts val="0"/>
              </a:spcBef>
              <a:buClr>
                <a:srgbClr val="00549F"/>
              </a:buClr>
              <a:buFontTx/>
              <a:buChar char="•"/>
              <a:defRPr/>
            </a:pPr>
            <a:r>
              <a:rPr lang="en-US" sz="900" dirty="0">
                <a:solidFill>
                  <a:schemeClr val="tx2"/>
                </a:solidFill>
                <a:latin typeface="Trebuchet MS" pitchFamily="34" charset="0"/>
              </a:rPr>
              <a:t>Phone conferencing to meet with external participants even without internet access</a:t>
            </a:r>
            <a:endParaRPr lang="de-DE" sz="1100" b="1" dirty="0">
              <a:latin typeface="Trebuchet MS" pitchFamily="34" charset="0"/>
            </a:endParaRPr>
          </a:p>
          <a:p>
            <a:pPr eaLnBrk="0" hangingPunct="0">
              <a:buClr>
                <a:srgbClr val="00549F"/>
              </a:buClr>
              <a:defRPr/>
            </a:pPr>
            <a:r>
              <a:rPr lang="de-DE" sz="1100" b="1" dirty="0">
                <a:latin typeface="Trebuchet MS" pitchFamily="34" charset="0"/>
              </a:rPr>
              <a:t>Abonnement und Optionen</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Lizenz pro Benutzer Organisator von Konferenzen</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WebRTC-Gateway: Geschäftsgespräche zwischen OXO und Rainbow-Apps</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Einschließlich unbegrenzter Telefonkonferenzminuten</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Monatliches oder mehrjähriges Abonnement</a:t>
            </a:r>
          </a:p>
        </p:txBody>
      </p:sp>
      <p:sp>
        <p:nvSpPr>
          <p:cNvPr id="30" name="Title 29"/>
          <p:cNvSpPr>
            <a:spLocks noGrp="1"/>
          </p:cNvSpPr>
          <p:nvPr>
            <p:ph type="title" idx="4294967295"/>
          </p:nvPr>
        </p:nvSpPr>
        <p:spPr>
          <a:xfrm>
            <a:off x="1853552" y="154909"/>
            <a:ext cx="6019288" cy="614422"/>
          </a:xfrm>
        </p:spPr>
        <p:txBody>
          <a:bodyPr/>
          <a:lstStyle/>
          <a:p>
            <a:r>
              <a:rPr lang="de-DE" sz="2000" dirty="0">
                <a:latin typeface="+mj-lt"/>
              </a:rPr>
              <a:t>RAINBOW ENTERPRISE DIAL-IN-PAKET</a:t>
            </a:r>
            <a:br>
              <a:rPr lang="de-DE" sz="2000" dirty="0">
                <a:latin typeface="+mj-lt"/>
              </a:rPr>
            </a:br>
            <a:r>
              <a:rPr lang="de-DE" sz="1400" dirty="0">
                <a:latin typeface="+mj-lt"/>
              </a:rPr>
              <a:t>ALLE DIENSTE PLUS TELEFONISCHE EINWAHLGESPRÄCHE</a:t>
            </a:r>
            <a:endParaRPr lang="de-DE" sz="2000" dirty="0">
              <a:latin typeface="+mj-lt"/>
            </a:endParaRPr>
          </a:p>
        </p:txBody>
      </p:sp>
      <p:sp>
        <p:nvSpPr>
          <p:cNvPr id="39" name="Rectangle 38"/>
          <p:cNvSpPr/>
          <p:nvPr/>
        </p:nvSpPr>
        <p:spPr>
          <a:xfrm>
            <a:off x="1853552" y="4251483"/>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cs typeface="Trebuchet MS"/>
              </a:rPr>
              <a:t>Profitieren Sie von allen Diensten der Rainbow-Lösung</a:t>
            </a:r>
            <a:endParaRPr lang="de-DE" sz="1100" b="1" dirty="0">
              <a:latin typeface="Trebuchet MS"/>
              <a:cs typeface="Trebuchet MS"/>
            </a:endParaRPr>
          </a:p>
        </p:txBody>
      </p:sp>
      <p:sp>
        <p:nvSpPr>
          <p:cNvPr id="40" name="Rectangle 39"/>
          <p:cNvSpPr/>
          <p:nvPr/>
        </p:nvSpPr>
        <p:spPr>
          <a:xfrm>
            <a:off x="5717548" y="4251483"/>
            <a:ext cx="3310503"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cs typeface="Trebuchet MS"/>
              </a:rPr>
              <a:t>Festpreis pro Benutzer für Telefonkonferenzen mit bis zu 120 Teilnehmern</a:t>
            </a:r>
            <a:endParaRPr lang="de-DE" sz="1050" b="1" dirty="0">
              <a:latin typeface="Trebuchet MS"/>
              <a:cs typeface="Trebuchet MS"/>
            </a:endParaRPr>
          </a:p>
        </p:txBody>
      </p:sp>
      <p:sp>
        <p:nvSpPr>
          <p:cNvPr id="41" name="Rectangle 40"/>
          <p:cNvSpPr/>
          <p:nvPr/>
        </p:nvSpPr>
        <p:spPr>
          <a:xfrm>
            <a:off x="4115982" y="4251483"/>
            <a:ext cx="1495463"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cs typeface="Trebuchet MS"/>
              </a:rPr>
              <a:t>Für Meetings Organisatoren</a:t>
            </a:r>
            <a:endParaRPr lang="de-DE" sz="1100" b="1" dirty="0">
              <a:latin typeface="Trebuchet MS"/>
              <a:cs typeface="Trebuchet MS"/>
            </a:endParaRPr>
          </a:p>
        </p:txBody>
      </p:sp>
      <p:grpSp>
        <p:nvGrpSpPr>
          <p:cNvPr id="16" name="Group 35">
            <a:extLst>
              <a:ext uri="{FF2B5EF4-FFF2-40B4-BE49-F238E27FC236}">
                <a16:creationId xmlns:a16="http://schemas.microsoft.com/office/drawing/2014/main" id="{3941B8E6-03A0-4DFC-8775-DD0E12DAD4BB}"/>
              </a:ext>
            </a:extLst>
          </p:cNvPr>
          <p:cNvGrpSpPr/>
          <p:nvPr/>
        </p:nvGrpSpPr>
        <p:grpSpPr>
          <a:xfrm>
            <a:off x="8027681" y="164039"/>
            <a:ext cx="1000370" cy="221456"/>
            <a:chOff x="159196" y="6134100"/>
            <a:chExt cx="874764" cy="295275"/>
          </a:xfrm>
        </p:grpSpPr>
        <p:sp>
          <p:nvSpPr>
            <p:cNvPr id="18" name="Rounded Rectangle 36">
              <a:hlinkClick r:id="rId2"/>
              <a:extLst>
                <a:ext uri="{FF2B5EF4-FFF2-40B4-BE49-F238E27FC236}">
                  <a16:creationId xmlns:a16="http://schemas.microsoft.com/office/drawing/2014/main" id="{0888869B-F6DA-4823-BA83-13FAD65F7BB8}"/>
                </a:ext>
              </a:extLst>
            </p:cNvPr>
            <p:cNvSpPr/>
            <p:nvPr/>
          </p:nvSpPr>
          <p:spPr>
            <a:xfrm>
              <a:off x="159196" y="6134100"/>
              <a:ext cx="874764"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dirty="0">
                  <a:solidFill>
                    <a:schemeClr val="bg1"/>
                  </a:solidFill>
                  <a:latin typeface="Trebuchet MS" pitchFamily="34" charset="0"/>
                </a:rPr>
                <a:t>Herunterladen</a:t>
              </a:r>
            </a:p>
          </p:txBody>
        </p:sp>
        <p:grpSp>
          <p:nvGrpSpPr>
            <p:cNvPr id="19" name="Group 52">
              <a:extLst>
                <a:ext uri="{FF2B5EF4-FFF2-40B4-BE49-F238E27FC236}">
                  <a16:creationId xmlns:a16="http://schemas.microsoft.com/office/drawing/2014/main" id="{538CEA52-413A-4268-81C6-E8BF681F05AF}"/>
                </a:ext>
              </a:extLst>
            </p:cNvPr>
            <p:cNvGrpSpPr>
              <a:grpSpLocks noChangeAspect="1"/>
            </p:cNvGrpSpPr>
            <p:nvPr/>
          </p:nvGrpSpPr>
          <p:grpSpPr>
            <a:xfrm>
              <a:off x="196910" y="6206807"/>
              <a:ext cx="140494" cy="148690"/>
              <a:chOff x="3923643" y="5762625"/>
              <a:chExt cx="468000" cy="495300"/>
            </a:xfrm>
          </p:grpSpPr>
          <p:sp>
            <p:nvSpPr>
              <p:cNvPr id="20" name="Down Arrow 38">
                <a:extLst>
                  <a:ext uri="{FF2B5EF4-FFF2-40B4-BE49-F238E27FC236}">
                    <a16:creationId xmlns:a16="http://schemas.microsoft.com/office/drawing/2014/main" id="{2B4C3056-E6C4-46E8-BD01-8DAC10C6D6DF}"/>
                  </a:ext>
                </a:extLst>
              </p:cNvPr>
              <p:cNvSpPr/>
              <p:nvPr/>
            </p:nvSpPr>
            <p:spPr>
              <a:xfrm>
                <a:off x="3923643" y="5762625"/>
                <a:ext cx="468000" cy="46799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 name="Straight Connector 39">
                <a:extLst>
                  <a:ext uri="{FF2B5EF4-FFF2-40B4-BE49-F238E27FC236}">
                    <a16:creationId xmlns:a16="http://schemas.microsoft.com/office/drawing/2014/main" id="{44C7B14F-C0E3-4FB9-93F0-8FA141F6FC63}"/>
                  </a:ext>
                </a:extLst>
              </p:cNvPr>
              <p:cNvCxnSpPr/>
              <p:nvPr/>
            </p:nvCxnSpPr>
            <p:spPr>
              <a:xfrm>
                <a:off x="3923643"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2" name="Groupe 21">
            <a:extLst>
              <a:ext uri="{FF2B5EF4-FFF2-40B4-BE49-F238E27FC236}">
                <a16:creationId xmlns:a16="http://schemas.microsoft.com/office/drawing/2014/main" id="{C4D3138B-B957-4DA6-BFA6-731C7082F636}"/>
              </a:ext>
            </a:extLst>
          </p:cNvPr>
          <p:cNvGrpSpPr/>
          <p:nvPr/>
        </p:nvGrpSpPr>
        <p:grpSpPr>
          <a:xfrm>
            <a:off x="1796308" y="1043362"/>
            <a:ext cx="2217244" cy="1941477"/>
            <a:chOff x="1747344" y="1068976"/>
            <a:chExt cx="2217244" cy="1941477"/>
          </a:xfrm>
        </p:grpSpPr>
        <p:pic>
          <p:nvPicPr>
            <p:cNvPr id="23" name="Picture 7" descr="Graphical user interface, application, Teams&#10;&#10;Description automatically generated">
              <a:extLst>
                <a:ext uri="{FF2B5EF4-FFF2-40B4-BE49-F238E27FC236}">
                  <a16:creationId xmlns:a16="http://schemas.microsoft.com/office/drawing/2014/main" id="{FF91EBE3-A013-4956-AAEC-DB2A4FF70FB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47344" y="1068976"/>
              <a:ext cx="2146805" cy="1207578"/>
            </a:xfrm>
            <a:prstGeom prst="rect">
              <a:avLst/>
            </a:prstGeom>
          </p:spPr>
        </p:pic>
        <p:pic>
          <p:nvPicPr>
            <p:cNvPr id="24" name="Picture 3">
              <a:extLst>
                <a:ext uri="{FF2B5EF4-FFF2-40B4-BE49-F238E27FC236}">
                  <a16:creationId xmlns:a16="http://schemas.microsoft.com/office/drawing/2014/main" id="{EE797D67-FC73-4BB5-8537-5D0B05E9760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949331" y="1993928"/>
              <a:ext cx="1015257" cy="1016525"/>
            </a:xfrm>
            <a:prstGeom prst="rect">
              <a:avLst/>
            </a:prstGeom>
          </p:spPr>
        </p:pic>
      </p:grpSp>
    </p:spTree>
    <p:extLst>
      <p:ext uri="{BB962C8B-B14F-4D97-AF65-F5344CB8AC3E}">
        <p14:creationId xmlns:p14="http://schemas.microsoft.com/office/powerpoint/2010/main" val="343584180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31867" y="3344940"/>
            <a:ext cx="7106109" cy="798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pPr>
            <a:r>
              <a:rPr lang="de-DE" sz="1200" b="1" dirty="0">
                <a:solidFill>
                  <a:schemeClr val="tx1"/>
                </a:solidFill>
                <a:latin typeface="Trebuchet MS" pitchFamily="34" charset="0"/>
              </a:rPr>
              <a:t>Kurzbeschreibung</a:t>
            </a:r>
            <a:endParaRPr lang="de-DE" b="1" dirty="0">
              <a:solidFill>
                <a:schemeClr val="tx1"/>
              </a:solidFill>
              <a:latin typeface="Trebuchet MS" pitchFamily="34" charset="0"/>
            </a:endParaRPr>
          </a:p>
          <a:p>
            <a:pPr algn="just">
              <a:spcBef>
                <a:spcPct val="0"/>
              </a:spcBef>
            </a:pPr>
            <a:r>
              <a:rPr lang="de-DE" sz="900" dirty="0">
                <a:solidFill>
                  <a:schemeClr val="tx2"/>
                </a:solidFill>
              </a:rPr>
              <a:t>Das Kommunikationssystem ist vollständig in die Hotel-Applikation integriert und unterstützt bis zu 300 Zimmer- und Verwaltungstelefone. Zusatzmodule erlauben die Überwachung von bis zu 144 Zimmern pro ALE DeskPhone. OXO Link Driver wird als Windows-Dienst ausgeführt. IP-Verbindung. Kostenfrei in der OXO Connect enthalten.</a:t>
            </a:r>
            <a:endParaRPr lang="de-DE" sz="1200" dirty="0">
              <a:solidFill>
                <a:schemeClr val="tx2"/>
              </a:solidFill>
            </a:endParaRPr>
          </a:p>
          <a:p>
            <a:endParaRPr lang="de-DE" sz="1000" dirty="0">
              <a:solidFill>
                <a:schemeClr val="tx1"/>
              </a:solidFill>
              <a:latin typeface="Trebuchet MS" pitchFamily="34" charset="0"/>
            </a:endParaRPr>
          </a:p>
        </p:txBody>
      </p:sp>
      <p:sp>
        <p:nvSpPr>
          <p:cNvPr id="6" name="Rectangle 5"/>
          <p:cNvSpPr/>
          <p:nvPr/>
        </p:nvSpPr>
        <p:spPr>
          <a:xfrm>
            <a:off x="5770523" y="1173339"/>
            <a:ext cx="3037025" cy="1823576"/>
          </a:xfrm>
          <a:prstGeom prst="rect">
            <a:avLst/>
          </a:prstGeom>
        </p:spPr>
        <p:txBody>
          <a:bodyPr wrap="square" anchor="t">
            <a:spAutoFit/>
          </a:bodyPr>
          <a:lstStyle/>
          <a:p>
            <a:pPr>
              <a:spcBef>
                <a:spcPts val="0"/>
              </a:spcBef>
              <a:buClr>
                <a:srgbClr val="00549F"/>
              </a:buClr>
            </a:pPr>
            <a:r>
              <a:rPr lang="de-DE" sz="1100" b="1" dirty="0">
                <a:latin typeface="Trebuchet MS" pitchFamily="34" charset="0"/>
              </a:rPr>
              <a:t>Vorteile</a:t>
            </a:r>
            <a:endParaRPr lang="de-DE" b="1" dirty="0">
              <a:ea typeface="Tahoma"/>
              <a:cs typeface="Tahoma"/>
            </a:endParaRPr>
          </a:p>
          <a:p>
            <a:pPr marL="117475" indent="-117475" eaLnBrk="0" hangingPunct="0">
              <a:spcBef>
                <a:spcPct val="0"/>
              </a:spcBef>
              <a:spcAft>
                <a:spcPts val="300"/>
              </a:spcAft>
              <a:buClr>
                <a:srgbClr val="00549F"/>
              </a:buClr>
              <a:buChar char="•"/>
              <a:defRPr/>
            </a:pPr>
            <a:r>
              <a:rPr lang="de-DE" sz="900" dirty="0">
                <a:solidFill>
                  <a:schemeClr val="tx2"/>
                </a:solidFill>
                <a:latin typeface="Trebuchet MS" pitchFamily="34" charset="0"/>
              </a:rPr>
              <a:t>Bieten Sie eine Schnittstelle (OHL API) zur transparenten Integration mit Front Office-Systemen an</a:t>
            </a:r>
          </a:p>
          <a:p>
            <a:pPr marL="117475" indent="-117475" eaLnBrk="0" hangingPunct="0">
              <a:spcBef>
                <a:spcPct val="0"/>
              </a:spcBef>
              <a:spcAft>
                <a:spcPts val="300"/>
              </a:spcAft>
              <a:buClr>
                <a:srgbClr val="00549F"/>
              </a:buClr>
              <a:buChar char="•"/>
              <a:defRPr/>
            </a:pPr>
            <a:r>
              <a:rPr lang="de-DE" sz="900" dirty="0">
                <a:solidFill>
                  <a:schemeClr val="tx2"/>
                </a:solidFill>
                <a:latin typeface="Trebuchet MS" pitchFamily="34" charset="0"/>
              </a:rPr>
              <a:t>Bieten Sie den Abrechnungsmodus im XML-Dateiformat an</a:t>
            </a:r>
          </a:p>
          <a:p>
            <a:pPr marL="117475" indent="-117475" eaLnBrk="0" hangingPunct="0">
              <a:spcBef>
                <a:spcPct val="0"/>
              </a:spcBef>
              <a:spcAft>
                <a:spcPts val="300"/>
              </a:spcAft>
              <a:buClr>
                <a:srgbClr val="00549F"/>
              </a:buClr>
              <a:buChar char="•"/>
              <a:defRPr/>
            </a:pPr>
            <a:r>
              <a:rPr lang="de-DE" sz="900" dirty="0">
                <a:solidFill>
                  <a:schemeClr val="tx2"/>
                </a:solidFill>
                <a:latin typeface="Trebuchet MS" pitchFamily="34" charset="0"/>
              </a:rPr>
              <a:t>Grundinstallation und -funktionalität der Architektur</a:t>
            </a:r>
          </a:p>
          <a:p>
            <a:pPr indent="-635" eaLnBrk="0" hangingPunct="0">
              <a:spcBef>
                <a:spcPts val="0"/>
              </a:spcBef>
              <a:buClr>
                <a:srgbClr val="00549F"/>
              </a:buClr>
              <a:defRPr/>
            </a:pPr>
            <a:endParaRPr lang="de-DE" sz="1100" dirty="0">
              <a:latin typeface="Trebuchet MS" pitchFamily="34" charset="0"/>
            </a:endParaRPr>
          </a:p>
          <a:p>
            <a:pPr>
              <a:spcBef>
                <a:spcPts val="0"/>
              </a:spcBef>
              <a:buClr>
                <a:srgbClr val="00549F"/>
              </a:buClr>
            </a:pPr>
            <a:endParaRPr lang="de-DE" sz="1100" dirty="0">
              <a:latin typeface="Trebuchet MS" pitchFamily="34" charset="0"/>
            </a:endParaRPr>
          </a:p>
          <a:p>
            <a:pPr marL="179705" indent="-180975">
              <a:spcBef>
                <a:spcPts val="0"/>
              </a:spcBef>
              <a:buClr>
                <a:srgbClr val="00549F"/>
              </a:buClr>
              <a:buFontTx/>
              <a:buChar char="•"/>
            </a:pPr>
            <a:endParaRPr lang="de-DE" sz="900" dirty="0">
              <a:latin typeface="Trebuchet MS" pitchFamily="34" charset="0"/>
            </a:endParaRPr>
          </a:p>
          <a:p>
            <a:pPr marL="180975" indent="-180975">
              <a:buClr>
                <a:schemeClr val="bg2"/>
              </a:buClr>
              <a:buFontTx/>
              <a:buChar char="•"/>
            </a:pPr>
            <a:endParaRPr lang="de-DE" sz="900" dirty="0">
              <a:latin typeface="Trebuchet MS" pitchFamily="34" charset="0"/>
            </a:endParaRPr>
          </a:p>
        </p:txBody>
      </p:sp>
      <p:sp>
        <p:nvSpPr>
          <p:cNvPr id="30" name="Title 29"/>
          <p:cNvSpPr>
            <a:spLocks noGrp="1"/>
          </p:cNvSpPr>
          <p:nvPr>
            <p:ph type="title" idx="4294967295"/>
          </p:nvPr>
        </p:nvSpPr>
        <p:spPr>
          <a:xfrm>
            <a:off x="1831867" y="203963"/>
            <a:ext cx="4941888" cy="638175"/>
          </a:xfrm>
        </p:spPr>
        <p:txBody>
          <a:bodyPr/>
          <a:lstStyle/>
          <a:p>
            <a:pPr>
              <a:buFont typeface="Arial" panose="020B0604020202020204" pitchFamily="34" charset="0"/>
              <a:buNone/>
            </a:pPr>
            <a:r>
              <a:rPr lang="de-DE" sz="2000" dirty="0">
                <a:latin typeface="+mj-lt"/>
              </a:rPr>
              <a:t>OXO LINK DRIVER </a:t>
            </a:r>
            <a:br>
              <a:rPr lang="de-DE" sz="2000" dirty="0">
                <a:latin typeface="+mj-lt"/>
              </a:rPr>
            </a:br>
            <a:r>
              <a:rPr lang="de-DE" sz="1400" dirty="0">
                <a:latin typeface="+mj-lt"/>
              </a:rPr>
              <a:t>NATIVE FRONT DESK-INTEGRATION</a:t>
            </a:r>
            <a:endParaRPr lang="de-DE" sz="2000" dirty="0">
              <a:latin typeface="+mj-lt"/>
            </a:endParaRPr>
          </a:p>
        </p:txBody>
      </p:sp>
      <p:sp>
        <p:nvSpPr>
          <p:cNvPr id="39" name="Rectangle 38"/>
          <p:cNvSpPr/>
          <p:nvPr/>
        </p:nvSpPr>
        <p:spPr>
          <a:xfrm>
            <a:off x="1882127"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Mit Front Office-System integriert</a:t>
            </a:r>
          </a:p>
        </p:txBody>
      </p:sp>
      <p:sp>
        <p:nvSpPr>
          <p:cNvPr id="40" name="Rectangle 39"/>
          <p:cNvSpPr/>
          <p:nvPr/>
        </p:nvSpPr>
        <p:spPr>
          <a:xfrm>
            <a:off x="6777976"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latin typeface="Trebuchet MS"/>
              </a:rPr>
              <a:t>Bis zu 300 Telefone für Gäste und Personal</a:t>
            </a:r>
            <a:endParaRPr lang="de-DE" sz="1200" dirty="0"/>
          </a:p>
        </p:txBody>
      </p:sp>
      <p:sp>
        <p:nvSpPr>
          <p:cNvPr id="41" name="Rectangle 40"/>
          <p:cNvSpPr/>
          <p:nvPr/>
        </p:nvSpPr>
        <p:spPr>
          <a:xfrm>
            <a:off x="4330051" y="4261008"/>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latin typeface="Trebuchet MS"/>
                <a:cs typeface="Trebuchet MS"/>
              </a:rPr>
              <a:t>Einfache Installation</a:t>
            </a:r>
          </a:p>
        </p:txBody>
      </p:sp>
      <p:grpSp>
        <p:nvGrpSpPr>
          <p:cNvPr id="16" name="Groupe 15"/>
          <p:cNvGrpSpPr/>
          <p:nvPr/>
        </p:nvGrpSpPr>
        <p:grpSpPr>
          <a:xfrm>
            <a:off x="2010609" y="1109495"/>
            <a:ext cx="3400511" cy="1559379"/>
            <a:chOff x="1620524" y="1118507"/>
            <a:chExt cx="3400511" cy="1559379"/>
          </a:xfrm>
        </p:grpSpPr>
        <p:grpSp>
          <p:nvGrpSpPr>
            <p:cNvPr id="15" name="Groupe 14"/>
            <p:cNvGrpSpPr/>
            <p:nvPr/>
          </p:nvGrpSpPr>
          <p:grpSpPr>
            <a:xfrm>
              <a:off x="3420836" y="1118507"/>
              <a:ext cx="1600199" cy="1159329"/>
              <a:chOff x="3420836" y="1118507"/>
              <a:chExt cx="1600199" cy="1159329"/>
            </a:xfrm>
          </p:grpSpPr>
          <p:cxnSp>
            <p:nvCxnSpPr>
              <p:cNvPr id="10" name="Straight Arrow Connector 9">
                <a:extLst>
                  <a:ext uri="{FF2B5EF4-FFF2-40B4-BE49-F238E27FC236}">
                    <a16:creationId xmlns:a16="http://schemas.microsoft.com/office/drawing/2014/main" id="{793E66B8-C702-46BD-876E-F956040F905E}"/>
                  </a:ext>
                </a:extLst>
              </p:cNvPr>
              <p:cNvCxnSpPr/>
              <p:nvPr/>
            </p:nvCxnSpPr>
            <p:spPr bwMode="auto">
              <a:xfrm>
                <a:off x="4220936" y="1681843"/>
                <a:ext cx="0" cy="302079"/>
              </a:xfrm>
              <a:prstGeom prst="straightConnector1">
                <a:avLst/>
              </a:prstGeom>
              <a:noFill/>
              <a:ln w="12700" cap="flat" cmpd="sng" algn="ctr">
                <a:solidFill>
                  <a:schemeClr val="tx1"/>
                </a:solidFill>
                <a:prstDash val="solid"/>
                <a:round/>
                <a:headEnd type="triangle"/>
                <a:tailEnd type="triangle"/>
              </a:ln>
              <a:effectLst/>
            </p:spPr>
          </p:cxnSp>
          <p:grpSp>
            <p:nvGrpSpPr>
              <p:cNvPr id="7" name="Groupe 6"/>
              <p:cNvGrpSpPr/>
              <p:nvPr/>
            </p:nvGrpSpPr>
            <p:grpSpPr>
              <a:xfrm>
                <a:off x="3420836" y="1118507"/>
                <a:ext cx="1600199" cy="1159329"/>
                <a:chOff x="3420836" y="1118507"/>
                <a:chExt cx="1600199" cy="1159329"/>
              </a:xfrm>
            </p:grpSpPr>
            <p:sp>
              <p:nvSpPr>
                <p:cNvPr id="8" name="Rectangle: Rounded Corners 7">
                  <a:extLst>
                    <a:ext uri="{FF2B5EF4-FFF2-40B4-BE49-F238E27FC236}">
                      <a16:creationId xmlns:a16="http://schemas.microsoft.com/office/drawing/2014/main" id="{E0DBB9C4-62C7-48F8-B79B-3BFE8AD82CFD}"/>
                    </a:ext>
                  </a:extLst>
                </p:cNvPr>
                <p:cNvSpPr/>
                <p:nvPr/>
              </p:nvSpPr>
              <p:spPr>
                <a:xfrm>
                  <a:off x="3420836" y="1363436"/>
                  <a:ext cx="1600199" cy="914400"/>
                </a:xfrm>
                <a:prstGeom prst="roundRect">
                  <a:avLst/>
                </a:prstGeom>
                <a:noFill/>
                <a:ln w="28575">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de-DE" dirty="0">
                    <a:latin typeface="Trebuchet MS"/>
                    <a:cs typeface="Trebuchet MS"/>
                  </a:endParaRPr>
                </a:p>
              </p:txBody>
            </p:sp>
            <p:sp>
              <p:nvSpPr>
                <p:cNvPr id="9" name="Rectangle: Rounded Corners 8">
                  <a:extLst>
                    <a:ext uri="{FF2B5EF4-FFF2-40B4-BE49-F238E27FC236}">
                      <a16:creationId xmlns:a16="http://schemas.microsoft.com/office/drawing/2014/main" id="{056397FC-F8FD-4744-8632-A974634F326F}"/>
                    </a:ext>
                  </a:extLst>
                </p:cNvPr>
                <p:cNvSpPr/>
                <p:nvPr/>
              </p:nvSpPr>
              <p:spPr>
                <a:xfrm>
                  <a:off x="3502478" y="1428749"/>
                  <a:ext cx="1445077" cy="220436"/>
                </a:xfrm>
                <a:prstGeom prst="roundRect">
                  <a:avLst/>
                </a:prstGeom>
                <a:solidFill>
                  <a:schemeClr val="tx1">
                    <a:lumMod val="20000"/>
                    <a:lumOff val="8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dirty="0">
                      <a:latin typeface="Trebuchet MS"/>
                      <a:cs typeface="Trebuchet MS"/>
                    </a:rPr>
                    <a:t>PMS</a:t>
                  </a:r>
                </a:p>
              </p:txBody>
            </p:sp>
            <p:sp>
              <p:nvSpPr>
                <p:cNvPr id="35" name="Rectangle: Rounded Corners 34">
                  <a:extLst>
                    <a:ext uri="{FF2B5EF4-FFF2-40B4-BE49-F238E27FC236}">
                      <a16:creationId xmlns:a16="http://schemas.microsoft.com/office/drawing/2014/main" id="{E2FCFA1A-BE69-4AF2-A17D-CD2EB8116034}"/>
                    </a:ext>
                  </a:extLst>
                </p:cNvPr>
                <p:cNvSpPr/>
                <p:nvPr/>
              </p:nvSpPr>
              <p:spPr>
                <a:xfrm>
                  <a:off x="3502478" y="1983921"/>
                  <a:ext cx="1445077" cy="220436"/>
                </a:xfrm>
                <a:prstGeom prst="roundRect">
                  <a:avLst/>
                </a:prstGeom>
                <a:solidFill>
                  <a:schemeClr val="tx1">
                    <a:lumMod val="20000"/>
                    <a:lumOff val="8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900" dirty="0">
                      <a:latin typeface="Trebuchet MS"/>
                      <a:cs typeface="Trebuchet MS"/>
                    </a:rPr>
                    <a:t>OXO Link Driver</a:t>
                  </a:r>
                </a:p>
              </p:txBody>
            </p:sp>
            <p:sp>
              <p:nvSpPr>
                <p:cNvPr id="11" name="TextBox 10">
                  <a:extLst>
                    <a:ext uri="{FF2B5EF4-FFF2-40B4-BE49-F238E27FC236}">
                      <a16:creationId xmlns:a16="http://schemas.microsoft.com/office/drawing/2014/main" id="{7E33FB50-EA38-4EEC-892B-96D36127D3E2}"/>
                    </a:ext>
                  </a:extLst>
                </p:cNvPr>
                <p:cNvSpPr txBox="1"/>
                <p:nvPr/>
              </p:nvSpPr>
              <p:spPr>
                <a:xfrm>
                  <a:off x="4143370" y="1727667"/>
                  <a:ext cx="5551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900" dirty="0">
                      <a:latin typeface="+mj-lt"/>
                      <a:cs typeface="Segoe UI" panose="020B0502040204020203" pitchFamily="34" charset="0"/>
                    </a:rPr>
                    <a:t>OHL</a:t>
                  </a:r>
                </a:p>
              </p:txBody>
            </p:sp>
            <p:sp>
              <p:nvSpPr>
                <p:cNvPr id="12" name="TextBox 11">
                  <a:extLst>
                    <a:ext uri="{FF2B5EF4-FFF2-40B4-BE49-F238E27FC236}">
                      <a16:creationId xmlns:a16="http://schemas.microsoft.com/office/drawing/2014/main" id="{2A828ED9-7146-402E-8703-2EEC86367742}"/>
                    </a:ext>
                  </a:extLst>
                </p:cNvPr>
                <p:cNvSpPr txBox="1"/>
                <p:nvPr/>
              </p:nvSpPr>
              <p:spPr>
                <a:xfrm>
                  <a:off x="3551464" y="1118507"/>
                  <a:ext cx="13960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000" dirty="0">
                      <a:latin typeface="+mj-lt"/>
                      <a:cs typeface="Segoe UI" panose="020B0502040204020203" pitchFamily="34" charset="0"/>
                    </a:rPr>
                    <a:t>PMS Server</a:t>
                  </a:r>
                </a:p>
              </p:txBody>
            </p:sp>
          </p:grpSp>
        </p:grpSp>
        <p:sp>
          <p:nvSpPr>
            <p:cNvPr id="38" name="TextBox 37">
              <a:extLst>
                <a:ext uri="{FF2B5EF4-FFF2-40B4-BE49-F238E27FC236}">
                  <a16:creationId xmlns:a16="http://schemas.microsoft.com/office/drawing/2014/main" id="{47555DAC-D1B2-4040-A30C-B5C7686FC8D5}"/>
                </a:ext>
              </a:extLst>
            </p:cNvPr>
            <p:cNvSpPr txBox="1"/>
            <p:nvPr/>
          </p:nvSpPr>
          <p:spPr>
            <a:xfrm>
              <a:off x="1620524" y="1768488"/>
              <a:ext cx="13960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000" dirty="0">
                  <a:latin typeface="+mj-lt"/>
                  <a:cs typeface="Segoe UI" panose="020B0502040204020203" pitchFamily="34" charset="0"/>
                </a:rPr>
                <a:t>OXO Connect</a:t>
              </a:r>
            </a:p>
          </p:txBody>
        </p:sp>
        <p:grpSp>
          <p:nvGrpSpPr>
            <p:cNvPr id="4" name="Groupe 3"/>
            <p:cNvGrpSpPr/>
            <p:nvPr/>
          </p:nvGrpSpPr>
          <p:grpSpPr>
            <a:xfrm>
              <a:off x="1755321" y="2171699"/>
              <a:ext cx="3192236" cy="506187"/>
              <a:chOff x="1755321" y="2171699"/>
              <a:chExt cx="3192236" cy="506187"/>
            </a:xfrm>
          </p:grpSpPr>
          <p:cxnSp>
            <p:nvCxnSpPr>
              <p:cNvPr id="13" name="Straight Arrow Connector 12">
                <a:extLst>
                  <a:ext uri="{FF2B5EF4-FFF2-40B4-BE49-F238E27FC236}">
                    <a16:creationId xmlns:a16="http://schemas.microsoft.com/office/drawing/2014/main" id="{1AC22700-1122-49EF-A6D8-242EA587B522}"/>
                  </a:ext>
                </a:extLst>
              </p:cNvPr>
              <p:cNvCxnSpPr/>
              <p:nvPr/>
            </p:nvCxnSpPr>
            <p:spPr bwMode="auto">
              <a:xfrm flipV="1">
                <a:off x="1755321" y="2661557"/>
                <a:ext cx="3192236" cy="16329"/>
              </a:xfrm>
              <a:prstGeom prst="straightConnector1">
                <a:avLst/>
              </a:prstGeom>
              <a:noFill/>
              <a:ln w="57150" cap="flat" cmpd="sng" algn="ctr">
                <a:solidFill>
                  <a:schemeClr val="tx1"/>
                </a:solidFill>
                <a:prstDash val="solid"/>
                <a:round/>
                <a:headEnd type="none" w="med" len="med"/>
                <a:tailEnd type="none"/>
              </a:ln>
              <a:effectLst/>
            </p:spPr>
          </p:cxnSp>
          <p:cxnSp>
            <p:nvCxnSpPr>
              <p:cNvPr id="14" name="Straight Arrow Connector 13">
                <a:extLst>
                  <a:ext uri="{FF2B5EF4-FFF2-40B4-BE49-F238E27FC236}">
                    <a16:creationId xmlns:a16="http://schemas.microsoft.com/office/drawing/2014/main" id="{0695144F-9627-42C4-8F2A-ED99732E4593}"/>
                  </a:ext>
                </a:extLst>
              </p:cNvPr>
              <p:cNvCxnSpPr/>
              <p:nvPr/>
            </p:nvCxnSpPr>
            <p:spPr bwMode="auto">
              <a:xfrm flipH="1">
                <a:off x="4220936" y="2277836"/>
                <a:ext cx="0" cy="391885"/>
              </a:xfrm>
              <a:prstGeom prst="straightConnector1">
                <a:avLst/>
              </a:prstGeom>
              <a:noFill/>
              <a:ln w="12700" cap="flat" cmpd="sng" algn="ctr">
                <a:solidFill>
                  <a:schemeClr val="tx1"/>
                </a:solidFill>
                <a:prstDash val="solid"/>
                <a:round/>
                <a:headEnd type="none" w="med" len="med"/>
                <a:tailEnd type="none"/>
              </a:ln>
              <a:effectLst/>
            </p:spPr>
          </p:cxnSp>
          <p:cxnSp>
            <p:nvCxnSpPr>
              <p:cNvPr id="31" name="Straight Arrow Connector 30">
                <a:extLst>
                  <a:ext uri="{FF2B5EF4-FFF2-40B4-BE49-F238E27FC236}">
                    <a16:creationId xmlns:a16="http://schemas.microsoft.com/office/drawing/2014/main" id="{75D9D16F-0A3B-42D9-8271-A52B15060815}"/>
                  </a:ext>
                </a:extLst>
              </p:cNvPr>
              <p:cNvCxnSpPr/>
              <p:nvPr/>
            </p:nvCxnSpPr>
            <p:spPr bwMode="auto">
              <a:xfrm>
                <a:off x="2318657" y="2171699"/>
                <a:ext cx="0" cy="473529"/>
              </a:xfrm>
              <a:prstGeom prst="straightConnector1">
                <a:avLst/>
              </a:prstGeom>
              <a:noFill/>
              <a:ln w="12700" cap="flat" cmpd="sng" algn="ctr">
                <a:solidFill>
                  <a:schemeClr val="tx1"/>
                </a:solidFill>
                <a:prstDash val="solid"/>
                <a:round/>
                <a:headEnd type="none" w="med" len="med"/>
                <a:tailEnd type="none"/>
              </a:ln>
              <a:effectLst/>
            </p:spPr>
          </p:cxnSp>
          <p:sp>
            <p:nvSpPr>
              <p:cNvPr id="32" name="TextBox 31">
                <a:extLst>
                  <a:ext uri="{FF2B5EF4-FFF2-40B4-BE49-F238E27FC236}">
                    <a16:creationId xmlns:a16="http://schemas.microsoft.com/office/drawing/2014/main" id="{BA213B3F-64CA-49AF-A3D9-A3CC8F2A9E46}"/>
                  </a:ext>
                </a:extLst>
              </p:cNvPr>
              <p:cNvSpPr txBox="1"/>
              <p:nvPr/>
            </p:nvSpPr>
            <p:spPr>
              <a:xfrm>
                <a:off x="1828800" y="2424793"/>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000" dirty="0">
                    <a:latin typeface="+mj-lt"/>
                    <a:cs typeface="Segoe UI" panose="020B0502040204020203" pitchFamily="34" charset="0"/>
                  </a:rPr>
                  <a:t>TCP/IP</a:t>
                </a:r>
              </a:p>
            </p:txBody>
          </p:sp>
        </p:grpSp>
      </p:grpSp>
      <p:sp>
        <p:nvSpPr>
          <p:cNvPr id="3" name="Rectangle: Rounded Corners 2">
            <a:hlinkClick r:id="rId2" action="ppaction://hlinksldjump"/>
          </p:cNvPr>
          <p:cNvSpPr/>
          <p:nvPr/>
        </p:nvSpPr>
        <p:spPr>
          <a:xfrm>
            <a:off x="6010250" y="2679991"/>
            <a:ext cx="2557570" cy="307688"/>
          </a:xfrm>
          <a:prstGeom prst="roundRect">
            <a:avLst/>
          </a:prstGeom>
          <a:solidFill>
            <a:srgbClr val="7E2E78"/>
          </a:solidFill>
          <a:ln>
            <a:solidFill>
              <a:srgbClr val="7E2E78"/>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latin typeface="Trebuchet MS"/>
              </a:rPr>
              <a:t>Hospitality</a:t>
            </a:r>
            <a:r>
              <a:rPr lang="de-DE" sz="1000" dirty="0">
                <a:solidFill>
                  <a:schemeClr val="bg1"/>
                </a:solidFill>
                <a:latin typeface="Trebuchet MS"/>
              </a:rPr>
              <a:t> Applikationspartner&gt; </a:t>
            </a:r>
          </a:p>
        </p:txBody>
      </p:sp>
      <p:pic>
        <p:nvPicPr>
          <p:cNvPr id="25" name="Image 24" descr="Une image contenant texte&#10;&#10;Description générée automatiquement">
            <a:extLst>
              <a:ext uri="{FF2B5EF4-FFF2-40B4-BE49-F238E27FC236}">
                <a16:creationId xmlns:a16="http://schemas.microsoft.com/office/drawing/2014/main" id="{D1A4DD90-8B43-479B-A7A3-AE34F2006B2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51885" y="2043429"/>
            <a:ext cx="1323109" cy="305172"/>
          </a:xfrm>
          <a:prstGeom prst="rect">
            <a:avLst/>
          </a:prstGeom>
        </p:spPr>
      </p:pic>
    </p:spTree>
    <p:extLst>
      <p:ext uri="{BB962C8B-B14F-4D97-AF65-F5344CB8AC3E}">
        <p14:creationId xmlns:p14="http://schemas.microsoft.com/office/powerpoint/2010/main" val="96241767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1691147" y="39329"/>
            <a:ext cx="7383523" cy="4670324"/>
            <a:chOff x="1691147" y="39329"/>
            <a:chExt cx="7383523" cy="4670324"/>
          </a:xfrm>
        </p:grpSpPr>
        <p:sp>
          <p:nvSpPr>
            <p:cNvPr id="3" name="Rectangle 2"/>
            <p:cNvSpPr/>
            <p:nvPr/>
          </p:nvSpPr>
          <p:spPr>
            <a:xfrm>
              <a:off x="1691147" y="39329"/>
              <a:ext cx="7383523" cy="4670324"/>
            </a:xfrm>
            <a:prstGeom prst="rect">
              <a:avLst/>
            </a:prstGeom>
            <a:solidFill>
              <a:srgbClr val="EFEAF6"/>
            </a:solidFill>
            <a:ln w="9525" cap="flat" cmpd="sng" algn="ctr">
              <a:solidFill>
                <a:schemeClr val="tx1">
                  <a:lumMod val="20000"/>
                  <a:lumOff val="8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dirty="0"/>
            </a:p>
          </p:txBody>
        </p:sp>
        <p:grpSp>
          <p:nvGrpSpPr>
            <p:cNvPr id="51" name="Group 50"/>
            <p:cNvGrpSpPr/>
            <p:nvPr/>
          </p:nvGrpSpPr>
          <p:grpSpPr>
            <a:xfrm>
              <a:off x="6781144" y="572693"/>
              <a:ext cx="409993" cy="409994"/>
              <a:chOff x="6072240" y="2445443"/>
              <a:chExt cx="409993" cy="409994"/>
            </a:xfrm>
          </p:grpSpPr>
          <p:sp>
            <p:nvSpPr>
              <p:cNvPr id="52" name="Oval 155"/>
              <p:cNvSpPr/>
              <p:nvPr/>
            </p:nvSpPr>
            <p:spPr bwMode="auto">
              <a:xfrm flipH="1">
                <a:off x="6072240" y="2445443"/>
                <a:ext cx="409993" cy="409994"/>
              </a:xfrm>
              <a:prstGeom prst="ellipse">
                <a:avLst/>
              </a:prstGeom>
              <a:solidFill>
                <a:schemeClr val="tx1">
                  <a:lumMod val="75000"/>
                  <a:lumOff val="25000"/>
                  <a:alpha val="80000"/>
                </a:schemeClr>
              </a:solidFill>
              <a:ln w="12700" cap="flat" cmpd="sng" algn="ctr">
                <a:noFill/>
                <a:prstDash val="solid"/>
                <a:miter lim="0"/>
                <a:headEnd type="none" w="med" len="med"/>
                <a:tailEnd type="none" w="med" len="med"/>
              </a:ln>
              <a:effectLst/>
            </p:spPr>
            <p:txBody>
              <a:bodyPr rot="0" spcFirstLastPara="0" vertOverflow="overflow" horzOverflow="overflow" vert="horz" wrap="square" lIns="26789" tIns="26789" rIns="26789" bIns="26789" numCol="1" spcCol="0" rtlCol="0" fromWordArt="0" anchor="ctr" anchorCtr="0" forceAA="0" compatLnSpc="1">
                <a:prstTxWarp prst="textNoShape">
                  <a:avLst/>
                </a:prstTxWarp>
                <a:noAutofit/>
              </a:bodyPr>
              <a:lstStyle/>
              <a:p>
                <a:pPr marL="171450"/>
                <a:endParaRPr lang="en-US" altLang="en-US" sz="1600" dirty="0">
                  <a:solidFill>
                    <a:srgbClr val="6B489D"/>
                  </a:solidFill>
                  <a:latin typeface="Trebuchet MS" panose="020B0603020202020204" pitchFamily="34" charset="0"/>
                  <a:ea typeface="Trebuchet MS" panose="020B0604020202020204" pitchFamily="34" charset="-128"/>
                </a:endParaRPr>
              </a:p>
            </p:txBody>
          </p:sp>
          <p:cxnSp>
            <p:nvCxnSpPr>
              <p:cNvPr id="53" name="Line157"/>
              <p:cNvCxnSpPr>
                <a:stCxn id="52" idx="0"/>
                <a:endCxn id="52" idx="6"/>
              </p:cNvCxnSpPr>
              <p:nvPr/>
            </p:nvCxnSpPr>
            <p:spPr bwMode="auto">
              <a:xfrm flipH="1">
                <a:off x="6125124" y="2521419"/>
                <a:ext cx="204997" cy="129024"/>
              </a:xfrm>
              <a:prstGeom prst="line">
                <a:avLst/>
              </a:prstGeom>
              <a:blipFill dpi="0" rotWithShape="0">
                <a:blip r:embed="rId2" cstate="print"/>
                <a:srcRect/>
                <a:tile tx="0" ty="0" sx="100000" sy="100000" flip="none" algn="tl"/>
              </a:blipFill>
              <a:ln w="19050" cap="flat" cmpd="sng" algn="ctr">
                <a:solidFill>
                  <a:schemeClr val="bg1"/>
                </a:solidFill>
                <a:prstDash val="solid"/>
                <a:miter lim="0"/>
                <a:headEnd type="none" w="med" len="med"/>
                <a:tailEnd type="none" w="med" len="med"/>
              </a:ln>
              <a:effectLst/>
            </p:spPr>
          </p:cxnSp>
          <p:cxnSp>
            <p:nvCxnSpPr>
              <p:cNvPr id="54" name="Line158"/>
              <p:cNvCxnSpPr>
                <a:stCxn id="52" idx="6"/>
                <a:endCxn id="52" idx="4"/>
              </p:cNvCxnSpPr>
              <p:nvPr/>
            </p:nvCxnSpPr>
            <p:spPr bwMode="auto">
              <a:xfrm>
                <a:off x="6125124" y="2650441"/>
                <a:ext cx="204997" cy="129024"/>
              </a:xfrm>
              <a:prstGeom prst="line">
                <a:avLst/>
              </a:prstGeom>
              <a:blipFill dpi="0" rotWithShape="0">
                <a:blip r:embed="rId2" cstate="print"/>
                <a:srcRect/>
                <a:tile tx="0" ty="0" sx="100000" sy="100000" flip="none" algn="tl"/>
              </a:blipFill>
              <a:ln w="19050" cap="flat" cmpd="sng" algn="ctr">
                <a:solidFill>
                  <a:schemeClr val="bg1"/>
                </a:solidFill>
                <a:prstDash val="solid"/>
                <a:miter lim="0"/>
                <a:headEnd type="none" w="med" len="med"/>
                <a:tailEnd type="none" w="med" len="med"/>
              </a:ln>
              <a:effectLst/>
            </p:spPr>
          </p:cxnSp>
        </p:grpSp>
        <p:pic>
          <p:nvPicPr>
            <p:cNvPr id="79" name="Picture 2" descr="Image result for ip67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1096" y="3698872"/>
              <a:ext cx="235187" cy="235187"/>
            </a:xfrm>
            <a:prstGeom prst="ellipse">
              <a:avLst/>
            </a:prstGeom>
            <a:noFill/>
          </p:spPr>
        </p:pic>
      </p:grpSp>
      <p:sp>
        <p:nvSpPr>
          <p:cNvPr id="93" name="Oval 92"/>
          <p:cNvSpPr/>
          <p:nvPr/>
        </p:nvSpPr>
        <p:spPr>
          <a:xfrm>
            <a:off x="8600201" y="3781697"/>
            <a:ext cx="394225" cy="386751"/>
          </a:xfrm>
          <a:prstGeom prst="ellipse">
            <a:avLst/>
          </a:prstGeom>
          <a:noFill/>
          <a:ln>
            <a:solidFill>
              <a:schemeClr val="accent4">
                <a:lumMod val="50000"/>
              </a:schemeClr>
            </a:solidFill>
          </a:ln>
        </p:spPr>
        <p:style>
          <a:lnRef idx="0">
            <a:scrgbClr r="0" g="0" b="0"/>
          </a:lnRef>
          <a:fillRef idx="0">
            <a:scrgbClr r="0" g="0" b="0"/>
          </a:fillRef>
          <a:effectRef idx="0">
            <a:scrgbClr r="0" g="0" b="0"/>
          </a:effectRef>
          <a:fontRef idx="minor">
            <a:schemeClr val="accent1"/>
          </a:fontRef>
        </p:style>
        <p:txBody>
          <a:bodyPr wrap="none" anchor="ctr">
            <a:noAutofit/>
          </a:bodyPr>
          <a:lstStyle/>
          <a:p>
            <a:pPr algn="ctr"/>
            <a:r>
              <a:rPr lang="en-US" sz="1200" b="1" dirty="0">
                <a:solidFill>
                  <a:srgbClr val="6B489D"/>
                </a:solidFill>
                <a:latin typeface="Trebuchet MS"/>
                <a:ea typeface="Trebuchet MS" panose="020B0604020202020204" pitchFamily="34" charset="-128"/>
                <a:cs typeface="Trebuchet MS" panose="020B0604020202020204" pitchFamily="34" charset="-128"/>
              </a:rPr>
              <a:t>24/7</a:t>
            </a:r>
          </a:p>
        </p:txBody>
      </p:sp>
      <p:sp>
        <p:nvSpPr>
          <p:cNvPr id="50" name="Text Box 54"/>
          <p:cNvSpPr txBox="1"/>
          <p:nvPr/>
        </p:nvSpPr>
        <p:spPr>
          <a:xfrm>
            <a:off x="7206738" y="526559"/>
            <a:ext cx="1728000" cy="432000"/>
          </a:xfrm>
          <a:prstGeom prst="rect">
            <a:avLst/>
          </a:prstGeom>
        </p:spPr>
        <p:style>
          <a:lnRef idx="2">
            <a:schemeClr val="dk1"/>
          </a:lnRef>
          <a:fillRef idx="1">
            <a:schemeClr val="lt1"/>
          </a:fillRef>
          <a:effectRef idx="0">
            <a:schemeClr val="dk1"/>
          </a:effectRef>
          <a:fontRef idx="minor">
            <a:schemeClr val="dk1"/>
          </a:fontRef>
        </p:style>
        <p:txBody>
          <a:bodyPr wrap="square" anchor="ctr">
            <a:noAutofit/>
          </a:bodyPr>
          <a:lstStyle>
            <a:defPPr>
              <a:defRPr lang="fr-FR"/>
            </a:defPPr>
            <a:lvl1pPr algn="ctr">
              <a:defRPr sz="1600">
                <a:solidFill>
                  <a:schemeClr val="tx1">
                    <a:lumMod val="75000"/>
                    <a:lumOff val="25000"/>
                  </a:schemeClr>
                </a:solidFill>
                <a:latin typeface="Ostrich Sans Black" panose="00000A00000000000000" pitchFamily="50" charset="0"/>
                <a:cs typeface="BrowalliaUPC" panose="020B0604020202020204" pitchFamily="34" charset="-34"/>
              </a:defRPr>
            </a:lvl1pPr>
          </a:lstStyle>
          <a:p>
            <a:r>
              <a:rPr lang="de-DE" altLang="fr-FR" sz="1100" dirty="0">
                <a:solidFill>
                  <a:srgbClr val="6B489D"/>
                </a:solidFill>
                <a:latin typeface="Trebuchet MS"/>
                <a:ea typeface="Trebuchet MS" panose="020B0604020202020204" pitchFamily="34" charset="-128"/>
                <a:cs typeface="Trebuchet MS" panose="020B0604020202020204" pitchFamily="34" charset="-128"/>
                <a:sym typeface="Trebuchet MS" charset="0"/>
              </a:rPr>
              <a:t>Video-Kollaboration. </a:t>
            </a:r>
            <a:br>
              <a:rPr lang="de-DE" altLang="fr-FR" sz="1100" dirty="0">
                <a:solidFill>
                  <a:srgbClr val="6B489D"/>
                </a:solidFill>
                <a:latin typeface="Trebuchet MS"/>
                <a:ea typeface="Trebuchet MS" panose="020B0604020202020204" pitchFamily="34" charset="-128"/>
                <a:cs typeface="Trebuchet MS" panose="020B0604020202020204" pitchFamily="34" charset="-128"/>
                <a:sym typeface="Trebuchet MS" charset="0"/>
              </a:rPr>
            </a:br>
            <a:r>
              <a:rPr lang="de-DE" altLang="fr-FR" sz="1100" dirty="0">
                <a:solidFill>
                  <a:srgbClr val="6B489D"/>
                </a:solidFill>
                <a:latin typeface="Trebuchet MS"/>
                <a:ea typeface="Trebuchet MS" panose="020B0604020202020204" pitchFamily="34" charset="-128"/>
                <a:cs typeface="Trebuchet MS" panose="020B0604020202020204" pitchFamily="34" charset="-128"/>
                <a:sym typeface="Trebuchet MS" charset="0"/>
              </a:rPr>
              <a:t>Überall. Sicher. Offen</a:t>
            </a:r>
          </a:p>
        </p:txBody>
      </p:sp>
      <p:sp>
        <p:nvSpPr>
          <p:cNvPr id="32" name="TextBox 31"/>
          <p:cNvSpPr txBox="1"/>
          <p:nvPr/>
        </p:nvSpPr>
        <p:spPr>
          <a:xfrm>
            <a:off x="5905199" y="2587695"/>
            <a:ext cx="3095106" cy="584775"/>
          </a:xfrm>
          <a:prstGeom prst="rect">
            <a:avLst/>
          </a:prstGeom>
          <a:noFill/>
        </p:spPr>
        <p:txBody>
          <a:bodyPr wrap="square" rtlCol="0">
            <a:spAutoFit/>
          </a:bodyPr>
          <a:lstStyle/>
          <a:p>
            <a:pPr algn="ctr"/>
            <a:r>
              <a:rPr lang="de-DE" sz="1200" b="1" dirty="0">
                <a:solidFill>
                  <a:schemeClr val="tx2"/>
                </a:solidFill>
                <a:cs typeface="Trebuchet MS" panose="020B0502040204020203" pitchFamily="34" charset="0"/>
              </a:rPr>
              <a:t>Business-Kommunikation</a:t>
            </a:r>
          </a:p>
          <a:p>
            <a:pPr algn="ctr"/>
            <a:r>
              <a:rPr lang="de-DE" sz="800" dirty="0">
                <a:solidFill>
                  <a:schemeClr val="tx2"/>
                </a:solidFill>
                <a:latin typeface="Trebuchet MS"/>
                <a:cs typeface="Trebuchet MS" panose="020B0502040204020203" pitchFamily="34" charset="0"/>
              </a:rPr>
              <a:t>Business </a:t>
            </a:r>
            <a:r>
              <a:rPr lang="de-DE" sz="800" dirty="0" err="1">
                <a:solidFill>
                  <a:schemeClr val="tx2"/>
                </a:solidFill>
                <a:latin typeface="Trebuchet MS"/>
                <a:cs typeface="Trebuchet MS" panose="020B0502040204020203" pitchFamily="34" charset="0"/>
              </a:rPr>
              <a:t>Phones</a:t>
            </a:r>
            <a:r>
              <a:rPr lang="de-DE" sz="800" dirty="0">
                <a:solidFill>
                  <a:schemeClr val="tx2"/>
                </a:solidFill>
                <a:latin typeface="Trebuchet MS"/>
                <a:cs typeface="Trebuchet MS" panose="020B0502040204020203" pitchFamily="34" charset="0"/>
              </a:rPr>
              <a:t>, </a:t>
            </a:r>
            <a:r>
              <a:rPr lang="de-DE" sz="800" dirty="0" err="1">
                <a:solidFill>
                  <a:schemeClr val="tx2"/>
                </a:solidFill>
                <a:latin typeface="Trebuchet MS"/>
                <a:cs typeface="Trebuchet MS" panose="020B0502040204020203" pitchFamily="34" charset="0"/>
              </a:rPr>
              <a:t>Softphones</a:t>
            </a:r>
            <a:r>
              <a:rPr lang="de-DE" sz="800" dirty="0">
                <a:solidFill>
                  <a:schemeClr val="tx2"/>
                </a:solidFill>
                <a:latin typeface="Trebuchet MS"/>
                <a:cs typeface="Trebuchet MS" panose="020B0502040204020203" pitchFamily="34" charset="0"/>
              </a:rPr>
              <a:t>, 24/7 Empfang</a:t>
            </a:r>
          </a:p>
          <a:p>
            <a:pPr algn="ctr"/>
            <a:endParaRPr lang="de-DE" sz="1200" dirty="0">
              <a:solidFill>
                <a:srgbClr val="6B489D"/>
              </a:solidFill>
              <a:latin typeface="Trebuchet MS"/>
              <a:cs typeface="Trebuchet MS" panose="020B0502040204020203" pitchFamily="34" charset="0"/>
            </a:endParaRPr>
          </a:p>
        </p:txBody>
      </p:sp>
      <p:sp>
        <p:nvSpPr>
          <p:cNvPr id="37" name="TextBox 36"/>
          <p:cNvSpPr txBox="1"/>
          <p:nvPr/>
        </p:nvSpPr>
        <p:spPr>
          <a:xfrm>
            <a:off x="5463712" y="154891"/>
            <a:ext cx="2148345" cy="276999"/>
          </a:xfrm>
          <a:prstGeom prst="rect">
            <a:avLst/>
          </a:prstGeom>
          <a:noFill/>
        </p:spPr>
        <p:txBody>
          <a:bodyPr wrap="none" rtlCol="0">
            <a:spAutoFit/>
          </a:bodyPr>
          <a:lstStyle/>
          <a:p>
            <a:pPr algn="ctr"/>
            <a:r>
              <a:rPr lang="de-DE" sz="1200" dirty="0">
                <a:solidFill>
                  <a:schemeClr val="tx2"/>
                </a:solidFill>
                <a:cs typeface="Trebuchet MS" panose="020B0502040204020203" pitchFamily="34" charset="0"/>
              </a:rPr>
              <a:t>Cloud-basierte Kollaboration</a:t>
            </a:r>
          </a:p>
        </p:txBody>
      </p:sp>
      <p:sp>
        <p:nvSpPr>
          <p:cNvPr id="67" name="Text Box 54"/>
          <p:cNvSpPr txBox="1"/>
          <p:nvPr/>
        </p:nvSpPr>
        <p:spPr>
          <a:xfrm>
            <a:off x="6894461" y="1961359"/>
            <a:ext cx="1944000" cy="432000"/>
          </a:xfrm>
          <a:prstGeom prst="rect">
            <a:avLst/>
          </a:prstGeom>
        </p:spPr>
        <p:style>
          <a:lnRef idx="2">
            <a:schemeClr val="dk1"/>
          </a:lnRef>
          <a:fillRef idx="1">
            <a:schemeClr val="lt1"/>
          </a:fillRef>
          <a:effectRef idx="0">
            <a:schemeClr val="dk1"/>
          </a:effectRef>
          <a:fontRef idx="minor">
            <a:schemeClr val="dk1"/>
          </a:fontRef>
        </p:style>
        <p:txBody>
          <a:bodyPr wrap="square" anchor="ctr">
            <a:noAutofit/>
          </a:bodyPr>
          <a:lstStyle>
            <a:defPPr>
              <a:defRPr lang="fr-FR"/>
            </a:defPPr>
            <a:lvl1pPr algn="ctr">
              <a:defRPr sz="1600">
                <a:solidFill>
                  <a:schemeClr val="tx1">
                    <a:lumMod val="75000"/>
                    <a:lumOff val="25000"/>
                  </a:schemeClr>
                </a:solidFill>
                <a:latin typeface="Ostrich Sans Black" panose="00000A00000000000000" pitchFamily="50" charset="0"/>
                <a:cs typeface="BrowalliaUPC" panose="020B0604020202020204" pitchFamily="34" charset="-34"/>
              </a:defRPr>
            </a:lvl1pPr>
          </a:lstStyle>
          <a:p>
            <a:r>
              <a:rPr lang="de-DE" altLang="fr-FR" sz="1100" dirty="0">
                <a:solidFill>
                  <a:srgbClr val="6B489D"/>
                </a:solidFill>
                <a:latin typeface="Trebuchet MS"/>
                <a:ea typeface="Trebuchet MS" panose="020B0604020202020204" pitchFamily="34" charset="-128"/>
                <a:cs typeface="Trebuchet MS" panose="020B0604020202020204" pitchFamily="34" charset="-128"/>
                <a:sym typeface="Trebuchet MS" charset="0"/>
              </a:rPr>
              <a:t>Bis 300 Teilnehmer skalierbar</a:t>
            </a:r>
          </a:p>
        </p:txBody>
      </p:sp>
      <p:sp>
        <p:nvSpPr>
          <p:cNvPr id="69" name="Text Box 54"/>
          <p:cNvSpPr txBox="1"/>
          <p:nvPr/>
        </p:nvSpPr>
        <p:spPr>
          <a:xfrm>
            <a:off x="6016911" y="4097989"/>
            <a:ext cx="1944000" cy="432000"/>
          </a:xfrm>
          <a:prstGeom prst="rect">
            <a:avLst/>
          </a:prstGeom>
        </p:spPr>
        <p:style>
          <a:lnRef idx="2">
            <a:schemeClr val="dk1"/>
          </a:lnRef>
          <a:fillRef idx="1">
            <a:schemeClr val="lt1"/>
          </a:fillRef>
          <a:effectRef idx="0">
            <a:schemeClr val="dk1"/>
          </a:effectRef>
          <a:fontRef idx="minor">
            <a:schemeClr val="dk1"/>
          </a:fontRef>
        </p:style>
        <p:txBody>
          <a:bodyPr wrap="square" anchor="ctr">
            <a:noAutofit/>
          </a:bodyPr>
          <a:lstStyle>
            <a:defPPr>
              <a:defRPr lang="fr-FR"/>
            </a:defPPr>
            <a:lvl1pPr algn="ctr">
              <a:defRPr sz="1600">
                <a:solidFill>
                  <a:schemeClr val="tx1">
                    <a:lumMod val="75000"/>
                    <a:lumOff val="25000"/>
                  </a:schemeClr>
                </a:solidFill>
                <a:latin typeface="Ostrich Sans Black" panose="00000A00000000000000" pitchFamily="50" charset="0"/>
                <a:cs typeface="BrowalliaUPC" panose="020B0604020202020204" pitchFamily="34" charset="-34"/>
              </a:defRPr>
            </a:lvl1pPr>
          </a:lstStyle>
          <a:p>
            <a:r>
              <a:rPr lang="de-DE" altLang="fr-FR" sz="1100" dirty="0">
                <a:solidFill>
                  <a:srgbClr val="6B489D"/>
                </a:solidFill>
                <a:latin typeface="Trebuchet MS"/>
                <a:ea typeface="Trebuchet MS" panose="020B0604020202020204" pitchFamily="34" charset="-128"/>
                <a:cs typeface="Trebuchet MS" panose="020B0604020202020204" pitchFamily="34" charset="-128"/>
                <a:sym typeface="Trebuchet MS" charset="0"/>
              </a:rPr>
              <a:t>Stylishes und robustes Design</a:t>
            </a:r>
          </a:p>
        </p:txBody>
      </p:sp>
      <p:grpSp>
        <p:nvGrpSpPr>
          <p:cNvPr id="9" name="Groupe 8"/>
          <p:cNvGrpSpPr/>
          <p:nvPr/>
        </p:nvGrpSpPr>
        <p:grpSpPr>
          <a:xfrm>
            <a:off x="1706511" y="148496"/>
            <a:ext cx="4702817" cy="4420821"/>
            <a:chOff x="1188892" y="142101"/>
            <a:chExt cx="4702817" cy="4420821"/>
          </a:xfrm>
        </p:grpSpPr>
        <p:sp>
          <p:nvSpPr>
            <p:cNvPr id="59" name="Freeform 5"/>
            <p:cNvSpPr>
              <a:spLocks/>
            </p:cNvSpPr>
            <p:nvPr/>
          </p:nvSpPr>
          <p:spPr bwMode="auto">
            <a:xfrm>
              <a:off x="3902205" y="142101"/>
              <a:ext cx="1568339" cy="964019"/>
            </a:xfrm>
            <a:custGeom>
              <a:avLst/>
              <a:gdLst/>
              <a:ahLst/>
              <a:cxnLst>
                <a:cxn ang="0">
                  <a:pos x="868" y="243"/>
                </a:cxn>
                <a:cxn ang="0">
                  <a:pos x="736" y="147"/>
                </a:cxn>
                <a:cxn ang="0">
                  <a:pos x="588" y="0"/>
                </a:cxn>
                <a:cxn ang="0">
                  <a:pos x="453" y="87"/>
                </a:cxn>
                <a:cxn ang="0">
                  <a:pos x="169" y="277"/>
                </a:cxn>
                <a:cxn ang="0">
                  <a:pos x="0" y="424"/>
                </a:cxn>
                <a:cxn ang="0">
                  <a:pos x="263" y="581"/>
                </a:cxn>
                <a:cxn ang="0">
                  <a:pos x="430" y="545"/>
                </a:cxn>
                <a:cxn ang="0">
                  <a:pos x="591" y="635"/>
                </a:cxn>
                <a:cxn ang="0">
                  <a:pos x="758" y="534"/>
                </a:cxn>
                <a:cxn ang="0">
                  <a:pos x="776" y="535"/>
                </a:cxn>
                <a:cxn ang="0">
                  <a:pos x="810" y="533"/>
                </a:cxn>
                <a:cxn ang="0">
                  <a:pos x="844" y="535"/>
                </a:cxn>
                <a:cxn ang="0">
                  <a:pos x="1088" y="388"/>
                </a:cxn>
                <a:cxn ang="0">
                  <a:pos x="868" y="243"/>
                </a:cxn>
              </a:cxnLst>
              <a:rect l="0" t="0" r="r" b="b"/>
              <a:pathLst>
                <a:path w="1088" h="635">
                  <a:moveTo>
                    <a:pt x="868" y="243"/>
                  </a:moveTo>
                  <a:cubicBezTo>
                    <a:pt x="848" y="189"/>
                    <a:pt x="797" y="150"/>
                    <a:pt x="736" y="147"/>
                  </a:cubicBezTo>
                  <a:cubicBezTo>
                    <a:pt x="735" y="66"/>
                    <a:pt x="669" y="0"/>
                    <a:pt x="588" y="0"/>
                  </a:cubicBezTo>
                  <a:cubicBezTo>
                    <a:pt x="528" y="0"/>
                    <a:pt x="476" y="36"/>
                    <a:pt x="453" y="87"/>
                  </a:cubicBezTo>
                  <a:cubicBezTo>
                    <a:pt x="420" y="61"/>
                    <a:pt x="177" y="0"/>
                    <a:pt x="169" y="277"/>
                  </a:cubicBezTo>
                  <a:cubicBezTo>
                    <a:pt x="70" y="299"/>
                    <a:pt x="0" y="356"/>
                    <a:pt x="0" y="424"/>
                  </a:cubicBezTo>
                  <a:cubicBezTo>
                    <a:pt x="0" y="510"/>
                    <a:pt x="118" y="581"/>
                    <a:pt x="263" y="581"/>
                  </a:cubicBezTo>
                  <a:cubicBezTo>
                    <a:pt x="327" y="581"/>
                    <a:pt x="385" y="567"/>
                    <a:pt x="430" y="545"/>
                  </a:cubicBezTo>
                  <a:cubicBezTo>
                    <a:pt x="460" y="598"/>
                    <a:pt x="521" y="635"/>
                    <a:pt x="591" y="635"/>
                  </a:cubicBezTo>
                  <a:cubicBezTo>
                    <a:pt x="667" y="635"/>
                    <a:pt x="731" y="593"/>
                    <a:pt x="758" y="534"/>
                  </a:cubicBezTo>
                  <a:cubicBezTo>
                    <a:pt x="764" y="534"/>
                    <a:pt x="770" y="535"/>
                    <a:pt x="776" y="535"/>
                  </a:cubicBezTo>
                  <a:cubicBezTo>
                    <a:pt x="787" y="535"/>
                    <a:pt x="799" y="534"/>
                    <a:pt x="810" y="533"/>
                  </a:cubicBezTo>
                  <a:cubicBezTo>
                    <a:pt x="821" y="534"/>
                    <a:pt x="833" y="535"/>
                    <a:pt x="844" y="535"/>
                  </a:cubicBezTo>
                  <a:cubicBezTo>
                    <a:pt x="979" y="535"/>
                    <a:pt x="1088" y="469"/>
                    <a:pt x="1088" y="388"/>
                  </a:cubicBezTo>
                  <a:cubicBezTo>
                    <a:pt x="1088" y="312"/>
                    <a:pt x="991" y="250"/>
                    <a:pt x="868" y="243"/>
                  </a:cubicBezTo>
                  <a:close/>
                </a:path>
              </a:pathLst>
            </a:custGeom>
            <a:solidFill>
              <a:schemeClr val="bg1"/>
            </a:solidFill>
            <a:ln w="9525">
              <a:solidFill>
                <a:srgbClr val="592155"/>
              </a:solidFill>
              <a:round/>
              <a:headEnd/>
              <a:tailEnd/>
            </a:ln>
          </p:spPr>
          <p:txBody>
            <a:bodyPr vert="horz" wrap="square" lIns="91440" tIns="45720" rIns="91440" bIns="45720" numCol="1" anchor="t" anchorCtr="0" compatLnSpc="1">
              <a:prstTxWarp prst="textNoShape">
                <a:avLst/>
              </a:prstTxWarp>
            </a:bodyPr>
            <a:lstStyle/>
            <a:p>
              <a:endParaRPr lang="en-US" dirty="0">
                <a:solidFill>
                  <a:srgbClr val="6B489D"/>
                </a:solidFill>
                <a:latin typeface="+mn-lt"/>
              </a:endParaRPr>
            </a:p>
          </p:txBody>
        </p:sp>
        <p:cxnSp>
          <p:nvCxnSpPr>
            <p:cNvPr id="35" name="Straight Connector 34"/>
            <p:cNvCxnSpPr/>
            <p:nvPr/>
          </p:nvCxnSpPr>
          <p:spPr bwMode="auto">
            <a:xfrm flipV="1">
              <a:off x="4731431" y="1135652"/>
              <a:ext cx="0" cy="1606840"/>
            </a:xfrm>
            <a:prstGeom prst="line">
              <a:avLst/>
            </a:prstGeom>
            <a:noFill/>
            <a:ln w="38100" cap="flat" cmpd="sng" algn="ctr">
              <a:solidFill>
                <a:schemeClr val="tx1"/>
              </a:solidFill>
              <a:prstDash val="sysDot"/>
              <a:round/>
              <a:headEnd type="none" w="med" len="med"/>
              <a:tailEnd type="none"/>
            </a:ln>
            <a:effectLst/>
          </p:spPr>
        </p:cxnSp>
        <p:sp>
          <p:nvSpPr>
            <p:cNvPr id="47" name="TextBox 46"/>
            <p:cNvSpPr txBox="1"/>
            <p:nvPr/>
          </p:nvSpPr>
          <p:spPr>
            <a:xfrm>
              <a:off x="1380010" y="2551344"/>
              <a:ext cx="2775681" cy="523220"/>
            </a:xfrm>
            <a:prstGeom prst="rect">
              <a:avLst/>
            </a:prstGeom>
            <a:noFill/>
          </p:spPr>
          <p:txBody>
            <a:bodyPr wrap="square" rtlCol="0">
              <a:spAutoFit/>
            </a:bodyPr>
            <a:lstStyle/>
            <a:p>
              <a:pPr algn="ctr"/>
              <a:r>
                <a:rPr lang="en-US" sz="1200" b="1" dirty="0">
                  <a:solidFill>
                    <a:schemeClr val="tx2"/>
                  </a:solidFill>
                  <a:latin typeface="Trebuchet MS"/>
                  <a:cs typeface="Trebuchet MS" panose="020B0502040204020203" pitchFamily="34" charset="0"/>
                </a:rPr>
                <a:t>LAN, WLAN, IP DECT</a:t>
              </a:r>
            </a:p>
            <a:p>
              <a:pPr algn="ctr"/>
              <a:r>
                <a:rPr lang="en-US" sz="800" dirty="0">
                  <a:solidFill>
                    <a:schemeClr val="tx2"/>
                  </a:solidFill>
                  <a:latin typeface="Trebuchet MS"/>
                  <a:cs typeface="Trebuchet MS" panose="020B0502040204020203" pitchFamily="34" charset="0"/>
                </a:rPr>
                <a:t>LAN-Switches, Controller-lose WLAN Access Points, IP DECT Basis-</a:t>
              </a:r>
              <a:r>
                <a:rPr lang="en-US" sz="800" dirty="0" err="1">
                  <a:solidFill>
                    <a:schemeClr val="tx2"/>
                  </a:solidFill>
                  <a:latin typeface="Trebuchet MS"/>
                  <a:cs typeface="Trebuchet MS" panose="020B0502040204020203" pitchFamily="34" charset="0"/>
                </a:rPr>
                <a:t>Stationen</a:t>
              </a:r>
              <a:endParaRPr lang="en-US" sz="800" dirty="0">
                <a:solidFill>
                  <a:schemeClr val="tx2"/>
                </a:solidFill>
                <a:latin typeface="Trebuchet MS"/>
                <a:cs typeface="Trebuchet MS" panose="020B0502040204020203" pitchFamily="34" charset="0"/>
              </a:endParaRPr>
            </a:p>
          </p:txBody>
        </p:sp>
        <p:sp>
          <p:nvSpPr>
            <p:cNvPr id="49" name="Text Box 54"/>
            <p:cNvSpPr txBox="1"/>
            <p:nvPr/>
          </p:nvSpPr>
          <p:spPr>
            <a:xfrm>
              <a:off x="2031013" y="1183444"/>
              <a:ext cx="1944000" cy="432000"/>
            </a:xfrm>
            <a:prstGeom prst="rect">
              <a:avLst/>
            </a:prstGeom>
          </p:spPr>
          <p:style>
            <a:lnRef idx="2">
              <a:schemeClr val="dk1"/>
            </a:lnRef>
            <a:fillRef idx="1">
              <a:schemeClr val="lt1"/>
            </a:fillRef>
            <a:effectRef idx="0">
              <a:schemeClr val="dk1"/>
            </a:effectRef>
            <a:fontRef idx="minor">
              <a:schemeClr val="dk1"/>
            </a:fontRef>
          </p:style>
          <p:txBody>
            <a:bodyPr wrap="square" anchor="ctr">
              <a:noAutofit/>
            </a:bodyPr>
            <a:lstStyle>
              <a:defPPr>
                <a:defRPr lang="en-US"/>
              </a:defPPr>
              <a:lvl1pPr algn="ctr">
                <a:defRPr sz="1400" b="1">
                  <a:solidFill>
                    <a:schemeClr val="bg1"/>
                  </a:solidFill>
                  <a:latin typeface="Trebuchet MS"/>
                  <a:ea typeface="Trebuchet MS" panose="020B0604020202020204" pitchFamily="34" charset="-128"/>
                  <a:cs typeface="Trebuchet MS" panose="020B0604020202020204" pitchFamily="34" charset="-128"/>
                </a:defRPr>
              </a:lvl1pPr>
              <a:lvl2pPr>
                <a:defRPr>
                  <a:solidFill>
                    <a:schemeClr val="accent1"/>
                  </a:solidFill>
                  <a:latin typeface="+mn-lt"/>
                </a:defRPr>
              </a:lvl2pPr>
              <a:lvl3pPr>
                <a:defRPr>
                  <a:solidFill>
                    <a:schemeClr val="accent1"/>
                  </a:solidFill>
                  <a:latin typeface="+mn-lt"/>
                </a:defRPr>
              </a:lvl3pPr>
              <a:lvl4pPr>
                <a:defRPr>
                  <a:solidFill>
                    <a:schemeClr val="accent1"/>
                  </a:solidFill>
                  <a:latin typeface="+mn-lt"/>
                </a:defRPr>
              </a:lvl4pPr>
              <a:lvl5pPr>
                <a:defRPr>
                  <a:solidFill>
                    <a:schemeClr val="accent1"/>
                  </a:solidFill>
                  <a:latin typeface="+mn-lt"/>
                </a:defRPr>
              </a:lvl5pPr>
              <a:lvl6pPr>
                <a:defRPr>
                  <a:solidFill>
                    <a:schemeClr val="accent1"/>
                  </a:solidFill>
                  <a:latin typeface="+mn-lt"/>
                </a:defRPr>
              </a:lvl6pPr>
              <a:lvl7pPr>
                <a:defRPr>
                  <a:solidFill>
                    <a:schemeClr val="accent1"/>
                  </a:solidFill>
                  <a:latin typeface="+mn-lt"/>
                </a:defRPr>
              </a:lvl7pPr>
              <a:lvl8pPr>
                <a:defRPr>
                  <a:solidFill>
                    <a:schemeClr val="accent1"/>
                  </a:solidFill>
                  <a:latin typeface="+mn-lt"/>
                </a:defRPr>
              </a:lvl8pPr>
              <a:lvl9pPr>
                <a:defRPr>
                  <a:solidFill>
                    <a:schemeClr val="accent1"/>
                  </a:solidFill>
                  <a:latin typeface="+mn-lt"/>
                </a:defRPr>
              </a:lvl9pPr>
            </a:lstStyle>
            <a:p>
              <a:r>
                <a:rPr lang="de-DE" altLang="fr-FR" sz="1100" b="0" dirty="0">
                  <a:solidFill>
                    <a:srgbClr val="6B489D"/>
                  </a:solidFill>
                  <a:sym typeface="Trebuchet MS" charset="0"/>
                </a:rPr>
                <a:t>On-</a:t>
              </a:r>
              <a:r>
                <a:rPr lang="de-DE" altLang="fr-FR" sz="1100" b="0" dirty="0" err="1">
                  <a:solidFill>
                    <a:srgbClr val="6B489D"/>
                  </a:solidFill>
                  <a:sym typeface="Trebuchet MS" charset="0"/>
                </a:rPr>
                <a:t>Premise</a:t>
              </a:r>
              <a:r>
                <a:rPr lang="de-DE" altLang="fr-FR" sz="1100" b="0" dirty="0">
                  <a:solidFill>
                    <a:srgbClr val="6B489D"/>
                  </a:solidFill>
                  <a:sym typeface="Trebuchet MS" charset="0"/>
                </a:rPr>
                <a:t> Kommunikation über die Cloud angereichert</a:t>
              </a:r>
            </a:p>
          </p:txBody>
        </p:sp>
        <p:grpSp>
          <p:nvGrpSpPr>
            <p:cNvPr id="55" name="Group 54"/>
            <p:cNvGrpSpPr/>
            <p:nvPr/>
          </p:nvGrpSpPr>
          <p:grpSpPr>
            <a:xfrm rot="10800000">
              <a:off x="4025817" y="1241521"/>
              <a:ext cx="409993" cy="409994"/>
              <a:chOff x="6121393" y="2445443"/>
              <a:chExt cx="409993" cy="409994"/>
            </a:xfrm>
          </p:grpSpPr>
          <p:sp>
            <p:nvSpPr>
              <p:cNvPr id="56" name="Oval 155"/>
              <p:cNvSpPr/>
              <p:nvPr/>
            </p:nvSpPr>
            <p:spPr bwMode="auto">
              <a:xfrm flipH="1">
                <a:off x="6121393" y="2445443"/>
                <a:ext cx="409993" cy="409994"/>
              </a:xfrm>
              <a:prstGeom prst="ellipse">
                <a:avLst/>
              </a:prstGeom>
              <a:solidFill>
                <a:schemeClr val="tx1">
                  <a:lumMod val="75000"/>
                  <a:lumOff val="25000"/>
                  <a:alpha val="80000"/>
                </a:schemeClr>
              </a:solidFill>
              <a:ln w="12700" cap="flat" cmpd="sng" algn="ctr">
                <a:noFill/>
                <a:prstDash val="solid"/>
                <a:miter lim="0"/>
                <a:headEnd type="none" w="med" len="med"/>
                <a:tailEnd type="none" w="med" len="med"/>
              </a:ln>
              <a:effectLst/>
            </p:spPr>
            <p:txBody>
              <a:bodyPr rot="0" spcFirstLastPara="0" vertOverflow="overflow" horzOverflow="overflow" vert="horz" wrap="square" lIns="26789" tIns="26789" rIns="26789" bIns="26789" numCol="1" spcCol="0" rtlCol="0" fromWordArt="0" anchor="ctr" anchorCtr="0" forceAA="0" compatLnSpc="1">
                <a:prstTxWarp prst="textNoShape">
                  <a:avLst/>
                </a:prstTxWarp>
                <a:noAutofit/>
              </a:bodyPr>
              <a:lstStyle/>
              <a:p>
                <a:pPr marL="171450"/>
                <a:endParaRPr lang="en-US" altLang="en-US" sz="1600" dirty="0">
                  <a:solidFill>
                    <a:srgbClr val="6B489D"/>
                  </a:solidFill>
                  <a:latin typeface="Trebuchet MS" panose="020B0603020202020204" pitchFamily="34" charset="0"/>
                  <a:ea typeface="Trebuchet MS" panose="020B0604020202020204" pitchFamily="34" charset="-128"/>
                </a:endParaRPr>
              </a:p>
            </p:txBody>
          </p:sp>
          <p:cxnSp>
            <p:nvCxnSpPr>
              <p:cNvPr id="57" name="Line157"/>
              <p:cNvCxnSpPr>
                <a:stCxn id="56" idx="0"/>
                <a:endCxn id="56" idx="6"/>
              </p:cNvCxnSpPr>
              <p:nvPr/>
            </p:nvCxnSpPr>
            <p:spPr bwMode="auto">
              <a:xfrm flipH="1">
                <a:off x="6174277" y="2521419"/>
                <a:ext cx="204997" cy="129024"/>
              </a:xfrm>
              <a:prstGeom prst="line">
                <a:avLst/>
              </a:prstGeom>
              <a:blipFill dpi="0" rotWithShape="0">
                <a:blip r:embed="rId2" cstate="print"/>
                <a:srcRect/>
                <a:tile tx="0" ty="0" sx="100000" sy="100000" flip="none" algn="tl"/>
              </a:blipFill>
              <a:ln w="19050" cap="flat" cmpd="sng" algn="ctr">
                <a:solidFill>
                  <a:schemeClr val="bg1"/>
                </a:solidFill>
                <a:prstDash val="solid"/>
                <a:miter lim="0"/>
                <a:headEnd type="none" w="med" len="med"/>
                <a:tailEnd type="none" w="med" len="med"/>
              </a:ln>
              <a:effectLst/>
            </p:spPr>
          </p:cxnSp>
          <p:cxnSp>
            <p:nvCxnSpPr>
              <p:cNvPr id="58" name="Line158"/>
              <p:cNvCxnSpPr>
                <a:stCxn id="56" idx="6"/>
                <a:endCxn id="56" idx="4"/>
              </p:cNvCxnSpPr>
              <p:nvPr/>
            </p:nvCxnSpPr>
            <p:spPr bwMode="auto">
              <a:xfrm>
                <a:off x="6174277" y="2650441"/>
                <a:ext cx="204997" cy="129024"/>
              </a:xfrm>
              <a:prstGeom prst="line">
                <a:avLst/>
              </a:prstGeom>
              <a:blipFill dpi="0" rotWithShape="0">
                <a:blip r:embed="rId2" cstate="print"/>
                <a:srcRect/>
                <a:tile tx="0" ty="0" sx="100000" sy="100000" flip="none" algn="tl"/>
              </a:blipFill>
              <a:ln w="19050" cap="flat" cmpd="sng" algn="ctr">
                <a:solidFill>
                  <a:schemeClr val="bg1"/>
                </a:solidFill>
                <a:prstDash val="solid"/>
                <a:miter lim="0"/>
                <a:headEnd type="none" w="med" len="med"/>
                <a:tailEnd type="none" w="med" len="med"/>
              </a:ln>
              <a:effectLst/>
            </p:spPr>
          </p:cxnSp>
        </p:grpSp>
        <p:grpSp>
          <p:nvGrpSpPr>
            <p:cNvPr id="6" name="Groupe 5"/>
            <p:cNvGrpSpPr/>
            <p:nvPr/>
          </p:nvGrpSpPr>
          <p:grpSpPr>
            <a:xfrm>
              <a:off x="1188892" y="3065271"/>
              <a:ext cx="3366378" cy="1497651"/>
              <a:chOff x="1188892" y="3065271"/>
              <a:chExt cx="3366378" cy="1497651"/>
            </a:xfrm>
          </p:grpSpPr>
          <p:pic>
            <p:nvPicPr>
              <p:cNvPr id="74" name="Picture 34"/>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642672" y="3065271"/>
                <a:ext cx="746801" cy="842929"/>
              </a:xfrm>
              <a:prstGeom prst="rect">
                <a:avLst/>
              </a:prstGeom>
              <a:ln>
                <a:noFill/>
              </a:ln>
            </p:spPr>
          </p:pic>
          <p:pic>
            <p:nvPicPr>
              <p:cNvPr id="75" name="Picture 74"/>
              <p:cNvPicPr>
                <a:picLocks noChangeAspect="1"/>
              </p:cNvPicPr>
              <p:nvPr/>
            </p:nvPicPr>
            <p:blipFill>
              <a:blip r:embed="rId6" cstate="print">
                <a:extLst>
                  <a:ext uri="{BEBA8EAE-BF5A-486C-A8C5-ECC9F3942E4B}">
                    <a14:imgProps xmlns:a14="http://schemas.microsoft.com/office/drawing/2010/main">
                      <a14:imgLayer r:embed="rId7">
                        <a14:imgEffect>
                          <a14:backgroundRemoval t="9889" b="89936" l="8157" r="93868"/>
                        </a14:imgEffect>
                      </a14:imgLayer>
                    </a14:imgProps>
                  </a:ext>
                  <a:ext uri="{28A0092B-C50C-407E-A947-70E740481C1C}">
                    <a14:useLocalDpi xmlns:a14="http://schemas.microsoft.com/office/drawing/2010/main"/>
                  </a:ext>
                </a:extLst>
              </a:blip>
              <a:stretch>
                <a:fillRect/>
              </a:stretch>
            </p:blipFill>
            <p:spPr>
              <a:xfrm>
                <a:off x="1188892" y="3114693"/>
                <a:ext cx="1505146" cy="744083"/>
              </a:xfrm>
              <a:prstGeom prst="rect">
                <a:avLst/>
              </a:prstGeom>
            </p:spPr>
          </p:pic>
          <p:grpSp>
            <p:nvGrpSpPr>
              <p:cNvPr id="76" name="Grouper 5"/>
              <p:cNvGrpSpPr/>
              <p:nvPr/>
            </p:nvGrpSpPr>
            <p:grpSpPr>
              <a:xfrm>
                <a:off x="3350239" y="3127447"/>
                <a:ext cx="1205031" cy="820279"/>
                <a:chOff x="228305" y="1650403"/>
                <a:chExt cx="2724925" cy="2091761"/>
              </a:xfrm>
            </p:grpSpPr>
            <p:pic>
              <p:nvPicPr>
                <p:cNvPr id="77" name="Image 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84702" y="1650403"/>
                  <a:ext cx="1768528" cy="1856520"/>
                </a:xfrm>
                <a:prstGeom prst="rect">
                  <a:avLst/>
                </a:prstGeom>
              </p:spPr>
            </p:pic>
            <p:pic>
              <p:nvPicPr>
                <p:cNvPr id="78" name="Image 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8305" y="1837656"/>
                  <a:ext cx="1814242" cy="1904508"/>
                </a:xfrm>
                <a:prstGeom prst="rect">
                  <a:avLst/>
                </a:prstGeom>
              </p:spPr>
            </p:pic>
          </p:grpSp>
          <p:sp>
            <p:nvSpPr>
              <p:cNvPr id="80" name="Text Box 54"/>
              <p:cNvSpPr txBox="1"/>
              <p:nvPr/>
            </p:nvSpPr>
            <p:spPr>
              <a:xfrm>
                <a:off x="1940506" y="4130922"/>
                <a:ext cx="1944000" cy="432000"/>
              </a:xfrm>
              <a:prstGeom prst="rect">
                <a:avLst/>
              </a:prstGeom>
            </p:spPr>
            <p:style>
              <a:lnRef idx="2">
                <a:schemeClr val="dk1"/>
              </a:lnRef>
              <a:fillRef idx="1">
                <a:schemeClr val="lt1"/>
              </a:fillRef>
              <a:effectRef idx="0">
                <a:schemeClr val="dk1"/>
              </a:effectRef>
              <a:fontRef idx="minor">
                <a:schemeClr val="dk1"/>
              </a:fontRef>
            </p:style>
            <p:txBody>
              <a:bodyPr wrap="square" anchor="ctr">
                <a:noAutofit/>
              </a:bodyPr>
              <a:lstStyle>
                <a:defPPr>
                  <a:defRPr lang="fr-FR"/>
                </a:defPPr>
                <a:lvl1pPr algn="ctr">
                  <a:defRPr sz="1600">
                    <a:solidFill>
                      <a:schemeClr val="tx1">
                        <a:lumMod val="75000"/>
                        <a:lumOff val="25000"/>
                      </a:schemeClr>
                    </a:solidFill>
                    <a:latin typeface="Ostrich Sans Black" panose="00000A00000000000000" pitchFamily="50" charset="0"/>
                    <a:cs typeface="BrowalliaUPC" panose="020B0604020202020204" pitchFamily="34" charset="-34"/>
                  </a:defRPr>
                </a:lvl1pPr>
              </a:lstStyle>
              <a:p>
                <a:r>
                  <a:rPr lang="de-DE" altLang="fr-FR" sz="1100" dirty="0">
                    <a:solidFill>
                      <a:srgbClr val="6B489D"/>
                    </a:solidFill>
                    <a:latin typeface="Trebuchet MS"/>
                    <a:ea typeface="Trebuchet MS" panose="020B0604020202020204" pitchFamily="34" charset="-128"/>
                    <a:cs typeface="Trebuchet MS" panose="020B0604020202020204" pitchFamily="34" charset="-128"/>
                    <a:sym typeface="Trebuchet MS" charset="0"/>
                  </a:rPr>
                  <a:t>Hoch performante Mobilität</a:t>
                </a:r>
              </a:p>
            </p:txBody>
          </p:sp>
          <p:grpSp>
            <p:nvGrpSpPr>
              <p:cNvPr id="81" name="Group 80"/>
              <p:cNvGrpSpPr/>
              <p:nvPr/>
            </p:nvGrpSpPr>
            <p:grpSpPr>
              <a:xfrm rot="5400000">
                <a:off x="3194000" y="3709484"/>
                <a:ext cx="409993" cy="409994"/>
                <a:chOff x="5895257" y="2484771"/>
                <a:chExt cx="409993" cy="409994"/>
              </a:xfrm>
            </p:grpSpPr>
            <p:sp>
              <p:nvSpPr>
                <p:cNvPr id="82" name="Oval 155"/>
                <p:cNvSpPr/>
                <p:nvPr/>
              </p:nvSpPr>
              <p:spPr bwMode="auto">
                <a:xfrm flipH="1">
                  <a:off x="5895257" y="2484771"/>
                  <a:ext cx="409993" cy="409994"/>
                </a:xfrm>
                <a:prstGeom prst="ellipse">
                  <a:avLst/>
                </a:prstGeom>
                <a:solidFill>
                  <a:schemeClr val="tx1">
                    <a:lumMod val="75000"/>
                    <a:lumOff val="25000"/>
                    <a:alpha val="80000"/>
                  </a:schemeClr>
                </a:solidFill>
                <a:ln w="12700" cap="flat" cmpd="sng" algn="ctr">
                  <a:noFill/>
                  <a:prstDash val="solid"/>
                  <a:miter lim="0"/>
                  <a:headEnd type="none" w="med" len="med"/>
                  <a:tailEnd type="none" w="med" len="med"/>
                </a:ln>
                <a:effectLst/>
              </p:spPr>
              <p:txBody>
                <a:bodyPr rot="0" spcFirstLastPara="0" vertOverflow="overflow" horzOverflow="overflow" vert="horz" wrap="square" lIns="26789" tIns="26789" rIns="26789" bIns="26789" numCol="1" spcCol="0" rtlCol="0" fromWordArt="0" anchor="ctr" anchorCtr="0" forceAA="0" compatLnSpc="1">
                  <a:prstTxWarp prst="textNoShape">
                    <a:avLst/>
                  </a:prstTxWarp>
                  <a:noAutofit/>
                </a:bodyPr>
                <a:lstStyle/>
                <a:p>
                  <a:pPr marL="171450"/>
                  <a:endParaRPr lang="en-US" altLang="en-US" sz="1600">
                    <a:solidFill>
                      <a:srgbClr val="6B489D"/>
                    </a:solidFill>
                    <a:latin typeface="Trebuchet MS" panose="020B0603020202020204" pitchFamily="34" charset="0"/>
                    <a:ea typeface="Trebuchet MS" panose="020B0604020202020204" pitchFamily="34" charset="-128"/>
                  </a:endParaRPr>
                </a:p>
              </p:txBody>
            </p:sp>
            <p:cxnSp>
              <p:nvCxnSpPr>
                <p:cNvPr id="83" name="Line157"/>
                <p:cNvCxnSpPr>
                  <a:stCxn id="82" idx="0"/>
                  <a:endCxn id="82" idx="6"/>
                </p:cNvCxnSpPr>
                <p:nvPr/>
              </p:nvCxnSpPr>
              <p:spPr bwMode="auto">
                <a:xfrm flipH="1">
                  <a:off x="5948141" y="2560747"/>
                  <a:ext cx="204997" cy="129024"/>
                </a:xfrm>
                <a:prstGeom prst="line">
                  <a:avLst/>
                </a:prstGeom>
                <a:blipFill dpi="0" rotWithShape="0">
                  <a:blip r:embed="rId2" cstate="print"/>
                  <a:srcRect/>
                  <a:tile tx="0" ty="0" sx="100000" sy="100000" flip="none" algn="tl"/>
                </a:blipFill>
                <a:ln w="19050" cap="flat" cmpd="sng" algn="ctr">
                  <a:solidFill>
                    <a:schemeClr val="bg1"/>
                  </a:solidFill>
                  <a:prstDash val="solid"/>
                  <a:miter lim="0"/>
                  <a:headEnd type="none" w="med" len="med"/>
                  <a:tailEnd type="none" w="med" len="med"/>
                </a:ln>
                <a:effectLst/>
              </p:spPr>
            </p:cxnSp>
            <p:cxnSp>
              <p:nvCxnSpPr>
                <p:cNvPr id="84" name="Line158"/>
                <p:cNvCxnSpPr>
                  <a:stCxn id="82" idx="6"/>
                  <a:endCxn id="82" idx="4"/>
                </p:cNvCxnSpPr>
                <p:nvPr/>
              </p:nvCxnSpPr>
              <p:spPr bwMode="auto">
                <a:xfrm>
                  <a:off x="5948141" y="2689769"/>
                  <a:ext cx="204997" cy="129024"/>
                </a:xfrm>
                <a:prstGeom prst="line">
                  <a:avLst/>
                </a:prstGeom>
                <a:blipFill dpi="0" rotWithShape="0">
                  <a:blip r:embed="rId2" cstate="print"/>
                  <a:srcRect/>
                  <a:tile tx="0" ty="0" sx="100000" sy="100000" flip="none" algn="tl"/>
                </a:blipFill>
                <a:ln w="19050" cap="flat" cmpd="sng" algn="ctr">
                  <a:solidFill>
                    <a:schemeClr val="bg1"/>
                  </a:solidFill>
                  <a:prstDash val="solid"/>
                  <a:miter lim="0"/>
                  <a:headEnd type="none" w="med" len="med"/>
                  <a:tailEnd type="none" w="med" len="med"/>
                </a:ln>
                <a:effectLst/>
              </p:spPr>
            </p:cxnSp>
          </p:grpSp>
        </p:grpSp>
        <p:cxnSp>
          <p:nvCxnSpPr>
            <p:cNvPr id="87" name="Straight Connector 86"/>
            <p:cNvCxnSpPr/>
            <p:nvPr/>
          </p:nvCxnSpPr>
          <p:spPr bwMode="auto">
            <a:xfrm flipH="1">
              <a:off x="4182039" y="2722828"/>
              <a:ext cx="1202293" cy="0"/>
            </a:xfrm>
            <a:prstGeom prst="line">
              <a:avLst/>
            </a:prstGeom>
            <a:noFill/>
            <a:ln w="38100" cap="flat" cmpd="sng" algn="ctr">
              <a:solidFill>
                <a:schemeClr val="tx1"/>
              </a:solidFill>
              <a:prstDash val="sysDot"/>
              <a:round/>
              <a:headEnd type="none" w="med" len="med"/>
              <a:tailEnd type="none"/>
            </a:ln>
            <a:effectLst/>
          </p:spPr>
        </p:cxnSp>
        <p:pic>
          <p:nvPicPr>
            <p:cNvPr id="88" name="Image 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768728" y="2016400"/>
              <a:ext cx="2122981" cy="459791"/>
            </a:xfrm>
            <a:prstGeom prst="rect">
              <a:avLst/>
            </a:prstGeom>
          </p:spPr>
        </p:pic>
        <p:sp>
          <p:nvSpPr>
            <p:cNvPr id="94" name="TextBox 93"/>
            <p:cNvSpPr txBox="1"/>
            <p:nvPr/>
          </p:nvSpPr>
          <p:spPr>
            <a:xfrm>
              <a:off x="1340656" y="2099611"/>
              <a:ext cx="2416047" cy="338554"/>
            </a:xfrm>
            <a:prstGeom prst="rect">
              <a:avLst/>
            </a:prstGeom>
            <a:noFill/>
          </p:spPr>
          <p:txBody>
            <a:bodyPr wrap="none" rtlCol="0">
              <a:spAutoFit/>
            </a:bodyPr>
            <a:lstStyle/>
            <a:p>
              <a:pPr algn="ctr"/>
              <a:r>
                <a:rPr lang="en-US" sz="1600" b="1" dirty="0">
                  <a:solidFill>
                    <a:srgbClr val="6B489D"/>
                  </a:solidFill>
                  <a:latin typeface="Trebuchet MS"/>
                  <a:cs typeface="Trebuchet MS" panose="020B0502040204020203" pitchFamily="34" charset="0"/>
                </a:rPr>
                <a:t>OXO Connect Evolution</a:t>
              </a:r>
            </a:p>
          </p:txBody>
        </p:sp>
      </p:grpSp>
      <p:pic>
        <p:nvPicPr>
          <p:cNvPr id="60" name="Picture 5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53717" y="340689"/>
            <a:ext cx="621635" cy="621635"/>
          </a:xfrm>
          <a:prstGeom prst="rect">
            <a:avLst/>
          </a:prstGeom>
        </p:spPr>
      </p:pic>
      <p:sp>
        <p:nvSpPr>
          <p:cNvPr id="109" name="Oval 155"/>
          <p:cNvSpPr/>
          <p:nvPr/>
        </p:nvSpPr>
        <p:spPr bwMode="auto">
          <a:xfrm flipH="1">
            <a:off x="6457730" y="2032883"/>
            <a:ext cx="409993" cy="409994"/>
          </a:xfrm>
          <a:prstGeom prst="ellipse">
            <a:avLst/>
          </a:prstGeom>
          <a:solidFill>
            <a:schemeClr val="tx1">
              <a:lumMod val="75000"/>
              <a:lumOff val="25000"/>
              <a:alpha val="80000"/>
            </a:schemeClr>
          </a:solidFill>
          <a:ln w="12700" cap="flat" cmpd="sng" algn="ctr">
            <a:noFill/>
            <a:prstDash val="solid"/>
            <a:miter lim="0"/>
            <a:headEnd type="none" w="med" len="med"/>
            <a:tailEnd type="none" w="med" len="med"/>
          </a:ln>
          <a:effectLst/>
        </p:spPr>
        <p:txBody>
          <a:bodyPr rot="0" spcFirstLastPara="0" vertOverflow="overflow" horzOverflow="overflow" vert="horz" wrap="square" lIns="26789" tIns="26789" rIns="26789" bIns="26789" numCol="1" spcCol="0" rtlCol="0" fromWordArt="0" anchor="ctr" anchorCtr="0" forceAA="0" compatLnSpc="1">
            <a:prstTxWarp prst="textNoShape">
              <a:avLst/>
            </a:prstTxWarp>
            <a:noAutofit/>
          </a:bodyPr>
          <a:lstStyle/>
          <a:p>
            <a:pPr marL="171450"/>
            <a:endParaRPr lang="en-US" altLang="en-US" sz="1600" dirty="0">
              <a:solidFill>
                <a:srgbClr val="6B489D"/>
              </a:solidFill>
              <a:latin typeface="Trebuchet MS" panose="020B0603020202020204" pitchFamily="34" charset="0"/>
              <a:ea typeface="Trebuchet MS" panose="020B0604020202020204" pitchFamily="34" charset="-128"/>
            </a:endParaRPr>
          </a:p>
        </p:txBody>
      </p:sp>
      <p:cxnSp>
        <p:nvCxnSpPr>
          <p:cNvPr id="111" name="Line157"/>
          <p:cNvCxnSpPr>
            <a:stCxn id="109" idx="0"/>
            <a:endCxn id="109" idx="6"/>
          </p:cNvCxnSpPr>
          <p:nvPr/>
        </p:nvCxnSpPr>
        <p:spPr bwMode="auto">
          <a:xfrm flipH="1">
            <a:off x="6510614" y="2108859"/>
            <a:ext cx="204997" cy="129024"/>
          </a:xfrm>
          <a:prstGeom prst="line">
            <a:avLst/>
          </a:prstGeom>
          <a:blipFill dpi="0" rotWithShape="0">
            <a:blip r:embed="rId2" cstate="print"/>
            <a:srcRect/>
            <a:tile tx="0" ty="0" sx="100000" sy="100000" flip="none" algn="tl"/>
          </a:blipFill>
          <a:ln w="19050" cap="flat" cmpd="sng" algn="ctr">
            <a:solidFill>
              <a:schemeClr val="bg1"/>
            </a:solidFill>
            <a:prstDash val="solid"/>
            <a:miter lim="0"/>
            <a:headEnd type="none" w="med" len="med"/>
            <a:tailEnd type="none" w="med" len="med"/>
          </a:ln>
          <a:effectLst/>
        </p:spPr>
      </p:cxnSp>
      <p:cxnSp>
        <p:nvCxnSpPr>
          <p:cNvPr id="112" name="Line158"/>
          <p:cNvCxnSpPr>
            <a:stCxn id="109" idx="6"/>
            <a:endCxn id="109" idx="4"/>
          </p:cNvCxnSpPr>
          <p:nvPr/>
        </p:nvCxnSpPr>
        <p:spPr bwMode="auto">
          <a:xfrm>
            <a:off x="6510614" y="2237881"/>
            <a:ext cx="204997" cy="129024"/>
          </a:xfrm>
          <a:prstGeom prst="line">
            <a:avLst/>
          </a:prstGeom>
          <a:blipFill dpi="0" rotWithShape="0">
            <a:blip r:embed="rId2" cstate="print"/>
            <a:srcRect/>
            <a:tile tx="0" ty="0" sx="100000" sy="100000" flip="none" algn="tl"/>
          </a:blipFill>
          <a:ln w="19050" cap="flat" cmpd="sng" algn="ctr">
            <a:solidFill>
              <a:schemeClr val="bg1"/>
            </a:solidFill>
            <a:prstDash val="solid"/>
            <a:miter lim="0"/>
            <a:headEnd type="none" w="med" len="med"/>
            <a:tailEnd type="none" w="med" len="med"/>
          </a:ln>
          <a:effectLst/>
        </p:spPr>
      </p:cxnSp>
      <p:sp>
        <p:nvSpPr>
          <p:cNvPr id="116" name="Oval 155"/>
          <p:cNvSpPr/>
          <p:nvPr/>
        </p:nvSpPr>
        <p:spPr bwMode="auto">
          <a:xfrm rot="5400000" flipH="1">
            <a:off x="6698632" y="3674657"/>
            <a:ext cx="409993" cy="409994"/>
          </a:xfrm>
          <a:prstGeom prst="ellipse">
            <a:avLst/>
          </a:prstGeom>
          <a:solidFill>
            <a:schemeClr val="tx1">
              <a:lumMod val="75000"/>
              <a:lumOff val="25000"/>
              <a:alpha val="80000"/>
            </a:schemeClr>
          </a:solidFill>
          <a:ln w="12700" cap="flat" cmpd="sng" algn="ctr">
            <a:noFill/>
            <a:prstDash val="solid"/>
            <a:miter lim="0"/>
            <a:headEnd type="none" w="med" len="med"/>
            <a:tailEnd type="none" w="med" len="med"/>
          </a:ln>
          <a:effectLst/>
        </p:spPr>
        <p:txBody>
          <a:bodyPr rot="0" spcFirstLastPara="0" vertOverflow="overflow" horzOverflow="overflow" vert="horz" wrap="square" lIns="26789" tIns="26789" rIns="26789" bIns="26789" numCol="1" spcCol="0" rtlCol="0" fromWordArt="0" anchor="ctr" anchorCtr="0" forceAA="0" compatLnSpc="1">
            <a:prstTxWarp prst="textNoShape">
              <a:avLst/>
            </a:prstTxWarp>
            <a:noAutofit/>
          </a:bodyPr>
          <a:lstStyle/>
          <a:p>
            <a:pPr marL="171450"/>
            <a:endParaRPr lang="en-US" altLang="en-US" sz="1600">
              <a:solidFill>
                <a:srgbClr val="6B489D"/>
              </a:solidFill>
              <a:latin typeface="Trebuchet MS" panose="020B0603020202020204" pitchFamily="34" charset="0"/>
              <a:ea typeface="Trebuchet MS" panose="020B0604020202020204" pitchFamily="34" charset="-128"/>
            </a:endParaRPr>
          </a:p>
        </p:txBody>
      </p:sp>
      <p:cxnSp>
        <p:nvCxnSpPr>
          <p:cNvPr id="117" name="Line157"/>
          <p:cNvCxnSpPr>
            <a:stCxn id="116" idx="0"/>
            <a:endCxn id="116" idx="6"/>
          </p:cNvCxnSpPr>
          <p:nvPr/>
        </p:nvCxnSpPr>
        <p:spPr bwMode="auto">
          <a:xfrm rot="5400000" flipH="1">
            <a:off x="6865639" y="3765528"/>
            <a:ext cx="204997" cy="129024"/>
          </a:xfrm>
          <a:prstGeom prst="line">
            <a:avLst/>
          </a:prstGeom>
          <a:blipFill dpi="0" rotWithShape="0">
            <a:blip r:embed="rId2" cstate="print"/>
            <a:srcRect/>
            <a:tile tx="0" ty="0" sx="100000" sy="100000" flip="none" algn="tl"/>
          </a:blipFill>
          <a:ln w="19050" cap="flat" cmpd="sng" algn="ctr">
            <a:solidFill>
              <a:schemeClr val="bg1"/>
            </a:solidFill>
            <a:prstDash val="solid"/>
            <a:miter lim="0"/>
            <a:headEnd type="none" w="med" len="med"/>
            <a:tailEnd type="none" w="med" len="med"/>
          </a:ln>
          <a:effectLst/>
        </p:spPr>
      </p:cxnSp>
      <p:cxnSp>
        <p:nvCxnSpPr>
          <p:cNvPr id="118" name="Line158"/>
          <p:cNvCxnSpPr>
            <a:stCxn id="116" idx="6"/>
            <a:endCxn id="116" idx="4"/>
          </p:cNvCxnSpPr>
          <p:nvPr/>
        </p:nvCxnSpPr>
        <p:spPr bwMode="auto">
          <a:xfrm rot="5400000">
            <a:off x="6736617" y="3765528"/>
            <a:ext cx="204997" cy="129024"/>
          </a:xfrm>
          <a:prstGeom prst="line">
            <a:avLst/>
          </a:prstGeom>
          <a:blipFill dpi="0" rotWithShape="0">
            <a:blip r:embed="rId2" cstate="print"/>
            <a:srcRect/>
            <a:tile tx="0" ty="0" sx="100000" sy="100000" flip="none" algn="tl"/>
          </a:blipFill>
          <a:ln w="19050" cap="flat" cmpd="sng" algn="ctr">
            <a:solidFill>
              <a:schemeClr val="bg1"/>
            </a:solidFill>
            <a:prstDash val="solid"/>
            <a:miter lim="0"/>
            <a:headEnd type="none" w="med" len="med"/>
            <a:tailEnd type="none" w="med" len="med"/>
          </a:ln>
          <a:effectLst/>
        </p:spPr>
      </p:cxnSp>
      <p:pic>
        <p:nvPicPr>
          <p:cNvPr id="64" name="Picture 63" descr="A picture containing different, bunch, several, arranged&#10;&#10;Description automatically generated">
            <a:extLst>
              <a:ext uri="{FF2B5EF4-FFF2-40B4-BE49-F238E27FC236}">
                <a16:creationId xmlns:a16="http://schemas.microsoft.com/office/drawing/2014/main" id="{B584862F-E9A0-474E-83AE-30C137B62E3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647296" y="3215278"/>
            <a:ext cx="1545646" cy="489995"/>
          </a:xfrm>
          <a:prstGeom prst="rect">
            <a:avLst/>
          </a:prstGeom>
        </p:spPr>
      </p:pic>
      <p:pic>
        <p:nvPicPr>
          <p:cNvPr id="65" name="Picture 64" descr="A picture containing text, electronics, cellphone&#10;&#10;Description automatically generated">
            <a:extLst>
              <a:ext uri="{FF2B5EF4-FFF2-40B4-BE49-F238E27FC236}">
                <a16:creationId xmlns:a16="http://schemas.microsoft.com/office/drawing/2014/main" id="{51885E5D-0ECC-4766-A13A-A1814BF20E58}"/>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8336264" y="3234406"/>
            <a:ext cx="180937" cy="411986"/>
          </a:xfrm>
          <a:prstGeom prst="rect">
            <a:avLst/>
          </a:prstGeom>
        </p:spPr>
      </p:pic>
      <p:pic>
        <p:nvPicPr>
          <p:cNvPr id="66" name="Picture 23">
            <a:extLst>
              <a:ext uri="{FF2B5EF4-FFF2-40B4-BE49-F238E27FC236}">
                <a16:creationId xmlns:a16="http://schemas.microsoft.com/office/drawing/2014/main" id="{5454B890-0A9C-447A-891F-CB4DAB89DBEC}"/>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546352" y="3228953"/>
            <a:ext cx="213103" cy="426206"/>
          </a:xfrm>
          <a:prstGeom prst="rect">
            <a:avLst/>
          </a:prstGeom>
        </p:spPr>
      </p:pic>
      <p:pic>
        <p:nvPicPr>
          <p:cNvPr id="70" name="Picture 69">
            <a:extLst>
              <a:ext uri="{FF2B5EF4-FFF2-40B4-BE49-F238E27FC236}">
                <a16:creationId xmlns:a16="http://schemas.microsoft.com/office/drawing/2014/main" id="{7C8B73B7-1564-4B4D-ABDF-A9A29E598577}"/>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8742122" y="3229054"/>
            <a:ext cx="248302" cy="426105"/>
          </a:xfrm>
          <a:prstGeom prst="rect">
            <a:avLst/>
          </a:prstGeom>
        </p:spPr>
      </p:pic>
      <p:pic>
        <p:nvPicPr>
          <p:cNvPr id="71" name="Picture 70" descr="Graphical user interface, application&#10;&#10;Description automatically generated">
            <a:extLst>
              <a:ext uri="{FF2B5EF4-FFF2-40B4-BE49-F238E27FC236}">
                <a16:creationId xmlns:a16="http://schemas.microsoft.com/office/drawing/2014/main" id="{93D9FCC0-D49B-45AA-A72D-6B6A8A57727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347837" y="650559"/>
            <a:ext cx="2072283" cy="1209441"/>
          </a:xfrm>
          <a:prstGeom prst="rect">
            <a:avLst/>
          </a:prstGeom>
        </p:spPr>
      </p:pic>
      <p:pic>
        <p:nvPicPr>
          <p:cNvPr id="72" name="Picture 71">
            <a:extLst>
              <a:ext uri="{FF2B5EF4-FFF2-40B4-BE49-F238E27FC236}">
                <a16:creationId xmlns:a16="http://schemas.microsoft.com/office/drawing/2014/main" id="{0B665BA3-2BDE-411E-A938-570B68299B58}"/>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7142927" y="1209397"/>
            <a:ext cx="554385" cy="636640"/>
          </a:xfrm>
          <a:prstGeom prst="rect">
            <a:avLst/>
          </a:prstGeom>
        </p:spPr>
      </p:pic>
      <p:pic>
        <p:nvPicPr>
          <p:cNvPr id="73" name="Picture 72" descr="A picture containing text, remote, different, indoor&#10;&#10;Description automatically generated">
            <a:extLst>
              <a:ext uri="{FF2B5EF4-FFF2-40B4-BE49-F238E27FC236}">
                <a16:creationId xmlns:a16="http://schemas.microsoft.com/office/drawing/2014/main" id="{1B1CB380-B31C-4D74-8E88-EA7F44FCFFA5}"/>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249248" y="3220374"/>
            <a:ext cx="1069476" cy="474685"/>
          </a:xfrm>
          <a:prstGeom prst="rect">
            <a:avLst/>
          </a:prstGeom>
        </p:spPr>
      </p:pic>
      <p:pic>
        <p:nvPicPr>
          <p:cNvPr id="61" name="Image 60">
            <a:extLst>
              <a:ext uri="{FF2B5EF4-FFF2-40B4-BE49-F238E27FC236}">
                <a16:creationId xmlns:a16="http://schemas.microsoft.com/office/drawing/2014/main" id="{4BC25AC0-58CC-489E-9E0C-59AB5EBA1A20}"/>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6235536" y="3234406"/>
            <a:ext cx="415625" cy="439151"/>
          </a:xfrm>
          <a:prstGeom prst="rect">
            <a:avLst/>
          </a:prstGeom>
        </p:spPr>
      </p:pic>
    </p:spTree>
    <p:extLst>
      <p:ext uri="{BB962C8B-B14F-4D97-AF65-F5344CB8AC3E}">
        <p14:creationId xmlns:p14="http://schemas.microsoft.com/office/powerpoint/2010/main" val="63867875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BC3BD928-7709-478B-B813-912C86AA040C}"/>
              </a:ext>
            </a:extLst>
          </p:cNvPr>
          <p:cNvSpPr/>
          <p:nvPr/>
        </p:nvSpPr>
        <p:spPr>
          <a:xfrm>
            <a:off x="1764659" y="2342786"/>
            <a:ext cx="1393777" cy="515278"/>
          </a:xfrm>
          <a:prstGeom prst="rect">
            <a:avLst/>
          </a:prstGeom>
          <a:solidFill>
            <a:schemeClr val="bg2">
              <a:lumMod val="95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600">
              <a:solidFill>
                <a:srgbClr val="6B489D"/>
              </a:solidFill>
              <a:latin typeface="Trebuchet MS"/>
              <a:cs typeface="Trebuchet MS"/>
            </a:endParaRPr>
          </a:p>
        </p:txBody>
      </p:sp>
      <p:sp>
        <p:nvSpPr>
          <p:cNvPr id="147" name="Rectangle 146"/>
          <p:cNvSpPr/>
          <p:nvPr/>
        </p:nvSpPr>
        <p:spPr>
          <a:xfrm>
            <a:off x="1778745" y="687285"/>
            <a:ext cx="7248581" cy="716823"/>
          </a:xfrm>
          <a:prstGeom prst="rect">
            <a:avLst/>
          </a:prstGeom>
          <a:solidFill>
            <a:srgbClr val="EFEAF6"/>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600">
              <a:solidFill>
                <a:srgbClr val="6B489D"/>
              </a:solidFill>
              <a:latin typeface="Trebuchet MS"/>
              <a:cs typeface="Trebuchet MS"/>
            </a:endParaRPr>
          </a:p>
        </p:txBody>
      </p:sp>
      <p:sp>
        <p:nvSpPr>
          <p:cNvPr id="150" name="Rectangle 149"/>
          <p:cNvSpPr/>
          <p:nvPr/>
        </p:nvSpPr>
        <p:spPr>
          <a:xfrm>
            <a:off x="2241891" y="2900580"/>
            <a:ext cx="870136" cy="468790"/>
          </a:xfrm>
          <a:prstGeom prst="rect">
            <a:avLst/>
          </a:prstGeom>
          <a:solidFill>
            <a:srgbClr val="EFEAF6"/>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600">
              <a:solidFill>
                <a:srgbClr val="6B489D"/>
              </a:solidFill>
              <a:latin typeface="Trebuchet MS"/>
              <a:cs typeface="Trebuchet MS"/>
            </a:endParaRPr>
          </a:p>
        </p:txBody>
      </p:sp>
      <p:sp>
        <p:nvSpPr>
          <p:cNvPr id="170" name="Rectangle 169"/>
          <p:cNvSpPr/>
          <p:nvPr/>
        </p:nvSpPr>
        <p:spPr>
          <a:xfrm>
            <a:off x="2246827" y="3144904"/>
            <a:ext cx="629586" cy="228814"/>
          </a:xfrm>
          <a:prstGeom prst="rect">
            <a:avLst/>
          </a:prstGeom>
          <a:solidFill>
            <a:srgbClr val="7E2E78"/>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en-US" sz="700" dirty="0">
                <a:solidFill>
                  <a:schemeClr val="bg1"/>
                </a:solidFill>
                <a:cs typeface="Trebuchet MS"/>
              </a:rPr>
              <a:t>DECT</a:t>
            </a:r>
          </a:p>
          <a:p>
            <a:pPr algn="ctr">
              <a:spcBef>
                <a:spcPts val="0"/>
              </a:spcBef>
            </a:pPr>
            <a:r>
              <a:rPr lang="en-US" sz="700" dirty="0" err="1">
                <a:solidFill>
                  <a:schemeClr val="bg1"/>
                </a:solidFill>
                <a:cs typeface="Trebuchet MS"/>
              </a:rPr>
              <a:t>Basisstationen</a:t>
            </a:r>
            <a:endParaRPr lang="en-US" sz="700" dirty="0">
              <a:solidFill>
                <a:schemeClr val="bg1"/>
              </a:solidFill>
              <a:latin typeface="Trebuchet MS"/>
              <a:cs typeface="Trebuchet MS"/>
            </a:endParaRPr>
          </a:p>
        </p:txBody>
      </p:sp>
      <p:sp>
        <p:nvSpPr>
          <p:cNvPr id="148" name="Freeform 5"/>
          <p:cNvSpPr>
            <a:spLocks/>
          </p:cNvSpPr>
          <p:nvPr/>
        </p:nvSpPr>
        <p:spPr bwMode="auto">
          <a:xfrm>
            <a:off x="7032260" y="122965"/>
            <a:ext cx="1311401" cy="728026"/>
          </a:xfrm>
          <a:custGeom>
            <a:avLst/>
            <a:gdLst/>
            <a:ahLst/>
            <a:cxnLst>
              <a:cxn ang="0">
                <a:pos x="868" y="243"/>
              </a:cxn>
              <a:cxn ang="0">
                <a:pos x="736" y="147"/>
              </a:cxn>
              <a:cxn ang="0">
                <a:pos x="588" y="0"/>
              </a:cxn>
              <a:cxn ang="0">
                <a:pos x="453" y="87"/>
              </a:cxn>
              <a:cxn ang="0">
                <a:pos x="169" y="277"/>
              </a:cxn>
              <a:cxn ang="0">
                <a:pos x="0" y="424"/>
              </a:cxn>
              <a:cxn ang="0">
                <a:pos x="263" y="581"/>
              </a:cxn>
              <a:cxn ang="0">
                <a:pos x="430" y="545"/>
              </a:cxn>
              <a:cxn ang="0">
                <a:pos x="591" y="635"/>
              </a:cxn>
              <a:cxn ang="0">
                <a:pos x="758" y="534"/>
              </a:cxn>
              <a:cxn ang="0">
                <a:pos x="776" y="535"/>
              </a:cxn>
              <a:cxn ang="0">
                <a:pos x="810" y="533"/>
              </a:cxn>
              <a:cxn ang="0">
                <a:pos x="844" y="535"/>
              </a:cxn>
              <a:cxn ang="0">
                <a:pos x="1088" y="388"/>
              </a:cxn>
              <a:cxn ang="0">
                <a:pos x="868" y="243"/>
              </a:cxn>
            </a:cxnLst>
            <a:rect l="0" t="0" r="r" b="b"/>
            <a:pathLst>
              <a:path w="1088" h="635">
                <a:moveTo>
                  <a:pt x="868" y="243"/>
                </a:moveTo>
                <a:cubicBezTo>
                  <a:pt x="848" y="189"/>
                  <a:pt x="797" y="150"/>
                  <a:pt x="736" y="147"/>
                </a:cubicBezTo>
                <a:cubicBezTo>
                  <a:pt x="735" y="66"/>
                  <a:pt x="669" y="0"/>
                  <a:pt x="588" y="0"/>
                </a:cubicBezTo>
                <a:cubicBezTo>
                  <a:pt x="528" y="0"/>
                  <a:pt x="476" y="36"/>
                  <a:pt x="453" y="87"/>
                </a:cubicBezTo>
                <a:cubicBezTo>
                  <a:pt x="420" y="61"/>
                  <a:pt x="177" y="0"/>
                  <a:pt x="169" y="277"/>
                </a:cubicBezTo>
                <a:cubicBezTo>
                  <a:pt x="70" y="299"/>
                  <a:pt x="0" y="356"/>
                  <a:pt x="0" y="424"/>
                </a:cubicBezTo>
                <a:cubicBezTo>
                  <a:pt x="0" y="510"/>
                  <a:pt x="118" y="581"/>
                  <a:pt x="263" y="581"/>
                </a:cubicBezTo>
                <a:cubicBezTo>
                  <a:pt x="327" y="581"/>
                  <a:pt x="385" y="567"/>
                  <a:pt x="430" y="545"/>
                </a:cubicBezTo>
                <a:cubicBezTo>
                  <a:pt x="460" y="598"/>
                  <a:pt x="521" y="635"/>
                  <a:pt x="591" y="635"/>
                </a:cubicBezTo>
                <a:cubicBezTo>
                  <a:pt x="667" y="635"/>
                  <a:pt x="731" y="593"/>
                  <a:pt x="758" y="534"/>
                </a:cubicBezTo>
                <a:cubicBezTo>
                  <a:pt x="764" y="534"/>
                  <a:pt x="770" y="535"/>
                  <a:pt x="776" y="535"/>
                </a:cubicBezTo>
                <a:cubicBezTo>
                  <a:pt x="787" y="535"/>
                  <a:pt x="799" y="534"/>
                  <a:pt x="810" y="533"/>
                </a:cubicBezTo>
                <a:cubicBezTo>
                  <a:pt x="821" y="534"/>
                  <a:pt x="833" y="535"/>
                  <a:pt x="844" y="535"/>
                </a:cubicBezTo>
                <a:cubicBezTo>
                  <a:pt x="979" y="535"/>
                  <a:pt x="1088" y="469"/>
                  <a:pt x="1088" y="388"/>
                </a:cubicBezTo>
                <a:cubicBezTo>
                  <a:pt x="1088" y="312"/>
                  <a:pt x="991" y="250"/>
                  <a:pt x="868" y="243"/>
                </a:cubicBezTo>
                <a:close/>
              </a:path>
            </a:pathLst>
          </a:custGeom>
          <a:solidFill>
            <a:schemeClr val="bg1"/>
          </a:solidFill>
          <a:ln w="285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600" dirty="0">
              <a:solidFill>
                <a:srgbClr val="6B489D"/>
              </a:solidFill>
              <a:latin typeface="+mn-lt"/>
            </a:endParaRPr>
          </a:p>
        </p:txBody>
      </p:sp>
      <p:sp>
        <p:nvSpPr>
          <p:cNvPr id="167" name="Freeform 5"/>
          <p:cNvSpPr>
            <a:spLocks/>
          </p:cNvSpPr>
          <p:nvPr/>
        </p:nvSpPr>
        <p:spPr bwMode="auto">
          <a:xfrm>
            <a:off x="7682332" y="30138"/>
            <a:ext cx="1264132" cy="856893"/>
          </a:xfrm>
          <a:custGeom>
            <a:avLst/>
            <a:gdLst/>
            <a:ahLst/>
            <a:cxnLst>
              <a:cxn ang="0">
                <a:pos x="868" y="243"/>
              </a:cxn>
              <a:cxn ang="0">
                <a:pos x="736" y="147"/>
              </a:cxn>
              <a:cxn ang="0">
                <a:pos x="588" y="0"/>
              </a:cxn>
              <a:cxn ang="0">
                <a:pos x="453" y="87"/>
              </a:cxn>
              <a:cxn ang="0">
                <a:pos x="169" y="277"/>
              </a:cxn>
              <a:cxn ang="0">
                <a:pos x="0" y="424"/>
              </a:cxn>
              <a:cxn ang="0">
                <a:pos x="263" y="581"/>
              </a:cxn>
              <a:cxn ang="0">
                <a:pos x="430" y="545"/>
              </a:cxn>
              <a:cxn ang="0">
                <a:pos x="591" y="635"/>
              </a:cxn>
              <a:cxn ang="0">
                <a:pos x="758" y="534"/>
              </a:cxn>
              <a:cxn ang="0">
                <a:pos x="776" y="535"/>
              </a:cxn>
              <a:cxn ang="0">
                <a:pos x="810" y="533"/>
              </a:cxn>
              <a:cxn ang="0">
                <a:pos x="844" y="535"/>
              </a:cxn>
              <a:cxn ang="0">
                <a:pos x="1088" y="388"/>
              </a:cxn>
              <a:cxn ang="0">
                <a:pos x="868" y="243"/>
              </a:cxn>
            </a:cxnLst>
            <a:rect l="0" t="0" r="r" b="b"/>
            <a:pathLst>
              <a:path w="1088" h="635">
                <a:moveTo>
                  <a:pt x="868" y="243"/>
                </a:moveTo>
                <a:cubicBezTo>
                  <a:pt x="848" y="189"/>
                  <a:pt x="797" y="150"/>
                  <a:pt x="736" y="147"/>
                </a:cubicBezTo>
                <a:cubicBezTo>
                  <a:pt x="735" y="66"/>
                  <a:pt x="669" y="0"/>
                  <a:pt x="588" y="0"/>
                </a:cubicBezTo>
                <a:cubicBezTo>
                  <a:pt x="528" y="0"/>
                  <a:pt x="476" y="36"/>
                  <a:pt x="453" y="87"/>
                </a:cubicBezTo>
                <a:cubicBezTo>
                  <a:pt x="420" y="61"/>
                  <a:pt x="177" y="0"/>
                  <a:pt x="169" y="277"/>
                </a:cubicBezTo>
                <a:cubicBezTo>
                  <a:pt x="70" y="299"/>
                  <a:pt x="0" y="356"/>
                  <a:pt x="0" y="424"/>
                </a:cubicBezTo>
                <a:cubicBezTo>
                  <a:pt x="0" y="510"/>
                  <a:pt x="118" y="581"/>
                  <a:pt x="263" y="581"/>
                </a:cubicBezTo>
                <a:cubicBezTo>
                  <a:pt x="327" y="581"/>
                  <a:pt x="385" y="567"/>
                  <a:pt x="430" y="545"/>
                </a:cubicBezTo>
                <a:cubicBezTo>
                  <a:pt x="460" y="598"/>
                  <a:pt x="521" y="635"/>
                  <a:pt x="591" y="635"/>
                </a:cubicBezTo>
                <a:cubicBezTo>
                  <a:pt x="667" y="635"/>
                  <a:pt x="731" y="593"/>
                  <a:pt x="758" y="534"/>
                </a:cubicBezTo>
                <a:cubicBezTo>
                  <a:pt x="764" y="534"/>
                  <a:pt x="770" y="535"/>
                  <a:pt x="776" y="535"/>
                </a:cubicBezTo>
                <a:cubicBezTo>
                  <a:pt x="787" y="535"/>
                  <a:pt x="799" y="534"/>
                  <a:pt x="810" y="533"/>
                </a:cubicBezTo>
                <a:cubicBezTo>
                  <a:pt x="821" y="534"/>
                  <a:pt x="833" y="535"/>
                  <a:pt x="844" y="535"/>
                </a:cubicBezTo>
                <a:cubicBezTo>
                  <a:pt x="979" y="535"/>
                  <a:pt x="1088" y="469"/>
                  <a:pt x="1088" y="388"/>
                </a:cubicBezTo>
                <a:cubicBezTo>
                  <a:pt x="1088" y="312"/>
                  <a:pt x="991" y="250"/>
                  <a:pt x="868" y="243"/>
                </a:cubicBezTo>
                <a:close/>
              </a:path>
            </a:pathLst>
          </a:custGeom>
          <a:solidFill>
            <a:schemeClr val="bg1"/>
          </a:solidFill>
          <a:ln w="285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600">
              <a:solidFill>
                <a:srgbClr val="6B489D"/>
              </a:solidFill>
              <a:latin typeface="+mn-lt"/>
            </a:endParaRPr>
          </a:p>
        </p:txBody>
      </p:sp>
      <p:sp>
        <p:nvSpPr>
          <p:cNvPr id="149" name="Rectangle 148"/>
          <p:cNvSpPr/>
          <p:nvPr/>
        </p:nvSpPr>
        <p:spPr>
          <a:xfrm>
            <a:off x="3146315" y="2875248"/>
            <a:ext cx="1614544" cy="510933"/>
          </a:xfrm>
          <a:prstGeom prst="rect">
            <a:avLst/>
          </a:prstGeom>
          <a:solidFill>
            <a:srgbClr val="EFEAF6"/>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600">
              <a:solidFill>
                <a:srgbClr val="6B489D"/>
              </a:solidFill>
              <a:latin typeface="Trebuchet MS"/>
              <a:cs typeface="Trebuchet MS"/>
            </a:endParaRPr>
          </a:p>
        </p:txBody>
      </p:sp>
      <p:sp>
        <p:nvSpPr>
          <p:cNvPr id="151" name="Rectangle 150"/>
          <p:cNvSpPr/>
          <p:nvPr/>
        </p:nvSpPr>
        <p:spPr>
          <a:xfrm>
            <a:off x="6113472" y="3396920"/>
            <a:ext cx="2913854" cy="839085"/>
          </a:xfrm>
          <a:prstGeom prst="rect">
            <a:avLst/>
          </a:prstGeom>
          <a:solidFill>
            <a:srgbClr val="EFEAF6"/>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600">
              <a:solidFill>
                <a:srgbClr val="6B489D"/>
              </a:solidFill>
              <a:latin typeface="Trebuchet MS"/>
              <a:cs typeface="Trebuchet MS"/>
            </a:endParaRPr>
          </a:p>
        </p:txBody>
      </p:sp>
      <p:sp>
        <p:nvSpPr>
          <p:cNvPr id="153" name="Rectangle 152"/>
          <p:cNvSpPr/>
          <p:nvPr/>
        </p:nvSpPr>
        <p:spPr>
          <a:xfrm>
            <a:off x="2241892" y="3413540"/>
            <a:ext cx="2818426" cy="822465"/>
          </a:xfrm>
          <a:prstGeom prst="rect">
            <a:avLst/>
          </a:prstGeom>
          <a:solidFill>
            <a:srgbClr val="EFEAF6"/>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600" dirty="0">
              <a:solidFill>
                <a:srgbClr val="6B489D"/>
              </a:solidFill>
              <a:latin typeface="Trebuchet MS"/>
              <a:cs typeface="Trebuchet MS"/>
            </a:endParaRPr>
          </a:p>
        </p:txBody>
      </p:sp>
      <p:sp>
        <p:nvSpPr>
          <p:cNvPr id="154" name="Rectangle 153"/>
          <p:cNvSpPr/>
          <p:nvPr/>
        </p:nvSpPr>
        <p:spPr>
          <a:xfrm>
            <a:off x="4795148" y="2886405"/>
            <a:ext cx="2832294" cy="443974"/>
          </a:xfrm>
          <a:prstGeom prst="rect">
            <a:avLst/>
          </a:prstGeom>
          <a:solidFill>
            <a:srgbClr val="EFEAF6"/>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600">
              <a:solidFill>
                <a:srgbClr val="6B489D"/>
              </a:solidFill>
              <a:latin typeface="Trebuchet MS"/>
              <a:cs typeface="Trebuchet MS"/>
            </a:endParaRPr>
          </a:p>
        </p:txBody>
      </p:sp>
      <p:sp>
        <p:nvSpPr>
          <p:cNvPr id="155" name="Rectangle 154"/>
          <p:cNvSpPr/>
          <p:nvPr/>
        </p:nvSpPr>
        <p:spPr>
          <a:xfrm>
            <a:off x="3179942" y="1475930"/>
            <a:ext cx="5847384" cy="1349398"/>
          </a:xfrm>
          <a:prstGeom prst="rect">
            <a:avLst/>
          </a:prstGeom>
          <a:solidFill>
            <a:srgbClr val="EFEAF6"/>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600">
              <a:solidFill>
                <a:srgbClr val="6B489D"/>
              </a:solidFill>
              <a:latin typeface="Trebuchet MS"/>
              <a:cs typeface="Trebuchet MS"/>
            </a:endParaRPr>
          </a:p>
        </p:txBody>
      </p:sp>
      <p:sp>
        <p:nvSpPr>
          <p:cNvPr id="158" name="TextBox 157"/>
          <p:cNvSpPr txBox="1"/>
          <p:nvPr/>
        </p:nvSpPr>
        <p:spPr>
          <a:xfrm>
            <a:off x="2515529" y="1084571"/>
            <a:ext cx="5293437" cy="230832"/>
          </a:xfrm>
          <a:prstGeom prst="rect">
            <a:avLst/>
          </a:prstGeom>
          <a:noFill/>
        </p:spPr>
        <p:txBody>
          <a:bodyPr wrap="none" rtlCol="0">
            <a:spAutoFit/>
          </a:bodyPr>
          <a:lstStyle/>
          <a:p>
            <a:r>
              <a:rPr lang="en-US" sz="900" dirty="0">
                <a:solidFill>
                  <a:schemeClr val="tx2"/>
                </a:solidFill>
                <a:latin typeface="Trebuchet MS"/>
                <a:cs typeface="Trebuchet MS" panose="020B0502040204020203" pitchFamily="34" charset="0"/>
              </a:rPr>
              <a:t> WebRTC Gateway        C                         S                                    L                              Evolution</a:t>
            </a:r>
          </a:p>
        </p:txBody>
      </p:sp>
      <p:sp>
        <p:nvSpPr>
          <p:cNvPr id="160" name="Rectangle 159"/>
          <p:cNvSpPr/>
          <p:nvPr/>
        </p:nvSpPr>
        <p:spPr>
          <a:xfrm>
            <a:off x="7894900" y="1182726"/>
            <a:ext cx="957567" cy="175758"/>
          </a:xfrm>
          <a:prstGeom prst="rect">
            <a:avLst/>
          </a:prstGeom>
          <a:solidFill>
            <a:srgbClr val="7E2E78"/>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en-US" sz="1200" b="1" dirty="0">
                <a:solidFill>
                  <a:schemeClr val="bg1"/>
                </a:solidFill>
                <a:latin typeface="Trebuchet MS"/>
                <a:cs typeface="Trebuchet MS"/>
              </a:rPr>
              <a:t>OXO </a:t>
            </a:r>
            <a:r>
              <a:rPr lang="en-US" sz="1100" b="1" dirty="0">
                <a:solidFill>
                  <a:schemeClr val="bg1"/>
                </a:solidFill>
                <a:latin typeface="Trebuchet MS"/>
                <a:cs typeface="Trebuchet MS"/>
              </a:rPr>
              <a:t>Connect</a:t>
            </a:r>
            <a:endParaRPr lang="en-US" sz="1200" b="1" dirty="0">
              <a:solidFill>
                <a:schemeClr val="bg1"/>
              </a:solidFill>
              <a:latin typeface="Trebuchet MS"/>
              <a:cs typeface="Trebuchet MS"/>
            </a:endParaRPr>
          </a:p>
        </p:txBody>
      </p:sp>
      <p:sp>
        <p:nvSpPr>
          <p:cNvPr id="166" name="Rectangle 165"/>
          <p:cNvSpPr/>
          <p:nvPr/>
        </p:nvSpPr>
        <p:spPr>
          <a:xfrm>
            <a:off x="3064592" y="4118700"/>
            <a:ext cx="957567" cy="127998"/>
          </a:xfrm>
          <a:prstGeom prst="rect">
            <a:avLst/>
          </a:prstGeom>
          <a:solidFill>
            <a:srgbClr val="7E2E78"/>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de-DE" sz="700" dirty="0">
                <a:solidFill>
                  <a:schemeClr val="bg1"/>
                </a:solidFill>
                <a:cs typeface="Trebuchet MS"/>
              </a:rPr>
              <a:t>DECT-Telefone</a:t>
            </a:r>
          </a:p>
        </p:txBody>
      </p:sp>
      <p:pic>
        <p:nvPicPr>
          <p:cNvPr id="168" name="Picture 16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3868" y="182421"/>
            <a:ext cx="501058" cy="552556"/>
          </a:xfrm>
          <a:prstGeom prst="rect">
            <a:avLst/>
          </a:prstGeom>
        </p:spPr>
      </p:pic>
      <p:sp>
        <p:nvSpPr>
          <p:cNvPr id="171" name="Rectangle 170"/>
          <p:cNvSpPr/>
          <p:nvPr/>
        </p:nvSpPr>
        <p:spPr>
          <a:xfrm>
            <a:off x="6634896" y="3209089"/>
            <a:ext cx="957567" cy="127998"/>
          </a:xfrm>
          <a:prstGeom prst="rect">
            <a:avLst/>
          </a:prstGeom>
          <a:solidFill>
            <a:srgbClr val="7E2E78"/>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en-US" sz="700" dirty="0">
                <a:solidFill>
                  <a:schemeClr val="bg1"/>
                </a:solidFill>
                <a:latin typeface="Trebuchet MS"/>
                <a:cs typeface="Trebuchet MS"/>
              </a:rPr>
              <a:t>Stellar WLAN AP</a:t>
            </a:r>
          </a:p>
        </p:txBody>
      </p:sp>
      <p:sp>
        <p:nvSpPr>
          <p:cNvPr id="178" name="Rectangle 177"/>
          <p:cNvSpPr/>
          <p:nvPr/>
        </p:nvSpPr>
        <p:spPr>
          <a:xfrm>
            <a:off x="3666678" y="1270115"/>
            <a:ext cx="485215" cy="115145"/>
          </a:xfrm>
          <a:prstGeom prst="rect">
            <a:avLst/>
          </a:prstGeom>
          <a:solidFill>
            <a:srgbClr val="EFEAF6"/>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en-US" sz="500" dirty="0">
                <a:solidFill>
                  <a:schemeClr val="tx2"/>
                </a:solidFill>
                <a:latin typeface="Trebuchet MS"/>
                <a:cs typeface="Trebuchet MS"/>
              </a:rPr>
              <a:t>Hybrid TDM/IP</a:t>
            </a:r>
          </a:p>
        </p:txBody>
      </p:sp>
      <p:sp>
        <p:nvSpPr>
          <p:cNvPr id="179" name="Rectangle 178"/>
          <p:cNvSpPr/>
          <p:nvPr/>
        </p:nvSpPr>
        <p:spPr>
          <a:xfrm>
            <a:off x="5156546" y="3397238"/>
            <a:ext cx="899511" cy="839085"/>
          </a:xfrm>
          <a:prstGeom prst="rect">
            <a:avLst/>
          </a:prstGeom>
          <a:solidFill>
            <a:srgbClr val="EFEAF6"/>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600">
              <a:solidFill>
                <a:srgbClr val="6B489D"/>
              </a:solidFill>
              <a:latin typeface="Trebuchet MS"/>
              <a:cs typeface="Trebuchet MS"/>
            </a:endParaRPr>
          </a:p>
        </p:txBody>
      </p:sp>
      <p:sp>
        <p:nvSpPr>
          <p:cNvPr id="192" name="Rectangle 191"/>
          <p:cNvSpPr/>
          <p:nvPr/>
        </p:nvSpPr>
        <p:spPr>
          <a:xfrm>
            <a:off x="5145173" y="4115423"/>
            <a:ext cx="957567" cy="127998"/>
          </a:xfrm>
          <a:prstGeom prst="rect">
            <a:avLst/>
          </a:prstGeom>
          <a:solidFill>
            <a:srgbClr val="7E2E78"/>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de-DE" sz="700" dirty="0">
                <a:solidFill>
                  <a:schemeClr val="bg1"/>
                </a:solidFill>
                <a:cs typeface="Trebuchet MS"/>
              </a:rPr>
              <a:t>WLAN-Telefone</a:t>
            </a:r>
          </a:p>
        </p:txBody>
      </p:sp>
      <p:sp>
        <p:nvSpPr>
          <p:cNvPr id="194" name="Rectangle 193"/>
          <p:cNvSpPr/>
          <p:nvPr/>
        </p:nvSpPr>
        <p:spPr>
          <a:xfrm>
            <a:off x="7842990" y="4100695"/>
            <a:ext cx="957567" cy="127998"/>
          </a:xfrm>
          <a:prstGeom prst="rect">
            <a:avLst/>
          </a:prstGeom>
          <a:solidFill>
            <a:srgbClr val="7E2E78"/>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en-US" sz="700" dirty="0">
                <a:solidFill>
                  <a:schemeClr val="bg1"/>
                </a:solidFill>
                <a:latin typeface="Trebuchet MS"/>
                <a:cs typeface="Trebuchet MS"/>
              </a:rPr>
              <a:t>Rainbow</a:t>
            </a:r>
            <a:endParaRPr lang="en-US" sz="700" dirty="0">
              <a:solidFill>
                <a:srgbClr val="6B489D"/>
              </a:solidFill>
              <a:latin typeface="Trebuchet MS"/>
              <a:cs typeface="Trebuchet MS"/>
            </a:endParaRPr>
          </a:p>
        </p:txBody>
      </p:sp>
      <p:grpSp>
        <p:nvGrpSpPr>
          <p:cNvPr id="195" name="Group 194"/>
          <p:cNvGrpSpPr/>
          <p:nvPr/>
        </p:nvGrpSpPr>
        <p:grpSpPr>
          <a:xfrm>
            <a:off x="7666506" y="2960893"/>
            <a:ext cx="1279413" cy="1083336"/>
            <a:chOff x="5311984" y="3773989"/>
            <a:chExt cx="1587297" cy="1218771"/>
          </a:xfrm>
        </p:grpSpPr>
        <p:pic>
          <p:nvPicPr>
            <p:cNvPr id="235" name="图片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11984" y="3773989"/>
              <a:ext cx="1587297" cy="1218771"/>
            </a:xfrm>
            <a:custGeom>
              <a:avLst/>
              <a:gdLst>
                <a:gd name="connsiteX0" fmla="*/ 3333734 w 3796894"/>
                <a:gd name="connsiteY0" fmla="*/ 158827 h 2914704"/>
                <a:gd name="connsiteX1" fmla="*/ 3333734 w 3796894"/>
                <a:gd name="connsiteY1" fmla="*/ 159782 h 2914704"/>
                <a:gd name="connsiteX2" fmla="*/ 154601 w 3796894"/>
                <a:gd name="connsiteY2" fmla="*/ 159782 h 2914704"/>
                <a:gd name="connsiteX3" fmla="*/ 154601 w 3796894"/>
                <a:gd name="connsiteY3" fmla="*/ 2128067 h 2914704"/>
                <a:gd name="connsiteX4" fmla="*/ 3626221 w 3796894"/>
                <a:gd name="connsiteY4" fmla="*/ 2128067 h 2914704"/>
                <a:gd name="connsiteX5" fmla="*/ 3626221 w 3796894"/>
                <a:gd name="connsiteY5" fmla="*/ 2118575 h 2914704"/>
                <a:gd name="connsiteX6" fmla="*/ 3640861 w 3796894"/>
                <a:gd name="connsiteY6" fmla="*/ 2118575 h 2914704"/>
                <a:gd name="connsiteX7" fmla="*/ 3640861 w 3796894"/>
                <a:gd name="connsiteY7" fmla="*/ 158827 h 2914704"/>
                <a:gd name="connsiteX8" fmla="*/ 0 w 3796894"/>
                <a:gd name="connsiteY8" fmla="*/ 0 h 2914704"/>
                <a:gd name="connsiteX9" fmla="*/ 3796894 w 3796894"/>
                <a:gd name="connsiteY9" fmla="*/ 0 h 2914704"/>
                <a:gd name="connsiteX10" fmla="*/ 3796894 w 3796894"/>
                <a:gd name="connsiteY10" fmla="*/ 2914704 h 2914704"/>
                <a:gd name="connsiteX11" fmla="*/ 0 w 3796894"/>
                <a:gd name="connsiteY11" fmla="*/ 2914704 h 291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6894" h="2914704">
                  <a:moveTo>
                    <a:pt x="3333734" y="158827"/>
                  </a:moveTo>
                  <a:lnTo>
                    <a:pt x="3333734" y="159782"/>
                  </a:lnTo>
                  <a:lnTo>
                    <a:pt x="154601" y="159782"/>
                  </a:lnTo>
                  <a:lnTo>
                    <a:pt x="154601" y="2128067"/>
                  </a:lnTo>
                  <a:lnTo>
                    <a:pt x="3626221" y="2128067"/>
                  </a:lnTo>
                  <a:lnTo>
                    <a:pt x="3626221" y="2118575"/>
                  </a:lnTo>
                  <a:lnTo>
                    <a:pt x="3640861" y="2118575"/>
                  </a:lnTo>
                  <a:lnTo>
                    <a:pt x="3640861" y="158827"/>
                  </a:lnTo>
                  <a:close/>
                  <a:moveTo>
                    <a:pt x="0" y="0"/>
                  </a:moveTo>
                  <a:lnTo>
                    <a:pt x="3796894" y="0"/>
                  </a:lnTo>
                  <a:lnTo>
                    <a:pt x="3796894" y="2914704"/>
                  </a:lnTo>
                  <a:lnTo>
                    <a:pt x="0" y="2914704"/>
                  </a:lnTo>
                  <a:close/>
                </a:path>
              </a:pathLst>
            </a:custGeom>
          </p:spPr>
        </p:pic>
        <p:pic>
          <p:nvPicPr>
            <p:cNvPr id="236" name="Picture 23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62686" y="3828653"/>
              <a:ext cx="1488630" cy="837354"/>
            </a:xfrm>
            <a:prstGeom prst="rect">
              <a:avLst/>
            </a:prstGeom>
          </p:spPr>
        </p:pic>
      </p:grpSp>
      <p:sp>
        <p:nvSpPr>
          <p:cNvPr id="198" name="Rectangle 197"/>
          <p:cNvSpPr/>
          <p:nvPr/>
        </p:nvSpPr>
        <p:spPr>
          <a:xfrm>
            <a:off x="4134626" y="3144903"/>
            <a:ext cx="626234" cy="220777"/>
          </a:xfrm>
          <a:prstGeom prst="rect">
            <a:avLst/>
          </a:prstGeom>
          <a:solidFill>
            <a:srgbClr val="7E2E78"/>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en-US" sz="700" dirty="0">
                <a:solidFill>
                  <a:schemeClr val="bg1"/>
                </a:solidFill>
                <a:latin typeface="Trebuchet MS"/>
                <a:cs typeface="Trebuchet MS"/>
              </a:rPr>
              <a:t>IP DECT</a:t>
            </a:r>
            <a:br>
              <a:rPr lang="en-US" sz="700" dirty="0">
                <a:solidFill>
                  <a:schemeClr val="bg1"/>
                </a:solidFill>
                <a:latin typeface="Trebuchet MS"/>
                <a:cs typeface="Trebuchet MS"/>
              </a:rPr>
            </a:br>
            <a:r>
              <a:rPr lang="en-US" sz="700" dirty="0">
                <a:solidFill>
                  <a:schemeClr val="bg1"/>
                </a:solidFill>
                <a:latin typeface="Trebuchet MS"/>
                <a:cs typeface="Trebuchet MS"/>
              </a:rPr>
              <a:t> </a:t>
            </a:r>
            <a:r>
              <a:rPr lang="en-US" sz="700" dirty="0" err="1">
                <a:solidFill>
                  <a:schemeClr val="bg1"/>
                </a:solidFill>
                <a:cs typeface="Trebuchet MS"/>
              </a:rPr>
              <a:t>Basisstationen</a:t>
            </a:r>
            <a:endParaRPr lang="en-US" sz="700" dirty="0">
              <a:solidFill>
                <a:schemeClr val="bg1"/>
              </a:solidFill>
              <a:cs typeface="Trebuchet MS"/>
            </a:endParaRPr>
          </a:p>
        </p:txBody>
      </p:sp>
      <p:pic>
        <p:nvPicPr>
          <p:cNvPr id="205" name="Picture 20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981593" y="2810253"/>
            <a:ext cx="440303" cy="535926"/>
          </a:xfrm>
          <a:prstGeom prst="rect">
            <a:avLst/>
          </a:prstGeom>
        </p:spPr>
      </p:pic>
      <p:pic>
        <p:nvPicPr>
          <p:cNvPr id="206" name="Picture 31"/>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536040" y="2796135"/>
            <a:ext cx="464884" cy="557361"/>
          </a:xfrm>
          <a:prstGeom prst="rect">
            <a:avLst/>
          </a:prstGeom>
        </p:spPr>
      </p:pic>
      <p:grpSp>
        <p:nvGrpSpPr>
          <p:cNvPr id="207" name="Grouper 5"/>
          <p:cNvGrpSpPr/>
          <p:nvPr/>
        </p:nvGrpSpPr>
        <p:grpSpPr>
          <a:xfrm>
            <a:off x="6029735" y="2828957"/>
            <a:ext cx="629087" cy="601217"/>
            <a:chOff x="228305" y="1650403"/>
            <a:chExt cx="2724925" cy="2091761"/>
          </a:xfrm>
        </p:grpSpPr>
        <p:pic>
          <p:nvPicPr>
            <p:cNvPr id="231" name="Image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84702" y="1650403"/>
              <a:ext cx="1768528" cy="1856520"/>
            </a:xfrm>
            <a:prstGeom prst="rect">
              <a:avLst/>
            </a:prstGeom>
          </p:spPr>
        </p:pic>
        <p:pic>
          <p:nvPicPr>
            <p:cNvPr id="232" name="Image 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28305" y="1837656"/>
              <a:ext cx="1814242" cy="1904508"/>
            </a:xfrm>
            <a:prstGeom prst="rect">
              <a:avLst/>
            </a:prstGeom>
          </p:spPr>
        </p:pic>
      </p:grpSp>
      <p:sp>
        <p:nvSpPr>
          <p:cNvPr id="209" name="TextBox 208"/>
          <p:cNvSpPr txBox="1"/>
          <p:nvPr/>
        </p:nvSpPr>
        <p:spPr>
          <a:xfrm>
            <a:off x="7032260" y="339574"/>
            <a:ext cx="678392" cy="415498"/>
          </a:xfrm>
          <a:prstGeom prst="rect">
            <a:avLst/>
          </a:prstGeom>
          <a:noFill/>
        </p:spPr>
        <p:txBody>
          <a:bodyPr wrap="none" rtlCol="0">
            <a:spAutoFit/>
          </a:bodyPr>
          <a:lstStyle/>
          <a:p>
            <a:pPr algn="r"/>
            <a:r>
              <a:rPr lang="en-US" sz="1000" dirty="0">
                <a:solidFill>
                  <a:schemeClr val="tx2"/>
                </a:solidFill>
                <a:latin typeface="Trebuchet MS"/>
                <a:cs typeface="Trebuchet MS" panose="020B0502040204020203" pitchFamily="34" charset="0"/>
              </a:rPr>
              <a:t>Cloud</a:t>
            </a:r>
            <a:br>
              <a:rPr lang="en-US" sz="1000" dirty="0">
                <a:solidFill>
                  <a:schemeClr val="tx2"/>
                </a:solidFill>
                <a:latin typeface="Trebuchet MS"/>
                <a:cs typeface="Trebuchet MS" panose="020B0502040204020203" pitchFamily="34" charset="0"/>
              </a:rPr>
            </a:br>
            <a:r>
              <a:rPr lang="en-US" sz="1000" dirty="0">
                <a:solidFill>
                  <a:schemeClr val="tx2"/>
                </a:solidFill>
                <a:latin typeface="Trebuchet MS"/>
                <a:cs typeface="Trebuchet MS" panose="020B0502040204020203" pitchFamily="34" charset="0"/>
              </a:rPr>
              <a:t>Connect</a:t>
            </a:r>
          </a:p>
        </p:txBody>
      </p:sp>
      <p:sp>
        <p:nvSpPr>
          <p:cNvPr id="211" name="Freeform 123"/>
          <p:cNvSpPr>
            <a:spLocks noEditPoints="1"/>
          </p:cNvSpPr>
          <p:nvPr/>
        </p:nvSpPr>
        <p:spPr bwMode="auto">
          <a:xfrm>
            <a:off x="2675185" y="914101"/>
            <a:ext cx="534863" cy="136875"/>
          </a:xfrm>
          <a:custGeom>
            <a:avLst/>
            <a:gdLst/>
            <a:ahLst/>
            <a:cxnLst>
              <a:cxn ang="0">
                <a:pos x="659" y="0"/>
              </a:cxn>
              <a:cxn ang="0">
                <a:pos x="95" y="0"/>
              </a:cxn>
              <a:cxn ang="0">
                <a:pos x="112" y="45"/>
              </a:cxn>
              <a:cxn ang="0">
                <a:pos x="41" y="116"/>
              </a:cxn>
              <a:cxn ang="0">
                <a:pos x="0" y="102"/>
              </a:cxn>
              <a:cxn ang="0">
                <a:pos x="0" y="114"/>
              </a:cxn>
              <a:cxn ang="0">
                <a:pos x="46" y="160"/>
              </a:cxn>
              <a:cxn ang="0">
                <a:pos x="659" y="160"/>
              </a:cxn>
              <a:cxn ang="0">
                <a:pos x="705" y="114"/>
              </a:cxn>
              <a:cxn ang="0">
                <a:pos x="705" y="46"/>
              </a:cxn>
              <a:cxn ang="0">
                <a:pos x="659" y="0"/>
              </a:cxn>
              <a:cxn ang="0">
                <a:pos x="38" y="70"/>
              </a:cxn>
              <a:cxn ang="0">
                <a:pos x="67" y="41"/>
              </a:cxn>
              <a:cxn ang="0">
                <a:pos x="38" y="13"/>
              </a:cxn>
              <a:cxn ang="0">
                <a:pos x="9" y="41"/>
              </a:cxn>
              <a:cxn ang="0">
                <a:pos x="38" y="70"/>
              </a:cxn>
            </a:cxnLst>
            <a:rect l="0" t="0" r="r" b="b"/>
            <a:pathLst>
              <a:path w="705" h="160">
                <a:moveTo>
                  <a:pt x="659" y="0"/>
                </a:moveTo>
                <a:cubicBezTo>
                  <a:pt x="95" y="0"/>
                  <a:pt x="95" y="0"/>
                  <a:pt x="95" y="0"/>
                </a:cubicBezTo>
                <a:cubicBezTo>
                  <a:pt x="106" y="12"/>
                  <a:pt x="112" y="28"/>
                  <a:pt x="112" y="45"/>
                </a:cubicBezTo>
                <a:cubicBezTo>
                  <a:pt x="112" y="84"/>
                  <a:pt x="80" y="116"/>
                  <a:pt x="41" y="116"/>
                </a:cubicBezTo>
                <a:cubicBezTo>
                  <a:pt x="26" y="116"/>
                  <a:pt x="11" y="111"/>
                  <a:pt x="0" y="102"/>
                </a:cubicBezTo>
                <a:cubicBezTo>
                  <a:pt x="0" y="114"/>
                  <a:pt x="0" y="114"/>
                  <a:pt x="0" y="114"/>
                </a:cubicBezTo>
                <a:cubicBezTo>
                  <a:pt x="0" y="140"/>
                  <a:pt x="20" y="160"/>
                  <a:pt x="46" y="160"/>
                </a:cubicBezTo>
                <a:cubicBezTo>
                  <a:pt x="659" y="160"/>
                  <a:pt x="659" y="160"/>
                  <a:pt x="659" y="160"/>
                </a:cubicBezTo>
                <a:cubicBezTo>
                  <a:pt x="685" y="160"/>
                  <a:pt x="705" y="140"/>
                  <a:pt x="705" y="114"/>
                </a:cubicBezTo>
                <a:cubicBezTo>
                  <a:pt x="705" y="46"/>
                  <a:pt x="705" y="46"/>
                  <a:pt x="705" y="46"/>
                </a:cubicBezTo>
                <a:cubicBezTo>
                  <a:pt x="705" y="21"/>
                  <a:pt x="685" y="0"/>
                  <a:pt x="659" y="0"/>
                </a:cubicBezTo>
                <a:close/>
                <a:moveTo>
                  <a:pt x="38" y="70"/>
                </a:moveTo>
                <a:cubicBezTo>
                  <a:pt x="54" y="70"/>
                  <a:pt x="67" y="57"/>
                  <a:pt x="67" y="41"/>
                </a:cubicBezTo>
                <a:cubicBezTo>
                  <a:pt x="67" y="26"/>
                  <a:pt x="54" y="13"/>
                  <a:pt x="38" y="13"/>
                </a:cubicBezTo>
                <a:cubicBezTo>
                  <a:pt x="22" y="13"/>
                  <a:pt x="9" y="26"/>
                  <a:pt x="9" y="41"/>
                </a:cubicBezTo>
                <a:cubicBezTo>
                  <a:pt x="9" y="57"/>
                  <a:pt x="22" y="70"/>
                  <a:pt x="38" y="70"/>
                </a:cubicBezTo>
                <a:close/>
              </a:path>
            </a:pathLst>
          </a:custGeom>
          <a:solidFill>
            <a:schemeClr val="tx1"/>
          </a:solidFill>
          <a:ln w="9525">
            <a:solidFill>
              <a:schemeClr val="tx1"/>
            </a:solidFill>
            <a:round/>
            <a:headEnd/>
            <a:tailEnd/>
          </a:ln>
        </p:spPr>
        <p:txBody>
          <a:bodyPr/>
          <a:lstStyle/>
          <a:p>
            <a:pPr>
              <a:defRPr/>
            </a:pPr>
            <a:endParaRPr lang="en-US" sz="1600">
              <a:solidFill>
                <a:srgbClr val="6B489D"/>
              </a:solidFill>
              <a:latin typeface="+mn-lt"/>
            </a:endParaRPr>
          </a:p>
        </p:txBody>
      </p:sp>
      <p:pic>
        <p:nvPicPr>
          <p:cNvPr id="212" name="Picture 21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995255" y="766652"/>
            <a:ext cx="197089" cy="217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3" name="Rectangle 212"/>
          <p:cNvSpPr/>
          <p:nvPr/>
        </p:nvSpPr>
        <p:spPr>
          <a:xfrm>
            <a:off x="7196030" y="1272419"/>
            <a:ext cx="485215" cy="115145"/>
          </a:xfrm>
          <a:prstGeom prst="rect">
            <a:avLst/>
          </a:prstGeom>
          <a:solidFill>
            <a:srgbClr val="EFEAF6"/>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en-US" sz="500">
                <a:solidFill>
                  <a:schemeClr val="tx2"/>
                </a:solidFill>
                <a:latin typeface="Trebuchet MS"/>
                <a:cs typeface="Trebuchet MS"/>
              </a:rPr>
              <a:t>100% IP</a:t>
            </a:r>
          </a:p>
        </p:txBody>
      </p:sp>
      <p:sp>
        <p:nvSpPr>
          <p:cNvPr id="217" name="Rectangle 216"/>
          <p:cNvSpPr/>
          <p:nvPr/>
        </p:nvSpPr>
        <p:spPr>
          <a:xfrm>
            <a:off x="2630049" y="2603677"/>
            <a:ext cx="516266" cy="192458"/>
          </a:xfrm>
          <a:prstGeom prst="rect">
            <a:avLst/>
          </a:prstGeom>
          <a:solidFill>
            <a:schemeClr val="bg2">
              <a:lumMod val="65000"/>
            </a:schemeClr>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en-US" sz="500" dirty="0">
                <a:solidFill>
                  <a:schemeClr val="bg1"/>
                </a:solidFill>
                <a:latin typeface="Trebuchet MS"/>
                <a:cs typeface="Trebuchet MS"/>
              </a:rPr>
              <a:t>SIP-Ports</a:t>
            </a:r>
          </a:p>
        </p:txBody>
      </p:sp>
      <p:pic>
        <p:nvPicPr>
          <p:cNvPr id="220" name="Picture 219"/>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148" r="100000"/>
                    </a14:imgEffect>
                  </a14:imgLayer>
                </a14:imgProps>
              </a:ext>
              <a:ext uri="{28A0092B-C50C-407E-A947-70E740481C1C}">
                <a14:useLocalDpi xmlns:a14="http://schemas.microsoft.com/office/drawing/2010/main"/>
              </a:ext>
            </a:extLst>
          </a:blip>
          <a:stretch>
            <a:fillRect/>
          </a:stretch>
        </p:blipFill>
        <p:spPr>
          <a:xfrm>
            <a:off x="2803710" y="2942130"/>
            <a:ext cx="258742" cy="284997"/>
          </a:xfrm>
          <a:prstGeom prst="rect">
            <a:avLst/>
          </a:prstGeom>
        </p:spPr>
      </p:pic>
      <p:grpSp>
        <p:nvGrpSpPr>
          <p:cNvPr id="240" name="Group 239"/>
          <p:cNvGrpSpPr/>
          <p:nvPr/>
        </p:nvGrpSpPr>
        <p:grpSpPr>
          <a:xfrm>
            <a:off x="3609555" y="426901"/>
            <a:ext cx="4262625" cy="1023555"/>
            <a:chOff x="409124" y="1574513"/>
            <a:chExt cx="5637618" cy="1463040"/>
          </a:xfrm>
        </p:grpSpPr>
        <p:pic>
          <p:nvPicPr>
            <p:cNvPr id="241" name="Image 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881790" y="2320611"/>
              <a:ext cx="1164952" cy="252303"/>
            </a:xfrm>
            <a:prstGeom prst="rect">
              <a:avLst/>
            </a:prstGeom>
          </p:spPr>
        </p:pic>
        <p:pic>
          <p:nvPicPr>
            <p:cNvPr id="242" name="Picture 24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447213" y="1722293"/>
              <a:ext cx="1273955" cy="1273956"/>
            </a:xfrm>
            <a:prstGeom prst="rect">
              <a:avLst/>
            </a:prstGeom>
          </p:spPr>
        </p:pic>
        <p:pic>
          <p:nvPicPr>
            <p:cNvPr id="243" name="Picture 24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09124" y="1998597"/>
              <a:ext cx="533015" cy="533015"/>
            </a:xfrm>
            <a:prstGeom prst="rect">
              <a:avLst/>
            </a:prstGeom>
          </p:spPr>
        </p:pic>
        <p:pic>
          <p:nvPicPr>
            <p:cNvPr id="245" name="Picture 244"/>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027650" y="1574513"/>
              <a:ext cx="1463040" cy="1463040"/>
            </a:xfrm>
            <a:prstGeom prst="rect">
              <a:avLst/>
            </a:prstGeom>
          </p:spPr>
        </p:pic>
      </p:grpSp>
      <p:sp>
        <p:nvSpPr>
          <p:cNvPr id="246" name="Rectangle 245"/>
          <p:cNvSpPr/>
          <p:nvPr/>
        </p:nvSpPr>
        <p:spPr>
          <a:xfrm>
            <a:off x="4568780" y="113730"/>
            <a:ext cx="2340000" cy="499419"/>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en-US" sz="1100" b="1" dirty="0">
                <a:solidFill>
                  <a:srgbClr val="6B489D"/>
                </a:solidFill>
                <a:cs typeface="Trebuchet MS"/>
              </a:rPr>
              <a:t>"</a:t>
            </a:r>
            <a:r>
              <a:rPr lang="en-US" sz="1100" b="1" dirty="0" err="1">
                <a:solidFill>
                  <a:srgbClr val="6B489D"/>
                </a:solidFill>
                <a:cs typeface="Trebuchet MS"/>
              </a:rPr>
              <a:t>Wir</a:t>
            </a:r>
            <a:r>
              <a:rPr lang="en-US" sz="1100" b="1" dirty="0">
                <a:solidFill>
                  <a:srgbClr val="6B489D"/>
                </a:solidFill>
                <a:cs typeface="Trebuchet MS"/>
              </a:rPr>
              <a:t> </a:t>
            </a:r>
            <a:r>
              <a:rPr lang="en-US" sz="1100" b="1" dirty="0" err="1">
                <a:solidFill>
                  <a:srgbClr val="6B489D"/>
                </a:solidFill>
                <a:cs typeface="Trebuchet MS"/>
              </a:rPr>
              <a:t>verbinden</a:t>
            </a:r>
            <a:r>
              <a:rPr lang="en-US" sz="1100" b="1" dirty="0">
                <a:solidFill>
                  <a:srgbClr val="6B489D"/>
                </a:solidFill>
                <a:cs typeface="Trebuchet MS"/>
              </a:rPr>
              <a:t> </a:t>
            </a:r>
            <a:r>
              <a:rPr lang="en-US" sz="1100" b="1" dirty="0" err="1">
                <a:solidFill>
                  <a:srgbClr val="6B489D"/>
                </a:solidFill>
                <a:cs typeface="Trebuchet MS"/>
              </a:rPr>
              <a:t>alles</a:t>
            </a:r>
            <a:r>
              <a:rPr lang="en-US" sz="1100" b="1" dirty="0">
                <a:solidFill>
                  <a:srgbClr val="6B489D"/>
                </a:solidFill>
                <a:cs typeface="Trebuchet MS"/>
              </a:rPr>
              <a:t> “</a:t>
            </a:r>
          </a:p>
          <a:p>
            <a:pPr algn="ctr">
              <a:spcBef>
                <a:spcPts val="0"/>
              </a:spcBef>
            </a:pPr>
            <a:r>
              <a:rPr lang="en-US" sz="900" dirty="0">
                <a:solidFill>
                  <a:srgbClr val="6B489D"/>
                </a:solidFill>
                <a:cs typeface="Trebuchet MS"/>
              </a:rPr>
              <a:t>Analog-Fax-Digital-IP-SIP-CSTA-TAPI-DECT-IP DECT-WLAN-LAN</a:t>
            </a:r>
            <a:endParaRPr lang="en-US" sz="1000" dirty="0">
              <a:solidFill>
                <a:srgbClr val="6B489D"/>
              </a:solidFill>
              <a:latin typeface="Trebuchet MS"/>
              <a:cs typeface="Trebuchet MS"/>
            </a:endParaRPr>
          </a:p>
        </p:txBody>
      </p:sp>
      <p:sp>
        <p:nvSpPr>
          <p:cNvPr id="248" name="Rectangle 247"/>
          <p:cNvSpPr/>
          <p:nvPr/>
        </p:nvSpPr>
        <p:spPr>
          <a:xfrm>
            <a:off x="1869579" y="4253244"/>
            <a:ext cx="7104634"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200" b="1" dirty="0">
                <a:solidFill>
                  <a:srgbClr val="6B489D"/>
                </a:solidFill>
                <a:cs typeface="Trebuchet MS"/>
              </a:rPr>
              <a:t>100% ALE Lab getestet und validiert vom der TK-Anlage bis zur Cloud</a:t>
            </a:r>
            <a:endParaRPr lang="en-US" sz="1200" b="1" dirty="0">
              <a:solidFill>
                <a:srgbClr val="6B489D"/>
              </a:solidFill>
              <a:latin typeface="Trebuchet MS"/>
              <a:cs typeface="Trebuchet MS"/>
            </a:endParaRPr>
          </a:p>
        </p:txBody>
      </p:sp>
      <p:sp>
        <p:nvSpPr>
          <p:cNvPr id="252" name="Rectangle 251"/>
          <p:cNvSpPr/>
          <p:nvPr/>
        </p:nvSpPr>
        <p:spPr>
          <a:xfrm>
            <a:off x="1923674" y="109834"/>
            <a:ext cx="2340000" cy="499419"/>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solidFill>
                  <a:srgbClr val="6B489D"/>
                </a:solidFill>
                <a:cs typeface="Trebuchet MS"/>
              </a:rPr>
              <a:t>Skalierbarkeit</a:t>
            </a:r>
          </a:p>
          <a:p>
            <a:pPr algn="ctr">
              <a:spcBef>
                <a:spcPts val="0"/>
              </a:spcBef>
            </a:pPr>
            <a:r>
              <a:rPr lang="de-DE" sz="1000" dirty="0">
                <a:solidFill>
                  <a:srgbClr val="6B489D"/>
                </a:solidFill>
                <a:cs typeface="Trebuchet MS"/>
              </a:rPr>
              <a:t>300 Benutzer - Kommunikation - Mobilität - Zusammenarbeit</a:t>
            </a:r>
            <a:endParaRPr lang="en-US" sz="500" dirty="0">
              <a:solidFill>
                <a:srgbClr val="6B489D"/>
              </a:solidFill>
              <a:latin typeface="Trebuchet MS"/>
              <a:cs typeface="Trebuchet MS"/>
            </a:endParaRPr>
          </a:p>
        </p:txBody>
      </p:sp>
      <p:grpSp>
        <p:nvGrpSpPr>
          <p:cNvPr id="140" name="Group 139"/>
          <p:cNvGrpSpPr/>
          <p:nvPr/>
        </p:nvGrpSpPr>
        <p:grpSpPr>
          <a:xfrm>
            <a:off x="3407487" y="4743987"/>
            <a:ext cx="1185125" cy="294566"/>
            <a:chOff x="3123039" y="4739408"/>
            <a:chExt cx="1185125" cy="294566"/>
          </a:xfrm>
        </p:grpSpPr>
        <p:pic>
          <p:nvPicPr>
            <p:cNvPr id="141" name="Graphic 140" descr="Checklist"/>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123039" y="4739408"/>
              <a:ext cx="294566" cy="294566"/>
            </a:xfrm>
            <a:prstGeom prst="rect">
              <a:avLst/>
            </a:prstGeom>
          </p:spPr>
        </p:pic>
        <p:sp>
          <p:nvSpPr>
            <p:cNvPr id="142" name="TextBox 141"/>
            <p:cNvSpPr txBox="1"/>
            <p:nvPr/>
          </p:nvSpPr>
          <p:spPr>
            <a:xfrm>
              <a:off x="3389323" y="4748192"/>
              <a:ext cx="918841" cy="276999"/>
            </a:xfrm>
            <a:prstGeom prst="rect">
              <a:avLst/>
            </a:prstGeom>
            <a:noFill/>
          </p:spPr>
          <p:txBody>
            <a:bodyPr wrap="none" rtlCol="0">
              <a:spAutoFit/>
            </a:bodyPr>
            <a:lstStyle/>
            <a:p>
              <a:r>
                <a:rPr lang="en-US" sz="1200" dirty="0" err="1">
                  <a:solidFill>
                    <a:schemeClr val="tx2">
                      <a:lumMod val="75000"/>
                    </a:schemeClr>
                  </a:solidFill>
                  <a:latin typeface="+mj-lt"/>
                  <a:cs typeface="Segoe UI" panose="020B0502040204020203" pitchFamily="34" charset="0"/>
                  <a:hlinkClick r:id="rId20"/>
                </a:rPr>
                <a:t>Datenblatt</a:t>
              </a:r>
              <a:endParaRPr lang="en-US" sz="1400" dirty="0">
                <a:solidFill>
                  <a:schemeClr val="tx2">
                    <a:lumMod val="75000"/>
                  </a:schemeClr>
                </a:solidFill>
                <a:latin typeface="+mj-lt"/>
                <a:cs typeface="Segoe UI" panose="020B0502040204020203" pitchFamily="34" charset="0"/>
              </a:endParaRPr>
            </a:p>
          </p:txBody>
        </p:sp>
      </p:grpSp>
      <p:pic>
        <p:nvPicPr>
          <p:cNvPr id="143" name="Graphic 142" descr="Internet"/>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168362" y="4714360"/>
            <a:ext cx="353820" cy="353820"/>
          </a:xfrm>
          <a:prstGeom prst="rect">
            <a:avLst/>
          </a:prstGeom>
        </p:spPr>
      </p:pic>
      <p:sp>
        <p:nvSpPr>
          <p:cNvPr id="144" name="TextBox 143"/>
          <p:cNvSpPr txBox="1"/>
          <p:nvPr/>
        </p:nvSpPr>
        <p:spPr>
          <a:xfrm>
            <a:off x="6505990" y="4752771"/>
            <a:ext cx="727443" cy="276999"/>
          </a:xfrm>
          <a:prstGeom prst="rect">
            <a:avLst/>
          </a:prstGeom>
          <a:noFill/>
        </p:spPr>
        <p:txBody>
          <a:bodyPr wrap="none" rtlCol="0">
            <a:spAutoFit/>
          </a:bodyPr>
          <a:lstStyle/>
          <a:p>
            <a:r>
              <a:rPr lang="en-US" sz="1200" dirty="0">
                <a:solidFill>
                  <a:schemeClr val="tx2">
                    <a:lumMod val="75000"/>
                  </a:schemeClr>
                </a:solidFill>
                <a:latin typeface="+mj-lt"/>
                <a:cs typeface="Segoe UI" panose="020B0502040204020203" pitchFamily="34" charset="0"/>
                <a:hlinkClick r:id="rId23"/>
              </a:rPr>
              <a:t>Website</a:t>
            </a:r>
            <a:endParaRPr lang="en-US" sz="1200" dirty="0">
              <a:solidFill>
                <a:schemeClr val="tx2">
                  <a:lumMod val="75000"/>
                </a:schemeClr>
              </a:solidFill>
              <a:latin typeface="+mj-lt"/>
              <a:cs typeface="Segoe UI" panose="020B0502040204020203" pitchFamily="34" charset="0"/>
            </a:endParaRPr>
          </a:p>
        </p:txBody>
      </p:sp>
      <p:pic>
        <p:nvPicPr>
          <p:cNvPr id="145" name="Graphic 144" descr="Tablet"/>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814100" y="4722197"/>
            <a:ext cx="338147" cy="338147"/>
          </a:xfrm>
          <a:prstGeom prst="rect">
            <a:avLst/>
          </a:prstGeom>
        </p:spPr>
      </p:pic>
      <p:sp>
        <p:nvSpPr>
          <p:cNvPr id="146" name="TextBox 145"/>
          <p:cNvSpPr txBox="1"/>
          <p:nvPr/>
        </p:nvSpPr>
        <p:spPr>
          <a:xfrm>
            <a:off x="2115488" y="4752771"/>
            <a:ext cx="862737" cy="276999"/>
          </a:xfrm>
          <a:prstGeom prst="rect">
            <a:avLst/>
          </a:prstGeom>
          <a:noFill/>
        </p:spPr>
        <p:txBody>
          <a:bodyPr wrap="none" rtlCol="0">
            <a:spAutoFit/>
          </a:bodyPr>
          <a:lstStyle/>
          <a:p>
            <a:r>
              <a:rPr lang="en-US" sz="1200" dirty="0" err="1">
                <a:solidFill>
                  <a:schemeClr val="tx2">
                    <a:lumMod val="75000"/>
                  </a:schemeClr>
                </a:solidFill>
                <a:latin typeface="+mj-lt"/>
                <a:cs typeface="Segoe UI" panose="020B0502040204020203" pitchFamily="34" charset="0"/>
                <a:hlinkClick r:id="rId26"/>
              </a:rPr>
              <a:t>Broschüre</a:t>
            </a:r>
            <a:endParaRPr lang="en-US" sz="1400" dirty="0">
              <a:solidFill>
                <a:schemeClr val="tx2">
                  <a:lumMod val="75000"/>
                </a:schemeClr>
              </a:solidFill>
              <a:latin typeface="+mj-lt"/>
              <a:cs typeface="Segoe UI" panose="020B0502040204020203" pitchFamily="34" charset="0"/>
            </a:endParaRPr>
          </a:p>
        </p:txBody>
      </p:sp>
      <p:pic>
        <p:nvPicPr>
          <p:cNvPr id="201" name="Graphic 200" descr="Eye"/>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4880070" y="4722197"/>
            <a:ext cx="353820" cy="353820"/>
          </a:xfrm>
          <a:prstGeom prst="rect">
            <a:avLst/>
          </a:prstGeom>
        </p:spPr>
      </p:pic>
      <p:sp>
        <p:nvSpPr>
          <p:cNvPr id="202" name="TextBox 201"/>
          <p:cNvSpPr txBox="1"/>
          <p:nvPr/>
        </p:nvSpPr>
        <p:spPr>
          <a:xfrm>
            <a:off x="5194381" y="4752771"/>
            <a:ext cx="566630" cy="276999"/>
          </a:xfrm>
          <a:prstGeom prst="rect">
            <a:avLst/>
          </a:prstGeom>
          <a:noFill/>
        </p:spPr>
        <p:txBody>
          <a:bodyPr wrap="none" rtlCol="0">
            <a:spAutoFit/>
          </a:bodyPr>
          <a:lstStyle/>
          <a:p>
            <a:r>
              <a:rPr lang="en-US" sz="1200" dirty="0">
                <a:solidFill>
                  <a:schemeClr val="tx2">
                    <a:lumMod val="75000"/>
                  </a:schemeClr>
                </a:solidFill>
                <a:latin typeface="+mj-lt"/>
                <a:cs typeface="Segoe UI" panose="020B0502040204020203" pitchFamily="34" charset="0"/>
                <a:hlinkClick r:id="rId29"/>
              </a:rPr>
              <a:t>Video</a:t>
            </a:r>
            <a:endParaRPr lang="en-US" sz="1200" dirty="0">
              <a:solidFill>
                <a:schemeClr val="tx2">
                  <a:lumMod val="75000"/>
                </a:schemeClr>
              </a:solidFill>
              <a:latin typeface="+mj-lt"/>
              <a:cs typeface="Segoe UI" panose="020B0502040204020203" pitchFamily="34" charset="0"/>
            </a:endParaRPr>
          </a:p>
        </p:txBody>
      </p:sp>
      <p:grpSp>
        <p:nvGrpSpPr>
          <p:cNvPr id="3" name="Group 2"/>
          <p:cNvGrpSpPr/>
          <p:nvPr/>
        </p:nvGrpSpPr>
        <p:grpSpPr>
          <a:xfrm>
            <a:off x="3974465" y="3457707"/>
            <a:ext cx="727111" cy="548555"/>
            <a:chOff x="4066576" y="3404106"/>
            <a:chExt cx="727111" cy="548555"/>
          </a:xfrm>
        </p:grpSpPr>
        <p:pic>
          <p:nvPicPr>
            <p:cNvPr id="250" name="Picture 249"/>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4586916" y="3404106"/>
              <a:ext cx="206771" cy="548555"/>
            </a:xfrm>
            <a:prstGeom prst="rect">
              <a:avLst/>
            </a:prstGeom>
          </p:spPr>
        </p:pic>
        <p:pic>
          <p:nvPicPr>
            <p:cNvPr id="257" name="Picture 5"/>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a:off x="4066576" y="3425273"/>
              <a:ext cx="256442" cy="520221"/>
            </a:xfrm>
            <a:prstGeom prst="rect">
              <a:avLst/>
            </a:prstGeom>
          </p:spPr>
        </p:pic>
      </p:grpSp>
      <p:grpSp>
        <p:nvGrpSpPr>
          <p:cNvPr id="6" name="Group 5"/>
          <p:cNvGrpSpPr/>
          <p:nvPr/>
        </p:nvGrpSpPr>
        <p:grpSpPr>
          <a:xfrm>
            <a:off x="5267929" y="3424771"/>
            <a:ext cx="712054" cy="741711"/>
            <a:chOff x="5459293" y="3371170"/>
            <a:chExt cx="712054" cy="741711"/>
          </a:xfrm>
        </p:grpSpPr>
        <p:sp>
          <p:nvSpPr>
            <p:cNvPr id="259" name="TextBox 258"/>
            <p:cNvSpPr txBox="1"/>
            <p:nvPr/>
          </p:nvSpPr>
          <p:spPr>
            <a:xfrm>
              <a:off x="5459293" y="3912826"/>
              <a:ext cx="712054" cy="200055"/>
            </a:xfrm>
            <a:prstGeom prst="rect">
              <a:avLst/>
            </a:prstGeom>
            <a:noFill/>
          </p:spPr>
          <p:txBody>
            <a:bodyPr wrap="none" rtlCol="0">
              <a:spAutoFit/>
            </a:bodyPr>
            <a:lstStyle/>
            <a:p>
              <a:r>
                <a:rPr lang="en-US" sz="700" dirty="0">
                  <a:solidFill>
                    <a:sysClr val="windowText" lastClr="000000"/>
                  </a:solidFill>
                  <a:latin typeface="Trebuchet MS"/>
                  <a:cs typeface="Trebuchet MS" panose="020B0502040204020203" pitchFamily="34" charset="0"/>
                </a:rPr>
                <a:t>8158s   8168s</a:t>
              </a:r>
            </a:p>
          </p:txBody>
        </p:sp>
        <p:pic>
          <p:nvPicPr>
            <p:cNvPr id="261" name="Picture 23"/>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5480109" y="3371529"/>
              <a:ext cx="288362" cy="576723"/>
            </a:xfrm>
            <a:prstGeom prst="rect">
              <a:avLst/>
            </a:prstGeom>
          </p:spPr>
        </p:pic>
        <p:pic>
          <p:nvPicPr>
            <p:cNvPr id="262" name="Picture 23"/>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5794565" y="3371170"/>
              <a:ext cx="294866" cy="589732"/>
            </a:xfrm>
            <a:prstGeom prst="rect">
              <a:avLst/>
            </a:prstGeom>
          </p:spPr>
        </p:pic>
      </p:grpSp>
      <p:pic>
        <p:nvPicPr>
          <p:cNvPr id="126" name="Picture 125" descr="A picture containing electronics, black, cellphone&#10;&#10;Description automatically generated">
            <a:extLst>
              <a:ext uri="{FF2B5EF4-FFF2-40B4-BE49-F238E27FC236}">
                <a16:creationId xmlns:a16="http://schemas.microsoft.com/office/drawing/2014/main" id="{E7EC2CA9-50CF-431E-A5DC-A9B1C1A081B2}"/>
              </a:ext>
            </a:extLst>
          </p:cNvPr>
          <p:cNvPicPr>
            <a:picLocks noChangeAspect="1"/>
          </p:cNvPicPr>
          <p:nvPr/>
        </p:nvPicPr>
        <p:blipFill rotWithShape="1">
          <a:blip r:embed="rId34" cstate="hqprint">
            <a:extLst>
              <a:ext uri="{28A0092B-C50C-407E-A947-70E740481C1C}">
                <a14:useLocalDpi xmlns:a14="http://schemas.microsoft.com/office/drawing/2010/main"/>
              </a:ext>
            </a:extLst>
          </a:blip>
          <a:srcRect/>
          <a:stretch/>
        </p:blipFill>
        <p:spPr>
          <a:xfrm>
            <a:off x="2984293" y="3502569"/>
            <a:ext cx="245513" cy="485827"/>
          </a:xfrm>
          <a:prstGeom prst="rect">
            <a:avLst/>
          </a:prstGeom>
        </p:spPr>
      </p:pic>
      <p:pic>
        <p:nvPicPr>
          <p:cNvPr id="127" name="Picture 126" descr="A picture containing text, electronics, cellphone&#10;&#10;Description automatically generated">
            <a:extLst>
              <a:ext uri="{FF2B5EF4-FFF2-40B4-BE49-F238E27FC236}">
                <a16:creationId xmlns:a16="http://schemas.microsoft.com/office/drawing/2014/main" id="{94201DFC-9903-4EAF-8367-4F7B20039D7F}"/>
              </a:ext>
            </a:extLst>
          </p:cNvPr>
          <p:cNvPicPr>
            <a:picLocks noChangeAspect="1"/>
          </p:cNvPicPr>
          <p:nvPr/>
        </p:nvPicPr>
        <p:blipFill rotWithShape="1">
          <a:blip r:embed="rId35" cstate="hqprint">
            <a:extLst>
              <a:ext uri="{28A0092B-C50C-407E-A947-70E740481C1C}">
                <a14:useLocalDpi xmlns:a14="http://schemas.microsoft.com/office/drawing/2010/main"/>
              </a:ext>
            </a:extLst>
          </a:blip>
          <a:srcRect/>
          <a:stretch/>
        </p:blipFill>
        <p:spPr>
          <a:xfrm>
            <a:off x="3500596" y="3449590"/>
            <a:ext cx="242114" cy="551284"/>
          </a:xfrm>
          <a:prstGeom prst="rect">
            <a:avLst/>
          </a:prstGeom>
        </p:spPr>
      </p:pic>
      <p:sp>
        <p:nvSpPr>
          <p:cNvPr id="11" name="TextBox 10">
            <a:extLst>
              <a:ext uri="{FF2B5EF4-FFF2-40B4-BE49-F238E27FC236}">
                <a16:creationId xmlns:a16="http://schemas.microsoft.com/office/drawing/2014/main" id="{1A8C1DEC-918E-4739-BC6D-9F9D37644067}"/>
              </a:ext>
            </a:extLst>
          </p:cNvPr>
          <p:cNvSpPr txBox="1"/>
          <p:nvPr/>
        </p:nvSpPr>
        <p:spPr>
          <a:xfrm>
            <a:off x="7698992" y="2399504"/>
            <a:ext cx="634133" cy="276999"/>
          </a:xfrm>
          <a:prstGeom prst="rect">
            <a:avLst/>
          </a:prstGeom>
          <a:noFill/>
        </p:spPr>
        <p:txBody>
          <a:bodyPr wrap="square" rtlCol="0">
            <a:spAutoFit/>
          </a:bodyPr>
          <a:lstStyle/>
          <a:p>
            <a:pPr algn="ctr"/>
            <a:r>
              <a:rPr lang="fr-FR" sz="600" dirty="0">
                <a:solidFill>
                  <a:schemeClr val="tx2"/>
                </a:solidFill>
                <a:cs typeface="Trebuchet MS" panose="020B0502040204020203" pitchFamily="34" charset="0"/>
              </a:rPr>
              <a:t>ALE-500</a:t>
            </a:r>
          </a:p>
          <a:p>
            <a:pPr algn="ctr"/>
            <a:r>
              <a:rPr lang="fr-FR" sz="600" dirty="0" err="1">
                <a:solidFill>
                  <a:schemeClr val="tx2"/>
                </a:solidFill>
              </a:rPr>
              <a:t>Ohne</a:t>
            </a:r>
            <a:r>
              <a:rPr lang="fr-FR" sz="600" dirty="0">
                <a:solidFill>
                  <a:schemeClr val="tx2"/>
                </a:solidFill>
              </a:rPr>
              <a:t> </a:t>
            </a:r>
            <a:r>
              <a:rPr lang="fr-FR" sz="600" dirty="0" err="1">
                <a:solidFill>
                  <a:schemeClr val="tx2"/>
                </a:solidFill>
              </a:rPr>
              <a:t>Hörer</a:t>
            </a:r>
            <a:endParaRPr lang="fr-FR" sz="1100" dirty="0"/>
          </a:p>
        </p:txBody>
      </p:sp>
      <p:pic>
        <p:nvPicPr>
          <p:cNvPr id="14" name="Picture 13" descr="A picture containing text, monitor, electronics, screen&#10;&#10;Description automatically generated">
            <a:extLst>
              <a:ext uri="{FF2B5EF4-FFF2-40B4-BE49-F238E27FC236}">
                <a16:creationId xmlns:a16="http://schemas.microsoft.com/office/drawing/2014/main" id="{6A141B51-D1C4-42AA-9B4C-3DD1931C3AE8}"/>
              </a:ext>
            </a:extLst>
          </p:cNvPr>
          <p:cNvPicPr>
            <a:picLocks noChangeAspect="1"/>
          </p:cNvPicPr>
          <p:nvPr/>
        </p:nvPicPr>
        <p:blipFill rotWithShape="1">
          <a:blip r:embed="rId36" cstate="hqprint">
            <a:extLst>
              <a:ext uri="{28A0092B-C50C-407E-A947-70E740481C1C}">
                <a14:useLocalDpi xmlns:a14="http://schemas.microsoft.com/office/drawing/2010/main"/>
              </a:ext>
            </a:extLst>
          </a:blip>
          <a:srcRect/>
          <a:stretch/>
        </p:blipFill>
        <p:spPr>
          <a:xfrm>
            <a:off x="6495749" y="3549507"/>
            <a:ext cx="1256101" cy="728191"/>
          </a:xfrm>
          <a:prstGeom prst="rect">
            <a:avLst/>
          </a:prstGeom>
        </p:spPr>
      </p:pic>
      <p:pic>
        <p:nvPicPr>
          <p:cNvPr id="18" name="Picture 17">
            <a:extLst>
              <a:ext uri="{FF2B5EF4-FFF2-40B4-BE49-F238E27FC236}">
                <a16:creationId xmlns:a16="http://schemas.microsoft.com/office/drawing/2014/main" id="{4CCA45B1-ACF5-408D-8321-29DDA49CCECC}"/>
              </a:ext>
            </a:extLst>
          </p:cNvPr>
          <p:cNvPicPr>
            <a:picLocks noChangeAspect="1"/>
          </p:cNvPicPr>
          <p:nvPr/>
        </p:nvPicPr>
        <p:blipFill rotWithShape="1">
          <a:blip r:embed="rId37" cstate="hqprint">
            <a:extLst>
              <a:ext uri="{28A0092B-C50C-407E-A947-70E740481C1C}">
                <a14:useLocalDpi xmlns:a14="http://schemas.microsoft.com/office/drawing/2010/main"/>
              </a:ext>
            </a:extLst>
          </a:blip>
          <a:srcRect/>
          <a:stretch/>
        </p:blipFill>
        <p:spPr>
          <a:xfrm>
            <a:off x="6133023" y="3520360"/>
            <a:ext cx="408245" cy="700581"/>
          </a:xfrm>
          <a:prstGeom prst="rect">
            <a:avLst/>
          </a:prstGeom>
        </p:spPr>
      </p:pic>
      <p:grpSp>
        <p:nvGrpSpPr>
          <p:cNvPr id="125" name="Group 124">
            <a:extLst>
              <a:ext uri="{FF2B5EF4-FFF2-40B4-BE49-F238E27FC236}">
                <a16:creationId xmlns:a16="http://schemas.microsoft.com/office/drawing/2014/main" id="{DB1EF532-8AAF-4137-90EE-C164E554807B}"/>
              </a:ext>
            </a:extLst>
          </p:cNvPr>
          <p:cNvGrpSpPr>
            <a:grpSpLocks noChangeAspect="1"/>
          </p:cNvGrpSpPr>
          <p:nvPr/>
        </p:nvGrpSpPr>
        <p:grpSpPr>
          <a:xfrm>
            <a:off x="2088084" y="2405354"/>
            <a:ext cx="237755" cy="326344"/>
            <a:chOff x="-5924350" y="3389224"/>
            <a:chExt cx="1563688" cy="1946275"/>
          </a:xfrm>
          <a:solidFill>
            <a:schemeClr val="accent2">
              <a:lumMod val="75000"/>
            </a:schemeClr>
          </a:solidFill>
        </p:grpSpPr>
        <p:sp>
          <p:nvSpPr>
            <p:cNvPr id="131" name="Freeform 9">
              <a:extLst>
                <a:ext uri="{FF2B5EF4-FFF2-40B4-BE49-F238E27FC236}">
                  <a16:creationId xmlns:a16="http://schemas.microsoft.com/office/drawing/2014/main" id="{42C03CE1-B124-4659-B60D-5F6260FCB224}"/>
                </a:ext>
              </a:extLst>
            </p:cNvPr>
            <p:cNvSpPr>
              <a:spLocks noChangeArrowheads="1"/>
            </p:cNvSpPr>
            <p:nvPr/>
          </p:nvSpPr>
          <p:spPr bwMode="auto">
            <a:xfrm>
              <a:off x="-5924350" y="3389224"/>
              <a:ext cx="203200" cy="203201"/>
            </a:xfrm>
            <a:custGeom>
              <a:avLst/>
              <a:gdLst>
                <a:gd name="T0" fmla="*/ 282 w 564"/>
                <a:gd name="T1" fmla="*/ 563 h 564"/>
                <a:gd name="T2" fmla="*/ 282 w 564"/>
                <a:gd name="T3" fmla="*/ 563 h 564"/>
                <a:gd name="T4" fmla="*/ 563 w 564"/>
                <a:gd name="T5" fmla="*/ 282 h 564"/>
                <a:gd name="T6" fmla="*/ 282 w 564"/>
                <a:gd name="T7" fmla="*/ 0 h 564"/>
                <a:gd name="T8" fmla="*/ 0 w 564"/>
                <a:gd name="T9" fmla="*/ 282 h 564"/>
                <a:gd name="T10" fmla="*/ 282 w 564"/>
                <a:gd name="T11" fmla="*/ 563 h 564"/>
              </a:gdLst>
              <a:ahLst/>
              <a:cxnLst>
                <a:cxn ang="0">
                  <a:pos x="T0" y="T1"/>
                </a:cxn>
                <a:cxn ang="0">
                  <a:pos x="T2" y="T3"/>
                </a:cxn>
                <a:cxn ang="0">
                  <a:pos x="T4" y="T5"/>
                </a:cxn>
                <a:cxn ang="0">
                  <a:pos x="T6" y="T7"/>
                </a:cxn>
                <a:cxn ang="0">
                  <a:pos x="T8" y="T9"/>
                </a:cxn>
                <a:cxn ang="0">
                  <a:pos x="T10" y="T11"/>
                </a:cxn>
              </a:cxnLst>
              <a:rect l="0" t="0" r="r" b="b"/>
              <a:pathLst>
                <a:path w="564" h="564">
                  <a:moveTo>
                    <a:pt x="282" y="563"/>
                  </a:moveTo>
                  <a:lnTo>
                    <a:pt x="282" y="563"/>
                  </a:lnTo>
                  <a:cubicBezTo>
                    <a:pt x="438" y="563"/>
                    <a:pt x="563" y="438"/>
                    <a:pt x="563" y="282"/>
                  </a:cubicBezTo>
                  <a:cubicBezTo>
                    <a:pt x="563" y="125"/>
                    <a:pt x="438" y="0"/>
                    <a:pt x="282" y="0"/>
                  </a:cubicBezTo>
                  <a:cubicBezTo>
                    <a:pt x="126" y="0"/>
                    <a:pt x="0" y="125"/>
                    <a:pt x="0" y="282"/>
                  </a:cubicBezTo>
                  <a:cubicBezTo>
                    <a:pt x="0" y="438"/>
                    <a:pt x="126" y="563"/>
                    <a:pt x="282" y="563"/>
                  </a:cubicBezTo>
                </a:path>
              </a:pathLst>
            </a:custGeom>
            <a:solidFill>
              <a:schemeClr val="bg2">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spcBef>
                  <a:spcPts val="0"/>
                </a:spcBef>
              </a:pPr>
              <a:endParaRPr lang="en-US" sz="1600">
                <a:solidFill>
                  <a:srgbClr val="6B489D"/>
                </a:solidFill>
              </a:endParaRPr>
            </a:p>
          </p:txBody>
        </p:sp>
        <p:sp>
          <p:nvSpPr>
            <p:cNvPr id="137" name="Freeform 10">
              <a:extLst>
                <a:ext uri="{FF2B5EF4-FFF2-40B4-BE49-F238E27FC236}">
                  <a16:creationId xmlns:a16="http://schemas.microsoft.com/office/drawing/2014/main" id="{70EB5CFA-35B3-4581-8505-2FA4EB3D0642}"/>
                </a:ext>
              </a:extLst>
            </p:cNvPr>
            <p:cNvSpPr>
              <a:spLocks noChangeArrowheads="1"/>
            </p:cNvSpPr>
            <p:nvPr/>
          </p:nvSpPr>
          <p:spPr bwMode="auto">
            <a:xfrm>
              <a:off x="-5732259" y="3986124"/>
              <a:ext cx="247653" cy="1057276"/>
            </a:xfrm>
            <a:custGeom>
              <a:avLst/>
              <a:gdLst>
                <a:gd name="T0" fmla="*/ 594 w 688"/>
                <a:gd name="T1" fmla="*/ 0 h 2937"/>
                <a:gd name="T2" fmla="*/ 594 w 688"/>
                <a:gd name="T3" fmla="*/ 0 h 2937"/>
                <a:gd name="T4" fmla="*/ 94 w 688"/>
                <a:gd name="T5" fmla="*/ 0 h 2937"/>
                <a:gd name="T6" fmla="*/ 0 w 688"/>
                <a:gd name="T7" fmla="*/ 93 h 2937"/>
                <a:gd name="T8" fmla="*/ 0 w 688"/>
                <a:gd name="T9" fmla="*/ 2842 h 2937"/>
                <a:gd name="T10" fmla="*/ 94 w 688"/>
                <a:gd name="T11" fmla="*/ 2936 h 2937"/>
                <a:gd name="T12" fmla="*/ 594 w 688"/>
                <a:gd name="T13" fmla="*/ 2936 h 2937"/>
                <a:gd name="T14" fmla="*/ 687 w 688"/>
                <a:gd name="T15" fmla="*/ 2842 h 2937"/>
                <a:gd name="T16" fmla="*/ 687 w 688"/>
                <a:gd name="T17" fmla="*/ 93 h 2937"/>
                <a:gd name="T18" fmla="*/ 594 w 688"/>
                <a:gd name="T19" fmla="*/ 0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8" h="2937">
                  <a:moveTo>
                    <a:pt x="594" y="0"/>
                  </a:moveTo>
                  <a:lnTo>
                    <a:pt x="594" y="0"/>
                  </a:lnTo>
                  <a:cubicBezTo>
                    <a:pt x="94" y="0"/>
                    <a:pt x="94" y="0"/>
                    <a:pt x="94" y="0"/>
                  </a:cubicBezTo>
                  <a:cubicBezTo>
                    <a:pt x="31" y="0"/>
                    <a:pt x="0" y="31"/>
                    <a:pt x="0" y="93"/>
                  </a:cubicBezTo>
                  <a:cubicBezTo>
                    <a:pt x="0" y="2842"/>
                    <a:pt x="0" y="2842"/>
                    <a:pt x="0" y="2842"/>
                  </a:cubicBezTo>
                  <a:cubicBezTo>
                    <a:pt x="0" y="2874"/>
                    <a:pt x="31" y="2936"/>
                    <a:pt x="94" y="2936"/>
                  </a:cubicBezTo>
                  <a:cubicBezTo>
                    <a:pt x="594" y="2936"/>
                    <a:pt x="594" y="2936"/>
                    <a:pt x="594" y="2936"/>
                  </a:cubicBezTo>
                  <a:cubicBezTo>
                    <a:pt x="656" y="2936"/>
                    <a:pt x="687" y="2874"/>
                    <a:pt x="687" y="2842"/>
                  </a:cubicBezTo>
                  <a:cubicBezTo>
                    <a:pt x="687" y="93"/>
                    <a:pt x="687" y="93"/>
                    <a:pt x="687" y="93"/>
                  </a:cubicBezTo>
                  <a:cubicBezTo>
                    <a:pt x="687" y="31"/>
                    <a:pt x="656" y="0"/>
                    <a:pt x="594" y="0"/>
                  </a:cubicBezTo>
                </a:path>
              </a:pathLst>
            </a:custGeom>
            <a:solidFill>
              <a:schemeClr val="bg2">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spcBef>
                  <a:spcPts val="0"/>
                </a:spcBef>
              </a:pPr>
              <a:endParaRPr lang="en-US" sz="1600">
                <a:solidFill>
                  <a:srgbClr val="6B489D"/>
                </a:solidFill>
              </a:endParaRPr>
            </a:p>
          </p:txBody>
        </p:sp>
        <p:sp>
          <p:nvSpPr>
            <p:cNvPr id="138" name="Freeform 11">
              <a:extLst>
                <a:ext uri="{FF2B5EF4-FFF2-40B4-BE49-F238E27FC236}">
                  <a16:creationId xmlns:a16="http://schemas.microsoft.com/office/drawing/2014/main" id="{35E130B9-F880-4A19-BCFC-ABDBB9293736}"/>
                </a:ext>
              </a:extLst>
            </p:cNvPr>
            <p:cNvSpPr>
              <a:spLocks noChangeArrowheads="1"/>
            </p:cNvSpPr>
            <p:nvPr/>
          </p:nvSpPr>
          <p:spPr bwMode="auto">
            <a:xfrm>
              <a:off x="-5924350" y="3389224"/>
              <a:ext cx="1563688" cy="1946275"/>
            </a:xfrm>
            <a:custGeom>
              <a:avLst/>
              <a:gdLst>
                <a:gd name="T0" fmla="*/ 3281 w 4344"/>
                <a:gd name="T1" fmla="*/ 0 h 5407"/>
                <a:gd name="T2" fmla="*/ 1063 w 4344"/>
                <a:gd name="T3" fmla="*/ 282 h 5407"/>
                <a:gd name="T4" fmla="*/ 0 w 4344"/>
                <a:gd name="T5" fmla="*/ 969 h 5407"/>
                <a:gd name="T6" fmla="*/ 1063 w 4344"/>
                <a:gd name="T7" fmla="*/ 5406 h 5407"/>
                <a:gd name="T8" fmla="*/ 4343 w 4344"/>
                <a:gd name="T9" fmla="*/ 4343 h 5407"/>
                <a:gd name="T10" fmla="*/ 3281 w 4344"/>
                <a:gd name="T11" fmla="*/ 0 h 5407"/>
                <a:gd name="T12" fmla="*/ 1407 w 4344"/>
                <a:gd name="T13" fmla="*/ 4499 h 5407"/>
                <a:gd name="T14" fmla="*/ 1126 w 4344"/>
                <a:gd name="T15" fmla="*/ 4781 h 5407"/>
                <a:gd name="T16" fmla="*/ 344 w 4344"/>
                <a:gd name="T17" fmla="*/ 4499 h 5407"/>
                <a:gd name="T18" fmla="*/ 626 w 4344"/>
                <a:gd name="T19" fmla="*/ 1469 h 5407"/>
                <a:gd name="T20" fmla="*/ 1407 w 4344"/>
                <a:gd name="T21" fmla="*/ 1750 h 5407"/>
                <a:gd name="T22" fmla="*/ 2250 w 4344"/>
                <a:gd name="T23" fmla="*/ 4187 h 5407"/>
                <a:gd name="T24" fmla="*/ 2187 w 4344"/>
                <a:gd name="T25" fmla="*/ 4218 h 5407"/>
                <a:gd name="T26" fmla="*/ 1782 w 4344"/>
                <a:gd name="T27" fmla="*/ 4187 h 5407"/>
                <a:gd name="T28" fmla="*/ 1813 w 4344"/>
                <a:gd name="T29" fmla="*/ 3843 h 5407"/>
                <a:gd name="T30" fmla="*/ 2250 w 4344"/>
                <a:gd name="T31" fmla="*/ 3874 h 5407"/>
                <a:gd name="T32" fmla="*/ 2250 w 4344"/>
                <a:gd name="T33" fmla="*/ 3656 h 5407"/>
                <a:gd name="T34" fmla="*/ 2187 w 4344"/>
                <a:gd name="T35" fmla="*/ 3687 h 5407"/>
                <a:gd name="T36" fmla="*/ 1782 w 4344"/>
                <a:gd name="T37" fmla="*/ 3656 h 5407"/>
                <a:gd name="T38" fmla="*/ 1813 w 4344"/>
                <a:gd name="T39" fmla="*/ 3312 h 5407"/>
                <a:gd name="T40" fmla="*/ 2250 w 4344"/>
                <a:gd name="T41" fmla="*/ 3343 h 5407"/>
                <a:gd name="T42" fmla="*/ 2250 w 4344"/>
                <a:gd name="T43" fmla="*/ 3124 h 5407"/>
                <a:gd name="T44" fmla="*/ 2187 w 4344"/>
                <a:gd name="T45" fmla="*/ 3156 h 5407"/>
                <a:gd name="T46" fmla="*/ 1782 w 4344"/>
                <a:gd name="T47" fmla="*/ 3124 h 5407"/>
                <a:gd name="T48" fmla="*/ 1813 w 4344"/>
                <a:gd name="T49" fmla="*/ 2812 h 5407"/>
                <a:gd name="T50" fmla="*/ 2250 w 4344"/>
                <a:gd name="T51" fmla="*/ 2843 h 5407"/>
                <a:gd name="T52" fmla="*/ 2875 w 4344"/>
                <a:gd name="T53" fmla="*/ 4187 h 5407"/>
                <a:gd name="T54" fmla="*/ 2812 w 4344"/>
                <a:gd name="T55" fmla="*/ 4218 h 5407"/>
                <a:gd name="T56" fmla="*/ 2406 w 4344"/>
                <a:gd name="T57" fmla="*/ 4187 h 5407"/>
                <a:gd name="T58" fmla="*/ 2437 w 4344"/>
                <a:gd name="T59" fmla="*/ 3843 h 5407"/>
                <a:gd name="T60" fmla="*/ 2875 w 4344"/>
                <a:gd name="T61" fmla="*/ 3874 h 5407"/>
                <a:gd name="T62" fmla="*/ 2875 w 4344"/>
                <a:gd name="T63" fmla="*/ 3656 h 5407"/>
                <a:gd name="T64" fmla="*/ 2812 w 4344"/>
                <a:gd name="T65" fmla="*/ 3687 h 5407"/>
                <a:gd name="T66" fmla="*/ 2406 w 4344"/>
                <a:gd name="T67" fmla="*/ 3656 h 5407"/>
                <a:gd name="T68" fmla="*/ 2437 w 4344"/>
                <a:gd name="T69" fmla="*/ 3312 h 5407"/>
                <a:gd name="T70" fmla="*/ 2875 w 4344"/>
                <a:gd name="T71" fmla="*/ 3343 h 5407"/>
                <a:gd name="T72" fmla="*/ 2875 w 4344"/>
                <a:gd name="T73" fmla="*/ 3124 h 5407"/>
                <a:gd name="T74" fmla="*/ 2812 w 4344"/>
                <a:gd name="T75" fmla="*/ 3156 h 5407"/>
                <a:gd name="T76" fmla="*/ 2406 w 4344"/>
                <a:gd name="T77" fmla="*/ 3124 h 5407"/>
                <a:gd name="T78" fmla="*/ 2437 w 4344"/>
                <a:gd name="T79" fmla="*/ 2812 h 5407"/>
                <a:gd name="T80" fmla="*/ 2875 w 4344"/>
                <a:gd name="T81" fmla="*/ 2843 h 5407"/>
                <a:gd name="T82" fmla="*/ 3500 w 4344"/>
                <a:gd name="T83" fmla="*/ 4187 h 5407"/>
                <a:gd name="T84" fmla="*/ 3468 w 4344"/>
                <a:gd name="T85" fmla="*/ 4218 h 5407"/>
                <a:gd name="T86" fmla="*/ 3031 w 4344"/>
                <a:gd name="T87" fmla="*/ 4187 h 5407"/>
                <a:gd name="T88" fmla="*/ 3093 w 4344"/>
                <a:gd name="T89" fmla="*/ 3843 h 5407"/>
                <a:gd name="T90" fmla="*/ 3500 w 4344"/>
                <a:gd name="T91" fmla="*/ 3874 h 5407"/>
                <a:gd name="T92" fmla="*/ 3500 w 4344"/>
                <a:gd name="T93" fmla="*/ 3656 h 5407"/>
                <a:gd name="T94" fmla="*/ 3468 w 4344"/>
                <a:gd name="T95" fmla="*/ 3687 h 5407"/>
                <a:gd name="T96" fmla="*/ 3031 w 4344"/>
                <a:gd name="T97" fmla="*/ 3656 h 5407"/>
                <a:gd name="T98" fmla="*/ 3093 w 4344"/>
                <a:gd name="T99" fmla="*/ 3312 h 5407"/>
                <a:gd name="T100" fmla="*/ 3500 w 4344"/>
                <a:gd name="T101" fmla="*/ 3343 h 5407"/>
                <a:gd name="T102" fmla="*/ 3500 w 4344"/>
                <a:gd name="T103" fmla="*/ 3124 h 5407"/>
                <a:gd name="T104" fmla="*/ 3468 w 4344"/>
                <a:gd name="T105" fmla="*/ 3156 h 5407"/>
                <a:gd name="T106" fmla="*/ 3031 w 4344"/>
                <a:gd name="T107" fmla="*/ 3124 h 5407"/>
                <a:gd name="T108" fmla="*/ 3093 w 4344"/>
                <a:gd name="T109" fmla="*/ 2812 h 5407"/>
                <a:gd name="T110" fmla="*/ 3500 w 4344"/>
                <a:gd name="T111" fmla="*/ 2843 h 5407"/>
                <a:gd name="T112" fmla="*/ 3625 w 4344"/>
                <a:gd name="T113" fmla="*/ 1625 h 5407"/>
                <a:gd name="T114" fmla="*/ 3375 w 4344"/>
                <a:gd name="T115" fmla="*/ 1907 h 5407"/>
                <a:gd name="T116" fmla="*/ 1657 w 4344"/>
                <a:gd name="T117" fmla="*/ 1625 h 5407"/>
                <a:gd name="T118" fmla="*/ 1876 w 4344"/>
                <a:gd name="T119" fmla="*/ 719 h 5407"/>
                <a:gd name="T120" fmla="*/ 3625 w 4344"/>
                <a:gd name="T121" fmla="*/ 1000 h 5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44" h="5407">
                  <a:moveTo>
                    <a:pt x="3281" y="0"/>
                  </a:moveTo>
                  <a:lnTo>
                    <a:pt x="3281" y="0"/>
                  </a:lnTo>
                  <a:cubicBezTo>
                    <a:pt x="1001" y="0"/>
                    <a:pt x="1001" y="0"/>
                    <a:pt x="1001" y="0"/>
                  </a:cubicBezTo>
                  <a:cubicBezTo>
                    <a:pt x="1032" y="94"/>
                    <a:pt x="1063" y="188"/>
                    <a:pt x="1063" y="282"/>
                  </a:cubicBezTo>
                  <a:cubicBezTo>
                    <a:pt x="1063" y="688"/>
                    <a:pt x="719" y="1032"/>
                    <a:pt x="313" y="1032"/>
                  </a:cubicBezTo>
                  <a:cubicBezTo>
                    <a:pt x="188" y="1032"/>
                    <a:pt x="94" y="1000"/>
                    <a:pt x="0" y="969"/>
                  </a:cubicBezTo>
                  <a:cubicBezTo>
                    <a:pt x="0" y="4343"/>
                    <a:pt x="0" y="4343"/>
                    <a:pt x="0" y="4343"/>
                  </a:cubicBezTo>
                  <a:cubicBezTo>
                    <a:pt x="0" y="4937"/>
                    <a:pt x="501" y="5406"/>
                    <a:pt x="1063" y="5406"/>
                  </a:cubicBezTo>
                  <a:cubicBezTo>
                    <a:pt x="3281" y="5406"/>
                    <a:pt x="3281" y="5406"/>
                    <a:pt x="3281" y="5406"/>
                  </a:cubicBezTo>
                  <a:cubicBezTo>
                    <a:pt x="3875" y="5406"/>
                    <a:pt x="4343" y="4937"/>
                    <a:pt x="4343" y="4343"/>
                  </a:cubicBezTo>
                  <a:cubicBezTo>
                    <a:pt x="4343" y="1063"/>
                    <a:pt x="4343" y="1063"/>
                    <a:pt x="4343" y="1063"/>
                  </a:cubicBezTo>
                  <a:cubicBezTo>
                    <a:pt x="4343" y="469"/>
                    <a:pt x="3875" y="0"/>
                    <a:pt x="3281" y="0"/>
                  </a:cubicBezTo>
                  <a:close/>
                  <a:moveTo>
                    <a:pt x="1407" y="4499"/>
                  </a:moveTo>
                  <a:lnTo>
                    <a:pt x="1407" y="4499"/>
                  </a:lnTo>
                  <a:lnTo>
                    <a:pt x="1407" y="4499"/>
                  </a:lnTo>
                  <a:cubicBezTo>
                    <a:pt x="1407" y="4655"/>
                    <a:pt x="1282" y="4781"/>
                    <a:pt x="1126" y="4781"/>
                  </a:cubicBezTo>
                  <a:cubicBezTo>
                    <a:pt x="626" y="4781"/>
                    <a:pt x="626" y="4781"/>
                    <a:pt x="626" y="4781"/>
                  </a:cubicBezTo>
                  <a:cubicBezTo>
                    <a:pt x="469" y="4781"/>
                    <a:pt x="344" y="4655"/>
                    <a:pt x="344" y="4499"/>
                  </a:cubicBezTo>
                  <a:cubicBezTo>
                    <a:pt x="344" y="1750"/>
                    <a:pt x="344" y="1750"/>
                    <a:pt x="344" y="1750"/>
                  </a:cubicBezTo>
                  <a:cubicBezTo>
                    <a:pt x="344" y="1594"/>
                    <a:pt x="469" y="1469"/>
                    <a:pt x="626" y="1469"/>
                  </a:cubicBezTo>
                  <a:cubicBezTo>
                    <a:pt x="1126" y="1469"/>
                    <a:pt x="1126" y="1469"/>
                    <a:pt x="1126" y="1469"/>
                  </a:cubicBezTo>
                  <a:cubicBezTo>
                    <a:pt x="1282" y="1469"/>
                    <a:pt x="1407" y="1594"/>
                    <a:pt x="1407" y="1750"/>
                  </a:cubicBezTo>
                  <a:lnTo>
                    <a:pt x="1407" y="4499"/>
                  </a:lnTo>
                  <a:close/>
                  <a:moveTo>
                    <a:pt x="2250" y="4187"/>
                  </a:moveTo>
                  <a:lnTo>
                    <a:pt x="2250" y="4187"/>
                  </a:lnTo>
                  <a:cubicBezTo>
                    <a:pt x="2250" y="4187"/>
                    <a:pt x="2218" y="4218"/>
                    <a:pt x="2187" y="4218"/>
                  </a:cubicBezTo>
                  <a:cubicBezTo>
                    <a:pt x="1813" y="4218"/>
                    <a:pt x="1813" y="4218"/>
                    <a:pt x="1813" y="4218"/>
                  </a:cubicBezTo>
                  <a:lnTo>
                    <a:pt x="1782" y="4187"/>
                  </a:lnTo>
                  <a:cubicBezTo>
                    <a:pt x="1782" y="3874"/>
                    <a:pt x="1782" y="3874"/>
                    <a:pt x="1782" y="3874"/>
                  </a:cubicBezTo>
                  <a:lnTo>
                    <a:pt x="1813" y="3843"/>
                  </a:lnTo>
                  <a:cubicBezTo>
                    <a:pt x="2187" y="3843"/>
                    <a:pt x="2187" y="3843"/>
                    <a:pt x="2187" y="3843"/>
                  </a:cubicBezTo>
                  <a:cubicBezTo>
                    <a:pt x="2218" y="3843"/>
                    <a:pt x="2250" y="3874"/>
                    <a:pt x="2250" y="3874"/>
                  </a:cubicBezTo>
                  <a:lnTo>
                    <a:pt x="2250" y="4187"/>
                  </a:lnTo>
                  <a:close/>
                  <a:moveTo>
                    <a:pt x="2250" y="3656"/>
                  </a:moveTo>
                  <a:lnTo>
                    <a:pt x="2250" y="3656"/>
                  </a:lnTo>
                  <a:cubicBezTo>
                    <a:pt x="2250" y="3656"/>
                    <a:pt x="2218" y="3687"/>
                    <a:pt x="2187" y="3687"/>
                  </a:cubicBezTo>
                  <a:cubicBezTo>
                    <a:pt x="1813" y="3687"/>
                    <a:pt x="1813" y="3687"/>
                    <a:pt x="1813" y="3687"/>
                  </a:cubicBezTo>
                  <a:lnTo>
                    <a:pt x="1782" y="3656"/>
                  </a:lnTo>
                  <a:cubicBezTo>
                    <a:pt x="1782" y="3343"/>
                    <a:pt x="1782" y="3343"/>
                    <a:pt x="1782" y="3343"/>
                  </a:cubicBezTo>
                  <a:lnTo>
                    <a:pt x="1813" y="3312"/>
                  </a:lnTo>
                  <a:cubicBezTo>
                    <a:pt x="2187" y="3312"/>
                    <a:pt x="2187" y="3312"/>
                    <a:pt x="2187" y="3312"/>
                  </a:cubicBezTo>
                  <a:cubicBezTo>
                    <a:pt x="2218" y="3312"/>
                    <a:pt x="2250" y="3343"/>
                    <a:pt x="2250" y="3343"/>
                  </a:cubicBezTo>
                  <a:lnTo>
                    <a:pt x="2250" y="3656"/>
                  </a:lnTo>
                  <a:close/>
                  <a:moveTo>
                    <a:pt x="2250" y="3124"/>
                  </a:moveTo>
                  <a:lnTo>
                    <a:pt x="2250" y="3124"/>
                  </a:lnTo>
                  <a:cubicBezTo>
                    <a:pt x="2250" y="3156"/>
                    <a:pt x="2218" y="3156"/>
                    <a:pt x="2187" y="3156"/>
                  </a:cubicBezTo>
                  <a:cubicBezTo>
                    <a:pt x="1813" y="3156"/>
                    <a:pt x="1813" y="3156"/>
                    <a:pt x="1813" y="3156"/>
                  </a:cubicBezTo>
                  <a:cubicBezTo>
                    <a:pt x="1813" y="3156"/>
                    <a:pt x="1782" y="3156"/>
                    <a:pt x="1782" y="3124"/>
                  </a:cubicBezTo>
                  <a:cubicBezTo>
                    <a:pt x="1782" y="2843"/>
                    <a:pt x="1782" y="2843"/>
                    <a:pt x="1782" y="2843"/>
                  </a:cubicBezTo>
                  <a:cubicBezTo>
                    <a:pt x="1782" y="2812"/>
                    <a:pt x="1813" y="2812"/>
                    <a:pt x="1813" y="2812"/>
                  </a:cubicBezTo>
                  <a:cubicBezTo>
                    <a:pt x="2187" y="2812"/>
                    <a:pt x="2187" y="2812"/>
                    <a:pt x="2187" y="2812"/>
                  </a:cubicBezTo>
                  <a:cubicBezTo>
                    <a:pt x="2218" y="2812"/>
                    <a:pt x="2250" y="2812"/>
                    <a:pt x="2250" y="2843"/>
                  </a:cubicBezTo>
                  <a:lnTo>
                    <a:pt x="2250" y="3124"/>
                  </a:lnTo>
                  <a:close/>
                  <a:moveTo>
                    <a:pt x="2875" y="4187"/>
                  </a:moveTo>
                  <a:lnTo>
                    <a:pt x="2875" y="4187"/>
                  </a:lnTo>
                  <a:cubicBezTo>
                    <a:pt x="2875" y="4187"/>
                    <a:pt x="2843" y="4218"/>
                    <a:pt x="2812" y="4218"/>
                  </a:cubicBezTo>
                  <a:cubicBezTo>
                    <a:pt x="2437" y="4218"/>
                    <a:pt x="2437" y="4218"/>
                    <a:pt x="2437" y="4218"/>
                  </a:cubicBezTo>
                  <a:lnTo>
                    <a:pt x="2406" y="4187"/>
                  </a:lnTo>
                  <a:cubicBezTo>
                    <a:pt x="2406" y="3874"/>
                    <a:pt x="2406" y="3874"/>
                    <a:pt x="2406" y="3874"/>
                  </a:cubicBezTo>
                  <a:lnTo>
                    <a:pt x="2437" y="3843"/>
                  </a:lnTo>
                  <a:cubicBezTo>
                    <a:pt x="2812" y="3843"/>
                    <a:pt x="2812" y="3843"/>
                    <a:pt x="2812" y="3843"/>
                  </a:cubicBezTo>
                  <a:cubicBezTo>
                    <a:pt x="2843" y="3843"/>
                    <a:pt x="2875" y="3874"/>
                    <a:pt x="2875" y="3874"/>
                  </a:cubicBezTo>
                  <a:lnTo>
                    <a:pt x="2875" y="4187"/>
                  </a:lnTo>
                  <a:close/>
                  <a:moveTo>
                    <a:pt x="2875" y="3656"/>
                  </a:moveTo>
                  <a:lnTo>
                    <a:pt x="2875" y="3656"/>
                  </a:lnTo>
                  <a:cubicBezTo>
                    <a:pt x="2875" y="3656"/>
                    <a:pt x="2843" y="3687"/>
                    <a:pt x="2812" y="3687"/>
                  </a:cubicBezTo>
                  <a:cubicBezTo>
                    <a:pt x="2437" y="3687"/>
                    <a:pt x="2437" y="3687"/>
                    <a:pt x="2437" y="3687"/>
                  </a:cubicBezTo>
                  <a:lnTo>
                    <a:pt x="2406" y="3656"/>
                  </a:lnTo>
                  <a:cubicBezTo>
                    <a:pt x="2406" y="3343"/>
                    <a:pt x="2406" y="3343"/>
                    <a:pt x="2406" y="3343"/>
                  </a:cubicBezTo>
                  <a:lnTo>
                    <a:pt x="2437" y="3312"/>
                  </a:lnTo>
                  <a:cubicBezTo>
                    <a:pt x="2812" y="3312"/>
                    <a:pt x="2812" y="3312"/>
                    <a:pt x="2812" y="3312"/>
                  </a:cubicBezTo>
                  <a:cubicBezTo>
                    <a:pt x="2843" y="3312"/>
                    <a:pt x="2875" y="3343"/>
                    <a:pt x="2875" y="3343"/>
                  </a:cubicBezTo>
                  <a:lnTo>
                    <a:pt x="2875" y="3656"/>
                  </a:lnTo>
                  <a:close/>
                  <a:moveTo>
                    <a:pt x="2875" y="3124"/>
                  </a:moveTo>
                  <a:lnTo>
                    <a:pt x="2875" y="3124"/>
                  </a:lnTo>
                  <a:cubicBezTo>
                    <a:pt x="2875" y="3156"/>
                    <a:pt x="2843" y="3156"/>
                    <a:pt x="2812" y="3156"/>
                  </a:cubicBezTo>
                  <a:cubicBezTo>
                    <a:pt x="2437" y="3156"/>
                    <a:pt x="2437" y="3156"/>
                    <a:pt x="2437" y="3156"/>
                  </a:cubicBezTo>
                  <a:cubicBezTo>
                    <a:pt x="2437" y="3156"/>
                    <a:pt x="2406" y="3156"/>
                    <a:pt x="2406" y="3124"/>
                  </a:cubicBezTo>
                  <a:cubicBezTo>
                    <a:pt x="2406" y="2843"/>
                    <a:pt x="2406" y="2843"/>
                    <a:pt x="2406" y="2843"/>
                  </a:cubicBezTo>
                  <a:cubicBezTo>
                    <a:pt x="2406" y="2812"/>
                    <a:pt x="2437" y="2812"/>
                    <a:pt x="2437" y="2812"/>
                  </a:cubicBezTo>
                  <a:cubicBezTo>
                    <a:pt x="2812" y="2812"/>
                    <a:pt x="2812" y="2812"/>
                    <a:pt x="2812" y="2812"/>
                  </a:cubicBezTo>
                  <a:cubicBezTo>
                    <a:pt x="2843" y="2812"/>
                    <a:pt x="2875" y="2812"/>
                    <a:pt x="2875" y="2843"/>
                  </a:cubicBezTo>
                  <a:lnTo>
                    <a:pt x="2875" y="3124"/>
                  </a:lnTo>
                  <a:close/>
                  <a:moveTo>
                    <a:pt x="3500" y="4187"/>
                  </a:moveTo>
                  <a:lnTo>
                    <a:pt x="3500" y="4187"/>
                  </a:lnTo>
                  <a:lnTo>
                    <a:pt x="3468" y="4218"/>
                  </a:lnTo>
                  <a:cubicBezTo>
                    <a:pt x="3093" y="4218"/>
                    <a:pt x="3093" y="4218"/>
                    <a:pt x="3093" y="4218"/>
                  </a:cubicBezTo>
                  <a:cubicBezTo>
                    <a:pt x="3062" y="4218"/>
                    <a:pt x="3031" y="4187"/>
                    <a:pt x="3031" y="4187"/>
                  </a:cubicBezTo>
                  <a:cubicBezTo>
                    <a:pt x="3031" y="3874"/>
                    <a:pt x="3031" y="3874"/>
                    <a:pt x="3031" y="3874"/>
                  </a:cubicBezTo>
                  <a:cubicBezTo>
                    <a:pt x="3031" y="3874"/>
                    <a:pt x="3062" y="3843"/>
                    <a:pt x="3093" y="3843"/>
                  </a:cubicBezTo>
                  <a:cubicBezTo>
                    <a:pt x="3468" y="3843"/>
                    <a:pt x="3468" y="3843"/>
                    <a:pt x="3468" y="3843"/>
                  </a:cubicBezTo>
                  <a:lnTo>
                    <a:pt x="3500" y="3874"/>
                  </a:lnTo>
                  <a:lnTo>
                    <a:pt x="3500" y="4187"/>
                  </a:lnTo>
                  <a:close/>
                  <a:moveTo>
                    <a:pt x="3500" y="3656"/>
                  </a:moveTo>
                  <a:lnTo>
                    <a:pt x="3500" y="3656"/>
                  </a:lnTo>
                  <a:lnTo>
                    <a:pt x="3468" y="3687"/>
                  </a:lnTo>
                  <a:cubicBezTo>
                    <a:pt x="3093" y="3687"/>
                    <a:pt x="3093" y="3687"/>
                    <a:pt x="3093" y="3687"/>
                  </a:cubicBezTo>
                  <a:cubicBezTo>
                    <a:pt x="3062" y="3687"/>
                    <a:pt x="3031" y="3656"/>
                    <a:pt x="3031" y="3656"/>
                  </a:cubicBezTo>
                  <a:cubicBezTo>
                    <a:pt x="3031" y="3343"/>
                    <a:pt x="3031" y="3343"/>
                    <a:pt x="3031" y="3343"/>
                  </a:cubicBezTo>
                  <a:cubicBezTo>
                    <a:pt x="3031" y="3343"/>
                    <a:pt x="3062" y="3312"/>
                    <a:pt x="3093" y="3312"/>
                  </a:cubicBezTo>
                  <a:cubicBezTo>
                    <a:pt x="3468" y="3312"/>
                    <a:pt x="3468" y="3312"/>
                    <a:pt x="3468" y="3312"/>
                  </a:cubicBezTo>
                  <a:lnTo>
                    <a:pt x="3500" y="3343"/>
                  </a:lnTo>
                  <a:lnTo>
                    <a:pt x="3500" y="3656"/>
                  </a:lnTo>
                  <a:close/>
                  <a:moveTo>
                    <a:pt x="3500" y="3124"/>
                  </a:moveTo>
                  <a:lnTo>
                    <a:pt x="3500" y="3124"/>
                  </a:lnTo>
                  <a:cubicBezTo>
                    <a:pt x="3500" y="3156"/>
                    <a:pt x="3468" y="3156"/>
                    <a:pt x="3468" y="3156"/>
                  </a:cubicBezTo>
                  <a:cubicBezTo>
                    <a:pt x="3093" y="3156"/>
                    <a:pt x="3093" y="3156"/>
                    <a:pt x="3093" y="3156"/>
                  </a:cubicBezTo>
                  <a:cubicBezTo>
                    <a:pt x="3062" y="3156"/>
                    <a:pt x="3031" y="3156"/>
                    <a:pt x="3031" y="3124"/>
                  </a:cubicBezTo>
                  <a:cubicBezTo>
                    <a:pt x="3031" y="2843"/>
                    <a:pt x="3031" y="2843"/>
                    <a:pt x="3031" y="2843"/>
                  </a:cubicBezTo>
                  <a:cubicBezTo>
                    <a:pt x="3031" y="2812"/>
                    <a:pt x="3062" y="2812"/>
                    <a:pt x="3093" y="2812"/>
                  </a:cubicBezTo>
                  <a:cubicBezTo>
                    <a:pt x="3468" y="2812"/>
                    <a:pt x="3468" y="2812"/>
                    <a:pt x="3468" y="2812"/>
                  </a:cubicBezTo>
                  <a:cubicBezTo>
                    <a:pt x="3468" y="2812"/>
                    <a:pt x="3500" y="2812"/>
                    <a:pt x="3500" y="2843"/>
                  </a:cubicBezTo>
                  <a:lnTo>
                    <a:pt x="3500" y="3124"/>
                  </a:lnTo>
                  <a:close/>
                  <a:moveTo>
                    <a:pt x="3625" y="1625"/>
                  </a:moveTo>
                  <a:lnTo>
                    <a:pt x="3625" y="1625"/>
                  </a:lnTo>
                  <a:cubicBezTo>
                    <a:pt x="3625" y="1782"/>
                    <a:pt x="3531" y="1907"/>
                    <a:pt x="3375" y="1907"/>
                  </a:cubicBezTo>
                  <a:cubicBezTo>
                    <a:pt x="1876" y="1907"/>
                    <a:pt x="1876" y="1907"/>
                    <a:pt x="1876" y="1907"/>
                  </a:cubicBezTo>
                  <a:cubicBezTo>
                    <a:pt x="1751" y="1907"/>
                    <a:pt x="1657" y="1782"/>
                    <a:pt x="1657" y="1625"/>
                  </a:cubicBezTo>
                  <a:cubicBezTo>
                    <a:pt x="1657" y="1000"/>
                    <a:pt x="1657" y="1000"/>
                    <a:pt x="1657" y="1000"/>
                  </a:cubicBezTo>
                  <a:cubicBezTo>
                    <a:pt x="1657" y="844"/>
                    <a:pt x="1751" y="719"/>
                    <a:pt x="1876" y="719"/>
                  </a:cubicBezTo>
                  <a:cubicBezTo>
                    <a:pt x="3375" y="719"/>
                    <a:pt x="3375" y="719"/>
                    <a:pt x="3375" y="719"/>
                  </a:cubicBezTo>
                  <a:cubicBezTo>
                    <a:pt x="3531" y="719"/>
                    <a:pt x="3625" y="844"/>
                    <a:pt x="3625" y="1000"/>
                  </a:cubicBezTo>
                  <a:lnTo>
                    <a:pt x="3625" y="1625"/>
                  </a:lnTo>
                  <a:close/>
                </a:path>
              </a:pathLst>
            </a:custGeom>
            <a:solidFill>
              <a:schemeClr val="bg2">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spcBef>
                  <a:spcPts val="0"/>
                </a:spcBef>
              </a:pPr>
              <a:endParaRPr lang="en-US" sz="1600">
                <a:solidFill>
                  <a:srgbClr val="6B489D"/>
                </a:solidFill>
              </a:endParaRPr>
            </a:p>
          </p:txBody>
        </p:sp>
      </p:grpSp>
      <p:sp>
        <p:nvSpPr>
          <p:cNvPr id="139" name="Rectangle 138">
            <a:extLst>
              <a:ext uri="{FF2B5EF4-FFF2-40B4-BE49-F238E27FC236}">
                <a16:creationId xmlns:a16="http://schemas.microsoft.com/office/drawing/2014/main" id="{16ECF288-6F56-49EE-AD9F-E84D299928F6}"/>
              </a:ext>
            </a:extLst>
          </p:cNvPr>
          <p:cNvSpPr/>
          <p:nvPr/>
        </p:nvSpPr>
        <p:spPr>
          <a:xfrm>
            <a:off x="2628871" y="2376365"/>
            <a:ext cx="517072" cy="169320"/>
          </a:xfrm>
          <a:prstGeom prst="rect">
            <a:avLst/>
          </a:prstGeom>
          <a:solidFill>
            <a:schemeClr val="bg2">
              <a:lumMod val="65000"/>
            </a:schemeClr>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en-US" sz="500" dirty="0" err="1">
                <a:solidFill>
                  <a:schemeClr val="bg1"/>
                </a:solidFill>
                <a:latin typeface="Trebuchet MS"/>
                <a:cs typeface="Trebuchet MS"/>
              </a:rPr>
              <a:t>Analoge</a:t>
            </a:r>
            <a:r>
              <a:rPr lang="en-US" sz="500" dirty="0">
                <a:solidFill>
                  <a:schemeClr val="bg1"/>
                </a:solidFill>
                <a:latin typeface="Trebuchet MS"/>
                <a:cs typeface="Trebuchet MS"/>
              </a:rPr>
              <a:t> Ports</a:t>
            </a:r>
          </a:p>
        </p:txBody>
      </p:sp>
      <p:pic>
        <p:nvPicPr>
          <p:cNvPr id="173" name="Image 101">
            <a:extLst>
              <a:ext uri="{FF2B5EF4-FFF2-40B4-BE49-F238E27FC236}">
                <a16:creationId xmlns:a16="http://schemas.microsoft.com/office/drawing/2014/main" id="{3CF9C469-A540-45AF-9F2B-1397577AD035}"/>
              </a:ext>
            </a:extLst>
          </p:cNvPr>
          <p:cNvPicPr>
            <a:picLocks noChangeAspect="1"/>
          </p:cNvPicPr>
          <p:nvPr/>
        </p:nvPicPr>
        <p:blipFill>
          <a:blip r:embed="rId38" cstate="hqprint">
            <a:extLst>
              <a:ext uri="{28A0092B-C50C-407E-A947-70E740481C1C}">
                <a14:useLocalDpi xmlns:a14="http://schemas.microsoft.com/office/drawing/2010/main"/>
              </a:ext>
            </a:extLst>
          </a:blip>
          <a:stretch>
            <a:fillRect/>
          </a:stretch>
        </p:blipFill>
        <p:spPr>
          <a:xfrm>
            <a:off x="7838142" y="3070270"/>
            <a:ext cx="962415" cy="541359"/>
          </a:xfrm>
          <a:prstGeom prst="rect">
            <a:avLst/>
          </a:prstGeom>
        </p:spPr>
      </p:pic>
      <p:sp>
        <p:nvSpPr>
          <p:cNvPr id="105" name="Rectangle 104">
            <a:extLst>
              <a:ext uri="{FF2B5EF4-FFF2-40B4-BE49-F238E27FC236}">
                <a16:creationId xmlns:a16="http://schemas.microsoft.com/office/drawing/2014/main" id="{443D28EE-7658-4CDD-A442-A221D323B0C2}"/>
              </a:ext>
            </a:extLst>
          </p:cNvPr>
          <p:cNvSpPr/>
          <p:nvPr/>
        </p:nvSpPr>
        <p:spPr>
          <a:xfrm>
            <a:off x="1763067" y="1474275"/>
            <a:ext cx="1385420" cy="839085"/>
          </a:xfrm>
          <a:prstGeom prst="rect">
            <a:avLst/>
          </a:prstGeom>
          <a:solidFill>
            <a:srgbClr val="EFEAF6"/>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US" sz="1600">
              <a:solidFill>
                <a:srgbClr val="6B489D"/>
              </a:solidFill>
              <a:latin typeface="Trebuchet MS"/>
              <a:cs typeface="Trebuchet MS"/>
            </a:endParaRPr>
          </a:p>
        </p:txBody>
      </p:sp>
      <p:pic>
        <p:nvPicPr>
          <p:cNvPr id="106" name="Picture 202">
            <a:extLst>
              <a:ext uri="{FF2B5EF4-FFF2-40B4-BE49-F238E27FC236}">
                <a16:creationId xmlns:a16="http://schemas.microsoft.com/office/drawing/2014/main" id="{1DB749A3-4E2F-4E8B-875C-08E9243D5749}"/>
              </a:ext>
            </a:extLst>
          </p:cNvPr>
          <p:cNvPicPr>
            <a:picLocks noChangeAspect="1"/>
          </p:cNvPicPr>
          <p:nvPr/>
        </p:nvPicPr>
        <p:blipFill rotWithShape="1">
          <a:blip r:embed="rId39" cstate="hqprint">
            <a:extLst>
              <a:ext uri="{28A0092B-C50C-407E-A947-70E740481C1C}">
                <a14:useLocalDpi xmlns:a14="http://schemas.microsoft.com/office/drawing/2010/main"/>
              </a:ext>
            </a:extLst>
          </a:blip>
          <a:srcRect/>
          <a:stretch/>
        </p:blipFill>
        <p:spPr>
          <a:xfrm>
            <a:off x="1814100" y="1402868"/>
            <a:ext cx="458200" cy="723246"/>
          </a:xfrm>
          <a:prstGeom prst="rect">
            <a:avLst/>
          </a:prstGeom>
        </p:spPr>
      </p:pic>
      <p:sp>
        <p:nvSpPr>
          <p:cNvPr id="107" name="TextBox 248">
            <a:extLst>
              <a:ext uri="{FF2B5EF4-FFF2-40B4-BE49-F238E27FC236}">
                <a16:creationId xmlns:a16="http://schemas.microsoft.com/office/drawing/2014/main" id="{C3A5AF86-F87C-4022-A7D0-BD13082B69A9}"/>
              </a:ext>
            </a:extLst>
          </p:cNvPr>
          <p:cNvSpPr txBox="1"/>
          <p:nvPr/>
        </p:nvSpPr>
        <p:spPr>
          <a:xfrm>
            <a:off x="2492384" y="1995649"/>
            <a:ext cx="493444" cy="200055"/>
          </a:xfrm>
          <a:prstGeom prst="rect">
            <a:avLst/>
          </a:prstGeom>
          <a:noFill/>
        </p:spPr>
        <p:txBody>
          <a:bodyPr wrap="square" rtlCol="0">
            <a:spAutoFit/>
          </a:bodyPr>
          <a:lstStyle/>
          <a:p>
            <a:pPr algn="ctr"/>
            <a:r>
              <a:rPr lang="fr-FR" sz="700" dirty="0">
                <a:solidFill>
                  <a:schemeClr val="tx2"/>
                </a:solidFill>
                <a:cs typeface="Trebuchet MS" panose="020B0502040204020203" pitchFamily="34" charset="0"/>
              </a:rPr>
              <a:t>8088 V3</a:t>
            </a:r>
            <a:endParaRPr lang="fr-FR" sz="700" dirty="0">
              <a:solidFill>
                <a:schemeClr val="tx2"/>
              </a:solidFill>
              <a:latin typeface="Trebuchet MS"/>
              <a:cs typeface="Trebuchet MS" panose="020B0502040204020203" pitchFamily="34" charset="0"/>
            </a:endParaRPr>
          </a:p>
        </p:txBody>
      </p:sp>
      <p:pic>
        <p:nvPicPr>
          <p:cNvPr id="108" name="Image 3">
            <a:extLst>
              <a:ext uri="{FF2B5EF4-FFF2-40B4-BE49-F238E27FC236}">
                <a16:creationId xmlns:a16="http://schemas.microsoft.com/office/drawing/2014/main" id="{2C5D2626-4C41-486F-8AD8-70DB175D1EB0}"/>
              </a:ext>
            </a:extLst>
          </p:cNvPr>
          <p:cNvPicPr>
            <a:picLocks noChangeAspect="1"/>
          </p:cNvPicPr>
          <p:nvPr/>
        </p:nvPicPr>
        <p:blipFill>
          <a:blip r:embed="rId40" cstate="hqprint">
            <a:extLst>
              <a:ext uri="{28A0092B-C50C-407E-A947-70E740481C1C}">
                <a14:useLocalDpi xmlns:a14="http://schemas.microsoft.com/office/drawing/2010/main"/>
              </a:ext>
            </a:extLst>
          </a:blip>
          <a:stretch>
            <a:fillRect/>
          </a:stretch>
        </p:blipFill>
        <p:spPr>
          <a:xfrm>
            <a:off x="2475255" y="1548729"/>
            <a:ext cx="509987" cy="458915"/>
          </a:xfrm>
          <a:prstGeom prst="rect">
            <a:avLst/>
          </a:prstGeom>
        </p:spPr>
      </p:pic>
      <p:sp>
        <p:nvSpPr>
          <p:cNvPr id="109" name="TextBox 175">
            <a:extLst>
              <a:ext uri="{FF2B5EF4-FFF2-40B4-BE49-F238E27FC236}">
                <a16:creationId xmlns:a16="http://schemas.microsoft.com/office/drawing/2014/main" id="{63F1A03E-180C-4087-9DFD-4B2E13644FCF}"/>
              </a:ext>
            </a:extLst>
          </p:cNvPr>
          <p:cNvSpPr txBox="1"/>
          <p:nvPr/>
        </p:nvSpPr>
        <p:spPr>
          <a:xfrm>
            <a:off x="1745946" y="2011221"/>
            <a:ext cx="662491" cy="200055"/>
          </a:xfrm>
          <a:prstGeom prst="rect">
            <a:avLst/>
          </a:prstGeom>
          <a:noFill/>
        </p:spPr>
        <p:txBody>
          <a:bodyPr wrap="square" rtlCol="0">
            <a:spAutoFit/>
          </a:bodyPr>
          <a:lstStyle/>
          <a:p>
            <a:pPr algn="ctr"/>
            <a:r>
              <a:rPr lang="fr-FR" sz="700" dirty="0">
                <a:solidFill>
                  <a:schemeClr val="tx2"/>
                </a:solidFill>
                <a:cs typeface="Trebuchet MS" panose="020B0502040204020203" pitchFamily="34" charset="0"/>
              </a:rPr>
              <a:t>8008/8008G</a:t>
            </a:r>
          </a:p>
        </p:txBody>
      </p:sp>
      <p:pic>
        <p:nvPicPr>
          <p:cNvPr id="110" name="Picture 127">
            <a:extLst>
              <a:ext uri="{FF2B5EF4-FFF2-40B4-BE49-F238E27FC236}">
                <a16:creationId xmlns:a16="http://schemas.microsoft.com/office/drawing/2014/main" id="{1F9DF805-87BA-48DF-A4F0-1AB05434E170}"/>
              </a:ext>
            </a:extLst>
          </p:cNvPr>
          <p:cNvPicPr>
            <a:picLocks noChangeAspect="1"/>
          </p:cNvPicPr>
          <p:nvPr/>
        </p:nvPicPr>
        <p:blipFill rotWithShape="1">
          <a:blip r:embed="rId41" cstate="hqprint">
            <a:extLst>
              <a:ext uri="{28A0092B-C50C-407E-A947-70E740481C1C}">
                <a14:useLocalDpi xmlns:a14="http://schemas.microsoft.com/office/drawing/2010/main"/>
              </a:ext>
            </a:extLst>
          </a:blip>
          <a:srcRect/>
          <a:stretch/>
        </p:blipFill>
        <p:spPr>
          <a:xfrm>
            <a:off x="5654594" y="1735751"/>
            <a:ext cx="535135" cy="672971"/>
          </a:xfrm>
          <a:prstGeom prst="rect">
            <a:avLst/>
          </a:prstGeom>
        </p:spPr>
      </p:pic>
      <p:pic>
        <p:nvPicPr>
          <p:cNvPr id="113" name="Picture 9" descr="A picture containing different, bunch, several, arranged&#10;&#10;Description automatically generated">
            <a:extLst>
              <a:ext uri="{FF2B5EF4-FFF2-40B4-BE49-F238E27FC236}">
                <a16:creationId xmlns:a16="http://schemas.microsoft.com/office/drawing/2014/main" id="{4E43F3DC-3D81-4A6E-9E07-20689C6811E6}"/>
              </a:ext>
            </a:extLst>
          </p:cNvPr>
          <p:cNvPicPr>
            <a:picLocks noChangeAspect="1"/>
          </p:cNvPicPr>
          <p:nvPr/>
        </p:nvPicPr>
        <p:blipFill rotWithShape="1">
          <a:blip r:embed="rId42" cstate="hqprint">
            <a:extLst>
              <a:ext uri="{28A0092B-C50C-407E-A947-70E740481C1C}">
                <a14:useLocalDpi xmlns:a14="http://schemas.microsoft.com/office/drawing/2010/main"/>
              </a:ext>
            </a:extLst>
          </a:blip>
          <a:srcRect/>
          <a:stretch/>
        </p:blipFill>
        <p:spPr>
          <a:xfrm>
            <a:off x="7768166" y="1721583"/>
            <a:ext cx="529173" cy="809062"/>
          </a:xfrm>
          <a:prstGeom prst="rect">
            <a:avLst/>
          </a:prstGeom>
        </p:spPr>
      </p:pic>
      <p:sp>
        <p:nvSpPr>
          <p:cNvPr id="114" name="TextBox 345">
            <a:extLst>
              <a:ext uri="{FF2B5EF4-FFF2-40B4-BE49-F238E27FC236}">
                <a16:creationId xmlns:a16="http://schemas.microsoft.com/office/drawing/2014/main" id="{7572DE71-4FDF-4B8A-98A4-95EEC3BB4BA2}"/>
              </a:ext>
            </a:extLst>
          </p:cNvPr>
          <p:cNvSpPr txBox="1"/>
          <p:nvPr/>
        </p:nvSpPr>
        <p:spPr>
          <a:xfrm>
            <a:off x="6510706" y="2398308"/>
            <a:ext cx="463967" cy="184666"/>
          </a:xfrm>
          <a:prstGeom prst="rect">
            <a:avLst/>
          </a:prstGeom>
          <a:noFill/>
        </p:spPr>
        <p:txBody>
          <a:bodyPr wrap="square" rtlCol="0">
            <a:spAutoFit/>
          </a:bodyPr>
          <a:lstStyle/>
          <a:p>
            <a:pPr algn="ctr"/>
            <a:r>
              <a:rPr lang="fr-FR" sz="600" dirty="0">
                <a:solidFill>
                  <a:schemeClr val="tx2"/>
                </a:solidFill>
                <a:cs typeface="Trebuchet MS" panose="020B0502040204020203" pitchFamily="34" charset="0"/>
              </a:rPr>
              <a:t>ALE-300</a:t>
            </a:r>
          </a:p>
        </p:txBody>
      </p:sp>
      <p:sp>
        <p:nvSpPr>
          <p:cNvPr id="115" name="TextBox 346">
            <a:extLst>
              <a:ext uri="{FF2B5EF4-FFF2-40B4-BE49-F238E27FC236}">
                <a16:creationId xmlns:a16="http://schemas.microsoft.com/office/drawing/2014/main" id="{19E99FEB-BE6E-4961-BD85-0FB3A2E12E84}"/>
              </a:ext>
            </a:extLst>
          </p:cNvPr>
          <p:cNvSpPr txBox="1"/>
          <p:nvPr/>
        </p:nvSpPr>
        <p:spPr>
          <a:xfrm>
            <a:off x="7172689" y="2391007"/>
            <a:ext cx="462335" cy="184666"/>
          </a:xfrm>
          <a:prstGeom prst="rect">
            <a:avLst/>
          </a:prstGeom>
          <a:noFill/>
        </p:spPr>
        <p:txBody>
          <a:bodyPr wrap="square" rtlCol="0">
            <a:spAutoFit/>
          </a:bodyPr>
          <a:lstStyle/>
          <a:p>
            <a:pPr algn="ctr"/>
            <a:r>
              <a:rPr lang="fr-FR" sz="600" dirty="0">
                <a:solidFill>
                  <a:schemeClr val="tx2"/>
                </a:solidFill>
                <a:cs typeface="Trebuchet MS" panose="020B0502040204020203" pitchFamily="34" charset="0"/>
              </a:rPr>
              <a:t>ALE-400</a:t>
            </a:r>
          </a:p>
        </p:txBody>
      </p:sp>
      <p:sp>
        <p:nvSpPr>
          <p:cNvPr id="116" name="TextBox 347">
            <a:extLst>
              <a:ext uri="{FF2B5EF4-FFF2-40B4-BE49-F238E27FC236}">
                <a16:creationId xmlns:a16="http://schemas.microsoft.com/office/drawing/2014/main" id="{C2B3598D-B259-413C-BA4D-913D6356DABC}"/>
              </a:ext>
            </a:extLst>
          </p:cNvPr>
          <p:cNvSpPr txBox="1"/>
          <p:nvPr/>
        </p:nvSpPr>
        <p:spPr>
          <a:xfrm>
            <a:off x="8421935" y="2398308"/>
            <a:ext cx="472249" cy="184666"/>
          </a:xfrm>
          <a:prstGeom prst="rect">
            <a:avLst/>
          </a:prstGeom>
          <a:noFill/>
        </p:spPr>
        <p:txBody>
          <a:bodyPr wrap="square" rtlCol="0">
            <a:spAutoFit/>
          </a:bodyPr>
          <a:lstStyle/>
          <a:p>
            <a:pPr algn="ctr"/>
            <a:r>
              <a:rPr lang="fr-FR" sz="600" dirty="0">
                <a:solidFill>
                  <a:schemeClr val="tx2"/>
                </a:solidFill>
                <a:cs typeface="Trebuchet MS" panose="020B0502040204020203" pitchFamily="34" charset="0"/>
              </a:rPr>
              <a:t>ALE-500</a:t>
            </a:r>
          </a:p>
        </p:txBody>
      </p:sp>
      <p:sp>
        <p:nvSpPr>
          <p:cNvPr id="117" name="TextBox 348">
            <a:extLst>
              <a:ext uri="{FF2B5EF4-FFF2-40B4-BE49-F238E27FC236}">
                <a16:creationId xmlns:a16="http://schemas.microsoft.com/office/drawing/2014/main" id="{2FDB3DDD-8132-4D86-B219-EBBCD8055AA6}"/>
              </a:ext>
            </a:extLst>
          </p:cNvPr>
          <p:cNvSpPr txBox="1"/>
          <p:nvPr/>
        </p:nvSpPr>
        <p:spPr>
          <a:xfrm>
            <a:off x="4585080" y="2374863"/>
            <a:ext cx="472249" cy="184666"/>
          </a:xfrm>
          <a:prstGeom prst="rect">
            <a:avLst/>
          </a:prstGeom>
          <a:noFill/>
        </p:spPr>
        <p:txBody>
          <a:bodyPr wrap="square" rtlCol="0">
            <a:spAutoFit/>
          </a:bodyPr>
          <a:lstStyle/>
          <a:p>
            <a:pPr algn="ctr"/>
            <a:r>
              <a:rPr lang="fr-FR" sz="600" dirty="0">
                <a:solidFill>
                  <a:schemeClr val="tx2"/>
                </a:solidFill>
                <a:cs typeface="Trebuchet MS" panose="020B0502040204020203" pitchFamily="34" charset="0"/>
              </a:rPr>
              <a:t>ALE-20</a:t>
            </a:r>
          </a:p>
        </p:txBody>
      </p:sp>
      <p:pic>
        <p:nvPicPr>
          <p:cNvPr id="118" name="Picture 176" descr="A picture containing different, bunch, several, arranged&#10;&#10;Description automatically generated">
            <a:extLst>
              <a:ext uri="{FF2B5EF4-FFF2-40B4-BE49-F238E27FC236}">
                <a16:creationId xmlns:a16="http://schemas.microsoft.com/office/drawing/2014/main" id="{09CE1C89-11EF-4D35-B948-8D822F106911}"/>
              </a:ext>
            </a:extLst>
          </p:cNvPr>
          <p:cNvPicPr>
            <a:picLocks noChangeAspect="1"/>
          </p:cNvPicPr>
          <p:nvPr/>
        </p:nvPicPr>
        <p:blipFill rotWithShape="1">
          <a:blip r:embed="rId43" cstate="hqprint">
            <a:extLst>
              <a:ext uri="{28A0092B-C50C-407E-A947-70E740481C1C}">
                <a14:useLocalDpi xmlns:a14="http://schemas.microsoft.com/office/drawing/2010/main"/>
              </a:ext>
            </a:extLst>
          </a:blip>
          <a:srcRect/>
          <a:stretch/>
        </p:blipFill>
        <p:spPr>
          <a:xfrm>
            <a:off x="8288791" y="1694244"/>
            <a:ext cx="738535" cy="854646"/>
          </a:xfrm>
          <a:prstGeom prst="rect">
            <a:avLst/>
          </a:prstGeom>
        </p:spPr>
      </p:pic>
      <p:pic>
        <p:nvPicPr>
          <p:cNvPr id="119" name="Picture 179" descr="A picture containing different, bunch, several, arranged&#10;&#10;Description automatically generated">
            <a:extLst>
              <a:ext uri="{FF2B5EF4-FFF2-40B4-BE49-F238E27FC236}">
                <a16:creationId xmlns:a16="http://schemas.microsoft.com/office/drawing/2014/main" id="{E6587C12-E4A6-4CFE-912A-54E795CA7FD6}"/>
              </a:ext>
            </a:extLst>
          </p:cNvPr>
          <p:cNvPicPr>
            <a:picLocks noChangeAspect="1"/>
          </p:cNvPicPr>
          <p:nvPr/>
        </p:nvPicPr>
        <p:blipFill rotWithShape="1">
          <a:blip r:embed="rId44" cstate="hqprint">
            <a:extLst>
              <a:ext uri="{28A0092B-C50C-407E-A947-70E740481C1C}">
                <a14:useLocalDpi xmlns:a14="http://schemas.microsoft.com/office/drawing/2010/main"/>
              </a:ext>
            </a:extLst>
          </a:blip>
          <a:srcRect/>
          <a:stretch/>
        </p:blipFill>
        <p:spPr>
          <a:xfrm>
            <a:off x="7064859" y="1730636"/>
            <a:ext cx="634133" cy="807368"/>
          </a:xfrm>
          <a:prstGeom prst="rect">
            <a:avLst/>
          </a:prstGeom>
        </p:spPr>
      </p:pic>
      <p:pic>
        <p:nvPicPr>
          <p:cNvPr id="120" name="Picture 180" descr="A picture containing different, bunch, several, arranged&#10;&#10;Description automatically generated">
            <a:extLst>
              <a:ext uri="{FF2B5EF4-FFF2-40B4-BE49-F238E27FC236}">
                <a16:creationId xmlns:a16="http://schemas.microsoft.com/office/drawing/2014/main" id="{F3A494CC-7B02-4B99-A7D7-3C8A3308BCA9}"/>
              </a:ext>
            </a:extLst>
          </p:cNvPr>
          <p:cNvPicPr>
            <a:picLocks noChangeAspect="1"/>
          </p:cNvPicPr>
          <p:nvPr/>
        </p:nvPicPr>
        <p:blipFill rotWithShape="1">
          <a:blip r:embed="rId45" cstate="hqprint">
            <a:extLst>
              <a:ext uri="{28A0092B-C50C-407E-A947-70E740481C1C}">
                <a14:useLocalDpi xmlns:a14="http://schemas.microsoft.com/office/drawing/2010/main"/>
              </a:ext>
            </a:extLst>
          </a:blip>
          <a:srcRect/>
          <a:stretch/>
        </p:blipFill>
        <p:spPr>
          <a:xfrm>
            <a:off x="6338911" y="1735751"/>
            <a:ext cx="690909" cy="792231"/>
          </a:xfrm>
          <a:prstGeom prst="rect">
            <a:avLst/>
          </a:prstGeom>
        </p:spPr>
      </p:pic>
      <p:pic>
        <p:nvPicPr>
          <p:cNvPr id="121" name="Picture 7" descr="A picture containing text, electronics, indoor, black&#10;&#10;Description automatically generated">
            <a:extLst>
              <a:ext uri="{FF2B5EF4-FFF2-40B4-BE49-F238E27FC236}">
                <a16:creationId xmlns:a16="http://schemas.microsoft.com/office/drawing/2014/main" id="{D712F111-3FB4-4220-9E04-E7A618B3EB9D}"/>
              </a:ext>
            </a:extLst>
          </p:cNvPr>
          <p:cNvPicPr>
            <a:picLocks noChangeAspect="1"/>
          </p:cNvPicPr>
          <p:nvPr/>
        </p:nvPicPr>
        <p:blipFill rotWithShape="1">
          <a:blip r:embed="rId46" cstate="hqprint">
            <a:extLst>
              <a:ext uri="{28A0092B-C50C-407E-A947-70E740481C1C}">
                <a14:useLocalDpi xmlns:a14="http://schemas.microsoft.com/office/drawing/2010/main"/>
              </a:ext>
            </a:extLst>
          </a:blip>
          <a:srcRect/>
          <a:stretch/>
        </p:blipFill>
        <p:spPr>
          <a:xfrm>
            <a:off x="3220043" y="1786107"/>
            <a:ext cx="598200" cy="611602"/>
          </a:xfrm>
          <a:prstGeom prst="rect">
            <a:avLst/>
          </a:prstGeom>
        </p:spPr>
      </p:pic>
      <p:sp>
        <p:nvSpPr>
          <p:cNvPr id="122" name="TextBox 348">
            <a:extLst>
              <a:ext uri="{FF2B5EF4-FFF2-40B4-BE49-F238E27FC236}">
                <a16:creationId xmlns:a16="http://schemas.microsoft.com/office/drawing/2014/main" id="{9DDEF7EB-18E4-446D-9601-3A398FCB776B}"/>
              </a:ext>
            </a:extLst>
          </p:cNvPr>
          <p:cNvSpPr txBox="1"/>
          <p:nvPr/>
        </p:nvSpPr>
        <p:spPr>
          <a:xfrm>
            <a:off x="3922765" y="2398308"/>
            <a:ext cx="472249" cy="184666"/>
          </a:xfrm>
          <a:prstGeom prst="rect">
            <a:avLst/>
          </a:prstGeom>
          <a:noFill/>
        </p:spPr>
        <p:txBody>
          <a:bodyPr wrap="square" rtlCol="0">
            <a:spAutoFit/>
          </a:bodyPr>
          <a:lstStyle/>
          <a:p>
            <a:pPr algn="ctr"/>
            <a:r>
              <a:rPr lang="fr-FR" sz="600" dirty="0">
                <a:solidFill>
                  <a:schemeClr val="tx2"/>
                </a:solidFill>
                <a:cs typeface="Trebuchet MS" panose="020B0502040204020203" pitchFamily="34" charset="0"/>
              </a:rPr>
              <a:t>ALE-3</a:t>
            </a:r>
          </a:p>
        </p:txBody>
      </p:sp>
      <p:pic>
        <p:nvPicPr>
          <p:cNvPr id="123" name="Image 122">
            <a:extLst>
              <a:ext uri="{FF2B5EF4-FFF2-40B4-BE49-F238E27FC236}">
                <a16:creationId xmlns:a16="http://schemas.microsoft.com/office/drawing/2014/main" id="{35F3C297-958D-4D74-BC83-512801F11F98}"/>
              </a:ext>
            </a:extLst>
          </p:cNvPr>
          <p:cNvPicPr>
            <a:picLocks noChangeAspect="1"/>
          </p:cNvPicPr>
          <p:nvPr/>
        </p:nvPicPr>
        <p:blipFill>
          <a:blip r:embed="rId47" cstate="hqprint">
            <a:extLst>
              <a:ext uri="{28A0092B-C50C-407E-A947-70E740481C1C}">
                <a14:useLocalDpi xmlns:a14="http://schemas.microsoft.com/office/drawing/2010/main"/>
              </a:ext>
            </a:extLst>
          </a:blip>
          <a:stretch>
            <a:fillRect/>
          </a:stretch>
        </p:blipFill>
        <p:spPr>
          <a:xfrm>
            <a:off x="3739670" y="1748151"/>
            <a:ext cx="687491" cy="726405"/>
          </a:xfrm>
          <a:prstGeom prst="rect">
            <a:avLst/>
          </a:prstGeom>
        </p:spPr>
      </p:pic>
      <p:sp>
        <p:nvSpPr>
          <p:cNvPr id="124" name="TextBox 348">
            <a:extLst>
              <a:ext uri="{FF2B5EF4-FFF2-40B4-BE49-F238E27FC236}">
                <a16:creationId xmlns:a16="http://schemas.microsoft.com/office/drawing/2014/main" id="{2D0A3EDB-5DE6-42B4-B0A1-A413E642D845}"/>
              </a:ext>
            </a:extLst>
          </p:cNvPr>
          <p:cNvSpPr txBox="1"/>
          <p:nvPr/>
        </p:nvSpPr>
        <p:spPr>
          <a:xfrm>
            <a:off x="3318520" y="2398308"/>
            <a:ext cx="472249" cy="184666"/>
          </a:xfrm>
          <a:prstGeom prst="rect">
            <a:avLst/>
          </a:prstGeom>
          <a:noFill/>
        </p:spPr>
        <p:txBody>
          <a:bodyPr wrap="square" rtlCol="0">
            <a:spAutoFit/>
          </a:bodyPr>
          <a:lstStyle/>
          <a:p>
            <a:pPr algn="ctr"/>
            <a:r>
              <a:rPr lang="fr-FR" sz="600" dirty="0">
                <a:solidFill>
                  <a:schemeClr val="tx2"/>
                </a:solidFill>
                <a:cs typeface="Trebuchet MS" panose="020B0502040204020203" pitchFamily="34" charset="0"/>
              </a:rPr>
              <a:t>ALE-2</a:t>
            </a:r>
          </a:p>
        </p:txBody>
      </p:sp>
      <p:sp>
        <p:nvSpPr>
          <p:cNvPr id="132" name="Rectangle 131">
            <a:extLst>
              <a:ext uri="{FF2B5EF4-FFF2-40B4-BE49-F238E27FC236}">
                <a16:creationId xmlns:a16="http://schemas.microsoft.com/office/drawing/2014/main" id="{78C44014-490A-47F1-8A92-2C882CA68D2A}"/>
              </a:ext>
            </a:extLst>
          </p:cNvPr>
          <p:cNvSpPr/>
          <p:nvPr/>
        </p:nvSpPr>
        <p:spPr>
          <a:xfrm>
            <a:off x="5142073" y="1579452"/>
            <a:ext cx="1008000" cy="127998"/>
          </a:xfrm>
          <a:prstGeom prst="rect">
            <a:avLst/>
          </a:prstGeom>
          <a:solidFill>
            <a:srgbClr val="7E2E78"/>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en-US" sz="700" dirty="0">
                <a:solidFill>
                  <a:schemeClr val="bg1"/>
                </a:solidFill>
                <a:latin typeface="Trebuchet MS"/>
                <a:cs typeface="Trebuchet MS"/>
              </a:rPr>
              <a:t>Hybrid Digital/IP </a:t>
            </a:r>
            <a:r>
              <a:rPr lang="en-US" sz="700" dirty="0" err="1">
                <a:solidFill>
                  <a:schemeClr val="bg1"/>
                </a:solidFill>
                <a:latin typeface="Trebuchet MS"/>
                <a:cs typeface="Trebuchet MS"/>
              </a:rPr>
              <a:t>Gerät</a:t>
            </a:r>
            <a:endParaRPr lang="en-US" sz="700" dirty="0">
              <a:solidFill>
                <a:schemeClr val="bg1"/>
              </a:solidFill>
              <a:latin typeface="Trebuchet MS"/>
              <a:cs typeface="Trebuchet MS"/>
            </a:endParaRPr>
          </a:p>
        </p:txBody>
      </p:sp>
      <p:sp>
        <p:nvSpPr>
          <p:cNvPr id="133" name="TextBox 348">
            <a:extLst>
              <a:ext uri="{FF2B5EF4-FFF2-40B4-BE49-F238E27FC236}">
                <a16:creationId xmlns:a16="http://schemas.microsoft.com/office/drawing/2014/main" id="{DA66D2FC-DC18-4865-B4F8-5E9712DBC8D5}"/>
              </a:ext>
            </a:extLst>
          </p:cNvPr>
          <p:cNvSpPr txBox="1"/>
          <p:nvPr/>
        </p:nvSpPr>
        <p:spPr>
          <a:xfrm>
            <a:off x="5135313" y="2376710"/>
            <a:ext cx="472249" cy="184666"/>
          </a:xfrm>
          <a:prstGeom prst="rect">
            <a:avLst/>
          </a:prstGeom>
          <a:noFill/>
        </p:spPr>
        <p:txBody>
          <a:bodyPr wrap="square" rtlCol="0">
            <a:spAutoFit/>
          </a:bodyPr>
          <a:lstStyle/>
          <a:p>
            <a:pPr algn="ctr"/>
            <a:r>
              <a:rPr lang="fr-FR" sz="600" dirty="0">
                <a:solidFill>
                  <a:schemeClr val="tx2"/>
                </a:solidFill>
                <a:cs typeface="Trebuchet MS" panose="020B0502040204020203" pitchFamily="34" charset="0"/>
              </a:rPr>
              <a:t>ALE-20h</a:t>
            </a:r>
          </a:p>
        </p:txBody>
      </p:sp>
      <p:sp>
        <p:nvSpPr>
          <p:cNvPr id="134" name="TextBox 348">
            <a:extLst>
              <a:ext uri="{FF2B5EF4-FFF2-40B4-BE49-F238E27FC236}">
                <a16:creationId xmlns:a16="http://schemas.microsoft.com/office/drawing/2014/main" id="{B16E56F5-15C8-41DE-AB77-1EE59C82C6A2}"/>
              </a:ext>
            </a:extLst>
          </p:cNvPr>
          <p:cNvSpPr txBox="1"/>
          <p:nvPr/>
        </p:nvSpPr>
        <p:spPr>
          <a:xfrm>
            <a:off x="5700032" y="2392987"/>
            <a:ext cx="472249" cy="184666"/>
          </a:xfrm>
          <a:prstGeom prst="rect">
            <a:avLst/>
          </a:prstGeom>
          <a:noFill/>
        </p:spPr>
        <p:txBody>
          <a:bodyPr wrap="square" rtlCol="0">
            <a:spAutoFit/>
          </a:bodyPr>
          <a:lstStyle/>
          <a:p>
            <a:pPr algn="ctr"/>
            <a:r>
              <a:rPr lang="fr-FR" sz="600" dirty="0">
                <a:solidFill>
                  <a:schemeClr val="tx2"/>
                </a:solidFill>
                <a:cs typeface="Trebuchet MS" panose="020B0502040204020203" pitchFamily="34" charset="0"/>
              </a:rPr>
              <a:t>ALE-30h</a:t>
            </a:r>
          </a:p>
        </p:txBody>
      </p:sp>
      <p:pic>
        <p:nvPicPr>
          <p:cNvPr id="135" name="Picture 349">
            <a:extLst>
              <a:ext uri="{FF2B5EF4-FFF2-40B4-BE49-F238E27FC236}">
                <a16:creationId xmlns:a16="http://schemas.microsoft.com/office/drawing/2014/main" id="{855D7DCA-B333-48BE-96F8-A73E76225E99}"/>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6164946" y="1501980"/>
            <a:ext cx="196830" cy="281426"/>
          </a:xfrm>
          <a:prstGeom prst="rect">
            <a:avLst/>
          </a:prstGeom>
        </p:spPr>
      </p:pic>
      <p:sp>
        <p:nvSpPr>
          <p:cNvPr id="136" name="Rectangle 135">
            <a:extLst>
              <a:ext uri="{FF2B5EF4-FFF2-40B4-BE49-F238E27FC236}">
                <a16:creationId xmlns:a16="http://schemas.microsoft.com/office/drawing/2014/main" id="{920A8F6B-8C48-43C0-9170-407A75A2BBBE}"/>
              </a:ext>
            </a:extLst>
          </p:cNvPr>
          <p:cNvSpPr/>
          <p:nvPr/>
        </p:nvSpPr>
        <p:spPr>
          <a:xfrm>
            <a:off x="6328399" y="2658834"/>
            <a:ext cx="2700000" cy="170123"/>
          </a:xfrm>
          <a:prstGeom prst="rect">
            <a:avLst/>
          </a:prstGeom>
          <a:solidFill>
            <a:srgbClr val="7E2E78"/>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de-DE" sz="700" dirty="0">
                <a:solidFill>
                  <a:schemeClr val="bg1"/>
                </a:solidFill>
                <a:cs typeface="Trebuchet MS"/>
              </a:rPr>
              <a:t>ALE DeskPhones Enterprise range</a:t>
            </a:r>
          </a:p>
        </p:txBody>
      </p:sp>
      <p:sp>
        <p:nvSpPr>
          <p:cNvPr id="156" name="Rectangle 155">
            <a:extLst>
              <a:ext uri="{FF2B5EF4-FFF2-40B4-BE49-F238E27FC236}">
                <a16:creationId xmlns:a16="http://schemas.microsoft.com/office/drawing/2014/main" id="{5856D4C7-3546-420E-89ED-68DA6EC7C2E9}"/>
              </a:ext>
            </a:extLst>
          </p:cNvPr>
          <p:cNvSpPr/>
          <p:nvPr/>
        </p:nvSpPr>
        <p:spPr>
          <a:xfrm>
            <a:off x="4594677" y="2660777"/>
            <a:ext cx="1620000" cy="170123"/>
          </a:xfrm>
          <a:prstGeom prst="rect">
            <a:avLst/>
          </a:prstGeom>
          <a:solidFill>
            <a:srgbClr val="7E2E78"/>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de-DE" sz="700" dirty="0">
                <a:solidFill>
                  <a:schemeClr val="bg1"/>
                </a:solidFill>
                <a:cs typeface="Trebuchet MS"/>
              </a:rPr>
              <a:t>ALE DeskPhones Essential range</a:t>
            </a:r>
          </a:p>
        </p:txBody>
      </p:sp>
      <p:sp>
        <p:nvSpPr>
          <p:cNvPr id="162" name="Rectangle 161">
            <a:extLst>
              <a:ext uri="{FF2B5EF4-FFF2-40B4-BE49-F238E27FC236}">
                <a16:creationId xmlns:a16="http://schemas.microsoft.com/office/drawing/2014/main" id="{45908BEA-30FE-465F-BFAD-EC672F4ECBBA}"/>
              </a:ext>
            </a:extLst>
          </p:cNvPr>
          <p:cNvSpPr/>
          <p:nvPr/>
        </p:nvSpPr>
        <p:spPr>
          <a:xfrm>
            <a:off x="3176996" y="2657426"/>
            <a:ext cx="1332000" cy="170123"/>
          </a:xfrm>
          <a:prstGeom prst="rect">
            <a:avLst/>
          </a:prstGeom>
          <a:solidFill>
            <a:srgbClr val="7E2E78"/>
          </a:solidFill>
          <a:ln>
            <a:no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spcBef>
                <a:spcPts val="0"/>
              </a:spcBef>
            </a:pPr>
            <a:r>
              <a:rPr lang="de-DE" sz="700" dirty="0">
                <a:solidFill>
                  <a:schemeClr val="bg1"/>
                </a:solidFill>
                <a:cs typeface="Trebuchet MS"/>
              </a:rPr>
              <a:t>ALE DeskPhones Basic range</a:t>
            </a:r>
          </a:p>
        </p:txBody>
      </p:sp>
      <p:pic>
        <p:nvPicPr>
          <p:cNvPr id="104" name="Image 103" descr="Une image contenant texte, équipement électronique, télécommande, noir&#10;&#10;Description générée automatiquement">
            <a:extLst>
              <a:ext uri="{FF2B5EF4-FFF2-40B4-BE49-F238E27FC236}">
                <a16:creationId xmlns:a16="http://schemas.microsoft.com/office/drawing/2014/main" id="{3062C0EA-3B39-4DAC-AB93-22E795FC78AB}"/>
              </a:ext>
            </a:extLst>
          </p:cNvPr>
          <p:cNvPicPr>
            <a:picLocks noChangeAspect="1"/>
          </p:cNvPicPr>
          <p:nvPr/>
        </p:nvPicPr>
        <p:blipFill>
          <a:blip r:embed="rId49" cstate="hqprint">
            <a:extLst>
              <a:ext uri="{28A0092B-C50C-407E-A947-70E740481C1C}">
                <a14:useLocalDpi xmlns:a14="http://schemas.microsoft.com/office/drawing/2010/main"/>
              </a:ext>
            </a:extLst>
          </a:blip>
          <a:stretch>
            <a:fillRect/>
          </a:stretch>
        </p:blipFill>
        <p:spPr>
          <a:xfrm>
            <a:off x="5099412" y="1737545"/>
            <a:ext cx="507921" cy="649292"/>
          </a:xfrm>
          <a:prstGeom prst="rect">
            <a:avLst/>
          </a:prstGeom>
        </p:spPr>
      </p:pic>
      <p:pic>
        <p:nvPicPr>
          <p:cNvPr id="128" name="Image 127" descr="Une image contenant texte, équipement électronique, télécommande, noir&#10;&#10;Description générée automatiquement">
            <a:extLst>
              <a:ext uri="{FF2B5EF4-FFF2-40B4-BE49-F238E27FC236}">
                <a16:creationId xmlns:a16="http://schemas.microsoft.com/office/drawing/2014/main" id="{08BED5A5-09E8-4A3C-BC3E-22996A44D94A}"/>
              </a:ext>
            </a:extLst>
          </p:cNvPr>
          <p:cNvPicPr>
            <a:picLocks noChangeAspect="1"/>
          </p:cNvPicPr>
          <p:nvPr/>
        </p:nvPicPr>
        <p:blipFill>
          <a:blip r:embed="rId49" cstate="hqprint">
            <a:extLst>
              <a:ext uri="{28A0092B-C50C-407E-A947-70E740481C1C}">
                <a14:useLocalDpi xmlns:a14="http://schemas.microsoft.com/office/drawing/2010/main"/>
              </a:ext>
            </a:extLst>
          </a:blip>
          <a:stretch>
            <a:fillRect/>
          </a:stretch>
        </p:blipFill>
        <p:spPr>
          <a:xfrm>
            <a:off x="4555672" y="1747590"/>
            <a:ext cx="507921" cy="649292"/>
          </a:xfrm>
          <a:prstGeom prst="rect">
            <a:avLst/>
          </a:prstGeom>
        </p:spPr>
      </p:pic>
      <p:sp>
        <p:nvSpPr>
          <p:cNvPr id="2" name="TextBox 255">
            <a:extLst>
              <a:ext uri="{FF2B5EF4-FFF2-40B4-BE49-F238E27FC236}">
                <a16:creationId xmlns:a16="http://schemas.microsoft.com/office/drawing/2014/main" id="{C101297E-3CE7-51FF-61BB-F8D9CA5BE902}"/>
              </a:ext>
            </a:extLst>
          </p:cNvPr>
          <p:cNvSpPr txBox="1"/>
          <p:nvPr/>
        </p:nvSpPr>
        <p:spPr>
          <a:xfrm>
            <a:off x="2441309" y="3938187"/>
            <a:ext cx="370614" cy="200055"/>
          </a:xfrm>
          <a:prstGeom prst="rect">
            <a:avLst/>
          </a:prstGeom>
          <a:noFill/>
        </p:spPr>
        <p:txBody>
          <a:bodyPr wrap="none" rtlCol="0">
            <a:spAutoFit/>
          </a:bodyPr>
          <a:lstStyle/>
          <a:p>
            <a:pPr algn="ctr"/>
            <a:r>
              <a:rPr lang="en-US" sz="700" dirty="0">
                <a:solidFill>
                  <a:sysClr val="windowText" lastClr="000000"/>
                </a:solidFill>
                <a:latin typeface="Trebuchet MS"/>
                <a:cs typeface="Trebuchet MS" panose="020B0502040204020203" pitchFamily="34" charset="0"/>
              </a:rPr>
              <a:t>8214</a:t>
            </a:r>
          </a:p>
        </p:txBody>
      </p:sp>
      <p:sp>
        <p:nvSpPr>
          <p:cNvPr id="4" name="TextBox 255">
            <a:extLst>
              <a:ext uri="{FF2B5EF4-FFF2-40B4-BE49-F238E27FC236}">
                <a16:creationId xmlns:a16="http://schemas.microsoft.com/office/drawing/2014/main" id="{A8FFB4C1-96AE-2FEE-4F80-A7AB2880A196}"/>
              </a:ext>
            </a:extLst>
          </p:cNvPr>
          <p:cNvSpPr txBox="1"/>
          <p:nvPr/>
        </p:nvSpPr>
        <p:spPr>
          <a:xfrm>
            <a:off x="2945863" y="3938187"/>
            <a:ext cx="370614" cy="200055"/>
          </a:xfrm>
          <a:prstGeom prst="rect">
            <a:avLst/>
          </a:prstGeom>
          <a:noFill/>
        </p:spPr>
        <p:txBody>
          <a:bodyPr wrap="none" rtlCol="0">
            <a:spAutoFit/>
          </a:bodyPr>
          <a:lstStyle/>
          <a:p>
            <a:pPr algn="ctr"/>
            <a:r>
              <a:rPr lang="en-US" sz="700" dirty="0">
                <a:solidFill>
                  <a:sysClr val="windowText" lastClr="000000"/>
                </a:solidFill>
                <a:latin typeface="Trebuchet MS"/>
                <a:cs typeface="Trebuchet MS" panose="020B0502040204020203" pitchFamily="34" charset="0"/>
              </a:rPr>
              <a:t>8234</a:t>
            </a:r>
          </a:p>
        </p:txBody>
      </p:sp>
      <p:sp>
        <p:nvSpPr>
          <p:cNvPr id="5" name="TextBox 255">
            <a:extLst>
              <a:ext uri="{FF2B5EF4-FFF2-40B4-BE49-F238E27FC236}">
                <a16:creationId xmlns:a16="http://schemas.microsoft.com/office/drawing/2014/main" id="{B7CFA4B5-B1AB-5D04-5E06-5D12F9BF7BBE}"/>
              </a:ext>
            </a:extLst>
          </p:cNvPr>
          <p:cNvSpPr txBox="1"/>
          <p:nvPr/>
        </p:nvSpPr>
        <p:spPr>
          <a:xfrm>
            <a:off x="3429186" y="3938187"/>
            <a:ext cx="370614" cy="200055"/>
          </a:xfrm>
          <a:prstGeom prst="rect">
            <a:avLst/>
          </a:prstGeom>
          <a:noFill/>
        </p:spPr>
        <p:txBody>
          <a:bodyPr wrap="none" rtlCol="0">
            <a:spAutoFit/>
          </a:bodyPr>
          <a:lstStyle/>
          <a:p>
            <a:pPr algn="ctr"/>
            <a:r>
              <a:rPr lang="en-US" sz="700" dirty="0">
                <a:solidFill>
                  <a:sysClr val="windowText" lastClr="000000"/>
                </a:solidFill>
                <a:latin typeface="Trebuchet MS"/>
                <a:cs typeface="Trebuchet MS" panose="020B0502040204020203" pitchFamily="34" charset="0"/>
              </a:rPr>
              <a:t>8244</a:t>
            </a:r>
          </a:p>
        </p:txBody>
      </p:sp>
      <p:sp>
        <p:nvSpPr>
          <p:cNvPr id="7" name="TextBox 255">
            <a:extLst>
              <a:ext uri="{FF2B5EF4-FFF2-40B4-BE49-F238E27FC236}">
                <a16:creationId xmlns:a16="http://schemas.microsoft.com/office/drawing/2014/main" id="{C9346046-71E1-D527-074D-41B36599B350}"/>
              </a:ext>
            </a:extLst>
          </p:cNvPr>
          <p:cNvSpPr txBox="1"/>
          <p:nvPr/>
        </p:nvSpPr>
        <p:spPr>
          <a:xfrm>
            <a:off x="3925837" y="3938187"/>
            <a:ext cx="370614" cy="200055"/>
          </a:xfrm>
          <a:prstGeom prst="rect">
            <a:avLst/>
          </a:prstGeom>
          <a:noFill/>
        </p:spPr>
        <p:txBody>
          <a:bodyPr wrap="none" rtlCol="0">
            <a:spAutoFit/>
          </a:bodyPr>
          <a:lstStyle/>
          <a:p>
            <a:pPr algn="ctr"/>
            <a:r>
              <a:rPr lang="en-US" sz="700" dirty="0">
                <a:solidFill>
                  <a:sysClr val="windowText" lastClr="000000"/>
                </a:solidFill>
                <a:latin typeface="Trebuchet MS"/>
                <a:cs typeface="Trebuchet MS" panose="020B0502040204020203" pitchFamily="34" charset="0"/>
              </a:rPr>
              <a:t>8254</a:t>
            </a:r>
          </a:p>
        </p:txBody>
      </p:sp>
      <p:sp>
        <p:nvSpPr>
          <p:cNvPr id="9" name="TextBox 255">
            <a:extLst>
              <a:ext uri="{FF2B5EF4-FFF2-40B4-BE49-F238E27FC236}">
                <a16:creationId xmlns:a16="http://schemas.microsoft.com/office/drawing/2014/main" id="{B140C414-2812-0FF3-8B4A-21293ED44EDD}"/>
              </a:ext>
            </a:extLst>
          </p:cNvPr>
          <p:cNvSpPr txBox="1"/>
          <p:nvPr/>
        </p:nvSpPr>
        <p:spPr>
          <a:xfrm>
            <a:off x="4254999" y="3938187"/>
            <a:ext cx="726594" cy="200055"/>
          </a:xfrm>
          <a:prstGeom prst="rect">
            <a:avLst/>
          </a:prstGeom>
          <a:noFill/>
        </p:spPr>
        <p:txBody>
          <a:bodyPr wrap="square" rtlCol="0">
            <a:spAutoFit/>
          </a:bodyPr>
          <a:lstStyle/>
          <a:p>
            <a:pPr algn="ctr"/>
            <a:r>
              <a:rPr lang="en-US" sz="700" dirty="0">
                <a:solidFill>
                  <a:sysClr val="windowText" lastClr="000000"/>
                </a:solidFill>
                <a:latin typeface="Trebuchet MS"/>
                <a:cs typeface="Trebuchet MS" panose="020B0502040204020203" pitchFamily="34" charset="0"/>
              </a:rPr>
              <a:t>8262/8262Ex</a:t>
            </a:r>
          </a:p>
        </p:txBody>
      </p:sp>
      <p:pic>
        <p:nvPicPr>
          <p:cNvPr id="10" name="Image 9" descr="Une image contenant Appareils électroniques, texte, Appareil électronique, Téléphone mobile&#10;&#10;Description générée automatiquement">
            <a:extLst>
              <a:ext uri="{FF2B5EF4-FFF2-40B4-BE49-F238E27FC236}">
                <a16:creationId xmlns:a16="http://schemas.microsoft.com/office/drawing/2014/main" id="{17BCDC42-F760-3609-C1D5-80F59C759A26}"/>
              </a:ext>
            </a:extLst>
          </p:cNvPr>
          <p:cNvPicPr>
            <a:picLocks noChangeAspect="1"/>
          </p:cNvPicPr>
          <p:nvPr/>
        </p:nvPicPr>
        <p:blipFill>
          <a:blip r:embed="rId50" cstate="hqprint">
            <a:extLst>
              <a:ext uri="{28A0092B-C50C-407E-A947-70E740481C1C}">
                <a14:useLocalDpi xmlns:a14="http://schemas.microsoft.com/office/drawing/2010/main"/>
              </a:ext>
            </a:extLst>
          </a:blip>
          <a:stretch>
            <a:fillRect/>
          </a:stretch>
        </p:blipFill>
        <p:spPr>
          <a:xfrm>
            <a:off x="2471566" y="3481480"/>
            <a:ext cx="307806" cy="520373"/>
          </a:xfrm>
          <a:prstGeom prst="rect">
            <a:avLst/>
          </a:prstGeom>
        </p:spPr>
      </p:pic>
      <p:pic>
        <p:nvPicPr>
          <p:cNvPr id="12" name="Picture 182">
            <a:extLst>
              <a:ext uri="{FF2B5EF4-FFF2-40B4-BE49-F238E27FC236}">
                <a16:creationId xmlns:a16="http://schemas.microsoft.com/office/drawing/2014/main" id="{2A10258C-5193-346C-EB19-B473460782E4}"/>
              </a:ext>
            </a:extLst>
          </p:cNvPr>
          <p:cNvPicPr>
            <a:picLocks noChangeAspect="1"/>
          </p:cNvPicPr>
          <p:nvPr/>
        </p:nvPicPr>
        <p:blipFill rotWithShape="1">
          <a:blip r:embed="rId51" cstate="hqprint">
            <a:extLst>
              <a:ext uri="{28A0092B-C50C-407E-A947-70E740481C1C}">
                <a14:useLocalDpi xmlns:a14="http://schemas.microsoft.com/office/drawing/2010/main"/>
              </a:ext>
            </a:extLst>
          </a:blip>
          <a:srcRect/>
          <a:stretch/>
        </p:blipFill>
        <p:spPr>
          <a:xfrm>
            <a:off x="3159218" y="3075629"/>
            <a:ext cx="302347" cy="160243"/>
          </a:xfrm>
          <a:prstGeom prst="rect">
            <a:avLst/>
          </a:prstGeom>
        </p:spPr>
      </p:pic>
      <p:sp>
        <p:nvSpPr>
          <p:cNvPr id="13" name="TextBox 183">
            <a:extLst>
              <a:ext uri="{FF2B5EF4-FFF2-40B4-BE49-F238E27FC236}">
                <a16:creationId xmlns:a16="http://schemas.microsoft.com/office/drawing/2014/main" id="{C6231DAD-60BF-9824-6F7D-CCC0C1EB3208}"/>
              </a:ext>
            </a:extLst>
          </p:cNvPr>
          <p:cNvSpPr txBox="1"/>
          <p:nvPr/>
        </p:nvSpPr>
        <p:spPr>
          <a:xfrm>
            <a:off x="2809532" y="3218447"/>
            <a:ext cx="1636987" cy="200055"/>
          </a:xfrm>
          <a:prstGeom prst="rect">
            <a:avLst/>
          </a:prstGeom>
          <a:noFill/>
        </p:spPr>
        <p:txBody>
          <a:bodyPr wrap="none" rtlCol="0">
            <a:spAutoFit/>
          </a:bodyPr>
          <a:lstStyle/>
          <a:p>
            <a:r>
              <a:rPr lang="en-US" sz="700" dirty="0">
                <a:solidFill>
                  <a:schemeClr val="tx2"/>
                </a:solidFill>
                <a:latin typeface="Trebuchet MS"/>
                <a:cs typeface="Trebuchet MS" panose="020B0502040204020203" pitchFamily="34" charset="0"/>
              </a:rPr>
              <a:t>8379     8318      8328     8378         </a:t>
            </a:r>
          </a:p>
        </p:txBody>
      </p:sp>
      <p:pic>
        <p:nvPicPr>
          <p:cNvPr id="15" name="Picture 7">
            <a:extLst>
              <a:ext uri="{FF2B5EF4-FFF2-40B4-BE49-F238E27FC236}">
                <a16:creationId xmlns:a16="http://schemas.microsoft.com/office/drawing/2014/main" id="{D0744257-BC7F-F0DF-D6B7-3FADF213B413}"/>
              </a:ext>
            </a:extLst>
          </p:cNvPr>
          <p:cNvPicPr>
            <a:picLocks noChangeAspect="1"/>
          </p:cNvPicPr>
          <p:nvPr/>
        </p:nvPicPr>
        <p:blipFill rotWithShape="1">
          <a:blip r:embed="rId52" cstate="print">
            <a:extLst>
              <a:ext uri="{28A0092B-C50C-407E-A947-70E740481C1C}">
                <a14:useLocalDpi xmlns:a14="http://schemas.microsoft.com/office/drawing/2010/main"/>
              </a:ext>
            </a:extLst>
          </a:blip>
          <a:srcRect/>
          <a:stretch/>
        </p:blipFill>
        <p:spPr>
          <a:xfrm>
            <a:off x="3788146" y="2901970"/>
            <a:ext cx="370743" cy="339246"/>
          </a:xfrm>
          <a:prstGeom prst="rect">
            <a:avLst/>
          </a:prstGeom>
        </p:spPr>
      </p:pic>
      <p:pic>
        <p:nvPicPr>
          <p:cNvPr id="16" name="Image 15" descr="Une image contenant texte, équipement électronique&#10;&#10;Description générée automatiquement">
            <a:extLst>
              <a:ext uri="{FF2B5EF4-FFF2-40B4-BE49-F238E27FC236}">
                <a16:creationId xmlns:a16="http://schemas.microsoft.com/office/drawing/2014/main" id="{988DA246-C2AF-EA79-E5AD-2056FA30AD29}"/>
              </a:ext>
            </a:extLst>
          </p:cNvPr>
          <p:cNvPicPr>
            <a:picLocks noChangeAspect="1"/>
          </p:cNvPicPr>
          <p:nvPr/>
        </p:nvPicPr>
        <p:blipFill>
          <a:blip r:embed="rId5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22567" y="2977943"/>
            <a:ext cx="250876" cy="263502"/>
          </a:xfrm>
          <a:prstGeom prst="rect">
            <a:avLst/>
          </a:prstGeom>
        </p:spPr>
      </p:pic>
    </p:spTree>
    <p:extLst>
      <p:ext uri="{BB962C8B-B14F-4D97-AF65-F5344CB8AC3E}">
        <p14:creationId xmlns:p14="http://schemas.microsoft.com/office/powerpoint/2010/main" val="193466966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 name="Table 129">
            <a:extLst>
              <a:ext uri="{FF2B5EF4-FFF2-40B4-BE49-F238E27FC236}">
                <a16:creationId xmlns:a16="http://schemas.microsoft.com/office/drawing/2014/main" id="{092A3B23-0269-4909-995B-C0B276E45AE8}"/>
              </a:ext>
            </a:extLst>
          </p:cNvPr>
          <p:cNvGraphicFramePr>
            <a:graphicFrameLocks noGrp="1"/>
          </p:cNvGraphicFramePr>
          <p:nvPr>
            <p:extLst>
              <p:ext uri="{D42A27DB-BD31-4B8C-83A1-F6EECF244321}">
                <p14:modId xmlns:p14="http://schemas.microsoft.com/office/powerpoint/2010/main" val="4076810506"/>
              </p:ext>
            </p:extLst>
          </p:nvPr>
        </p:nvGraphicFramePr>
        <p:xfrm>
          <a:off x="1793290" y="497445"/>
          <a:ext cx="7070857" cy="3093720"/>
        </p:xfrm>
        <a:graphic>
          <a:graphicData uri="http://schemas.openxmlformats.org/drawingml/2006/table">
            <a:tbl>
              <a:tblPr firstRow="1" bandRow="1">
                <a:tableStyleId>{7E9639D4-E3E2-4D34-9284-5A2195B3D0D7}</a:tableStyleId>
              </a:tblPr>
              <a:tblGrid>
                <a:gridCol w="3067187">
                  <a:extLst>
                    <a:ext uri="{9D8B030D-6E8A-4147-A177-3AD203B41FA5}">
                      <a16:colId xmlns:a16="http://schemas.microsoft.com/office/drawing/2014/main" val="20000"/>
                    </a:ext>
                  </a:extLst>
                </a:gridCol>
                <a:gridCol w="807693">
                  <a:extLst>
                    <a:ext uri="{9D8B030D-6E8A-4147-A177-3AD203B41FA5}">
                      <a16:colId xmlns:a16="http://schemas.microsoft.com/office/drawing/2014/main" val="20001"/>
                    </a:ext>
                  </a:extLst>
                </a:gridCol>
                <a:gridCol w="1098008">
                  <a:extLst>
                    <a:ext uri="{9D8B030D-6E8A-4147-A177-3AD203B41FA5}">
                      <a16:colId xmlns:a16="http://schemas.microsoft.com/office/drawing/2014/main" val="3376820098"/>
                    </a:ext>
                  </a:extLst>
                </a:gridCol>
                <a:gridCol w="868193">
                  <a:extLst>
                    <a:ext uri="{9D8B030D-6E8A-4147-A177-3AD203B41FA5}">
                      <a16:colId xmlns:a16="http://schemas.microsoft.com/office/drawing/2014/main" val="1201286485"/>
                    </a:ext>
                  </a:extLst>
                </a:gridCol>
                <a:gridCol w="1229776">
                  <a:extLst>
                    <a:ext uri="{9D8B030D-6E8A-4147-A177-3AD203B41FA5}">
                      <a16:colId xmlns:a16="http://schemas.microsoft.com/office/drawing/2014/main" val="20003"/>
                    </a:ext>
                  </a:extLst>
                </a:gridCol>
              </a:tblGrid>
              <a:tr h="191075">
                <a:tc>
                  <a:txBody>
                    <a:bodyPr/>
                    <a:lstStyle/>
                    <a:p>
                      <a:r>
                        <a:rPr lang="de-DE" sz="800" noProof="0" dirty="0"/>
                        <a:t>OXO Connect</a:t>
                      </a:r>
                    </a:p>
                  </a:txBody>
                  <a:tcPr marL="45720" marR="45720"/>
                </a:tc>
                <a:tc>
                  <a:txBody>
                    <a:bodyPr/>
                    <a:lstStyle/>
                    <a:p>
                      <a:pPr algn="ctr"/>
                      <a:r>
                        <a:rPr lang="de-DE" sz="800" noProof="0" dirty="0"/>
                        <a:t>Compact</a:t>
                      </a:r>
                    </a:p>
                  </a:txBody>
                  <a:tcPr marL="45720" marR="45720"/>
                </a:tc>
                <a:tc>
                  <a:txBody>
                    <a:bodyPr/>
                    <a:lstStyle/>
                    <a:p>
                      <a:pPr algn="ctr"/>
                      <a:r>
                        <a:rPr lang="de-DE" sz="800" noProof="0" dirty="0"/>
                        <a:t>Small</a:t>
                      </a:r>
                    </a:p>
                  </a:txBody>
                  <a:tcPr marL="45720" marR="45720"/>
                </a:tc>
                <a:tc>
                  <a:txBody>
                    <a:bodyPr/>
                    <a:lstStyle/>
                    <a:p>
                      <a:pPr algn="ctr"/>
                      <a:r>
                        <a:rPr lang="de-DE" sz="800" noProof="0" dirty="0"/>
                        <a:t>Large 150W</a:t>
                      </a:r>
                    </a:p>
                  </a:txBody>
                  <a:tcPr marL="45720" marR="45720"/>
                </a:tc>
                <a:tc>
                  <a:txBody>
                    <a:bodyPr/>
                    <a:lstStyle/>
                    <a:p>
                      <a:pPr algn="ctr"/>
                      <a:r>
                        <a:rPr lang="de-DE" sz="800" noProof="0" dirty="0"/>
                        <a:t>Evolution</a:t>
                      </a:r>
                    </a:p>
                  </a:txBody>
                  <a:tcPr marL="45720" marR="45720"/>
                </a:tc>
                <a:extLst>
                  <a:ext uri="{0D108BD9-81ED-4DB2-BD59-A6C34878D82A}">
                    <a16:rowId xmlns:a16="http://schemas.microsoft.com/office/drawing/2014/main" val="10000"/>
                  </a:ext>
                </a:extLst>
              </a:tr>
              <a:tr h="180000">
                <a:tc>
                  <a:txBody>
                    <a:bodyPr/>
                    <a:lstStyle/>
                    <a:p>
                      <a:r>
                        <a:rPr lang="de-DE" sz="700" noProof="0" dirty="0"/>
                        <a:t>Max. Benutzer</a:t>
                      </a:r>
                      <a:endParaRPr lang="de-DE" sz="700" noProof="0" dirty="0">
                        <a:solidFill>
                          <a:schemeClr val="tx1"/>
                        </a:solidFill>
                      </a:endParaRPr>
                    </a:p>
                  </a:txBody>
                  <a:tcPr marL="45720" marR="45720"/>
                </a:tc>
                <a:tc>
                  <a:txBody>
                    <a:bodyPr/>
                    <a:lstStyle/>
                    <a:p>
                      <a:pPr algn="ctr"/>
                      <a:r>
                        <a:rPr lang="de-DE" sz="700" noProof="0" dirty="0"/>
                        <a:t>300</a:t>
                      </a:r>
                      <a:endParaRPr lang="de-DE" sz="700" noProof="0" dirty="0">
                        <a:solidFill>
                          <a:schemeClr val="tx1"/>
                        </a:solidFill>
                      </a:endParaRPr>
                    </a:p>
                  </a:txBody>
                  <a:tcPr marL="45720" marR="45720"/>
                </a:tc>
                <a:tc>
                  <a:txBody>
                    <a:bodyPr/>
                    <a:lstStyle/>
                    <a:p>
                      <a:pPr algn="ctr"/>
                      <a:r>
                        <a:rPr lang="de-DE" sz="700" noProof="0" dirty="0"/>
                        <a:t>300</a:t>
                      </a:r>
                      <a:endParaRPr lang="de-DE" sz="700" noProof="0" dirty="0">
                        <a:solidFill>
                          <a:schemeClr val="tx1"/>
                        </a:solidFill>
                      </a:endParaRPr>
                    </a:p>
                  </a:txBody>
                  <a:tcPr marL="45720" marR="45720"/>
                </a:tc>
                <a:tc>
                  <a:txBody>
                    <a:bodyPr/>
                    <a:lstStyle/>
                    <a:p>
                      <a:pPr algn="ctr"/>
                      <a:r>
                        <a:rPr lang="de-DE" sz="700" noProof="0" dirty="0"/>
                        <a:t>300</a:t>
                      </a:r>
                      <a:endParaRPr lang="de-DE" sz="700" noProof="0" dirty="0">
                        <a:solidFill>
                          <a:schemeClr val="tx1"/>
                        </a:solidFill>
                      </a:endParaRPr>
                    </a:p>
                  </a:txBody>
                  <a:tcPr marL="45720" marR="45720"/>
                </a:tc>
                <a:tc>
                  <a:txBody>
                    <a:bodyPr/>
                    <a:lstStyle/>
                    <a:p>
                      <a:pPr algn="ctr"/>
                      <a:r>
                        <a:rPr lang="de-DE" sz="700" noProof="0" dirty="0"/>
                        <a:t>300</a:t>
                      </a:r>
                      <a:endParaRPr lang="de-DE" sz="700" noProof="0" dirty="0">
                        <a:solidFill>
                          <a:schemeClr val="tx1"/>
                        </a:solidFill>
                      </a:endParaRPr>
                    </a:p>
                  </a:txBody>
                  <a:tcPr marL="45720" marR="45720"/>
                </a:tc>
                <a:extLst>
                  <a:ext uri="{0D108BD9-81ED-4DB2-BD59-A6C34878D82A}">
                    <a16:rowId xmlns:a16="http://schemas.microsoft.com/office/drawing/2014/main" val="3341754677"/>
                  </a:ext>
                </a:extLst>
              </a:tr>
              <a:tr h="180000">
                <a:tc>
                  <a:txBody>
                    <a:bodyPr/>
                    <a:lstStyle/>
                    <a:p>
                      <a:r>
                        <a:rPr lang="en-US" sz="700" dirty="0"/>
                        <a:t>Rainbow WebRTC Gateway External / Native</a:t>
                      </a:r>
                      <a:endParaRPr lang="en-US" sz="700" dirty="0">
                        <a:solidFill>
                          <a:schemeClr val="tx1"/>
                        </a:solidFill>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effectLst/>
                          <a:uLnTx/>
                          <a:uFillTx/>
                          <a:sym typeface="Wingdings"/>
                        </a:rPr>
                        <a:t> / -</a:t>
                      </a:r>
                      <a:endParaRPr lang="en-US" sz="700" dirty="0">
                        <a:solidFill>
                          <a:schemeClr val="tx1"/>
                        </a:solidFill>
                      </a:endParaRP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effectLst/>
                          <a:uLnTx/>
                          <a:uFillTx/>
                          <a:sym typeface="Wingdings"/>
                        </a:rPr>
                        <a:t> / -</a:t>
                      </a:r>
                      <a:endParaRPr lang="en-US" sz="700" dirty="0">
                        <a:solidFill>
                          <a:schemeClr val="tx1"/>
                        </a:solidFill>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effectLst/>
                          <a:uLnTx/>
                          <a:uFillTx/>
                          <a:sym typeface="Wingdings"/>
                        </a:rPr>
                        <a:t> / -</a:t>
                      </a:r>
                      <a:endParaRPr lang="en-US" sz="700" dirty="0">
                        <a:solidFill>
                          <a:schemeClr val="tx1"/>
                        </a:solidFill>
                      </a:endParaRPr>
                    </a:p>
                  </a:txBody>
                  <a:tcPr marL="45720" marR="45720"/>
                </a:tc>
                <a:tc>
                  <a:txBody>
                    <a:bodyPr/>
                    <a:lstStyle/>
                    <a:p>
                      <a:pPr algn="ctr"/>
                      <a:r>
                        <a:rPr kumimoji="0" lang="en-US" sz="700" u="none" strike="noStrike" kern="1200" cap="none" spc="0" normalizeH="0" baseline="0" noProof="0" dirty="0">
                          <a:ln>
                            <a:noFill/>
                          </a:ln>
                          <a:effectLst/>
                          <a:uLnTx/>
                          <a:uFillTx/>
                          <a:sym typeface="Wingdings"/>
                        </a:rPr>
                        <a:t> / *</a:t>
                      </a:r>
                      <a:endParaRPr lang="en-US" sz="700" baseline="0" dirty="0"/>
                    </a:p>
                  </a:txBody>
                  <a:tcPr marL="45720" marR="45720"/>
                </a:tc>
                <a:extLst>
                  <a:ext uri="{0D108BD9-81ED-4DB2-BD59-A6C34878D82A}">
                    <a16:rowId xmlns:a16="http://schemas.microsoft.com/office/drawing/2014/main" val="10001"/>
                  </a:ext>
                </a:extLst>
              </a:tr>
              <a:tr h="180000">
                <a:tc>
                  <a:txBody>
                    <a:bodyPr/>
                    <a:lstStyle/>
                    <a:p>
                      <a:r>
                        <a:rPr lang="de-DE" sz="700" noProof="0" dirty="0"/>
                        <a:t>Rainbow CTI</a:t>
                      </a:r>
                      <a:endParaRPr lang="de-DE" sz="700" noProof="0" dirty="0">
                        <a:solidFill>
                          <a:schemeClr val="tx1"/>
                        </a:solidFill>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solidFill>
                          <a:schemeClr val="tx1"/>
                        </a:solidFill>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solidFill>
                          <a:schemeClr val="tx1"/>
                        </a:solidFill>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solidFill>
                          <a:schemeClr val="tx1"/>
                        </a:solidFill>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solidFill>
                          <a:schemeClr val="tx1"/>
                        </a:solidFill>
                      </a:endParaRPr>
                    </a:p>
                  </a:txBody>
                  <a:tcPr marL="45720" marR="45720"/>
                </a:tc>
                <a:extLst>
                  <a:ext uri="{0D108BD9-81ED-4DB2-BD59-A6C34878D82A}">
                    <a16:rowId xmlns:a16="http://schemas.microsoft.com/office/drawing/2014/main" val="10002"/>
                  </a:ext>
                </a:extLst>
              </a:tr>
              <a:tr h="180000">
                <a:tc>
                  <a:txBody>
                    <a:bodyPr/>
                    <a:lstStyle/>
                    <a:p>
                      <a:r>
                        <a:rPr lang="de-DE" sz="700" noProof="0" dirty="0"/>
                        <a:t>OXO Connect Kommunikations-Dienste</a:t>
                      </a:r>
                      <a:endParaRPr lang="de-DE" sz="700" noProof="0" dirty="0">
                        <a:solidFill>
                          <a:schemeClr val="tx1"/>
                        </a:solidFill>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solidFill>
                          <a:schemeClr val="tx1"/>
                        </a:solidFill>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solidFill>
                          <a:schemeClr val="tx1"/>
                        </a:solidFill>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solidFill>
                          <a:schemeClr val="tx1"/>
                        </a:solidFill>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solidFill>
                          <a:schemeClr val="tx1"/>
                        </a:solidFill>
                      </a:endParaRPr>
                    </a:p>
                  </a:txBody>
                  <a:tcPr marL="45720" marR="45720"/>
                </a:tc>
                <a:extLst>
                  <a:ext uri="{0D108BD9-81ED-4DB2-BD59-A6C34878D82A}">
                    <a16:rowId xmlns:a16="http://schemas.microsoft.com/office/drawing/2014/main" val="10003"/>
                  </a:ext>
                </a:extLst>
              </a:tr>
              <a:tr h="180000">
                <a:tc>
                  <a:txBody>
                    <a:bodyPr/>
                    <a:lstStyle/>
                    <a:p>
                      <a:pPr marL="0" algn="l" defTabSz="696777" rtl="0" eaLnBrk="1" latinLnBrk="0" hangingPunct="1">
                        <a:spcAft>
                          <a:spcPts val="0"/>
                        </a:spcAft>
                      </a:pPr>
                      <a:r>
                        <a:rPr lang="de-DE" sz="700" kern="1200" noProof="0" dirty="0"/>
                        <a:t>Trunks: analog / digital / SIP</a:t>
                      </a:r>
                      <a:endParaRPr lang="de-DE" sz="700" kern="1200" noProof="0" dirty="0">
                        <a:solidFill>
                          <a:schemeClr val="tx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 /  / </a:t>
                      </a:r>
                      <a:endParaRPr kumimoji="0" lang="de-DE" sz="700" b="0" i="0" u="none" strike="noStrike" kern="1200" cap="none" spc="0" normalizeH="0" baseline="0" noProof="0" dirty="0">
                        <a:ln>
                          <a:noFill/>
                        </a:ln>
                        <a:solidFill>
                          <a:schemeClr val="tx1"/>
                        </a:solidFill>
                        <a:effectLst/>
                        <a:uLnTx/>
                        <a:uFillTx/>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 /  / </a:t>
                      </a: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 /  / </a:t>
                      </a: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 / - / </a:t>
                      </a: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extLst>
                  <a:ext uri="{0D108BD9-81ED-4DB2-BD59-A6C34878D82A}">
                    <a16:rowId xmlns:a16="http://schemas.microsoft.com/office/drawing/2014/main" val="10004"/>
                  </a:ext>
                </a:extLst>
              </a:tr>
              <a:tr h="180000">
                <a:tc>
                  <a:txBody>
                    <a:bodyPr/>
                    <a:lstStyle/>
                    <a:p>
                      <a:pPr>
                        <a:spcAft>
                          <a:spcPts val="0"/>
                        </a:spcAft>
                      </a:pPr>
                      <a:r>
                        <a:rPr lang="de-DE" sz="700" kern="1200" noProof="0" dirty="0" err="1"/>
                        <a:t>DeskPhones</a:t>
                      </a:r>
                      <a:r>
                        <a:rPr lang="de-DE" sz="700" kern="1200" noProof="0" dirty="0"/>
                        <a:t> "Enterprise"</a:t>
                      </a:r>
                      <a:endParaRPr lang="de-DE" sz="700" kern="1200" noProof="0" dirty="0">
                        <a:solidFill>
                          <a:schemeClr val="tx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extLst>
                  <a:ext uri="{0D108BD9-81ED-4DB2-BD59-A6C34878D82A}">
                    <a16:rowId xmlns:a16="http://schemas.microsoft.com/office/drawing/2014/main" val="10005"/>
                  </a:ext>
                </a:extLst>
              </a:tr>
              <a:tr h="180000">
                <a:tc>
                  <a:txBody>
                    <a:bodyPr/>
                    <a:lstStyle/>
                    <a:p>
                      <a:pPr>
                        <a:spcAft>
                          <a:spcPts val="0"/>
                        </a:spcAft>
                      </a:pPr>
                      <a:r>
                        <a:rPr lang="de-DE" sz="700" kern="1200" noProof="0" dirty="0"/>
                        <a:t>DTLS-Signalisierungsverschlüsselung für ALE-ALE-</a:t>
                      </a:r>
                      <a:r>
                        <a:rPr lang="de-DE" sz="700" kern="1200" noProof="0" dirty="0" err="1"/>
                        <a:t>DeskPhones</a:t>
                      </a:r>
                      <a:r>
                        <a:rPr lang="de-DE" sz="700" kern="1200" noProof="0" dirty="0"/>
                        <a:t> "Enterprise"</a:t>
                      </a:r>
                      <a:endParaRPr lang="de-DE" sz="700" kern="1200" noProof="0" dirty="0">
                        <a:solidFill>
                          <a:schemeClr val="tx1"/>
                        </a:solidFill>
                        <a:latin typeface="+mn-lt"/>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chemeClr val="tx1"/>
                        </a:solidFill>
                        <a:effectLst/>
                        <a:uLnTx/>
                        <a:uFillTx/>
                        <a:latin typeface="+mn-lt"/>
                        <a:ea typeface="+mn-ea"/>
                        <a:cs typeface="+mn-cs"/>
                      </a:endParaRPr>
                    </a:p>
                  </a:txBody>
                  <a:tcPr marL="45720" marR="45720"/>
                </a:tc>
                <a:extLst>
                  <a:ext uri="{0D108BD9-81ED-4DB2-BD59-A6C34878D82A}">
                    <a16:rowId xmlns:a16="http://schemas.microsoft.com/office/drawing/2014/main" val="1788861765"/>
                  </a:ext>
                </a:extLst>
              </a:tr>
              <a:tr h="180000">
                <a:tc>
                  <a:txBody>
                    <a:bodyPr/>
                    <a:lstStyle/>
                    <a:p>
                      <a:r>
                        <a:rPr lang="de-DE" sz="700" noProof="0" dirty="0"/>
                        <a:t>TLS / SRTP-Verschlüsselung für SIP-Amtsleitungen</a:t>
                      </a:r>
                      <a:endParaRPr lang="de-DE" sz="700" noProof="0" dirty="0">
                        <a:solidFill>
                          <a:schemeClr val="tx1"/>
                        </a:solidFill>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dirty="0">
                        <a:ln>
                          <a:noFill/>
                        </a:ln>
                        <a:solidFill>
                          <a:schemeClr val="tx1"/>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effectLst/>
                          <a:uLnTx/>
                          <a:uFillTx/>
                          <a:sym typeface="Wingdings"/>
                        </a:rPr>
                        <a:t></a:t>
                      </a:r>
                      <a:endParaRPr kumimoji="0" lang="en-US" sz="700" b="0" i="0" u="none" strike="noStrike" kern="1200" cap="none" spc="0" normalizeH="0" baseline="0" noProof="0" dirty="0">
                        <a:ln>
                          <a:noFill/>
                        </a:ln>
                        <a:solidFill>
                          <a:schemeClr val="tx1"/>
                        </a:solidFill>
                        <a:effectLst/>
                        <a:uLnTx/>
                        <a:uFillTx/>
                        <a:latin typeface="+mn-lt"/>
                        <a:ea typeface="+mn-ea"/>
                        <a:cs typeface="+mn-cs"/>
                      </a:endParaRPr>
                    </a:p>
                  </a:txBody>
                  <a:tcPr marL="45720" marR="45720"/>
                </a:tc>
                <a:extLst>
                  <a:ext uri="{0D108BD9-81ED-4DB2-BD59-A6C34878D82A}">
                    <a16:rowId xmlns:a16="http://schemas.microsoft.com/office/drawing/2014/main" val="2640816274"/>
                  </a:ext>
                </a:extLst>
              </a:tr>
              <a:tr h="180000">
                <a:tc>
                  <a:txBody>
                    <a:bodyPr/>
                    <a:lstStyle/>
                    <a:p>
                      <a:r>
                        <a:rPr lang="de-DE" sz="700" noProof="0" dirty="0"/>
                        <a:t>ALE</a:t>
                      </a:r>
                      <a:r>
                        <a:rPr lang="de-DE" sz="700" baseline="0" noProof="0" dirty="0"/>
                        <a:t> ALE-</a:t>
                      </a:r>
                      <a:r>
                        <a:rPr lang="de-DE" sz="700" baseline="0" noProof="0" dirty="0" err="1"/>
                        <a:t>DeskPhones</a:t>
                      </a:r>
                      <a:r>
                        <a:rPr lang="de-DE" sz="700" baseline="0" noProof="0" dirty="0"/>
                        <a:t> "Enterprise" / IP DECT AP / </a:t>
                      </a:r>
                      <a:r>
                        <a:rPr lang="de-DE" sz="700" baseline="0" noProof="0" dirty="0" err="1"/>
                        <a:t>VoWLAN</a:t>
                      </a:r>
                      <a:endParaRPr lang="de-DE" sz="700" noProof="0" dirty="0"/>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10006"/>
                  </a:ext>
                </a:extLst>
              </a:tr>
              <a:tr h="180000">
                <a:tc>
                  <a:txBody>
                    <a:bodyPr/>
                    <a:lstStyle/>
                    <a:p>
                      <a:r>
                        <a:rPr lang="de-DE" sz="700" noProof="0" dirty="0"/>
                        <a:t>ALE Digital-Telefone / DECT-Basisstationen</a:t>
                      </a:r>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p>
                  </a:txBody>
                  <a:tcPr marL="45720" marR="45720"/>
                </a:tc>
                <a:tc>
                  <a:txBody>
                    <a:bodyPr/>
                    <a:lstStyle/>
                    <a:p>
                      <a:pPr algn="ctr"/>
                      <a:endParaRPr lang="de-DE" sz="700" noProof="0" dirty="0"/>
                    </a:p>
                  </a:txBody>
                  <a:tcPr marL="45720" marR="45720"/>
                </a:tc>
                <a:extLst>
                  <a:ext uri="{0D108BD9-81ED-4DB2-BD59-A6C34878D82A}">
                    <a16:rowId xmlns:a16="http://schemas.microsoft.com/office/drawing/2014/main" val="10007"/>
                  </a:ext>
                </a:extLst>
              </a:tr>
              <a:tr h="180000">
                <a:tc>
                  <a:txBody>
                    <a:bodyPr/>
                    <a:lstStyle/>
                    <a:p>
                      <a:r>
                        <a:rPr lang="de-DE" sz="700" noProof="0" dirty="0"/>
                        <a:t>Analog-Telefone/Fax</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algn="ctr"/>
                      <a:r>
                        <a:rPr lang="de-DE" sz="700" noProof="0" dirty="0"/>
                        <a:t>Externes SIP-Analog-Gateway</a:t>
                      </a:r>
                    </a:p>
                  </a:txBody>
                  <a:tcPr marL="45720" marR="45720"/>
                </a:tc>
                <a:extLst>
                  <a:ext uri="{0D108BD9-81ED-4DB2-BD59-A6C34878D82A}">
                    <a16:rowId xmlns:a16="http://schemas.microsoft.com/office/drawing/2014/main" val="2960251469"/>
                  </a:ext>
                </a:extLst>
              </a:tr>
              <a:tr h="180000">
                <a:tc>
                  <a:txBody>
                    <a:bodyPr/>
                    <a:lstStyle/>
                    <a:p>
                      <a:r>
                        <a:rPr lang="de-DE" sz="700" noProof="0" dirty="0"/>
                        <a:t>Cloud Connect</a:t>
                      </a:r>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p>
                  </a:txBody>
                  <a:tcPr marL="45720" marR="45720"/>
                </a:tc>
                <a:tc>
                  <a:txBody>
                    <a:bodyPr/>
                    <a:lstStyle/>
                    <a:p>
                      <a:pPr marL="0" marR="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p>
                  </a:txBody>
                  <a:tcPr marL="45720" marR="45720"/>
                </a:tc>
                <a:extLst>
                  <a:ext uri="{0D108BD9-81ED-4DB2-BD59-A6C34878D82A}">
                    <a16:rowId xmlns:a16="http://schemas.microsoft.com/office/drawing/2014/main" val="10008"/>
                  </a:ext>
                </a:extLst>
              </a:tr>
              <a:tr h="180000">
                <a:tc>
                  <a:txBody>
                    <a:bodyPr/>
                    <a:lstStyle/>
                    <a:p>
                      <a:r>
                        <a:rPr lang="de-DE" sz="700" noProof="0" dirty="0"/>
                        <a:t>Wandmontierbar</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kumimoji="0" lang="de-DE" sz="700" u="none" strike="noStrike" kern="1200" cap="none" spc="0" normalizeH="0" baseline="0" noProof="0" dirty="0">
                          <a:ln>
                            <a:noFill/>
                          </a:ln>
                          <a:effectLst/>
                          <a:uLnTx/>
                          <a:uFillTx/>
                          <a:sym typeface="Wingdings"/>
                        </a:rPr>
                        <a:t></a:t>
                      </a: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extLst>
                  <a:ext uri="{0D108BD9-81ED-4DB2-BD59-A6C34878D82A}">
                    <a16:rowId xmlns:a16="http://schemas.microsoft.com/office/drawing/2014/main" val="4283047720"/>
                  </a:ext>
                </a:extLst>
              </a:tr>
              <a:tr h="180000">
                <a:tc>
                  <a:txBody>
                    <a:bodyPr/>
                    <a:lstStyle/>
                    <a:p>
                      <a:r>
                        <a:rPr lang="de-DE" sz="700" noProof="0" dirty="0"/>
                        <a:t>Desktop</a:t>
                      </a: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dirty="0">
                        <a:ln>
                          <a:noFill/>
                        </a:ln>
                        <a:solidFill>
                          <a:srgbClr val="000000"/>
                        </a:solidFill>
                        <a:effectLst/>
                        <a:uLnTx/>
                        <a:uFillTx/>
                        <a:latin typeface="Trebuchet MS"/>
                        <a:ea typeface="+mn-ea"/>
                        <a:cs typeface="+mn-cs"/>
                      </a:endParaRPr>
                    </a:p>
                  </a:txBody>
                  <a:tcPr marL="45720" marR="45720"/>
                </a:tc>
                <a:tc>
                  <a:txBody>
                    <a:bodyPr/>
                    <a:lstStyle/>
                    <a:p>
                      <a:pPr marL="0" marR="0" lvl="0" indent="0" algn="ctr" defTabSz="696777" rtl="0" eaLnBrk="1" fontAlgn="auto" latinLnBrk="0" hangingPunct="1">
                        <a:lnSpc>
                          <a:spcPct val="100000"/>
                        </a:lnSpc>
                        <a:spcBef>
                          <a:spcPts val="0"/>
                        </a:spcBef>
                        <a:spcAft>
                          <a:spcPts val="0"/>
                        </a:spcAft>
                        <a:buClrTx/>
                        <a:buSzTx/>
                        <a:buFontTx/>
                        <a:buNone/>
                        <a:tabLst/>
                        <a:defRPr/>
                      </a:pPr>
                      <a:r>
                        <a:rPr lang="de-DE" sz="700" noProof="0" dirty="0">
                          <a:sym typeface="Wingdings"/>
                        </a:rPr>
                        <a:t></a:t>
                      </a:r>
                      <a:endParaRPr lang="de-DE" sz="700" noProof="0" dirty="0"/>
                    </a:p>
                  </a:txBody>
                  <a:tcPr marL="45720" marR="45720"/>
                </a:tc>
                <a:extLst>
                  <a:ext uri="{0D108BD9-81ED-4DB2-BD59-A6C34878D82A}">
                    <a16:rowId xmlns:a16="http://schemas.microsoft.com/office/drawing/2014/main" val="3505654676"/>
                  </a:ext>
                </a:extLst>
              </a:tr>
            </a:tbl>
          </a:graphicData>
        </a:graphic>
      </p:graphicFrame>
      <p:graphicFrame>
        <p:nvGraphicFramePr>
          <p:cNvPr id="131" name="Table 130">
            <a:extLst>
              <a:ext uri="{FF2B5EF4-FFF2-40B4-BE49-F238E27FC236}">
                <a16:creationId xmlns:a16="http://schemas.microsoft.com/office/drawing/2014/main" id="{F0C3F3AA-FB58-4CDE-AAFE-9848A30EC01B}"/>
              </a:ext>
            </a:extLst>
          </p:cNvPr>
          <p:cNvGraphicFramePr>
            <a:graphicFrameLocks noGrp="1"/>
          </p:cNvGraphicFramePr>
          <p:nvPr>
            <p:extLst>
              <p:ext uri="{D42A27DB-BD31-4B8C-83A1-F6EECF244321}">
                <p14:modId xmlns:p14="http://schemas.microsoft.com/office/powerpoint/2010/main" val="3683994072"/>
              </p:ext>
            </p:extLst>
          </p:nvPr>
        </p:nvGraphicFramePr>
        <p:xfrm>
          <a:off x="1752709" y="4148457"/>
          <a:ext cx="3279879" cy="716280"/>
        </p:xfrm>
        <a:graphic>
          <a:graphicData uri="http://schemas.openxmlformats.org/drawingml/2006/table">
            <a:tbl>
              <a:tblPr firstRow="1" bandRow="1">
                <a:tableStyleId>{7E9639D4-E3E2-4D34-9284-5A2195B3D0D7}</a:tableStyleId>
              </a:tblPr>
              <a:tblGrid>
                <a:gridCol w="902483">
                  <a:extLst>
                    <a:ext uri="{9D8B030D-6E8A-4147-A177-3AD203B41FA5}">
                      <a16:colId xmlns:a16="http://schemas.microsoft.com/office/drawing/2014/main" val="20000"/>
                    </a:ext>
                  </a:extLst>
                </a:gridCol>
                <a:gridCol w="609316">
                  <a:extLst>
                    <a:ext uri="{9D8B030D-6E8A-4147-A177-3AD203B41FA5}">
                      <a16:colId xmlns:a16="http://schemas.microsoft.com/office/drawing/2014/main" val="2869936705"/>
                    </a:ext>
                  </a:extLst>
                </a:gridCol>
                <a:gridCol w="884040">
                  <a:extLst>
                    <a:ext uri="{9D8B030D-6E8A-4147-A177-3AD203B41FA5}">
                      <a16:colId xmlns:a16="http://schemas.microsoft.com/office/drawing/2014/main" val="20001"/>
                    </a:ext>
                  </a:extLst>
                </a:gridCol>
                <a:gridCol w="884040">
                  <a:extLst>
                    <a:ext uri="{9D8B030D-6E8A-4147-A177-3AD203B41FA5}">
                      <a16:colId xmlns:a16="http://schemas.microsoft.com/office/drawing/2014/main" val="20002"/>
                    </a:ext>
                  </a:extLst>
                </a:gridCol>
              </a:tblGrid>
              <a:tr h="203745">
                <a:tc>
                  <a:txBody>
                    <a:bodyPr/>
                    <a:lstStyle/>
                    <a:p>
                      <a:r>
                        <a:rPr lang="de-DE" sz="800" noProof="0" dirty="0"/>
                        <a:t>FXS-Gateways</a:t>
                      </a:r>
                    </a:p>
                  </a:txBody>
                  <a:tcPr marL="45720" marR="45720"/>
                </a:tc>
                <a:tc>
                  <a:txBody>
                    <a:bodyPr/>
                    <a:lstStyle/>
                    <a:p>
                      <a:pPr algn="ctr"/>
                      <a:r>
                        <a:rPr lang="de-DE" sz="600" noProof="0" dirty="0"/>
                        <a:t>MEDIA5 4102</a:t>
                      </a:r>
                    </a:p>
                  </a:txBody>
                  <a:tcPr marL="45720" marR="45720"/>
                </a:tc>
                <a:tc>
                  <a:txBody>
                    <a:bodyPr/>
                    <a:lstStyle/>
                    <a:p>
                      <a:pPr algn="ctr"/>
                      <a:r>
                        <a:rPr lang="de-DE" sz="600" noProof="0" dirty="0"/>
                        <a:t>MEDIA5 C710</a:t>
                      </a:r>
                    </a:p>
                  </a:txBody>
                  <a:tcPr marL="45720" marR="45720"/>
                </a:tc>
                <a:tc>
                  <a:txBody>
                    <a:bodyPr/>
                    <a:lstStyle/>
                    <a:p>
                      <a:pPr algn="ctr"/>
                      <a:r>
                        <a:rPr lang="de-DE" sz="600" noProof="0" dirty="0"/>
                        <a:t>MEDIA5 C711 </a:t>
                      </a:r>
                    </a:p>
                  </a:txBody>
                  <a:tcPr marL="45720" marR="45720"/>
                </a:tc>
                <a:extLst>
                  <a:ext uri="{0D108BD9-81ED-4DB2-BD59-A6C34878D82A}">
                    <a16:rowId xmlns:a16="http://schemas.microsoft.com/office/drawing/2014/main" val="10000"/>
                  </a:ext>
                </a:extLst>
              </a:tr>
              <a:tr h="218880">
                <a:tc>
                  <a:txBody>
                    <a:bodyPr/>
                    <a:lstStyle/>
                    <a:p>
                      <a:r>
                        <a:rPr lang="de-DE" sz="700" kern="1200" noProof="0" dirty="0"/>
                        <a:t>Analoge Ports (</a:t>
                      </a:r>
                      <a:r>
                        <a:rPr lang="de-DE" sz="700" kern="1200" noProof="0" dirty="0">
                          <a:sym typeface="Wingdings" panose="05000000000000000000" pitchFamily="2" charset="2"/>
                        </a:rPr>
                        <a:t>RJ-11)</a:t>
                      </a:r>
                      <a:endParaRPr lang="de-DE" sz="700" kern="1200" noProof="0" dirty="0">
                        <a:solidFill>
                          <a:schemeClr val="dk1"/>
                        </a:solidFill>
                        <a:latin typeface="+mn-lt"/>
                        <a:ea typeface="+mn-ea"/>
                        <a:cs typeface="+mn-cs"/>
                      </a:endParaRPr>
                    </a:p>
                  </a:txBody>
                  <a:tcPr marL="45720" marR="45720"/>
                </a:tc>
                <a:tc>
                  <a:txBody>
                    <a:bodyPr/>
                    <a:lstStyle/>
                    <a:p>
                      <a:pPr algn="ctr"/>
                      <a:r>
                        <a:rPr lang="de-DE" sz="700" noProof="0" dirty="0"/>
                        <a:t>2</a:t>
                      </a:r>
                    </a:p>
                  </a:txBody>
                  <a:tcPr marL="45720" marR="45720"/>
                </a:tc>
                <a:tc>
                  <a:txBody>
                    <a:bodyPr/>
                    <a:lstStyle/>
                    <a:p>
                      <a:pPr algn="ctr"/>
                      <a:r>
                        <a:rPr lang="de-DE" sz="700" noProof="0" dirty="0"/>
                        <a:t>4</a:t>
                      </a:r>
                    </a:p>
                  </a:txBody>
                  <a:tcPr marL="45720" marR="45720"/>
                </a:tc>
                <a:tc>
                  <a:txBody>
                    <a:bodyPr/>
                    <a:lstStyle/>
                    <a:p>
                      <a:pPr algn="ctr"/>
                      <a:r>
                        <a:rPr lang="de-DE" sz="700" noProof="0" dirty="0"/>
                        <a:t>8</a:t>
                      </a:r>
                    </a:p>
                  </a:txBody>
                  <a:tcPr marL="45720" marR="45720"/>
                </a:tc>
                <a:extLst>
                  <a:ext uri="{0D108BD9-81ED-4DB2-BD59-A6C34878D82A}">
                    <a16:rowId xmlns:a16="http://schemas.microsoft.com/office/drawing/2014/main" val="3341754677"/>
                  </a:ext>
                </a:extLst>
              </a:tr>
              <a:tr h="189191">
                <a:tc>
                  <a:txBody>
                    <a:bodyPr/>
                    <a:lstStyle/>
                    <a:p>
                      <a:r>
                        <a:rPr lang="de-DE" sz="700" noProof="0" dirty="0"/>
                        <a:t>RJ-45-Anschlüsse</a:t>
                      </a:r>
                    </a:p>
                  </a:txBody>
                  <a:tcPr marL="45720" marR="45720"/>
                </a:tc>
                <a:tc>
                  <a:txBody>
                    <a:bodyPr/>
                    <a:lstStyle/>
                    <a:p>
                      <a:pPr algn="ctr"/>
                      <a:r>
                        <a:rPr lang="de-DE" sz="700" noProof="0" dirty="0"/>
                        <a:t>2</a:t>
                      </a:r>
                    </a:p>
                  </a:txBody>
                  <a:tcPr marL="45720" marR="45720"/>
                </a:tc>
                <a:tc>
                  <a:txBody>
                    <a:bodyPr/>
                    <a:lstStyle/>
                    <a:p>
                      <a:pPr algn="ctr"/>
                      <a:r>
                        <a:rPr lang="de-DE" sz="700" noProof="0" dirty="0"/>
                        <a:t>2</a:t>
                      </a:r>
                    </a:p>
                  </a:txBody>
                  <a:tcPr marL="45720" marR="45720"/>
                </a:tc>
                <a:tc>
                  <a:txBody>
                    <a:bodyPr/>
                    <a:lstStyle/>
                    <a:p>
                      <a:pPr algn="ctr"/>
                      <a:r>
                        <a:rPr lang="de-DE" sz="700" noProof="0" dirty="0"/>
                        <a:t>2</a:t>
                      </a:r>
                    </a:p>
                  </a:txBody>
                  <a:tcPr marL="45720" marR="45720"/>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8BF184E9-DF58-410C-9130-82C250512F01}"/>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9257" r="92438">
                        <a14:foregroundMark x1="9257" y1="43556" x2="9257" y2="43556"/>
                        <a14:foregroundMark x1="92438" y1="36000" x2="92438" y2="36000"/>
                      </a14:backgroundRemoval>
                    </a14:imgEffect>
                  </a14:imgLayer>
                </a14:imgProps>
              </a:ext>
              <a:ext uri="{28A0092B-C50C-407E-A947-70E740481C1C}">
                <a14:useLocalDpi xmlns:a14="http://schemas.microsoft.com/office/drawing/2010/main"/>
              </a:ext>
            </a:extLst>
          </a:blip>
          <a:stretch>
            <a:fillRect/>
          </a:stretch>
        </p:blipFill>
        <p:spPr>
          <a:xfrm>
            <a:off x="2718087" y="3883555"/>
            <a:ext cx="484238" cy="284103"/>
          </a:xfrm>
          <a:prstGeom prst="rect">
            <a:avLst/>
          </a:prstGeom>
        </p:spPr>
      </p:pic>
      <p:pic>
        <p:nvPicPr>
          <p:cNvPr id="4" name="Picture 3">
            <a:extLst>
              <a:ext uri="{FF2B5EF4-FFF2-40B4-BE49-F238E27FC236}">
                <a16:creationId xmlns:a16="http://schemas.microsoft.com/office/drawing/2014/main" id="{A4C9775F-23DE-4079-B2F2-0B5F5ED668A1}"/>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7562" r="92438">
                        <a14:foregroundMark x1="7562" y1="46667" x2="7562" y2="46667"/>
                        <a14:foregroundMark x1="92438" y1="46889" x2="92438" y2="46889"/>
                      </a14:backgroundRemoval>
                    </a14:imgEffect>
                  </a14:imgLayer>
                </a14:imgProps>
              </a:ext>
              <a:ext uri="{28A0092B-C50C-407E-A947-70E740481C1C}">
                <a14:useLocalDpi xmlns:a14="http://schemas.microsoft.com/office/drawing/2010/main"/>
              </a:ext>
            </a:extLst>
          </a:blip>
          <a:stretch>
            <a:fillRect/>
          </a:stretch>
        </p:blipFill>
        <p:spPr>
          <a:xfrm>
            <a:off x="3362598" y="3797596"/>
            <a:ext cx="744537" cy="436821"/>
          </a:xfrm>
          <a:prstGeom prst="rect">
            <a:avLst/>
          </a:prstGeom>
        </p:spPr>
      </p:pic>
      <p:pic>
        <p:nvPicPr>
          <p:cNvPr id="187" name="Picture 186">
            <a:extLst>
              <a:ext uri="{FF2B5EF4-FFF2-40B4-BE49-F238E27FC236}">
                <a16:creationId xmlns:a16="http://schemas.microsoft.com/office/drawing/2014/main" id="{4C02B6BC-F493-4B5E-8907-8AA2D9AB29A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7562" r="92438">
                        <a14:foregroundMark x1="7562" y1="46667" x2="7562" y2="46667"/>
                        <a14:foregroundMark x1="92438" y1="46889" x2="92438" y2="46889"/>
                      </a14:backgroundRemoval>
                    </a14:imgEffect>
                  </a14:imgLayer>
                </a14:imgProps>
              </a:ext>
              <a:ext uri="{28A0092B-C50C-407E-A947-70E740481C1C}">
                <a14:useLocalDpi xmlns:a14="http://schemas.microsoft.com/office/drawing/2010/main"/>
              </a:ext>
            </a:extLst>
          </a:blip>
          <a:stretch>
            <a:fillRect/>
          </a:stretch>
        </p:blipFill>
        <p:spPr>
          <a:xfrm>
            <a:off x="4285025" y="3777595"/>
            <a:ext cx="744537" cy="436821"/>
          </a:xfrm>
          <a:prstGeom prst="rect">
            <a:avLst/>
          </a:prstGeom>
        </p:spPr>
      </p:pic>
      <p:grpSp>
        <p:nvGrpSpPr>
          <p:cNvPr id="5" name="Group 4"/>
          <p:cNvGrpSpPr/>
          <p:nvPr/>
        </p:nvGrpSpPr>
        <p:grpSpPr>
          <a:xfrm>
            <a:off x="5127212" y="-50863"/>
            <a:ext cx="3445510" cy="715392"/>
            <a:chOff x="5127343" y="-149722"/>
            <a:chExt cx="3445510" cy="715392"/>
          </a:xfrm>
        </p:grpSpPr>
        <p:pic>
          <p:nvPicPr>
            <p:cNvPr id="190" name="Image 3">
              <a:extLst>
                <a:ext uri="{FF2B5EF4-FFF2-40B4-BE49-F238E27FC236}">
                  <a16:creationId xmlns:a16="http://schemas.microsoft.com/office/drawing/2014/main" id="{8E61FF22-8525-40A6-BEDE-1FEA5573732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57220" y="235639"/>
              <a:ext cx="615633" cy="123370"/>
            </a:xfrm>
            <a:prstGeom prst="rect">
              <a:avLst/>
            </a:prstGeom>
          </p:spPr>
        </p:pic>
        <p:pic>
          <p:nvPicPr>
            <p:cNvPr id="191" name="Picture 190">
              <a:extLst>
                <a:ext uri="{FF2B5EF4-FFF2-40B4-BE49-F238E27FC236}">
                  <a16:creationId xmlns:a16="http://schemas.microsoft.com/office/drawing/2014/main" id="{61067532-8698-4319-92B6-C3484B406BE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87286" y="-59904"/>
              <a:ext cx="673237" cy="622934"/>
            </a:xfrm>
            <a:prstGeom prst="rect">
              <a:avLst/>
            </a:prstGeom>
          </p:spPr>
        </p:pic>
        <p:pic>
          <p:nvPicPr>
            <p:cNvPr id="219" name="Picture 218">
              <a:extLst>
                <a:ext uri="{FF2B5EF4-FFF2-40B4-BE49-F238E27FC236}">
                  <a16:creationId xmlns:a16="http://schemas.microsoft.com/office/drawing/2014/main" id="{6BCA9F8C-A84C-448D-9954-83FF3EBDF94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27343" y="-13893"/>
              <a:ext cx="403015" cy="372902"/>
            </a:xfrm>
            <a:prstGeom prst="rect">
              <a:avLst/>
            </a:prstGeom>
          </p:spPr>
        </p:pic>
        <p:pic>
          <p:nvPicPr>
            <p:cNvPr id="255" name="Picture 254">
              <a:extLst>
                <a:ext uri="{FF2B5EF4-FFF2-40B4-BE49-F238E27FC236}">
                  <a16:creationId xmlns:a16="http://schemas.microsoft.com/office/drawing/2014/main" id="{F4A3951A-CA01-47CA-A3B3-CE20E309EB6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27131" y="-149722"/>
              <a:ext cx="773161" cy="715392"/>
            </a:xfrm>
            <a:prstGeom prst="rect">
              <a:avLst/>
            </a:prstGeom>
          </p:spPr>
        </p:pic>
      </p:grpSp>
      <p:sp>
        <p:nvSpPr>
          <p:cNvPr id="2" name="Rectangle 1">
            <a:extLst>
              <a:ext uri="{FF2B5EF4-FFF2-40B4-BE49-F238E27FC236}">
                <a16:creationId xmlns:a16="http://schemas.microsoft.com/office/drawing/2014/main" id="{9652AFBA-2E0B-4B17-8A0E-ACC74A916F3C}"/>
              </a:ext>
            </a:extLst>
          </p:cNvPr>
          <p:cNvSpPr/>
          <p:nvPr/>
        </p:nvSpPr>
        <p:spPr>
          <a:xfrm>
            <a:off x="1684453" y="3873048"/>
            <a:ext cx="944489" cy="215444"/>
          </a:xfrm>
          <a:prstGeom prst="rect">
            <a:avLst/>
          </a:prstGeom>
        </p:spPr>
        <p:txBody>
          <a:bodyPr wrap="none">
            <a:spAutoFit/>
          </a:bodyPr>
          <a:lstStyle/>
          <a:p>
            <a:r>
              <a:rPr lang="de-DE" sz="800" b="1" dirty="0">
                <a:latin typeface="+mj-lt"/>
              </a:rPr>
              <a:t> In ALE-Katalog:</a:t>
            </a:r>
          </a:p>
        </p:txBody>
      </p:sp>
      <p:graphicFrame>
        <p:nvGraphicFramePr>
          <p:cNvPr id="18" name="Table 256">
            <a:extLst>
              <a:ext uri="{FF2B5EF4-FFF2-40B4-BE49-F238E27FC236}">
                <a16:creationId xmlns:a16="http://schemas.microsoft.com/office/drawing/2014/main" id="{A54C154E-30DF-4973-AB6B-506A9650EADD}"/>
              </a:ext>
            </a:extLst>
          </p:cNvPr>
          <p:cNvGraphicFramePr>
            <a:graphicFrameLocks noGrp="1"/>
          </p:cNvGraphicFramePr>
          <p:nvPr>
            <p:extLst>
              <p:ext uri="{D42A27DB-BD31-4B8C-83A1-F6EECF244321}">
                <p14:modId xmlns:p14="http://schemas.microsoft.com/office/powerpoint/2010/main" val="1100157316"/>
              </p:ext>
            </p:extLst>
          </p:nvPr>
        </p:nvGraphicFramePr>
        <p:xfrm>
          <a:off x="5192861" y="3931634"/>
          <a:ext cx="3731620" cy="780523"/>
        </p:xfrm>
        <a:graphic>
          <a:graphicData uri="http://schemas.openxmlformats.org/drawingml/2006/table">
            <a:tbl>
              <a:tblPr firstRow="1" bandRow="1">
                <a:tableStyleId>{7E9639D4-E3E2-4D34-9284-5A2195B3D0D7}</a:tableStyleId>
              </a:tblPr>
              <a:tblGrid>
                <a:gridCol w="1472870">
                  <a:extLst>
                    <a:ext uri="{9D8B030D-6E8A-4147-A177-3AD203B41FA5}">
                      <a16:colId xmlns:a16="http://schemas.microsoft.com/office/drawing/2014/main" val="20000"/>
                    </a:ext>
                  </a:extLst>
                </a:gridCol>
                <a:gridCol w="841733">
                  <a:extLst>
                    <a:ext uri="{9D8B030D-6E8A-4147-A177-3AD203B41FA5}">
                      <a16:colId xmlns:a16="http://schemas.microsoft.com/office/drawing/2014/main" val="3632359292"/>
                    </a:ext>
                  </a:extLst>
                </a:gridCol>
                <a:gridCol w="811454">
                  <a:extLst>
                    <a:ext uri="{9D8B030D-6E8A-4147-A177-3AD203B41FA5}">
                      <a16:colId xmlns:a16="http://schemas.microsoft.com/office/drawing/2014/main" val="2869936705"/>
                    </a:ext>
                  </a:extLst>
                </a:gridCol>
                <a:gridCol w="605563">
                  <a:extLst>
                    <a:ext uri="{9D8B030D-6E8A-4147-A177-3AD203B41FA5}">
                      <a16:colId xmlns:a16="http://schemas.microsoft.com/office/drawing/2014/main" val="20001"/>
                    </a:ext>
                  </a:extLst>
                </a:gridCol>
              </a:tblGrid>
              <a:tr h="301800">
                <a:tc>
                  <a:txBody>
                    <a:bodyPr/>
                    <a:lstStyle/>
                    <a:p>
                      <a:r>
                        <a:rPr lang="en-US" sz="700" dirty="0"/>
                        <a:t>External WebRTC Gateway</a:t>
                      </a:r>
                    </a:p>
                  </a:txBody>
                  <a:tcPr marL="45720" marR="45720"/>
                </a:tc>
                <a:tc>
                  <a:txBody>
                    <a:bodyPr/>
                    <a:lstStyle/>
                    <a:p>
                      <a:pPr marL="0" marR="0" lvl="0" indent="0" algn="ctr" defTabSz="685639" rtl="0" eaLnBrk="1" fontAlgn="auto" latinLnBrk="0" hangingPunct="1">
                        <a:lnSpc>
                          <a:spcPct val="100000"/>
                        </a:lnSpc>
                        <a:spcBef>
                          <a:spcPts val="0"/>
                        </a:spcBef>
                        <a:spcAft>
                          <a:spcPts val="0"/>
                        </a:spcAft>
                        <a:buClrTx/>
                        <a:buSzTx/>
                        <a:buFontTx/>
                        <a:buNone/>
                        <a:tabLst/>
                        <a:defRPr/>
                      </a:pPr>
                      <a:r>
                        <a:rPr lang="en-US" sz="700" dirty="0"/>
                        <a:t>Gateway on OCE front-end</a:t>
                      </a:r>
                    </a:p>
                  </a:txBody>
                  <a:tcPr marL="45720" marR="45720"/>
                </a:tc>
                <a:tc>
                  <a:txBody>
                    <a:bodyPr/>
                    <a:lstStyle/>
                    <a:p>
                      <a:pPr algn="ctr"/>
                      <a:r>
                        <a:rPr lang="en-US" sz="700" dirty="0"/>
                        <a:t>Virtual Machine</a:t>
                      </a:r>
                    </a:p>
                  </a:txBody>
                  <a:tcPr marL="45720" marR="45720"/>
                </a:tc>
                <a:tc>
                  <a:txBody>
                    <a:bodyPr/>
                    <a:lstStyle/>
                    <a:p>
                      <a:pPr algn="ctr"/>
                      <a:r>
                        <a:rPr lang="en-US" sz="700" dirty="0"/>
                        <a:t>Mini PC (NUC)</a:t>
                      </a:r>
                    </a:p>
                  </a:txBody>
                  <a:tcPr marL="45720" marR="45720"/>
                </a:tc>
                <a:extLst>
                  <a:ext uri="{0D108BD9-81ED-4DB2-BD59-A6C34878D82A}">
                    <a16:rowId xmlns:a16="http://schemas.microsoft.com/office/drawing/2014/main" val="10000"/>
                  </a:ext>
                </a:extLst>
              </a:tr>
              <a:tr h="201403">
                <a:tc>
                  <a:txBody>
                    <a:bodyPr/>
                    <a:lstStyle/>
                    <a:p>
                      <a:r>
                        <a:rPr lang="en-US" sz="600" kern="1200" dirty="0">
                          <a:solidFill>
                            <a:schemeClr val="dk1"/>
                          </a:solidFill>
                          <a:latin typeface="+mn-lt"/>
                          <a:ea typeface="+mn-ea"/>
                          <a:cs typeface="+mn-cs"/>
                        </a:rPr>
                        <a:t>Comm. server</a:t>
                      </a:r>
                    </a:p>
                  </a:txBody>
                  <a:tcPr marL="45720" marR="45720"/>
                </a:tc>
                <a:tc>
                  <a:txBody>
                    <a:bodyPr/>
                    <a:lstStyle/>
                    <a:p>
                      <a:pPr algn="ctr"/>
                      <a:r>
                        <a:rPr lang="en-US" sz="600" dirty="0"/>
                        <a:t>C-S-L</a:t>
                      </a:r>
                    </a:p>
                  </a:txBody>
                  <a:tcPr marL="45720" marR="45720"/>
                </a:tc>
                <a:tc>
                  <a:txBody>
                    <a:bodyPr/>
                    <a:lstStyle/>
                    <a:p>
                      <a:pPr algn="ctr"/>
                      <a:r>
                        <a:rPr lang="en-US" sz="600" dirty="0"/>
                        <a:t>All</a:t>
                      </a:r>
                    </a:p>
                  </a:txBody>
                  <a:tcPr marL="45720" marR="45720"/>
                </a:tc>
                <a:tc>
                  <a:txBody>
                    <a:bodyPr/>
                    <a:lstStyle/>
                    <a:p>
                      <a:pPr algn="ctr"/>
                      <a:r>
                        <a:rPr lang="en-US" sz="600" dirty="0"/>
                        <a:t>All</a:t>
                      </a:r>
                    </a:p>
                  </a:txBody>
                  <a:tcPr marL="45720" marR="45720"/>
                </a:tc>
                <a:extLst>
                  <a:ext uri="{0D108BD9-81ED-4DB2-BD59-A6C34878D82A}">
                    <a16:rowId xmlns:a16="http://schemas.microsoft.com/office/drawing/2014/main" val="796012577"/>
                  </a:ext>
                </a:extLst>
              </a:tr>
              <a:tr h="251656">
                <a:tc>
                  <a:txBody>
                    <a:bodyPr/>
                    <a:lstStyle/>
                    <a:p>
                      <a:r>
                        <a:rPr lang="en-US" sz="600" kern="1200" dirty="0">
                          <a:solidFill>
                            <a:schemeClr val="dk1"/>
                          </a:solidFill>
                          <a:latin typeface="+mn-lt"/>
                          <a:ea typeface="+mn-ea"/>
                          <a:cs typeface="+mn-cs"/>
                        </a:rPr>
                        <a:t>Max simultaneous call/Recommended max. users</a:t>
                      </a:r>
                    </a:p>
                  </a:txBody>
                  <a:tcPr marL="45720" marR="45720"/>
                </a:tc>
                <a:tc>
                  <a:txBody>
                    <a:bodyPr/>
                    <a:lstStyle/>
                    <a:p>
                      <a:pPr algn="ctr"/>
                      <a:r>
                        <a:rPr lang="en-US" sz="600" dirty="0"/>
                        <a:t>20 / 50</a:t>
                      </a:r>
                    </a:p>
                  </a:txBody>
                  <a:tcPr marL="45720" marR="45720"/>
                </a:tc>
                <a:tc>
                  <a:txBody>
                    <a:bodyPr/>
                    <a:lstStyle/>
                    <a:p>
                      <a:pPr algn="ctr"/>
                      <a:r>
                        <a:rPr lang="en-US" sz="600" dirty="0"/>
                        <a:t>50 / 150</a:t>
                      </a:r>
                    </a:p>
                  </a:txBody>
                  <a:tcPr marL="45720" marR="45720"/>
                </a:tc>
                <a:tc>
                  <a:txBody>
                    <a:bodyPr/>
                    <a:lstStyle/>
                    <a:p>
                      <a:pPr algn="ctr"/>
                      <a:r>
                        <a:rPr lang="en-US" sz="600" dirty="0"/>
                        <a:t>50 / 150</a:t>
                      </a:r>
                    </a:p>
                  </a:txBody>
                  <a:tcPr marL="45720" marR="45720"/>
                </a:tc>
                <a:extLst>
                  <a:ext uri="{0D108BD9-81ED-4DB2-BD59-A6C34878D82A}">
                    <a16:rowId xmlns:a16="http://schemas.microsoft.com/office/drawing/2014/main" val="3383896418"/>
                  </a:ext>
                </a:extLst>
              </a:tr>
            </a:tbl>
          </a:graphicData>
        </a:graphic>
      </p:graphicFrame>
      <p:sp>
        <p:nvSpPr>
          <p:cNvPr id="19" name="Freeform 123">
            <a:extLst>
              <a:ext uri="{FF2B5EF4-FFF2-40B4-BE49-F238E27FC236}">
                <a16:creationId xmlns:a16="http://schemas.microsoft.com/office/drawing/2014/main" id="{9CDA5AE6-E04F-457F-B4FD-6CCF66E30FD3}"/>
              </a:ext>
            </a:extLst>
          </p:cNvPr>
          <p:cNvSpPr>
            <a:spLocks noEditPoints="1"/>
          </p:cNvSpPr>
          <p:nvPr/>
        </p:nvSpPr>
        <p:spPr bwMode="auto">
          <a:xfrm>
            <a:off x="7630732" y="3758587"/>
            <a:ext cx="456984" cy="129205"/>
          </a:xfrm>
          <a:custGeom>
            <a:avLst/>
            <a:gdLst/>
            <a:ahLst/>
            <a:cxnLst>
              <a:cxn ang="0">
                <a:pos x="659" y="0"/>
              </a:cxn>
              <a:cxn ang="0">
                <a:pos x="95" y="0"/>
              </a:cxn>
              <a:cxn ang="0">
                <a:pos x="112" y="45"/>
              </a:cxn>
              <a:cxn ang="0">
                <a:pos x="41" y="116"/>
              </a:cxn>
              <a:cxn ang="0">
                <a:pos x="0" y="102"/>
              </a:cxn>
              <a:cxn ang="0">
                <a:pos x="0" y="114"/>
              </a:cxn>
              <a:cxn ang="0">
                <a:pos x="46" y="160"/>
              </a:cxn>
              <a:cxn ang="0">
                <a:pos x="659" y="160"/>
              </a:cxn>
              <a:cxn ang="0">
                <a:pos x="705" y="114"/>
              </a:cxn>
              <a:cxn ang="0">
                <a:pos x="705" y="46"/>
              </a:cxn>
              <a:cxn ang="0">
                <a:pos x="659" y="0"/>
              </a:cxn>
              <a:cxn ang="0">
                <a:pos x="38" y="70"/>
              </a:cxn>
              <a:cxn ang="0">
                <a:pos x="67" y="41"/>
              </a:cxn>
              <a:cxn ang="0">
                <a:pos x="38" y="13"/>
              </a:cxn>
              <a:cxn ang="0">
                <a:pos x="9" y="41"/>
              </a:cxn>
              <a:cxn ang="0">
                <a:pos x="38" y="70"/>
              </a:cxn>
            </a:cxnLst>
            <a:rect l="0" t="0" r="r" b="b"/>
            <a:pathLst>
              <a:path w="705" h="160">
                <a:moveTo>
                  <a:pt x="659" y="0"/>
                </a:moveTo>
                <a:cubicBezTo>
                  <a:pt x="95" y="0"/>
                  <a:pt x="95" y="0"/>
                  <a:pt x="95" y="0"/>
                </a:cubicBezTo>
                <a:cubicBezTo>
                  <a:pt x="106" y="12"/>
                  <a:pt x="112" y="28"/>
                  <a:pt x="112" y="45"/>
                </a:cubicBezTo>
                <a:cubicBezTo>
                  <a:pt x="112" y="84"/>
                  <a:pt x="80" y="116"/>
                  <a:pt x="41" y="116"/>
                </a:cubicBezTo>
                <a:cubicBezTo>
                  <a:pt x="26" y="116"/>
                  <a:pt x="11" y="111"/>
                  <a:pt x="0" y="102"/>
                </a:cubicBezTo>
                <a:cubicBezTo>
                  <a:pt x="0" y="114"/>
                  <a:pt x="0" y="114"/>
                  <a:pt x="0" y="114"/>
                </a:cubicBezTo>
                <a:cubicBezTo>
                  <a:pt x="0" y="140"/>
                  <a:pt x="20" y="160"/>
                  <a:pt x="46" y="160"/>
                </a:cubicBezTo>
                <a:cubicBezTo>
                  <a:pt x="659" y="160"/>
                  <a:pt x="659" y="160"/>
                  <a:pt x="659" y="160"/>
                </a:cubicBezTo>
                <a:cubicBezTo>
                  <a:pt x="685" y="160"/>
                  <a:pt x="705" y="140"/>
                  <a:pt x="705" y="114"/>
                </a:cubicBezTo>
                <a:cubicBezTo>
                  <a:pt x="705" y="46"/>
                  <a:pt x="705" y="46"/>
                  <a:pt x="705" y="46"/>
                </a:cubicBezTo>
                <a:cubicBezTo>
                  <a:pt x="705" y="21"/>
                  <a:pt x="685" y="0"/>
                  <a:pt x="659" y="0"/>
                </a:cubicBezTo>
                <a:close/>
                <a:moveTo>
                  <a:pt x="38" y="70"/>
                </a:moveTo>
                <a:cubicBezTo>
                  <a:pt x="54" y="70"/>
                  <a:pt x="67" y="57"/>
                  <a:pt x="67" y="41"/>
                </a:cubicBezTo>
                <a:cubicBezTo>
                  <a:pt x="67" y="26"/>
                  <a:pt x="54" y="13"/>
                  <a:pt x="38" y="13"/>
                </a:cubicBezTo>
                <a:cubicBezTo>
                  <a:pt x="22" y="13"/>
                  <a:pt x="9" y="26"/>
                  <a:pt x="9" y="41"/>
                </a:cubicBezTo>
                <a:cubicBezTo>
                  <a:pt x="9" y="57"/>
                  <a:pt x="22" y="70"/>
                  <a:pt x="38" y="70"/>
                </a:cubicBezTo>
                <a:close/>
              </a:path>
            </a:pathLst>
          </a:custGeom>
          <a:solidFill>
            <a:srgbClr val="592155"/>
          </a:solidFill>
          <a:ln w="9525">
            <a:noFill/>
            <a:round/>
            <a:headEnd/>
            <a:tailEnd/>
          </a:ln>
        </p:spPr>
        <p:txBody>
          <a:bodyPr/>
          <a:lstStyle/>
          <a:p>
            <a:pPr>
              <a:defRPr/>
            </a:pPr>
            <a:endParaRPr lang="en-US" sz="1600">
              <a:solidFill>
                <a:srgbClr val="6B489D"/>
              </a:solidFill>
              <a:latin typeface="+mn-lt"/>
            </a:endParaRPr>
          </a:p>
        </p:txBody>
      </p:sp>
      <p:pic>
        <p:nvPicPr>
          <p:cNvPr id="20" name="Picture 258">
            <a:extLst>
              <a:ext uri="{FF2B5EF4-FFF2-40B4-BE49-F238E27FC236}">
                <a16:creationId xmlns:a16="http://schemas.microsoft.com/office/drawing/2014/main" id="{18D5F7D2-AB70-4FF1-A3FD-115FE846F7D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20338" y="3663943"/>
            <a:ext cx="229094" cy="2526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5">
            <a:extLst>
              <a:ext uri="{FF2B5EF4-FFF2-40B4-BE49-F238E27FC236}">
                <a16:creationId xmlns:a16="http://schemas.microsoft.com/office/drawing/2014/main" id="{51610676-E295-4B57-91D0-F1E9F892347A}"/>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8763" b="89691" l="3475" r="96525">
                        <a14:foregroundMark x1="62162" y1="57216" x2="62162" y2="57216"/>
                        <a14:foregroundMark x1="72201" y1="55155" x2="72201" y2="55155"/>
                        <a14:foregroundMark x1="6950" y1="36598" x2="6950" y2="36598"/>
                        <a14:foregroundMark x1="6564" y1="39175" x2="6564" y2="39175"/>
                        <a14:foregroundMark x1="4247" y1="45361" x2="6178" y2="56186"/>
                        <a14:foregroundMark x1="6178" y1="42268" x2="6178" y2="42268"/>
                        <a14:foregroundMark x1="10425" y1="39691" x2="48649" y2="54639"/>
                        <a14:foregroundMark x1="48649" y1="54639" x2="50579" y2="80412"/>
                        <a14:foregroundMark x1="50579" y1="80412" x2="30116" y2="77835"/>
                        <a14:foregroundMark x1="30116" y1="77835" x2="11583" y2="67526"/>
                        <a14:foregroundMark x1="11583" y1="67526" x2="5405" y2="58247"/>
                        <a14:foregroundMark x1="70270" y1="55155" x2="87645" y2="41237"/>
                        <a14:foregroundMark x1="87645" y1="41237" x2="83012" y2="67010"/>
                        <a14:foregroundMark x1="83012" y1="67010" x2="65637" y2="81959"/>
                        <a14:foregroundMark x1="65637" y1="81959" x2="45560" y2="82990"/>
                        <a14:foregroundMark x1="45560" y1="82990" x2="83398" y2="61856"/>
                        <a14:foregroundMark x1="83398" y1="61856" x2="94208" y2="39691"/>
                        <a14:foregroundMark x1="94208" y1="39691" x2="82625" y2="41753"/>
                        <a14:foregroundMark x1="93822" y1="26804" x2="96911" y2="52577"/>
                        <a14:foregroundMark x1="96911" y1="52577" x2="82239" y2="68557"/>
                        <a14:foregroundMark x1="33977" y1="61340" x2="14286" y2="53093"/>
                        <a14:foregroundMark x1="14286" y1="53093" x2="33591" y2="74227"/>
                        <a14:foregroundMark x1="33591" y1="74227" x2="25483" y2="63918"/>
                        <a14:foregroundMark x1="28571" y1="57216" x2="22780" y2="57216"/>
                        <a14:foregroundMark x1="44015" y1="8763" x2="44015" y2="8763"/>
                        <a14:backgroundMark x1="772" y1="45361" x2="772" y2="45361"/>
                        <a14:backgroundMark x1="772" y1="43299" x2="772" y2="43299"/>
                        <a14:backgroundMark x1="386" y1="41237" x2="386" y2="41237"/>
                        <a14:backgroundMark x1="386" y1="39175" x2="386" y2="39175"/>
                        <a14:backgroundMark x1="386" y1="37113" x2="386" y2="37113"/>
                      </a14:backgroundRemoval>
                    </a14:imgEffect>
                  </a14:imgLayer>
                </a14:imgProps>
              </a:ext>
              <a:ext uri="{28A0092B-C50C-407E-A947-70E740481C1C}">
                <a14:useLocalDpi xmlns:a14="http://schemas.microsoft.com/office/drawing/2010/main"/>
              </a:ext>
            </a:extLst>
          </a:blip>
          <a:stretch>
            <a:fillRect/>
          </a:stretch>
        </p:blipFill>
        <p:spPr>
          <a:xfrm>
            <a:off x="8322043" y="3616400"/>
            <a:ext cx="506794" cy="379606"/>
          </a:xfrm>
          <a:prstGeom prst="rect">
            <a:avLst/>
          </a:prstGeom>
        </p:spPr>
      </p:pic>
      <p:pic>
        <p:nvPicPr>
          <p:cNvPr id="22" name="Image 3">
            <a:extLst>
              <a:ext uri="{FF2B5EF4-FFF2-40B4-BE49-F238E27FC236}">
                <a16:creationId xmlns:a16="http://schemas.microsoft.com/office/drawing/2014/main" id="{96FB4046-05ED-48BB-83E0-6E01AAB3BFA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663360" y="3734595"/>
            <a:ext cx="644754" cy="129205"/>
          </a:xfrm>
          <a:prstGeom prst="rect">
            <a:avLst/>
          </a:prstGeom>
        </p:spPr>
      </p:pic>
      <p:sp>
        <p:nvSpPr>
          <p:cNvPr id="23" name="TextBox 1">
            <a:extLst>
              <a:ext uri="{FF2B5EF4-FFF2-40B4-BE49-F238E27FC236}">
                <a16:creationId xmlns:a16="http://schemas.microsoft.com/office/drawing/2014/main" id="{827762F1-FA1B-48E2-8EE5-6100E4888B4C}"/>
              </a:ext>
            </a:extLst>
          </p:cNvPr>
          <p:cNvSpPr txBox="1"/>
          <p:nvPr/>
        </p:nvSpPr>
        <p:spPr>
          <a:xfrm>
            <a:off x="6560392" y="3537199"/>
            <a:ext cx="1919364" cy="169277"/>
          </a:xfrm>
          <a:prstGeom prst="rect">
            <a:avLst/>
          </a:prstGeom>
          <a:noFill/>
        </p:spPr>
        <p:txBody>
          <a:bodyPr wrap="square" rtlCol="0">
            <a:spAutoFit/>
          </a:bodyPr>
          <a:lstStyle/>
          <a:p>
            <a:r>
              <a:rPr lang="en-US" sz="500" dirty="0">
                <a:solidFill>
                  <a:srgbClr val="000000"/>
                </a:solidFill>
                <a:sym typeface="Wingdings" panose="05000000000000000000" pitchFamily="2" charset="2"/>
              </a:rPr>
              <a:t>(*) 20 </a:t>
            </a:r>
            <a:r>
              <a:rPr lang="en-US" sz="500" dirty="0">
                <a:solidFill>
                  <a:srgbClr val="000000"/>
                </a:solidFill>
              </a:rPr>
              <a:t>Max simultaneous call &amp; 50 Recommended max. users</a:t>
            </a:r>
            <a:endParaRPr lang="de-DE" sz="500" dirty="0" err="1">
              <a:solidFill>
                <a:schemeClr val="bg1"/>
              </a:solidFill>
              <a:latin typeface="+mj-lt"/>
              <a:cs typeface="Segoe UI" panose="020B0502040204020203" pitchFamily="34" charset="0"/>
            </a:endParaRPr>
          </a:p>
        </p:txBody>
      </p:sp>
    </p:spTree>
    <p:extLst>
      <p:ext uri="{BB962C8B-B14F-4D97-AF65-F5344CB8AC3E}">
        <p14:creationId xmlns:p14="http://schemas.microsoft.com/office/powerpoint/2010/main" val="148276545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96979" y="753159"/>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13" name="Rectangle 12"/>
          <p:cNvSpPr/>
          <p:nvPr/>
        </p:nvSpPr>
        <p:spPr>
          <a:xfrm>
            <a:off x="5343177" y="2023212"/>
            <a:ext cx="4055135"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Trebuchet MS" pitchFamily="34" charset="0"/>
            </a:endParaRPr>
          </a:p>
        </p:txBody>
      </p:sp>
      <p:sp>
        <p:nvSpPr>
          <p:cNvPr id="4" name="Rectangle 3"/>
          <p:cNvSpPr/>
          <p:nvPr/>
        </p:nvSpPr>
        <p:spPr>
          <a:xfrm>
            <a:off x="993012" y="3504086"/>
            <a:ext cx="3641470" cy="1107996"/>
          </a:xfrm>
          <a:prstGeom prst="rect">
            <a:avLst/>
          </a:prstGeom>
        </p:spPr>
        <p:txBody>
          <a:bodyPr wrap="square">
            <a:spAutoFit/>
          </a:bodyPr>
          <a:lstStyle/>
          <a:p>
            <a:pPr marL="896938" fontAlgn="auto">
              <a:spcBef>
                <a:spcPts val="0"/>
              </a:spcBef>
              <a:spcAft>
                <a:spcPts val="0"/>
              </a:spcAft>
              <a:buClr>
                <a:schemeClr val="tx1">
                  <a:lumMod val="75000"/>
                  <a:lumOff val="25000"/>
                </a:schemeClr>
              </a:buClr>
              <a:defRPr/>
            </a:pPr>
            <a:r>
              <a:rPr lang="de-DE" sz="900" b="1" dirty="0">
                <a:latin typeface="Trebuchet MS" pitchFamily="34" charset="0"/>
                <a:cs typeface="Tahoma" pitchFamily="34" charset="0"/>
              </a:rPr>
              <a:t>Türtelefone</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Amphitech</a:t>
            </a:r>
            <a:r>
              <a:rPr lang="de-DE" sz="800" dirty="0">
                <a:solidFill>
                  <a:schemeClr val="tx2"/>
                </a:solidFill>
                <a:latin typeface="Trebuchet MS" pitchFamily="34" charset="0"/>
                <a:cs typeface="Tahoma" pitchFamily="34" charset="0"/>
              </a:rPr>
              <a:t> mit SIP-Türtelefonen</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Castel mit SIP-Türtelefonen </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MWS mit SIP-Türtelefonen</a:t>
            </a:r>
          </a:p>
          <a:p>
            <a:pPr marL="896938" fontAlgn="auto">
              <a:spcBef>
                <a:spcPts val="0"/>
              </a:spcBef>
              <a:spcAft>
                <a:spcPts val="0"/>
              </a:spcAft>
              <a:buClr>
                <a:schemeClr val="tx1">
                  <a:lumMod val="75000"/>
                  <a:lumOff val="25000"/>
                </a:schemeClr>
              </a:buClr>
              <a:defRPr/>
            </a:pPr>
            <a:r>
              <a:rPr lang="de-DE" sz="900" b="1" dirty="0">
                <a:latin typeface="Trebuchet MS" pitchFamily="34" charset="0"/>
                <a:cs typeface="Tahoma" pitchFamily="34" charset="0"/>
              </a:rPr>
              <a:t>Headsets</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GN Netcom: Headsets mit und ohne Kabel </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Plantronics</a:t>
            </a:r>
            <a:r>
              <a:rPr lang="de-DE" sz="800" dirty="0">
                <a:solidFill>
                  <a:schemeClr val="tx2"/>
                </a:solidFill>
                <a:latin typeface="Trebuchet MS" pitchFamily="34" charset="0"/>
                <a:cs typeface="Tahoma" pitchFamily="34" charset="0"/>
              </a:rPr>
              <a:t>: Headsets mit und ohne Kabel </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Sennheiser – Headsets mit und ohne Kabel</a:t>
            </a:r>
          </a:p>
        </p:txBody>
      </p:sp>
      <p:sp>
        <p:nvSpPr>
          <p:cNvPr id="8" name="Rectangle 7"/>
          <p:cNvSpPr/>
          <p:nvPr/>
        </p:nvSpPr>
        <p:spPr>
          <a:xfrm>
            <a:off x="993012" y="2288369"/>
            <a:ext cx="3567212" cy="1215717"/>
          </a:xfrm>
          <a:prstGeom prst="rect">
            <a:avLst/>
          </a:prstGeom>
        </p:spPr>
        <p:txBody>
          <a:bodyPr wrap="square">
            <a:spAutoFit/>
          </a:bodyPr>
          <a:lstStyle/>
          <a:p>
            <a:pPr marL="896938" fontAlgn="auto">
              <a:spcBef>
                <a:spcPts val="0"/>
              </a:spcBef>
              <a:spcAft>
                <a:spcPts val="0"/>
              </a:spcAft>
              <a:buClr>
                <a:schemeClr val="tx1">
                  <a:lumMod val="75000"/>
                  <a:lumOff val="25000"/>
                </a:schemeClr>
              </a:buClr>
              <a:defRPr/>
            </a:pPr>
            <a:r>
              <a:rPr lang="de-DE" sz="900" b="1" dirty="0">
                <a:latin typeface="Trebuchet MS" pitchFamily="34" charset="0"/>
                <a:cs typeface="Tahoma" pitchFamily="34" charset="0"/>
              </a:rPr>
              <a:t>SIP-Geräte für die Industrie</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Ascom</a:t>
            </a:r>
            <a:r>
              <a:rPr lang="de-DE" sz="800" dirty="0">
                <a:solidFill>
                  <a:schemeClr val="tx2"/>
                </a:solidFill>
                <a:latin typeface="Trebuchet MS" pitchFamily="34" charset="0"/>
                <a:cs typeface="Tahoma" pitchFamily="34" charset="0"/>
              </a:rPr>
              <a:t> – IP-DECT/Wi-Fi</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Ascom</a:t>
            </a:r>
            <a:r>
              <a:rPr lang="de-DE" sz="800" dirty="0">
                <a:solidFill>
                  <a:schemeClr val="tx2"/>
                </a:solidFill>
                <a:latin typeface="Trebuchet MS" pitchFamily="34" charset="0"/>
                <a:cs typeface="Tahoma" pitchFamily="34" charset="0"/>
              </a:rPr>
              <a:t> – </a:t>
            </a:r>
            <a:r>
              <a:rPr lang="de-DE" sz="800" dirty="0" err="1">
                <a:solidFill>
                  <a:schemeClr val="tx2"/>
                </a:solidFill>
                <a:latin typeface="Trebuchet MS" pitchFamily="34" charset="0"/>
                <a:cs typeface="Tahoma" pitchFamily="34" charset="0"/>
              </a:rPr>
              <a:t>VoWi</a:t>
            </a:r>
            <a:r>
              <a:rPr lang="de-DE" sz="800" dirty="0">
                <a:solidFill>
                  <a:schemeClr val="tx2"/>
                </a:solidFill>
                <a:latin typeface="Trebuchet MS" pitchFamily="34" charset="0"/>
                <a:cs typeface="Tahoma" pitchFamily="34" charset="0"/>
              </a:rPr>
              <a:t>-</a:t>
            </a:r>
            <a:r>
              <a:rPr lang="de-DE" sz="800" dirty="0" err="1">
                <a:solidFill>
                  <a:schemeClr val="tx2"/>
                </a:solidFill>
                <a:latin typeface="Trebuchet MS" pitchFamily="34" charset="0"/>
                <a:cs typeface="Tahoma" pitchFamily="34" charset="0"/>
              </a:rPr>
              <a:t>Fi</a:t>
            </a:r>
            <a:r>
              <a:rPr lang="de-DE" sz="800" dirty="0">
                <a:solidFill>
                  <a:schemeClr val="tx2"/>
                </a:solidFill>
                <a:latin typeface="Trebuchet MS" pitchFamily="34" charset="0"/>
                <a:cs typeface="Tahoma" pitchFamily="34" charset="0"/>
              </a:rPr>
              <a:t>-Terminal</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Atlinks</a:t>
            </a:r>
            <a:r>
              <a:rPr lang="de-DE" sz="800" dirty="0">
                <a:solidFill>
                  <a:schemeClr val="tx2"/>
                </a:solidFill>
                <a:latin typeface="Trebuchet MS" pitchFamily="34" charset="0"/>
                <a:cs typeface="Tahoma" pitchFamily="34" charset="0"/>
              </a:rPr>
              <a:t> mit SALE-</a:t>
            </a:r>
            <a:r>
              <a:rPr lang="de-DE" sz="800" dirty="0" err="1">
                <a:solidFill>
                  <a:schemeClr val="tx2"/>
                </a:solidFill>
                <a:latin typeface="Trebuchet MS" pitchFamily="34" charset="0"/>
                <a:cs typeface="Tahoma" pitchFamily="34" charset="0"/>
              </a:rPr>
              <a:t>DeskPhones</a:t>
            </a:r>
            <a:r>
              <a:rPr lang="de-DE" sz="800" dirty="0">
                <a:solidFill>
                  <a:schemeClr val="tx2"/>
                </a:solidFill>
                <a:latin typeface="Trebuchet MS" pitchFamily="34" charset="0"/>
                <a:cs typeface="Tahoma" pitchFamily="34" charset="0"/>
              </a:rPr>
              <a:t> "</a:t>
            </a:r>
            <a:r>
              <a:rPr lang="de-DE" sz="800" dirty="0" err="1">
                <a:solidFill>
                  <a:schemeClr val="tx2"/>
                </a:solidFill>
                <a:latin typeface="Trebuchet MS" pitchFamily="34" charset="0"/>
                <a:cs typeface="Tahoma" pitchFamily="34" charset="0"/>
              </a:rPr>
              <a:t>Enterprise"n</a:t>
            </a:r>
            <a:r>
              <a:rPr lang="de-DE" sz="800" dirty="0">
                <a:solidFill>
                  <a:schemeClr val="tx2"/>
                </a:solidFill>
                <a:latin typeface="Trebuchet MS" pitchFamily="34" charset="0"/>
                <a:cs typeface="Tahoma" pitchFamily="34" charset="0"/>
              </a:rPr>
              <a:t> - Update</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Conviviance</a:t>
            </a:r>
            <a:r>
              <a:rPr lang="de-DE" sz="800" dirty="0">
                <a:solidFill>
                  <a:schemeClr val="tx2"/>
                </a:solidFill>
                <a:latin typeface="Trebuchet MS" pitchFamily="34" charset="0"/>
                <a:cs typeface="Tahoma" pitchFamily="34" charset="0"/>
              </a:rPr>
              <a:t> – SIP </a:t>
            </a:r>
            <a:r>
              <a:rPr lang="de-DE" sz="800" dirty="0" err="1">
                <a:solidFill>
                  <a:schemeClr val="tx2"/>
                </a:solidFill>
                <a:latin typeface="Trebuchet MS" pitchFamily="34" charset="0"/>
                <a:cs typeface="Tahoma" pitchFamily="34" charset="0"/>
              </a:rPr>
              <a:t>Attendant</a:t>
            </a:r>
            <a:r>
              <a:rPr lang="de-DE" sz="800" dirty="0">
                <a:solidFill>
                  <a:schemeClr val="tx2"/>
                </a:solidFill>
                <a:latin typeface="Trebuchet MS" pitchFamily="34" charset="0"/>
                <a:cs typeface="Tahoma" pitchFamily="34" charset="0"/>
              </a:rPr>
              <a:t> </a:t>
            </a:r>
            <a:r>
              <a:rPr lang="de-DE" sz="800" dirty="0" err="1">
                <a:solidFill>
                  <a:schemeClr val="tx2"/>
                </a:solidFill>
                <a:latin typeface="Trebuchet MS" pitchFamily="34" charset="0"/>
                <a:cs typeface="Tahoma" pitchFamily="34" charset="0"/>
              </a:rPr>
              <a:t>Console</a:t>
            </a:r>
            <a:endParaRPr lang="de-DE" sz="800" dirty="0">
              <a:solidFill>
                <a:schemeClr val="tx2"/>
              </a:solidFill>
              <a:latin typeface="Trebuchet MS" pitchFamily="34" charset="0"/>
              <a:cs typeface="Tahoma" pitchFamily="34" charset="0"/>
            </a:endParaRP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Polycom mit Konferenzlösung</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AudioCodes</a:t>
            </a:r>
            <a:r>
              <a:rPr lang="de-DE" sz="800" dirty="0">
                <a:solidFill>
                  <a:schemeClr val="tx2"/>
                </a:solidFill>
                <a:latin typeface="Trebuchet MS" pitchFamily="34" charset="0"/>
                <a:cs typeface="Tahoma" pitchFamily="34" charset="0"/>
              </a:rPr>
              <a:t> mit einem analogen SIP-Gateway</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Khomp</a:t>
            </a:r>
            <a:r>
              <a:rPr lang="de-DE" sz="800" dirty="0">
                <a:solidFill>
                  <a:schemeClr val="tx2"/>
                </a:solidFill>
                <a:latin typeface="Trebuchet MS" pitchFamily="34" charset="0"/>
                <a:cs typeface="Tahoma" pitchFamily="34" charset="0"/>
              </a:rPr>
              <a:t> mit einem analogen SIP-Gateway </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Mediatrix</a:t>
            </a:r>
            <a:r>
              <a:rPr lang="de-DE" sz="800" dirty="0">
                <a:solidFill>
                  <a:schemeClr val="tx2"/>
                </a:solidFill>
                <a:latin typeface="Trebuchet MS" pitchFamily="34" charset="0"/>
                <a:cs typeface="Tahoma" pitchFamily="34" charset="0"/>
              </a:rPr>
              <a:t> mit einem analogen SIP-Gateway </a:t>
            </a:r>
          </a:p>
        </p:txBody>
      </p:sp>
      <p:sp>
        <p:nvSpPr>
          <p:cNvPr id="9" name="Rectangle 8"/>
          <p:cNvSpPr/>
          <p:nvPr/>
        </p:nvSpPr>
        <p:spPr>
          <a:xfrm>
            <a:off x="993012" y="1318873"/>
            <a:ext cx="5450098" cy="969496"/>
          </a:xfrm>
          <a:prstGeom prst="rect">
            <a:avLst/>
          </a:prstGeom>
        </p:spPr>
        <p:txBody>
          <a:bodyPr wrap="square">
            <a:spAutoFit/>
          </a:bodyPr>
          <a:lstStyle/>
          <a:p>
            <a:pPr marL="896938" fontAlgn="auto">
              <a:spcBef>
                <a:spcPts val="0"/>
              </a:spcBef>
              <a:spcAft>
                <a:spcPts val="0"/>
              </a:spcAft>
              <a:buClr>
                <a:schemeClr val="tx1">
                  <a:lumMod val="75000"/>
                  <a:lumOff val="25000"/>
                </a:schemeClr>
              </a:buClr>
              <a:defRPr/>
            </a:pPr>
            <a:r>
              <a:rPr lang="de-DE" sz="900" b="1" dirty="0">
                <a:latin typeface="Trebuchet MS" pitchFamily="34" charset="0"/>
                <a:cs typeface="Tahoma" pitchFamily="34" charset="0"/>
              </a:rPr>
              <a:t>CTI, Contact Center und Kundenbegrüßung</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Algoria</a:t>
            </a:r>
            <a:r>
              <a:rPr lang="de-DE" sz="800" dirty="0">
                <a:solidFill>
                  <a:schemeClr val="tx2"/>
                </a:solidFill>
                <a:latin typeface="Trebuchet MS" pitchFamily="34" charset="0"/>
                <a:cs typeface="Tahoma" pitchFamily="34" charset="0"/>
              </a:rPr>
              <a:t> – </a:t>
            </a:r>
            <a:r>
              <a:rPr lang="de-DE" sz="800" dirty="0" err="1">
                <a:solidFill>
                  <a:schemeClr val="tx2"/>
                </a:solidFill>
                <a:latin typeface="Trebuchet MS" pitchFamily="34" charset="0"/>
                <a:cs typeface="Tahoma" pitchFamily="34" charset="0"/>
              </a:rPr>
              <a:t>Kollaboration&amp;UC-Lösung</a:t>
            </a:r>
            <a:endParaRPr lang="de-DE" sz="800" dirty="0">
              <a:solidFill>
                <a:schemeClr val="tx2"/>
              </a:solidFill>
              <a:latin typeface="Trebuchet MS" pitchFamily="34" charset="0"/>
              <a:cs typeface="Tahoma" pitchFamily="34" charset="0"/>
            </a:endParaRP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Amigo – Aufzeichnungs- &amp; Qualitätsmanagementlösung</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Amigo - </a:t>
            </a:r>
            <a:r>
              <a:rPr lang="de-DE" sz="800" dirty="0" err="1">
                <a:solidFill>
                  <a:schemeClr val="tx2"/>
                </a:solidFill>
                <a:latin typeface="Trebuchet MS" pitchFamily="34" charset="0"/>
                <a:cs typeface="Tahoma" pitchFamily="34" charset="0"/>
              </a:rPr>
              <a:t>QuickIVR</a:t>
            </a:r>
            <a:r>
              <a:rPr lang="de-DE" sz="800" dirty="0">
                <a:solidFill>
                  <a:schemeClr val="tx2"/>
                </a:solidFill>
                <a:latin typeface="Trebuchet MS" pitchFamily="34" charset="0"/>
                <a:cs typeface="Tahoma" pitchFamily="34" charset="0"/>
              </a:rPr>
              <a:t> Management </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Unigone</a:t>
            </a:r>
            <a:r>
              <a:rPr lang="de-DE" sz="800" dirty="0">
                <a:solidFill>
                  <a:schemeClr val="tx2"/>
                </a:solidFill>
                <a:latin typeface="Trebuchet MS" pitchFamily="34" charset="0"/>
                <a:cs typeface="Tahoma" pitchFamily="34" charset="0"/>
              </a:rPr>
              <a:t> – CTI-Lösung</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Vurella</a:t>
            </a:r>
            <a:r>
              <a:rPr lang="de-DE" sz="800" dirty="0">
                <a:solidFill>
                  <a:schemeClr val="tx2"/>
                </a:solidFill>
                <a:latin typeface="Trebuchet MS" pitchFamily="34" charset="0"/>
                <a:cs typeface="Tahoma" pitchFamily="34" charset="0"/>
              </a:rPr>
              <a:t> – mit Sprachaufzeichnungslösung</a:t>
            </a:r>
          </a:p>
          <a:p>
            <a:pPr marL="896938" indent="112713"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XMedius</a:t>
            </a:r>
            <a:r>
              <a:rPr lang="de-DE" sz="800" dirty="0">
                <a:solidFill>
                  <a:schemeClr val="tx2"/>
                </a:solidFill>
                <a:latin typeface="Trebuchet MS" pitchFamily="34" charset="0"/>
                <a:cs typeface="Tahoma" pitchFamily="34" charset="0"/>
              </a:rPr>
              <a:t>-Lösungen mit Multi-</a:t>
            </a:r>
            <a:r>
              <a:rPr lang="de-DE" sz="800" dirty="0" err="1">
                <a:solidFill>
                  <a:schemeClr val="tx2"/>
                </a:solidFill>
                <a:latin typeface="Trebuchet MS" pitchFamily="34" charset="0"/>
                <a:cs typeface="Tahoma" pitchFamily="34" charset="0"/>
              </a:rPr>
              <a:t>Tenant</a:t>
            </a:r>
            <a:r>
              <a:rPr lang="de-DE" sz="800" dirty="0">
                <a:solidFill>
                  <a:schemeClr val="tx2"/>
                </a:solidFill>
                <a:latin typeface="Trebuchet MS" pitchFamily="34" charset="0"/>
                <a:cs typeface="Tahoma" pitchFamily="34" charset="0"/>
              </a:rPr>
              <a:t> IP-Fax-Server </a:t>
            </a:r>
          </a:p>
        </p:txBody>
      </p:sp>
      <p:sp>
        <p:nvSpPr>
          <p:cNvPr id="10" name="Rectangle 9"/>
          <p:cNvSpPr/>
          <p:nvPr/>
        </p:nvSpPr>
        <p:spPr>
          <a:xfrm>
            <a:off x="4681081" y="241753"/>
            <a:ext cx="4303566" cy="3801041"/>
          </a:xfrm>
          <a:prstGeom prst="rect">
            <a:avLst/>
          </a:prstGeom>
        </p:spPr>
        <p:txBody>
          <a:bodyPr wrap="square">
            <a:spAutoFit/>
          </a:bodyPr>
          <a:lstStyle/>
          <a:p>
            <a:pPr marL="896938" fontAlgn="auto">
              <a:spcBef>
                <a:spcPts val="0"/>
              </a:spcBef>
              <a:spcAft>
                <a:spcPts val="0"/>
              </a:spcAft>
              <a:buClr>
                <a:schemeClr val="tx1">
                  <a:lumMod val="75000"/>
                  <a:lumOff val="25000"/>
                </a:schemeClr>
              </a:buClr>
              <a:defRPr/>
            </a:pPr>
            <a:r>
              <a:rPr lang="de-DE" sz="900" b="1" dirty="0">
                <a:latin typeface="Trebuchet MS" pitchFamily="34" charset="0"/>
                <a:cs typeface="Tahoma" pitchFamily="34" charset="0"/>
              </a:rPr>
              <a:t>Hotelgewerbe</a:t>
            </a:r>
            <a:endParaRPr lang="de-DE" sz="800" b="1" dirty="0">
              <a:latin typeface="Trebuchet MS" pitchFamily="34" charset="0"/>
              <a:cs typeface="Tahoma" pitchFamily="34" charset="0"/>
            </a:endParaRP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Accor – Lösung für die Hotelbranche</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Amadeus – Lösung für die Hotelbranche</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Amigo - mit Gebührenabrechnungslösung- </a:t>
            </a:r>
            <a:endParaRPr lang="de-DE" sz="800" dirty="0">
              <a:solidFill>
                <a:schemeClr val="tx2"/>
              </a:solidFill>
            </a:endParaRP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Aurenz</a:t>
            </a:r>
            <a:r>
              <a:rPr lang="de-DE" sz="800" dirty="0">
                <a:solidFill>
                  <a:schemeClr val="tx2"/>
                </a:solidFill>
                <a:latin typeface="Trebuchet MS" pitchFamily="34" charset="0"/>
                <a:cs typeface="Tahoma" pitchFamily="34" charset="0"/>
              </a:rPr>
              <a:t> – Lösung für das Gastgewerbe</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Bluelinea</a:t>
            </a:r>
            <a:r>
              <a:rPr lang="de-DE" sz="800" dirty="0">
                <a:solidFill>
                  <a:schemeClr val="tx2"/>
                </a:solidFill>
                <a:latin typeface="Trebuchet MS" pitchFamily="34" charset="0"/>
                <a:cs typeface="Tahoma" pitchFamily="34" charset="0"/>
              </a:rPr>
              <a:t> mit </a:t>
            </a:r>
            <a:r>
              <a:rPr lang="de-DE" sz="800" dirty="0" err="1">
                <a:solidFill>
                  <a:schemeClr val="tx2"/>
                </a:solidFill>
                <a:latin typeface="Trebuchet MS" pitchFamily="34" charset="0"/>
                <a:cs typeface="Tahoma" pitchFamily="34" charset="0"/>
              </a:rPr>
              <a:t>BlueHub</a:t>
            </a:r>
            <a:r>
              <a:rPr lang="de-DE" sz="800" dirty="0">
                <a:solidFill>
                  <a:schemeClr val="tx2"/>
                </a:solidFill>
                <a:latin typeface="Trebuchet MS" pitchFamily="34" charset="0"/>
                <a:cs typeface="Tahoma" pitchFamily="34" charset="0"/>
              </a:rPr>
              <a:t> eine alarmierende Lösung für das Gesundheitswesen</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Casablanca - Lösung für das Gastgewerbe </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Cieme</a:t>
            </a:r>
            <a:r>
              <a:rPr lang="de-DE" sz="800" dirty="0">
                <a:solidFill>
                  <a:schemeClr val="tx2"/>
                </a:solidFill>
                <a:latin typeface="Trebuchet MS" pitchFamily="34" charset="0"/>
                <a:cs typeface="Tahoma" pitchFamily="34" charset="0"/>
              </a:rPr>
              <a:t> – Lösung für die Hotelbranche und den Gesundheitssektor</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Cogis</a:t>
            </a:r>
            <a:r>
              <a:rPr lang="de-DE" sz="800" dirty="0">
                <a:solidFill>
                  <a:schemeClr val="tx2"/>
                </a:solidFill>
                <a:latin typeface="Trebuchet MS" pitchFamily="34" charset="0"/>
                <a:cs typeface="Tahoma" pitchFamily="34" charset="0"/>
              </a:rPr>
              <a:t> für die Hotelbranche </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DuVoice</a:t>
            </a:r>
            <a:r>
              <a:rPr lang="de-DE" sz="800" dirty="0">
                <a:solidFill>
                  <a:schemeClr val="tx2"/>
                </a:solidFill>
                <a:latin typeface="Trebuchet MS" pitchFamily="34" charset="0"/>
                <a:cs typeface="Tahoma" pitchFamily="34" charset="0"/>
              </a:rPr>
              <a:t> – Lösung für die Hotelbranche</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FCS für Voice- und Gateway-Lösungen (</a:t>
            </a:r>
            <a:r>
              <a:rPr lang="de-DE" sz="800" dirty="0" err="1">
                <a:solidFill>
                  <a:schemeClr val="tx2"/>
                </a:solidFill>
                <a:latin typeface="Trebuchet MS" pitchFamily="34" charset="0"/>
                <a:cs typeface="Tahoma" pitchFamily="34" charset="0"/>
              </a:rPr>
              <a:t>Hospitality</a:t>
            </a:r>
            <a:r>
              <a:rPr lang="de-DE" sz="800" dirty="0">
                <a:solidFill>
                  <a:schemeClr val="tx2"/>
                </a:solidFill>
                <a:latin typeface="Trebuchet MS" pitchFamily="34" charset="0"/>
                <a:cs typeface="Tahoma" pitchFamily="34" charset="0"/>
              </a:rPr>
              <a:t>)</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GT2F - Kostenkontrolle und Lösungen für das Gastgewerbe</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Hetras</a:t>
            </a:r>
            <a:r>
              <a:rPr lang="de-DE" sz="800" dirty="0">
                <a:solidFill>
                  <a:schemeClr val="tx2"/>
                </a:solidFill>
                <a:latin typeface="Trebuchet MS" pitchFamily="34" charset="0"/>
                <a:cs typeface="Tahoma" pitchFamily="34" charset="0"/>
              </a:rPr>
              <a:t> mit einer </a:t>
            </a:r>
            <a:r>
              <a:rPr lang="de-DE" sz="800" dirty="0" err="1">
                <a:solidFill>
                  <a:schemeClr val="tx2"/>
                </a:solidFill>
                <a:latin typeface="Trebuchet MS" pitchFamily="34" charset="0"/>
                <a:cs typeface="Tahoma" pitchFamily="34" charset="0"/>
              </a:rPr>
              <a:t>Hospitality</a:t>
            </a:r>
            <a:r>
              <a:rPr lang="de-DE" sz="800" dirty="0">
                <a:solidFill>
                  <a:schemeClr val="tx2"/>
                </a:solidFill>
                <a:latin typeface="Trebuchet MS" pitchFamily="34" charset="0"/>
                <a:cs typeface="Tahoma" pitchFamily="34" charset="0"/>
              </a:rPr>
              <a:t>-Lösung</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HOIST mit Hotsoft8 für das </a:t>
            </a:r>
            <a:r>
              <a:rPr lang="de-DE" sz="800" dirty="0" err="1">
                <a:solidFill>
                  <a:schemeClr val="tx2"/>
                </a:solidFill>
                <a:latin typeface="Trebuchet MS" pitchFamily="34" charset="0"/>
                <a:cs typeface="Tahoma" pitchFamily="34" charset="0"/>
              </a:rPr>
              <a:t>GAstgewerbe</a:t>
            </a:r>
            <a:endParaRPr lang="de-DE" sz="800" dirty="0">
              <a:solidFill>
                <a:schemeClr val="tx2"/>
              </a:solidFill>
              <a:latin typeface="Trebuchet MS" pitchFamily="34" charset="0"/>
              <a:cs typeface="Tahoma" pitchFamily="34" charset="0"/>
            </a:endParaRP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Ibernex</a:t>
            </a:r>
            <a:r>
              <a:rPr lang="de-DE" sz="800" dirty="0">
                <a:solidFill>
                  <a:schemeClr val="tx2"/>
                </a:solidFill>
                <a:latin typeface="Trebuchet MS" pitchFamily="34" charset="0"/>
                <a:cs typeface="Tahoma" pitchFamily="34" charset="0"/>
              </a:rPr>
              <a:t> – Pflegeruf-Lösung</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ImagineSoft</a:t>
            </a:r>
            <a:r>
              <a:rPr lang="de-DE" sz="800" dirty="0">
                <a:solidFill>
                  <a:schemeClr val="tx2"/>
                </a:solidFill>
                <a:latin typeface="Trebuchet MS" pitchFamily="34" charset="0"/>
                <a:cs typeface="Tahoma" pitchFamily="34" charset="0"/>
              </a:rPr>
              <a:t> für Meteor und FIAS Gateway (</a:t>
            </a:r>
            <a:r>
              <a:rPr lang="de-DE" sz="800" dirty="0" err="1">
                <a:solidFill>
                  <a:schemeClr val="tx2"/>
                </a:solidFill>
                <a:latin typeface="Trebuchet MS" pitchFamily="34" charset="0"/>
                <a:cs typeface="Tahoma" pitchFamily="34" charset="0"/>
              </a:rPr>
              <a:t>Hospitality</a:t>
            </a:r>
            <a:r>
              <a:rPr lang="de-DE" sz="800" dirty="0">
                <a:solidFill>
                  <a:schemeClr val="tx2"/>
                </a:solidFill>
                <a:latin typeface="Trebuchet MS" pitchFamily="34" charset="0"/>
                <a:cs typeface="Tahoma" pitchFamily="34" charset="0"/>
              </a:rPr>
              <a:t>)</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Infor</a:t>
            </a:r>
            <a:r>
              <a:rPr lang="de-DE" sz="800" dirty="0">
                <a:solidFill>
                  <a:schemeClr val="tx2"/>
                </a:solidFill>
                <a:latin typeface="Trebuchet MS" pitchFamily="34" charset="0"/>
                <a:cs typeface="Tahoma" pitchFamily="34" charset="0"/>
              </a:rPr>
              <a:t> mit einer </a:t>
            </a:r>
            <a:r>
              <a:rPr lang="de-DE" sz="800" dirty="0" err="1">
                <a:solidFill>
                  <a:schemeClr val="tx2"/>
                </a:solidFill>
                <a:latin typeface="Trebuchet MS" pitchFamily="34" charset="0"/>
                <a:cs typeface="Tahoma" pitchFamily="34" charset="0"/>
              </a:rPr>
              <a:t>Hospitality</a:t>
            </a:r>
            <a:r>
              <a:rPr lang="de-DE" sz="800" dirty="0">
                <a:solidFill>
                  <a:schemeClr val="tx2"/>
                </a:solidFill>
                <a:latin typeface="Trebuchet MS" pitchFamily="34" charset="0"/>
                <a:cs typeface="Tahoma" pitchFamily="34" charset="0"/>
              </a:rPr>
              <a:t>-Lösung</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Jazzware</a:t>
            </a:r>
            <a:r>
              <a:rPr lang="de-DE" sz="800" dirty="0">
                <a:solidFill>
                  <a:schemeClr val="tx2"/>
                </a:solidFill>
                <a:latin typeface="Trebuchet MS" pitchFamily="34" charset="0"/>
                <a:cs typeface="Tahoma" pitchFamily="34" charset="0"/>
              </a:rPr>
              <a:t> mit einer </a:t>
            </a:r>
            <a:r>
              <a:rPr lang="de-DE" sz="800" dirty="0" err="1">
                <a:solidFill>
                  <a:schemeClr val="tx2"/>
                </a:solidFill>
                <a:latin typeface="Trebuchet MS" pitchFamily="34" charset="0"/>
                <a:cs typeface="Tahoma" pitchFamily="34" charset="0"/>
              </a:rPr>
              <a:t>Hospitality</a:t>
            </a:r>
            <a:r>
              <a:rPr lang="de-DE" sz="800" dirty="0">
                <a:solidFill>
                  <a:schemeClr val="tx2"/>
                </a:solidFill>
                <a:latin typeface="Trebuchet MS" pitchFamily="34" charset="0"/>
                <a:cs typeface="Tahoma" pitchFamily="34" charset="0"/>
              </a:rPr>
              <a:t>-Lösung</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Medialog</a:t>
            </a:r>
            <a:r>
              <a:rPr lang="de-DE" sz="800" dirty="0">
                <a:solidFill>
                  <a:schemeClr val="tx2"/>
                </a:solidFill>
                <a:latin typeface="Trebuchet MS" pitchFamily="34" charset="0"/>
                <a:cs typeface="Tahoma" pitchFamily="34" charset="0"/>
              </a:rPr>
              <a:t> mit einer </a:t>
            </a:r>
            <a:r>
              <a:rPr lang="de-DE" sz="800" dirty="0" err="1">
                <a:solidFill>
                  <a:schemeClr val="tx2"/>
                </a:solidFill>
                <a:latin typeface="Trebuchet MS" pitchFamily="34" charset="0"/>
                <a:cs typeface="Tahoma" pitchFamily="34" charset="0"/>
              </a:rPr>
              <a:t>Hospitality</a:t>
            </a:r>
            <a:r>
              <a:rPr lang="de-DE" sz="800" dirty="0">
                <a:solidFill>
                  <a:schemeClr val="tx2"/>
                </a:solidFill>
                <a:latin typeface="Trebuchet MS" pitchFamily="34" charset="0"/>
                <a:cs typeface="Tahoma" pitchFamily="34" charset="0"/>
              </a:rPr>
              <a:t>-Lösung</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MWS - Alarmserver für das Gesundheitswesen</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MWS </a:t>
            </a:r>
            <a:r>
              <a:rPr lang="de-DE" sz="800" dirty="0" err="1">
                <a:solidFill>
                  <a:schemeClr val="tx2"/>
                </a:solidFill>
                <a:latin typeface="Trebuchet MS" pitchFamily="34" charset="0"/>
                <a:cs typeface="Tahoma" pitchFamily="34" charset="0"/>
              </a:rPr>
              <a:t>MWS</a:t>
            </a:r>
            <a:r>
              <a:rPr lang="de-DE" sz="800" dirty="0">
                <a:solidFill>
                  <a:schemeClr val="tx2"/>
                </a:solidFill>
                <a:latin typeface="Trebuchet MS" pitchFamily="34" charset="0"/>
                <a:cs typeface="Tahoma" pitchFamily="34" charset="0"/>
              </a:rPr>
              <a:t> mit analogen Telefonen für den </a:t>
            </a:r>
            <a:r>
              <a:rPr lang="de-DE" sz="800" dirty="0" err="1">
                <a:solidFill>
                  <a:schemeClr val="tx2"/>
                </a:solidFill>
                <a:latin typeface="Trebuchet MS" pitchFamily="34" charset="0"/>
                <a:cs typeface="Tahoma" pitchFamily="34" charset="0"/>
              </a:rPr>
              <a:t>Healthcare</a:t>
            </a:r>
            <a:r>
              <a:rPr lang="de-DE" sz="800" dirty="0">
                <a:solidFill>
                  <a:schemeClr val="tx2"/>
                </a:solidFill>
                <a:latin typeface="Trebuchet MS" pitchFamily="34" charset="0"/>
                <a:cs typeface="Tahoma" pitchFamily="34" charset="0"/>
              </a:rPr>
              <a:t>-Bereich </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New Voice - Alarm- und Überwachungsserver</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New Voice - Gateway für Hotels </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NovaLink</a:t>
            </a:r>
            <a:r>
              <a:rPr lang="de-DE" sz="800" dirty="0">
                <a:solidFill>
                  <a:schemeClr val="tx2"/>
                </a:solidFill>
                <a:latin typeface="Trebuchet MS" pitchFamily="34" charset="0"/>
                <a:cs typeface="Tahoma" pitchFamily="34" charset="0"/>
              </a:rPr>
              <a:t> - Alarmserver für das Gesundheitswesen</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Optiflows</a:t>
            </a:r>
            <a:r>
              <a:rPr lang="de-DE" sz="800" dirty="0">
                <a:solidFill>
                  <a:schemeClr val="tx2"/>
                </a:solidFill>
                <a:latin typeface="Trebuchet MS" pitchFamily="34" charset="0"/>
                <a:cs typeface="Tahoma" pitchFamily="34" charset="0"/>
              </a:rPr>
              <a:t> - Alarmserver für das Gesundheitswesen </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a:solidFill>
                  <a:schemeClr val="tx2"/>
                </a:solidFill>
                <a:latin typeface="Trebuchet MS" pitchFamily="34" charset="0"/>
                <a:cs typeface="Tahoma" pitchFamily="34" charset="0"/>
              </a:rPr>
              <a:t>Oracle-</a:t>
            </a:r>
            <a:r>
              <a:rPr lang="de-DE" sz="800" dirty="0" err="1">
                <a:solidFill>
                  <a:schemeClr val="tx2"/>
                </a:solidFill>
                <a:latin typeface="Trebuchet MS" pitchFamily="34" charset="0"/>
                <a:cs typeface="Tahoma" pitchFamily="34" charset="0"/>
              </a:rPr>
              <a:t>Hospitality</a:t>
            </a:r>
            <a:r>
              <a:rPr lang="de-DE" sz="800" dirty="0">
                <a:solidFill>
                  <a:schemeClr val="tx2"/>
                </a:solidFill>
                <a:latin typeface="Trebuchet MS" pitchFamily="34" charset="0"/>
                <a:cs typeface="Tahoma" pitchFamily="34" charset="0"/>
              </a:rPr>
              <a:t> mit einer </a:t>
            </a:r>
            <a:r>
              <a:rPr lang="de-DE" sz="800" dirty="0" err="1">
                <a:solidFill>
                  <a:schemeClr val="tx2"/>
                </a:solidFill>
                <a:latin typeface="Trebuchet MS" pitchFamily="34" charset="0"/>
                <a:cs typeface="Tahoma" pitchFamily="34" charset="0"/>
              </a:rPr>
              <a:t>Hospitality</a:t>
            </a:r>
            <a:r>
              <a:rPr lang="de-DE" sz="800" dirty="0">
                <a:solidFill>
                  <a:schemeClr val="tx2"/>
                </a:solidFill>
                <a:latin typeface="Trebuchet MS" pitchFamily="34" charset="0"/>
                <a:cs typeface="Tahoma" pitchFamily="34" charset="0"/>
              </a:rPr>
              <a:t>-Lösung</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Protel</a:t>
            </a:r>
            <a:r>
              <a:rPr lang="de-DE" sz="800" dirty="0">
                <a:solidFill>
                  <a:schemeClr val="tx2"/>
                </a:solidFill>
                <a:latin typeface="Trebuchet MS" pitchFamily="34" charset="0"/>
                <a:cs typeface="Tahoma" pitchFamily="34" charset="0"/>
              </a:rPr>
              <a:t> mit HMS für das Gastgewerbe</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Silverbyte</a:t>
            </a:r>
            <a:r>
              <a:rPr lang="de-DE" sz="800" dirty="0">
                <a:solidFill>
                  <a:schemeClr val="tx2"/>
                </a:solidFill>
                <a:latin typeface="Trebuchet MS" pitchFamily="34" charset="0"/>
                <a:cs typeface="Tahoma" pitchFamily="34" charset="0"/>
              </a:rPr>
              <a:t> - Lösung für das Gastgewerbe</a:t>
            </a:r>
          </a:p>
          <a:p>
            <a:pPr marL="896938" indent="88900" fontAlgn="auto">
              <a:spcBef>
                <a:spcPts val="0"/>
              </a:spcBef>
              <a:spcAft>
                <a:spcPts val="0"/>
              </a:spcAft>
              <a:buClr>
                <a:schemeClr val="tx1">
                  <a:lumMod val="75000"/>
                  <a:lumOff val="25000"/>
                </a:schemeClr>
              </a:buClr>
              <a:buFont typeface="Arial" pitchFamily="34" charset="0"/>
              <a:buChar char="•"/>
              <a:defRPr/>
            </a:pPr>
            <a:r>
              <a:rPr lang="de-DE" sz="800" dirty="0" err="1">
                <a:solidFill>
                  <a:schemeClr val="tx2"/>
                </a:solidFill>
                <a:latin typeface="Trebuchet MS" pitchFamily="34" charset="0"/>
                <a:cs typeface="Tahoma" pitchFamily="34" charset="0"/>
              </a:rPr>
              <a:t>Xenios</a:t>
            </a:r>
            <a:r>
              <a:rPr lang="de-DE" sz="800" dirty="0">
                <a:solidFill>
                  <a:schemeClr val="tx2"/>
                </a:solidFill>
                <a:latin typeface="Trebuchet MS" pitchFamily="34" charset="0"/>
                <a:cs typeface="Tahoma" pitchFamily="34" charset="0"/>
              </a:rPr>
              <a:t>-Analogtelefone für das Gastgewerbe</a:t>
            </a:r>
          </a:p>
        </p:txBody>
      </p:sp>
      <p:sp>
        <p:nvSpPr>
          <p:cNvPr id="29" name="Rectangle 28"/>
          <p:cNvSpPr/>
          <p:nvPr/>
        </p:nvSpPr>
        <p:spPr>
          <a:xfrm>
            <a:off x="3057177" y="4740700"/>
            <a:ext cx="3298356" cy="253916"/>
          </a:xfrm>
          <a:prstGeom prst="rect">
            <a:avLst/>
          </a:prstGeom>
        </p:spPr>
        <p:txBody>
          <a:bodyPr wrap="square">
            <a:spAutoFit/>
          </a:bodyPr>
          <a:lstStyle/>
          <a:p>
            <a:r>
              <a:rPr lang="fr-FR" sz="1050" dirty="0">
                <a:hlinkClick r:id="rId2"/>
              </a:rPr>
              <a:t>https://www.al-enterprise.com/partners/dspp/iwr</a:t>
            </a:r>
            <a:endParaRPr lang="en-US" sz="1050" dirty="0"/>
          </a:p>
        </p:txBody>
      </p:sp>
      <p:pic>
        <p:nvPicPr>
          <p:cNvPr id="14" name="Picture 1">
            <a:extLst>
              <a:ext uri="{FF2B5EF4-FFF2-40B4-BE49-F238E27FC236}">
                <a16:creationId xmlns:a16="http://schemas.microsoft.com/office/drawing/2014/main" id="{87C12861-EFF9-4CF8-B58A-AF9908314EA9}"/>
              </a:ext>
            </a:extLst>
          </p:cNvPr>
          <p:cNvPicPr>
            <a:picLocks noChangeAspect="1"/>
          </p:cNvPicPr>
          <p:nvPr/>
        </p:nvPicPr>
        <p:blipFill>
          <a:blip r:embed="rId3"/>
          <a:stretch>
            <a:fillRect/>
          </a:stretch>
        </p:blipFill>
        <p:spPr>
          <a:xfrm>
            <a:off x="1730939" y="191858"/>
            <a:ext cx="3658952" cy="913196"/>
          </a:xfrm>
          <a:prstGeom prst="rect">
            <a:avLst/>
          </a:prstGeom>
        </p:spPr>
      </p:pic>
    </p:spTree>
    <p:extLst>
      <p:ext uri="{BB962C8B-B14F-4D97-AF65-F5344CB8AC3E}">
        <p14:creationId xmlns:p14="http://schemas.microsoft.com/office/powerpoint/2010/main" val="44102332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9B47F2-CF7A-B545-9E9E-A82891755FF5}"/>
              </a:ext>
            </a:extLst>
          </p:cNvPr>
          <p:cNvSpPr>
            <a:spLocks/>
          </p:cNvSpPr>
          <p:nvPr/>
        </p:nvSpPr>
        <p:spPr bwMode="auto">
          <a:xfrm>
            <a:off x="1014109" y="1019575"/>
            <a:ext cx="7115794" cy="430887"/>
          </a:xfrm>
          <a:prstGeom prst="rect">
            <a:avLst/>
          </a:prstGeom>
          <a:noFill/>
          <a:ln>
            <a:noFill/>
          </a:ln>
          <a:extLst>
            <a:ext uri="{909E8E84-426E-40dd-AFC4-6F175D3DCCD1}"/>
            <a:ext uri="{91240B29-F687-4f45-9708-019B960494DF}"/>
          </a:extLst>
        </p:spPr>
        <p:txBody>
          <a:bodyPr wrap="none" lIns="0" tIns="0" rIns="0" bIns="0" anchor="ctr">
            <a:spAutoFit/>
          </a:bodyPr>
          <a:lstStyle/>
          <a:p>
            <a:pPr algn="ctr" defTabSz="1714440">
              <a:defRPr/>
            </a:pPr>
            <a:r>
              <a:rPr lang="en-GB" sz="2800" spc="1313" dirty="0">
                <a:solidFill>
                  <a:srgbClr val="6B489D"/>
                </a:solidFill>
                <a:latin typeface="+mj-lt"/>
                <a:ea typeface="Open Sans" charset="0"/>
                <a:cs typeface="Open Sans" charset="0"/>
                <a:sym typeface="Bebas Neue" charset="0"/>
              </a:rPr>
              <a:t>KONTAKTIEREN SIE </a:t>
            </a:r>
            <a:r>
              <a:rPr lang="en-GB" sz="2800" b="1" spc="1313" dirty="0">
                <a:solidFill>
                  <a:srgbClr val="6B489D"/>
                </a:solidFill>
                <a:latin typeface="+mj-lt"/>
                <a:ea typeface="Open Sans Light" charset="0"/>
                <a:cs typeface="Open Sans Light" charset="0"/>
                <a:sym typeface="Bebas Neue" charset="0"/>
              </a:rPr>
              <a:t>UNS</a:t>
            </a:r>
            <a:endParaRPr lang="en-GB" sz="2800" spc="1313" dirty="0">
              <a:solidFill>
                <a:srgbClr val="6B489D"/>
              </a:solidFill>
              <a:latin typeface="+mj-lt"/>
              <a:ea typeface="Open Sans Light" charset="0"/>
              <a:cs typeface="Open Sans Light" charset="0"/>
              <a:sym typeface="Bebas Neue" charset="0"/>
            </a:endParaRPr>
          </a:p>
        </p:txBody>
      </p:sp>
      <p:sp>
        <p:nvSpPr>
          <p:cNvPr id="10" name="Shape 2944">
            <a:extLst>
              <a:ext uri="{FF2B5EF4-FFF2-40B4-BE49-F238E27FC236}">
                <a16:creationId xmlns:a16="http://schemas.microsoft.com/office/drawing/2014/main" id="{40A8904B-850A-4147-AC27-93EEEDDD1B65}"/>
              </a:ext>
            </a:extLst>
          </p:cNvPr>
          <p:cNvSpPr/>
          <p:nvPr/>
        </p:nvSpPr>
        <p:spPr>
          <a:xfrm>
            <a:off x="4374953" y="1631000"/>
            <a:ext cx="197049" cy="197644"/>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39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solidFill>
                <a:srgbClr val="FFFFFF"/>
              </a:solidFill>
              <a:effectLst>
                <a:outerShdw blurRad="38100" dist="12700" dir="5400000" rotWithShape="0">
                  <a:srgbClr val="000000">
                    <a:alpha val="50000"/>
                  </a:srgbClr>
                </a:outerShdw>
              </a:effectLst>
              <a:latin typeface="Trebuchet MS" panose="020B0703020202090204" pitchFamily="34" charset="0"/>
              <a:ea typeface="Open Sans Semibold" charset="0"/>
              <a:cs typeface="Open Sans Semibold" charset="0"/>
              <a:sym typeface="Gill Sans"/>
            </a:endParaRPr>
          </a:p>
        </p:txBody>
      </p:sp>
      <p:sp>
        <p:nvSpPr>
          <p:cNvPr id="78859" name="Rectangle 15">
            <a:extLst>
              <a:ext uri="{FF2B5EF4-FFF2-40B4-BE49-F238E27FC236}">
                <a16:creationId xmlns:a16="http://schemas.microsoft.com/office/drawing/2014/main" id="{6EA8C5BA-6DB6-49A1-8E48-E10C71B3E9CC}"/>
              </a:ext>
            </a:extLst>
          </p:cNvPr>
          <p:cNvSpPr>
            <a:spLocks noChangeArrowheads="1"/>
          </p:cNvSpPr>
          <p:nvPr/>
        </p:nvSpPr>
        <p:spPr bwMode="auto">
          <a:xfrm>
            <a:off x="3907476" y="1932823"/>
            <a:ext cx="11689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defRPr/>
            </a:pPr>
            <a:r>
              <a:rPr lang="en-GB" altLang="en-US" sz="2000">
                <a:solidFill>
                  <a:schemeClr val="tx2"/>
                </a:solidFill>
                <a:latin typeface="+mj-lt"/>
                <a:ea typeface="Open Sans Semibold"/>
                <a:cs typeface="Open Sans Semibold"/>
              </a:rPr>
              <a:t>WEBSITE</a:t>
            </a:r>
          </a:p>
        </p:txBody>
      </p:sp>
      <p:sp>
        <p:nvSpPr>
          <p:cNvPr id="78860" name="TextBox 16">
            <a:extLst>
              <a:ext uri="{FF2B5EF4-FFF2-40B4-BE49-F238E27FC236}">
                <a16:creationId xmlns:a16="http://schemas.microsoft.com/office/drawing/2014/main" id="{E7051F6B-E629-4C3E-A682-572E25D39AE7}"/>
              </a:ext>
            </a:extLst>
          </p:cNvPr>
          <p:cNvSpPr txBox="1">
            <a:spLocks noChangeArrowheads="1"/>
          </p:cNvSpPr>
          <p:nvPr/>
        </p:nvSpPr>
        <p:spPr bwMode="auto">
          <a:xfrm>
            <a:off x="3440503" y="2270783"/>
            <a:ext cx="21225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a:lnSpc>
                <a:spcPts val="1214"/>
              </a:lnSpc>
              <a:defRPr/>
            </a:pPr>
            <a:r>
              <a:rPr lang="en-US" altLang="en-US" sz="1200" dirty="0">
                <a:solidFill>
                  <a:srgbClr val="7030A0"/>
                </a:solidFill>
                <a:latin typeface="+mn-lt"/>
                <a:ea typeface="Open Sans Semibold"/>
                <a:cs typeface="Open Sans Semibold"/>
                <a:hlinkClick r:id="rId3">
                  <a:extLst>
                    <a:ext uri="{A12FA001-AC4F-418D-AE19-62706E023703}">
                      <ahyp:hlinkClr xmlns:ahyp="http://schemas.microsoft.com/office/drawing/2018/hyperlinkcolor" val="tx"/>
                    </a:ext>
                  </a:extLst>
                </a:hlinkClick>
              </a:rPr>
              <a:t>www.al-enterprise.com</a:t>
            </a:r>
            <a:endParaRPr lang="en-US" altLang="en-US" sz="1200" dirty="0">
              <a:solidFill>
                <a:srgbClr val="7030A0"/>
              </a:solidFill>
              <a:latin typeface="+mn-lt"/>
              <a:ea typeface="Open Sans Semibold"/>
              <a:cs typeface="Open Sans Semibold"/>
            </a:endParaRPr>
          </a:p>
          <a:p>
            <a:pPr algn="ctr">
              <a:lnSpc>
                <a:spcPts val="1214"/>
              </a:lnSpc>
              <a:defRPr/>
            </a:pPr>
            <a:endParaRPr lang="en-US" altLang="en-US" sz="1200" dirty="0">
              <a:solidFill>
                <a:srgbClr val="604187"/>
              </a:solidFill>
              <a:latin typeface="+mn-lt"/>
              <a:ea typeface="Open Sans Semibold"/>
              <a:cs typeface="Open Sans Semibold"/>
            </a:endParaRPr>
          </a:p>
        </p:txBody>
      </p:sp>
      <p:sp>
        <p:nvSpPr>
          <p:cNvPr id="16" name="TextBox 6">
            <a:extLst>
              <a:ext uri="{FF2B5EF4-FFF2-40B4-BE49-F238E27FC236}">
                <a16:creationId xmlns:a16="http://schemas.microsoft.com/office/drawing/2014/main" id="{EFF0D5DC-2C63-2E47-B5D0-0E4047C0C2E8}"/>
              </a:ext>
            </a:extLst>
          </p:cNvPr>
          <p:cNvSpPr txBox="1">
            <a:spLocks noChangeArrowheads="1"/>
          </p:cNvSpPr>
          <p:nvPr/>
        </p:nvSpPr>
        <p:spPr bwMode="auto">
          <a:xfrm>
            <a:off x="3124200" y="2670894"/>
            <a:ext cx="927640" cy="180275"/>
          </a:xfrm>
          <a:prstGeom prst="rect">
            <a:avLst/>
          </a:prstGeom>
          <a:noFill/>
          <a:ln w="9525">
            <a:noFill/>
            <a:miter lim="800000"/>
            <a:headEnd/>
            <a:tailEnd/>
          </a:ln>
        </p:spPr>
        <p:txBody>
          <a:bodyPr wrap="square" lIns="26132" tIns="13066" rIns="26132" bIns="13066">
            <a:spAutoFit/>
          </a:bodyPr>
          <a:lstStyle/>
          <a:p>
            <a:pPr>
              <a:spcBef>
                <a:spcPct val="50000"/>
              </a:spcBef>
            </a:pPr>
            <a:r>
              <a:rPr lang="en-GB" sz="1000">
                <a:latin typeface="Trebuchet MS" charset="0"/>
              </a:rPr>
              <a:t>Follow us on:</a:t>
            </a:r>
          </a:p>
        </p:txBody>
      </p:sp>
      <p:pic>
        <p:nvPicPr>
          <p:cNvPr id="19" name="Picture 35" descr="TwitterBird_icon.png">
            <a:hlinkClick r:id="rId4"/>
            <a:extLst>
              <a:ext uri="{FF2B5EF4-FFF2-40B4-BE49-F238E27FC236}">
                <a16:creationId xmlns:a16="http://schemas.microsoft.com/office/drawing/2014/main" id="{643F1EF1-5DE6-A341-B048-C81ABC0C841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8242" y="2652679"/>
            <a:ext cx="274911" cy="268038"/>
          </a:xfrm>
          <a:prstGeom prst="rect">
            <a:avLst/>
          </a:prstGeom>
          <a:noFill/>
          <a:ln w="9525">
            <a:noFill/>
            <a:miter lim="800000"/>
            <a:headEnd/>
            <a:tailEnd/>
          </a:ln>
        </p:spPr>
      </p:pic>
      <p:pic>
        <p:nvPicPr>
          <p:cNvPr id="20" name="Picture 36" descr="Facebook_icon.png">
            <a:hlinkClick r:id="rId6"/>
            <a:extLst>
              <a:ext uri="{FF2B5EF4-FFF2-40B4-BE49-F238E27FC236}">
                <a16:creationId xmlns:a16="http://schemas.microsoft.com/office/drawing/2014/main" id="{A09CFB16-E572-9F4C-8A7C-338665298C5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01253" y="2648653"/>
            <a:ext cx="279965" cy="271980"/>
          </a:xfrm>
          <a:prstGeom prst="rect">
            <a:avLst/>
          </a:prstGeom>
          <a:noFill/>
          <a:ln w="9525">
            <a:noFill/>
            <a:miter lim="800000"/>
            <a:headEnd/>
            <a:tailEnd/>
          </a:ln>
        </p:spPr>
      </p:pic>
      <p:pic>
        <p:nvPicPr>
          <p:cNvPr id="21" name="Picture 37" descr="LinkinIn_icon.png">
            <a:hlinkClick r:id="rId8"/>
            <a:extLst>
              <a:ext uri="{FF2B5EF4-FFF2-40B4-BE49-F238E27FC236}">
                <a16:creationId xmlns:a16="http://schemas.microsoft.com/office/drawing/2014/main" id="{8B4821DC-576F-4949-A194-5D0C3429D9D0}"/>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59552" y="2648653"/>
            <a:ext cx="279965" cy="271980"/>
          </a:xfrm>
          <a:prstGeom prst="rect">
            <a:avLst/>
          </a:prstGeom>
          <a:noFill/>
          <a:ln w="9525">
            <a:noFill/>
            <a:miter lim="800000"/>
            <a:headEnd/>
            <a:tailEnd/>
          </a:ln>
        </p:spPr>
      </p:pic>
      <p:pic>
        <p:nvPicPr>
          <p:cNvPr id="22" name="Picture 38" descr="YouTube_icon.png">
            <a:hlinkClick r:id="rId10"/>
            <a:extLst>
              <a:ext uri="{FF2B5EF4-FFF2-40B4-BE49-F238E27FC236}">
                <a16:creationId xmlns:a16="http://schemas.microsoft.com/office/drawing/2014/main" id="{E016C8DC-D6D3-8145-BA05-69DAFDB5C3E0}"/>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42953" y="2648654"/>
            <a:ext cx="279965" cy="272964"/>
          </a:xfrm>
          <a:prstGeom prst="rect">
            <a:avLst/>
          </a:prstGeom>
          <a:noFill/>
          <a:ln w="9525">
            <a:noFill/>
            <a:miter lim="800000"/>
            <a:headEnd/>
            <a:tailEnd/>
          </a:ln>
        </p:spPr>
      </p:pic>
      <p:sp>
        <p:nvSpPr>
          <p:cNvPr id="13" name="CasellaDiTesto 12">
            <a:extLst>
              <a:ext uri="{FF2B5EF4-FFF2-40B4-BE49-F238E27FC236}">
                <a16:creationId xmlns:a16="http://schemas.microsoft.com/office/drawing/2014/main" id="{04FC1F64-9742-C844-B25F-9393598319CF}"/>
              </a:ext>
            </a:extLst>
          </p:cNvPr>
          <p:cNvSpPr txBox="1"/>
          <p:nvPr/>
        </p:nvSpPr>
        <p:spPr>
          <a:xfrm>
            <a:off x="507715" y="4857750"/>
            <a:ext cx="5055381" cy="215444"/>
          </a:xfrm>
          <a:prstGeom prst="rect">
            <a:avLst/>
          </a:prstGeom>
          <a:noFill/>
        </p:spPr>
        <p:txBody>
          <a:bodyPr wrap="square" rtlCol="0">
            <a:spAutoFit/>
          </a:bodyPr>
          <a:lstStyle/>
          <a:p>
            <a:r>
              <a:rPr lang="en-GB" sz="800" dirty="0">
                <a:solidFill>
                  <a:srgbClr val="6B489D"/>
                </a:solidFill>
              </a:rPr>
              <a:t>The Alcatel-Lucent name and logo are trademarks of Nokia used under license by ALE.</a:t>
            </a:r>
          </a:p>
        </p:txBody>
      </p:sp>
    </p:spTree>
    <p:extLst>
      <p:ext uri="{BB962C8B-B14F-4D97-AF65-F5344CB8AC3E}">
        <p14:creationId xmlns:p14="http://schemas.microsoft.com/office/powerpoint/2010/main" val="413790315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1836" y="3151131"/>
            <a:ext cx="7111081" cy="931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p>
          <a:p>
            <a:pPr algn="just"/>
            <a:r>
              <a:rPr lang="de-DE" sz="900" dirty="0">
                <a:solidFill>
                  <a:schemeClr val="tx2"/>
                </a:solidFill>
                <a:latin typeface="Trebuchet MS" pitchFamily="34" charset="0"/>
              </a:rPr>
              <a:t>Ein optionaler  Dienst der zur Rainbow Enterprise-Lizenz hinzugefügt werden kann und der PSTN-Audiokonferenzen ermöglicht, die aus Rainbow heraus erstellt werden, auf einer Pro-Minute-, Pro-Verbindungsbasis anbietet. Bis zu 120 Teilnehmer über das Telefon. Lokale Präsenzpunkte für lokale Einwahl- und Auswählfunktionen je nach Land. Der Sprecher kann den Bildschirm für alle an der Webkonferenz angeschlossenen Teilnehmer freigeben. Chat. Dateifreigabe. Sehen Sie, wer beitritt und wer spricht. Stummschalten geräuschvoller Leitungen.</a:t>
            </a:r>
            <a:endParaRPr lang="de-DE" sz="900" dirty="0">
              <a:solidFill>
                <a:schemeClr val="tx1"/>
              </a:solidFill>
              <a:latin typeface="Trebuchet MS" pitchFamily="34" charset="0"/>
            </a:endParaRPr>
          </a:p>
        </p:txBody>
      </p:sp>
      <p:sp>
        <p:nvSpPr>
          <p:cNvPr id="6" name="Rectangle 5"/>
          <p:cNvSpPr/>
          <p:nvPr/>
        </p:nvSpPr>
        <p:spPr>
          <a:xfrm>
            <a:off x="4744363" y="855182"/>
            <a:ext cx="4228553" cy="2015936"/>
          </a:xfrm>
          <a:prstGeom prst="rect">
            <a:avLst/>
          </a:prstGeom>
        </p:spPr>
        <p:txBody>
          <a:bodyPr wrap="square" anchor="t">
            <a:spAutoFit/>
          </a:bodyPr>
          <a:lstStyle/>
          <a:p>
            <a:pPr>
              <a:spcBef>
                <a:spcPts val="0"/>
              </a:spcBef>
              <a:buClr>
                <a:srgbClr val="00549F"/>
              </a:buClr>
            </a:pPr>
            <a:r>
              <a:rPr lang="de-DE" sz="1100" b="1" dirty="0">
                <a:latin typeface="Trebuchet MS" pitchFamily="34" charset="0"/>
              </a:rPr>
              <a:t>Was unsere Kunden schätzen</a:t>
            </a:r>
          </a:p>
          <a:p>
            <a:pPr marL="179705" indent="-180975">
              <a:spcBef>
                <a:spcPts val="0"/>
              </a:spcBef>
              <a:buClr>
                <a:srgbClr val="00549F"/>
              </a:buClr>
              <a:buFontTx/>
              <a:buChar char="•"/>
            </a:pPr>
            <a:r>
              <a:rPr lang="de-DE" sz="900" dirty="0">
                <a:solidFill>
                  <a:schemeClr val="tx2"/>
                </a:solidFill>
                <a:latin typeface="Trebuchet MS" pitchFamily="34" charset="0"/>
              </a:rPr>
              <a:t>Option, die auf spezifische Bedürfnisse von Sitzungsorganisatoren eingeht</a:t>
            </a:r>
          </a:p>
          <a:p>
            <a:pPr marL="179705" indent="-180975">
              <a:spcBef>
                <a:spcPts val="0"/>
              </a:spcBef>
              <a:buClr>
                <a:srgbClr val="00549F"/>
              </a:buClr>
              <a:buFontTx/>
              <a:buChar char="•"/>
            </a:pPr>
            <a:r>
              <a:rPr lang="de-DE" sz="900" dirty="0">
                <a:solidFill>
                  <a:schemeClr val="tx2"/>
                </a:solidFill>
                <a:latin typeface="Trebuchet MS" pitchFamily="34" charset="0"/>
              </a:rPr>
              <a:t>Lokale Zugangspunkte in vielen Ländern für bessere Audioqualität und erschwingliche Preise</a:t>
            </a:r>
          </a:p>
          <a:p>
            <a:pPr>
              <a:spcBef>
                <a:spcPts val="0"/>
              </a:spcBef>
              <a:buClr>
                <a:srgbClr val="00549F"/>
              </a:buClr>
            </a:pPr>
            <a:endParaRPr lang="de-DE" sz="1100" b="1" dirty="0">
              <a:latin typeface="Trebuchet MS" pitchFamily="34" charset="0"/>
            </a:endParaRPr>
          </a:p>
          <a:p>
            <a:pPr>
              <a:spcBef>
                <a:spcPts val="0"/>
              </a:spcBef>
              <a:buClr>
                <a:srgbClr val="00549F"/>
              </a:buClr>
            </a:pPr>
            <a:r>
              <a:rPr lang="de-DE" sz="1100" b="1" dirty="0">
                <a:latin typeface="Trebuchet MS" pitchFamily="34" charset="0"/>
              </a:rPr>
              <a:t>Vorteile</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Ferngespräche mit Personen außerhalb des Unternehmens</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Einfachheit: Anmeldung von jedem Telefon und jeder Webanwendung aus</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Audioqualität: lokale Präsenzpunkte</a:t>
            </a:r>
          </a:p>
          <a:p>
            <a:pPr marL="179705" indent="-180975" eaLnBrk="0" hangingPunct="0">
              <a:spcBef>
                <a:spcPts val="0"/>
              </a:spcBef>
              <a:buClr>
                <a:srgbClr val="00549F"/>
              </a:buClr>
              <a:buFontTx/>
              <a:buChar char="•"/>
              <a:defRPr/>
            </a:pPr>
            <a:endParaRPr lang="de-DE" sz="900" dirty="0">
              <a:solidFill>
                <a:schemeClr val="tx2"/>
              </a:solidFill>
              <a:latin typeface="Trebuchet MS" pitchFamily="34" charset="0"/>
            </a:endParaRPr>
          </a:p>
          <a:p>
            <a:pPr>
              <a:buClr>
                <a:srgbClr val="00549F"/>
              </a:buClr>
              <a:defRPr/>
            </a:pPr>
            <a:r>
              <a:rPr lang="de-DE" sz="1100" b="1" dirty="0">
                <a:latin typeface="Trebuchet MS" pitchFamily="34" charset="0"/>
              </a:rPr>
              <a:t>Abonnement und Optionen</a:t>
            </a:r>
          </a:p>
          <a:p>
            <a:pPr marL="171450" indent="-171450" eaLnBrk="0" hangingPunct="0">
              <a:spcBef>
                <a:spcPts val="0"/>
              </a:spcBef>
              <a:buClr>
                <a:srgbClr val="00549F"/>
              </a:buClr>
              <a:buFont typeface="Arial" panose="020B0604020202020204" pitchFamily="34" charset="0"/>
              <a:buChar char="•"/>
              <a:defRPr/>
            </a:pPr>
            <a:r>
              <a:rPr lang="de-DE" sz="900" dirty="0">
                <a:solidFill>
                  <a:schemeClr val="tx2"/>
                </a:solidFill>
                <a:latin typeface="Trebuchet MS" pitchFamily="34" charset="0"/>
              </a:rPr>
              <a:t>Optionaler Dienst zusätzlich zum Enterprise-Benutzer</a:t>
            </a:r>
          </a:p>
          <a:p>
            <a:pPr marL="171450" indent="-171450" eaLnBrk="0" hangingPunct="0">
              <a:spcBef>
                <a:spcPts val="0"/>
              </a:spcBef>
              <a:buClr>
                <a:srgbClr val="00549F"/>
              </a:buClr>
              <a:buFont typeface="Arial" panose="020B0604020202020204" pitchFamily="34" charset="0"/>
              <a:buChar char="•"/>
              <a:defRPr/>
            </a:pPr>
            <a:r>
              <a:rPr lang="de-DE" sz="900" dirty="0">
                <a:solidFill>
                  <a:schemeClr val="tx2"/>
                </a:solidFill>
                <a:latin typeface="Trebuchet MS" pitchFamily="34" charset="0"/>
              </a:rPr>
              <a:t>"Pay-</a:t>
            </a:r>
            <a:r>
              <a:rPr lang="de-DE" sz="900" dirty="0" err="1">
                <a:solidFill>
                  <a:schemeClr val="tx2"/>
                </a:solidFill>
                <a:latin typeface="Trebuchet MS" pitchFamily="34" charset="0"/>
              </a:rPr>
              <a:t>as</a:t>
            </a:r>
            <a:r>
              <a:rPr lang="de-DE" sz="900" dirty="0">
                <a:solidFill>
                  <a:schemeClr val="tx2"/>
                </a:solidFill>
                <a:latin typeface="Trebuchet MS" pitchFamily="34" charset="0"/>
              </a:rPr>
              <a:t>-</a:t>
            </a:r>
            <a:r>
              <a:rPr lang="de-DE" sz="900" dirty="0" err="1">
                <a:solidFill>
                  <a:schemeClr val="tx2"/>
                </a:solidFill>
                <a:latin typeface="Trebuchet MS" pitchFamily="34" charset="0"/>
              </a:rPr>
              <a:t>you</a:t>
            </a:r>
            <a:r>
              <a:rPr lang="de-DE" sz="900" dirty="0">
                <a:solidFill>
                  <a:schemeClr val="tx2"/>
                </a:solidFill>
                <a:latin typeface="Trebuchet MS" pitchFamily="34" charset="0"/>
              </a:rPr>
              <a:t>-</a:t>
            </a:r>
            <a:r>
              <a:rPr lang="de-DE" sz="900" dirty="0" err="1">
                <a:solidFill>
                  <a:schemeClr val="tx2"/>
                </a:solidFill>
                <a:latin typeface="Trebuchet MS" pitchFamily="34" charset="0"/>
              </a:rPr>
              <a:t>go</a:t>
            </a:r>
            <a:r>
              <a:rPr lang="de-DE" sz="900" dirty="0">
                <a:solidFill>
                  <a:schemeClr val="tx2"/>
                </a:solidFill>
                <a:latin typeface="Trebuchet MS" pitchFamily="34" charset="0"/>
              </a:rPr>
              <a:t>"-Modell - Preis pro Minute, pro Verbindung</a:t>
            </a:r>
          </a:p>
        </p:txBody>
      </p:sp>
      <p:sp>
        <p:nvSpPr>
          <p:cNvPr id="3" name="Espace réservé du texte 2">
            <a:extLst>
              <a:ext uri="{FF2B5EF4-FFF2-40B4-BE49-F238E27FC236}">
                <a16:creationId xmlns:a16="http://schemas.microsoft.com/office/drawing/2014/main" id="{C8EF8671-C24E-4F40-97E9-5E13A2BD219F}"/>
              </a:ext>
            </a:extLst>
          </p:cNvPr>
          <p:cNvSpPr>
            <a:spLocks noGrp="1"/>
          </p:cNvSpPr>
          <p:nvPr>
            <p:ph type="body" sz="quarter" idx="4294967295"/>
          </p:nvPr>
        </p:nvSpPr>
        <p:spPr>
          <a:xfrm>
            <a:off x="1907721" y="192265"/>
            <a:ext cx="5956120" cy="627985"/>
          </a:xfrm>
          <a:prstGeom prst="rect">
            <a:avLst/>
          </a:prstGeom>
        </p:spPr>
        <p:txBody>
          <a:bodyPr/>
          <a:lstStyle/>
          <a:p>
            <a:pPr marL="0" indent="0">
              <a:spcBef>
                <a:spcPct val="0"/>
              </a:spcBef>
              <a:buNone/>
            </a:pPr>
            <a:r>
              <a:rPr lang="de-DE" sz="2000" dirty="0">
                <a:latin typeface="+mj-lt"/>
              </a:rPr>
              <a:t>RAINBOW PSTN-EINWAHLDIENST</a:t>
            </a:r>
            <a:br>
              <a:rPr lang="de-DE" sz="2000" dirty="0">
                <a:latin typeface="+mj-lt"/>
              </a:rPr>
            </a:br>
            <a:r>
              <a:rPr lang="de-DE" sz="1400" dirty="0">
                <a:latin typeface="+mj-lt"/>
              </a:rPr>
              <a:t>OPTION FÜR DIAL-IN-TELEFONKONFERENZEN</a:t>
            </a:r>
          </a:p>
        </p:txBody>
      </p:sp>
      <p:sp>
        <p:nvSpPr>
          <p:cNvPr id="11" name="Rectangle 10">
            <a:extLst>
              <a:ext uri="{FF2B5EF4-FFF2-40B4-BE49-F238E27FC236}">
                <a16:creationId xmlns:a16="http://schemas.microsoft.com/office/drawing/2014/main" id="{1377CF77-23C4-4966-AA18-0AD41649A84E}"/>
              </a:ext>
            </a:extLst>
          </p:cNvPr>
          <p:cNvSpPr/>
          <p:nvPr/>
        </p:nvSpPr>
        <p:spPr>
          <a:xfrm>
            <a:off x="4599931" y="4223164"/>
            <a:ext cx="1488251" cy="471946"/>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cs typeface="Trebuchet MS"/>
              </a:rPr>
              <a:t>Gäste zur </a:t>
            </a:r>
          </a:p>
          <a:p>
            <a:pPr algn="ctr">
              <a:spcBef>
                <a:spcPts val="0"/>
              </a:spcBef>
            </a:pPr>
            <a:r>
              <a:rPr lang="de-DE" sz="1100" b="1" dirty="0">
                <a:cs typeface="Trebuchet MS"/>
              </a:rPr>
              <a:t>Teilnahme einladen</a:t>
            </a:r>
            <a:endParaRPr lang="de-DE" sz="1100" b="1" dirty="0">
              <a:latin typeface="Trebuchet MS"/>
              <a:cs typeface="Trebuchet MS"/>
            </a:endParaRPr>
          </a:p>
        </p:txBody>
      </p:sp>
      <p:sp>
        <p:nvSpPr>
          <p:cNvPr id="13" name="Rectangle 12">
            <a:extLst>
              <a:ext uri="{FF2B5EF4-FFF2-40B4-BE49-F238E27FC236}">
                <a16:creationId xmlns:a16="http://schemas.microsoft.com/office/drawing/2014/main" id="{6AE52F20-3782-4C78-8473-4ED6433D35B8}"/>
              </a:ext>
            </a:extLst>
          </p:cNvPr>
          <p:cNvSpPr/>
          <p:nvPr/>
        </p:nvSpPr>
        <p:spPr>
          <a:xfrm>
            <a:off x="6291385" y="4223164"/>
            <a:ext cx="2638748" cy="471946"/>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cs typeface="Trebuchet MS"/>
              </a:rPr>
              <a:t>Lokale Präsenzpunkte: Audioqualität, erschwingliche Preise</a:t>
            </a:r>
            <a:endParaRPr lang="de-DE" sz="1050" b="1" dirty="0">
              <a:latin typeface="Trebuchet MS"/>
              <a:cs typeface="Trebuchet MS"/>
            </a:endParaRPr>
          </a:p>
        </p:txBody>
      </p:sp>
      <p:sp>
        <p:nvSpPr>
          <p:cNvPr id="14" name="Rectangle 13">
            <a:extLst>
              <a:ext uri="{FF2B5EF4-FFF2-40B4-BE49-F238E27FC236}">
                <a16:creationId xmlns:a16="http://schemas.microsoft.com/office/drawing/2014/main" id="{E41C3D29-015D-4C0B-8D2C-516AE457D4AA}"/>
              </a:ext>
            </a:extLst>
          </p:cNvPr>
          <p:cNvSpPr/>
          <p:nvPr/>
        </p:nvSpPr>
        <p:spPr>
          <a:xfrm>
            <a:off x="1861837" y="4223164"/>
            <a:ext cx="2534892" cy="471946"/>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r>
              <a:rPr lang="de-DE" sz="1100" b="1" dirty="0">
                <a:cs typeface="Trebuchet MS"/>
              </a:rPr>
              <a:t>Teilnehmen per Telefon oder Web zum Chatten/Teilen</a:t>
            </a:r>
          </a:p>
        </p:txBody>
      </p:sp>
      <p:grpSp>
        <p:nvGrpSpPr>
          <p:cNvPr id="16" name="Group 35">
            <a:extLst>
              <a:ext uri="{FF2B5EF4-FFF2-40B4-BE49-F238E27FC236}">
                <a16:creationId xmlns:a16="http://schemas.microsoft.com/office/drawing/2014/main" id="{B2F79881-8A47-4563-9080-C217BFDDCF25}"/>
              </a:ext>
            </a:extLst>
          </p:cNvPr>
          <p:cNvGrpSpPr/>
          <p:nvPr/>
        </p:nvGrpSpPr>
        <p:grpSpPr>
          <a:xfrm>
            <a:off x="8027681" y="164039"/>
            <a:ext cx="1000370" cy="221456"/>
            <a:chOff x="159196" y="6134100"/>
            <a:chExt cx="874764" cy="295275"/>
          </a:xfrm>
        </p:grpSpPr>
        <p:sp>
          <p:nvSpPr>
            <p:cNvPr id="18" name="Rounded Rectangle 36">
              <a:hlinkClick r:id="rId2"/>
              <a:extLst>
                <a:ext uri="{FF2B5EF4-FFF2-40B4-BE49-F238E27FC236}">
                  <a16:creationId xmlns:a16="http://schemas.microsoft.com/office/drawing/2014/main" id="{3C18443F-B3B1-4C89-969C-D4156E1EA7E0}"/>
                </a:ext>
              </a:extLst>
            </p:cNvPr>
            <p:cNvSpPr/>
            <p:nvPr/>
          </p:nvSpPr>
          <p:spPr>
            <a:xfrm>
              <a:off x="159196" y="6134100"/>
              <a:ext cx="874764"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dirty="0">
                  <a:solidFill>
                    <a:schemeClr val="bg1"/>
                  </a:solidFill>
                  <a:latin typeface="Trebuchet MS" pitchFamily="34" charset="0"/>
                </a:rPr>
                <a:t>Herunterladen</a:t>
              </a:r>
            </a:p>
          </p:txBody>
        </p:sp>
        <p:grpSp>
          <p:nvGrpSpPr>
            <p:cNvPr id="19" name="Group 52">
              <a:extLst>
                <a:ext uri="{FF2B5EF4-FFF2-40B4-BE49-F238E27FC236}">
                  <a16:creationId xmlns:a16="http://schemas.microsoft.com/office/drawing/2014/main" id="{DF0381BA-3DA0-4F34-8658-1D13B55F03F2}"/>
                </a:ext>
              </a:extLst>
            </p:cNvPr>
            <p:cNvGrpSpPr>
              <a:grpSpLocks noChangeAspect="1"/>
            </p:cNvGrpSpPr>
            <p:nvPr/>
          </p:nvGrpSpPr>
          <p:grpSpPr>
            <a:xfrm>
              <a:off x="196910" y="6206807"/>
              <a:ext cx="140494" cy="148690"/>
              <a:chOff x="3923643" y="5762625"/>
              <a:chExt cx="468000" cy="495300"/>
            </a:xfrm>
          </p:grpSpPr>
          <p:sp>
            <p:nvSpPr>
              <p:cNvPr id="20" name="Down Arrow 38">
                <a:extLst>
                  <a:ext uri="{FF2B5EF4-FFF2-40B4-BE49-F238E27FC236}">
                    <a16:creationId xmlns:a16="http://schemas.microsoft.com/office/drawing/2014/main" id="{57C03F4B-13E1-4EA0-A9E7-75ECB8CCDF6D}"/>
                  </a:ext>
                </a:extLst>
              </p:cNvPr>
              <p:cNvSpPr/>
              <p:nvPr/>
            </p:nvSpPr>
            <p:spPr>
              <a:xfrm>
                <a:off x="3923643" y="5762625"/>
                <a:ext cx="468000" cy="46799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 name="Straight Connector 39">
                <a:extLst>
                  <a:ext uri="{FF2B5EF4-FFF2-40B4-BE49-F238E27FC236}">
                    <a16:creationId xmlns:a16="http://schemas.microsoft.com/office/drawing/2014/main" id="{BC5051CC-98CB-46D3-8B44-51607E120AB6}"/>
                  </a:ext>
                </a:extLst>
              </p:cNvPr>
              <p:cNvCxnSpPr/>
              <p:nvPr/>
            </p:nvCxnSpPr>
            <p:spPr>
              <a:xfrm>
                <a:off x="3923643"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22" name="Picture 20" descr="Graphical user interface, application, Teams&#10;&#10;Description automatically generated">
            <a:extLst>
              <a:ext uri="{FF2B5EF4-FFF2-40B4-BE49-F238E27FC236}">
                <a16:creationId xmlns:a16="http://schemas.microsoft.com/office/drawing/2014/main" id="{ED23279C-2840-471C-9378-A93C38C475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80203" y="1068976"/>
            <a:ext cx="2146805" cy="1207578"/>
          </a:xfrm>
          <a:prstGeom prst="rect">
            <a:avLst/>
          </a:prstGeom>
        </p:spPr>
      </p:pic>
      <p:pic>
        <p:nvPicPr>
          <p:cNvPr id="23" name="Picture 21">
            <a:extLst>
              <a:ext uri="{FF2B5EF4-FFF2-40B4-BE49-F238E27FC236}">
                <a16:creationId xmlns:a16="http://schemas.microsoft.com/office/drawing/2014/main" id="{BE164B31-6664-446F-B476-CCFC55E58DA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82190" y="1993928"/>
            <a:ext cx="1015257" cy="1016525"/>
          </a:xfrm>
          <a:prstGeom prst="rect">
            <a:avLst/>
          </a:prstGeom>
        </p:spPr>
      </p:pic>
    </p:spTree>
    <p:extLst>
      <p:ext uri="{BB962C8B-B14F-4D97-AF65-F5344CB8AC3E}">
        <p14:creationId xmlns:p14="http://schemas.microsoft.com/office/powerpoint/2010/main" val="343476200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87B2A66-FCFC-471B-8294-4D9CA247DCCF}"/>
              </a:ext>
            </a:extLst>
          </p:cNvPr>
          <p:cNvSpPr>
            <a:spLocks noGrp="1"/>
          </p:cNvSpPr>
          <p:nvPr>
            <p:ph type="body" sz="quarter" idx="4294967295"/>
          </p:nvPr>
        </p:nvSpPr>
        <p:spPr>
          <a:xfrm>
            <a:off x="1915368" y="215198"/>
            <a:ext cx="6009432" cy="512508"/>
          </a:xfrm>
          <a:prstGeom prst="rect">
            <a:avLst/>
          </a:prstGeom>
        </p:spPr>
        <p:txBody>
          <a:bodyPr/>
          <a:lstStyle/>
          <a:p>
            <a:pPr marL="0" indent="0">
              <a:spcBef>
                <a:spcPct val="0"/>
              </a:spcBef>
              <a:buNone/>
            </a:pPr>
            <a:r>
              <a:rPr lang="de-DE" sz="2000" dirty="0">
                <a:latin typeface="+mj-lt"/>
              </a:rPr>
              <a:t>RAINBOW ROOM</a:t>
            </a:r>
            <a:br>
              <a:rPr lang="de-DE" sz="2000" dirty="0">
                <a:latin typeface="+mj-lt"/>
              </a:rPr>
            </a:br>
            <a:r>
              <a:rPr lang="de-DE" sz="1400" dirty="0">
                <a:latin typeface="+mj-lt"/>
              </a:rPr>
              <a:t>OPTION FÜR BESPRECHUNGSRÄUME</a:t>
            </a:r>
          </a:p>
        </p:txBody>
      </p:sp>
      <p:sp>
        <p:nvSpPr>
          <p:cNvPr id="9" name="Rectangle 8">
            <a:extLst>
              <a:ext uri="{FF2B5EF4-FFF2-40B4-BE49-F238E27FC236}">
                <a16:creationId xmlns:a16="http://schemas.microsoft.com/office/drawing/2014/main" id="{C92CFFCF-F939-4E60-B993-849489DA0C98}"/>
              </a:ext>
            </a:extLst>
          </p:cNvPr>
          <p:cNvSpPr/>
          <p:nvPr/>
        </p:nvSpPr>
        <p:spPr>
          <a:xfrm>
            <a:off x="5256060" y="1081048"/>
            <a:ext cx="3522786" cy="2123658"/>
          </a:xfrm>
          <a:prstGeom prst="rect">
            <a:avLst/>
          </a:prstGeom>
        </p:spPr>
        <p:txBody>
          <a:bodyPr wrap="square" anchor="t">
            <a:spAutoFit/>
          </a:bodyPr>
          <a:lstStyle/>
          <a:p>
            <a:pPr>
              <a:spcBef>
                <a:spcPts val="0"/>
              </a:spcBef>
              <a:buClr>
                <a:srgbClr val="00549F"/>
              </a:buClr>
            </a:pPr>
            <a:r>
              <a:rPr lang="de-DE" sz="1100" b="1" dirty="0">
                <a:latin typeface="Trebuchet MS" pitchFamily="34" charset="0"/>
              </a:rPr>
              <a:t>Was unsere Kunden schätzen</a:t>
            </a:r>
          </a:p>
          <a:p>
            <a:pPr marL="179705" indent="-180975" eaLnBrk="0" hangingPunct="0">
              <a:buClr>
                <a:srgbClr val="00549F"/>
              </a:buClr>
              <a:buFontTx/>
              <a:buChar char="•"/>
              <a:defRPr/>
            </a:pPr>
            <a:r>
              <a:rPr lang="de-DE" sz="900" dirty="0">
                <a:solidFill>
                  <a:schemeClr val="tx2"/>
                </a:solidFill>
                <a:latin typeface="Trebuchet MS" pitchFamily="34" charset="0"/>
              </a:rPr>
              <a:t>Einfache Online-Meetings mit Video-, Datei- und Bildschirmfreigabe</a:t>
            </a:r>
          </a:p>
          <a:p>
            <a:pPr marL="179705" indent="-180975" eaLnBrk="0" hangingPunct="0">
              <a:buClr>
                <a:srgbClr val="00549F"/>
              </a:buClr>
              <a:buFontTx/>
              <a:buChar char="•"/>
              <a:defRPr/>
            </a:pPr>
            <a:r>
              <a:rPr lang="de-DE" sz="900" dirty="0">
                <a:solidFill>
                  <a:schemeClr val="tx2"/>
                </a:solidFill>
                <a:latin typeface="Trebuchet MS" pitchFamily="34" charset="0"/>
              </a:rPr>
              <a:t>Externe Gäste einladen</a:t>
            </a:r>
          </a:p>
          <a:p>
            <a:pPr marL="179705" indent="-180975" eaLnBrk="0" hangingPunct="0">
              <a:buClr>
                <a:srgbClr val="00549F"/>
              </a:buClr>
              <a:buFontTx/>
              <a:buChar char="•"/>
              <a:defRPr/>
            </a:pPr>
            <a:r>
              <a:rPr lang="de-DE" sz="900" dirty="0">
                <a:solidFill>
                  <a:schemeClr val="tx2"/>
                </a:solidFill>
                <a:latin typeface="Trebuchet MS" pitchFamily="34" charset="0"/>
              </a:rPr>
              <a:t>Flexible und einfache Installation mit einer weißen Liste von Audio- (Freisprecheinrichtung) und Videogeräten (Kamera)</a:t>
            </a:r>
          </a:p>
          <a:p>
            <a:pPr eaLnBrk="0" hangingPunct="0">
              <a:buClr>
                <a:srgbClr val="00549F"/>
              </a:buClr>
              <a:defRPr/>
            </a:pPr>
            <a:endParaRPr lang="de-DE" sz="1100" b="1" dirty="0">
              <a:latin typeface="Trebuchet MS" pitchFamily="34" charset="0"/>
            </a:endParaRPr>
          </a:p>
          <a:p>
            <a:pPr eaLnBrk="0" hangingPunct="0">
              <a:buClr>
                <a:srgbClr val="00549F"/>
              </a:buClr>
              <a:defRPr/>
            </a:pPr>
            <a:r>
              <a:rPr lang="de-DE" sz="1100" b="1" dirty="0">
                <a:latin typeface="Trebuchet MS" pitchFamily="34" charset="0"/>
              </a:rPr>
              <a:t>Vorteile</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Einfache Übernahme durch die Benutzer zur Maximierung der Nutzung</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Vermeiden Sie zusätzliche Kosten für den Beitritt externer Kontakte</a:t>
            </a:r>
          </a:p>
          <a:p>
            <a:pPr marL="179705" indent="-180975" eaLnBrk="0" hangingPunct="0">
              <a:spcBef>
                <a:spcPts val="0"/>
              </a:spcBef>
              <a:buClr>
                <a:srgbClr val="00549F"/>
              </a:buClr>
              <a:buFontTx/>
              <a:buChar char="•"/>
              <a:defRPr/>
            </a:pPr>
            <a:r>
              <a:rPr lang="de-DE" sz="900" dirty="0">
                <a:solidFill>
                  <a:schemeClr val="tx2"/>
                </a:solidFill>
                <a:latin typeface="Trebuchet MS" pitchFamily="34" charset="0"/>
              </a:rPr>
              <a:t>Menschen innerhalb und außerhalb des Unternehmens zusammenbringen, um die Dinge effektiver zu erledigen</a:t>
            </a:r>
            <a:endParaRPr lang="de-DE" sz="900" dirty="0">
              <a:latin typeface="Trebuchet MS" pitchFamily="34" charset="0"/>
            </a:endParaRPr>
          </a:p>
        </p:txBody>
      </p:sp>
      <p:sp>
        <p:nvSpPr>
          <p:cNvPr id="10" name="Rectangle 9">
            <a:extLst>
              <a:ext uri="{FF2B5EF4-FFF2-40B4-BE49-F238E27FC236}">
                <a16:creationId xmlns:a16="http://schemas.microsoft.com/office/drawing/2014/main" id="{2B67B13F-E7FC-4674-AADF-DE1BC47B540F}"/>
              </a:ext>
            </a:extLst>
          </p:cNvPr>
          <p:cNvSpPr/>
          <p:nvPr/>
        </p:nvSpPr>
        <p:spPr>
          <a:xfrm>
            <a:off x="1919155" y="4238815"/>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t>Videokonferenz mit einem Klick</a:t>
            </a:r>
          </a:p>
        </p:txBody>
      </p:sp>
      <p:sp>
        <p:nvSpPr>
          <p:cNvPr id="11" name="Rectangle 10">
            <a:extLst>
              <a:ext uri="{FF2B5EF4-FFF2-40B4-BE49-F238E27FC236}">
                <a16:creationId xmlns:a16="http://schemas.microsoft.com/office/drawing/2014/main" id="{1206D5DA-A52D-4351-B30F-0C7085815404}"/>
              </a:ext>
            </a:extLst>
          </p:cNvPr>
          <p:cNvSpPr/>
          <p:nvPr/>
        </p:nvSpPr>
        <p:spPr>
          <a:xfrm>
            <a:off x="6802234" y="4238410"/>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t>Kosteneffektiv und flexibel</a:t>
            </a:r>
            <a:endParaRPr lang="de-DE" sz="1050" dirty="0"/>
          </a:p>
        </p:txBody>
      </p:sp>
      <p:sp>
        <p:nvSpPr>
          <p:cNvPr id="12" name="Rectangle 11">
            <a:extLst>
              <a:ext uri="{FF2B5EF4-FFF2-40B4-BE49-F238E27FC236}">
                <a16:creationId xmlns:a16="http://schemas.microsoft.com/office/drawing/2014/main" id="{B4559A72-8492-41DA-8E7C-FF865AA3872C}"/>
              </a:ext>
            </a:extLst>
          </p:cNvPr>
          <p:cNvSpPr/>
          <p:nvPr/>
        </p:nvSpPr>
        <p:spPr>
          <a:xfrm>
            <a:off x="4360694" y="4238410"/>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t>Hochauflösendes Video</a:t>
            </a:r>
          </a:p>
        </p:txBody>
      </p:sp>
      <p:sp>
        <p:nvSpPr>
          <p:cNvPr id="13" name="Rectangle 12">
            <a:extLst>
              <a:ext uri="{FF2B5EF4-FFF2-40B4-BE49-F238E27FC236}">
                <a16:creationId xmlns:a16="http://schemas.microsoft.com/office/drawing/2014/main" id="{A88F9DA4-E91C-4A78-8AD2-1D4DB33C41EA}"/>
              </a:ext>
            </a:extLst>
          </p:cNvPr>
          <p:cNvSpPr/>
          <p:nvPr/>
        </p:nvSpPr>
        <p:spPr>
          <a:xfrm>
            <a:off x="1885555" y="3177831"/>
            <a:ext cx="7079906" cy="930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p>
          <a:p>
            <a:pPr algn="just"/>
            <a:r>
              <a:rPr lang="de-DE" sz="900" dirty="0">
                <a:solidFill>
                  <a:schemeClr val="tx2"/>
                </a:solidFill>
                <a:latin typeface="Trebuchet MS" pitchFamily="34" charset="0"/>
              </a:rPr>
              <a:t>Rainbow Room für Videokonferenzen kann einfach zwischen den Sitzungsräumen genutzt werden, oder Sie können externe Kontakte einladen, die mit ihrem Mobilgerät oder einem Webbrowser teilnehmen können. Rainbow Room ist als Abonnementoption des Cloud-basierten Kollaborationsdienstes Alcatel-Lucent Rainbow für Besprechungsräume erhältlich, die mit einem großen Bildschirm, einer Freisprecheinrichtung und einer Kamera für die Kommunikation und Interaktion mit Personen außerhalb des Besprechungsraumbereichs ausgestattet sind.</a:t>
            </a:r>
          </a:p>
        </p:txBody>
      </p:sp>
      <p:pic>
        <p:nvPicPr>
          <p:cNvPr id="14" name="Picture 13" descr="A group of people sitting at a table&#10;&#10;Description generated with very high confidence">
            <a:extLst>
              <a:ext uri="{FF2B5EF4-FFF2-40B4-BE49-F238E27FC236}">
                <a16:creationId xmlns:a16="http://schemas.microsoft.com/office/drawing/2014/main" id="{7D2A3381-BEE4-438C-9CFE-05393CBDAA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4295" y="1081048"/>
            <a:ext cx="2662674" cy="1775116"/>
          </a:xfrm>
          <a:prstGeom prst="rect">
            <a:avLst/>
          </a:prstGeom>
        </p:spPr>
      </p:pic>
      <p:grpSp>
        <p:nvGrpSpPr>
          <p:cNvPr id="20" name="Group 35">
            <a:extLst>
              <a:ext uri="{FF2B5EF4-FFF2-40B4-BE49-F238E27FC236}">
                <a16:creationId xmlns:a16="http://schemas.microsoft.com/office/drawing/2014/main" id="{1693E2F0-EB85-4E32-B0CD-5EA9A747ACC5}"/>
              </a:ext>
            </a:extLst>
          </p:cNvPr>
          <p:cNvGrpSpPr/>
          <p:nvPr/>
        </p:nvGrpSpPr>
        <p:grpSpPr>
          <a:xfrm>
            <a:off x="8027681" y="164039"/>
            <a:ext cx="1000370" cy="221456"/>
            <a:chOff x="159196" y="6134100"/>
            <a:chExt cx="874764" cy="295275"/>
          </a:xfrm>
        </p:grpSpPr>
        <p:sp>
          <p:nvSpPr>
            <p:cNvPr id="21" name="Rounded Rectangle 36">
              <a:hlinkClick r:id="rId3"/>
              <a:extLst>
                <a:ext uri="{FF2B5EF4-FFF2-40B4-BE49-F238E27FC236}">
                  <a16:creationId xmlns:a16="http://schemas.microsoft.com/office/drawing/2014/main" id="{CFC9564E-7FEE-40FA-9F5C-74D1F22D6FD6}"/>
                </a:ext>
              </a:extLst>
            </p:cNvPr>
            <p:cNvSpPr/>
            <p:nvPr/>
          </p:nvSpPr>
          <p:spPr>
            <a:xfrm>
              <a:off x="159196" y="6134100"/>
              <a:ext cx="874764"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dirty="0">
                  <a:solidFill>
                    <a:schemeClr val="bg1"/>
                  </a:solidFill>
                  <a:latin typeface="Trebuchet MS" pitchFamily="34" charset="0"/>
                </a:rPr>
                <a:t>Herunterladen</a:t>
              </a:r>
            </a:p>
          </p:txBody>
        </p:sp>
        <p:grpSp>
          <p:nvGrpSpPr>
            <p:cNvPr id="22" name="Group 52">
              <a:extLst>
                <a:ext uri="{FF2B5EF4-FFF2-40B4-BE49-F238E27FC236}">
                  <a16:creationId xmlns:a16="http://schemas.microsoft.com/office/drawing/2014/main" id="{73F3EA51-F7BE-437F-A76B-9C44A869327F}"/>
                </a:ext>
              </a:extLst>
            </p:cNvPr>
            <p:cNvGrpSpPr>
              <a:grpSpLocks noChangeAspect="1"/>
            </p:cNvGrpSpPr>
            <p:nvPr/>
          </p:nvGrpSpPr>
          <p:grpSpPr>
            <a:xfrm>
              <a:off x="196910" y="6206807"/>
              <a:ext cx="140494" cy="148690"/>
              <a:chOff x="3923643" y="5762625"/>
              <a:chExt cx="468000" cy="495300"/>
            </a:xfrm>
          </p:grpSpPr>
          <p:sp>
            <p:nvSpPr>
              <p:cNvPr id="23" name="Down Arrow 38">
                <a:extLst>
                  <a:ext uri="{FF2B5EF4-FFF2-40B4-BE49-F238E27FC236}">
                    <a16:creationId xmlns:a16="http://schemas.microsoft.com/office/drawing/2014/main" id="{1232B465-C0A9-4282-A635-1D2A212A0B75}"/>
                  </a:ext>
                </a:extLst>
              </p:cNvPr>
              <p:cNvSpPr/>
              <p:nvPr/>
            </p:nvSpPr>
            <p:spPr>
              <a:xfrm>
                <a:off x="3923643" y="5762625"/>
                <a:ext cx="468000" cy="46799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39">
                <a:extLst>
                  <a:ext uri="{FF2B5EF4-FFF2-40B4-BE49-F238E27FC236}">
                    <a16:creationId xmlns:a16="http://schemas.microsoft.com/office/drawing/2014/main" id="{299DB1C7-3CF3-4E73-96C5-C357587B2DD7}"/>
                  </a:ext>
                </a:extLst>
              </p:cNvPr>
              <p:cNvCxnSpPr/>
              <p:nvPr/>
            </p:nvCxnSpPr>
            <p:spPr>
              <a:xfrm>
                <a:off x="3923643"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7970566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87B2A66-FCFC-471B-8294-4D9CA247DCCF}"/>
              </a:ext>
            </a:extLst>
          </p:cNvPr>
          <p:cNvSpPr>
            <a:spLocks noGrp="1"/>
          </p:cNvSpPr>
          <p:nvPr>
            <p:ph type="body" sz="quarter" idx="4294967295"/>
          </p:nvPr>
        </p:nvSpPr>
        <p:spPr>
          <a:xfrm>
            <a:off x="1905219" y="197999"/>
            <a:ext cx="6645160" cy="577121"/>
          </a:xfrm>
          <a:prstGeom prst="rect">
            <a:avLst/>
          </a:prstGeom>
        </p:spPr>
        <p:txBody>
          <a:bodyPr/>
          <a:lstStyle/>
          <a:p>
            <a:pPr marL="0" indent="0">
              <a:spcBef>
                <a:spcPct val="0"/>
              </a:spcBef>
              <a:buNone/>
            </a:pPr>
            <a:r>
              <a:rPr lang="de-DE" sz="2000" dirty="0">
                <a:latin typeface="+mj-lt"/>
              </a:rPr>
              <a:t>RAINBOW CONNECT</a:t>
            </a:r>
            <a:br>
              <a:rPr lang="de-DE" sz="2000" dirty="0">
                <a:latin typeface="+mj-lt"/>
              </a:rPr>
            </a:br>
            <a:r>
              <a:rPr lang="de-DE" sz="1400" dirty="0">
                <a:latin typeface="+mj-lt"/>
              </a:rPr>
              <a:t>OPTION FÜR DIE INTEGRATION VON CRM-LÖSUNGEN</a:t>
            </a:r>
          </a:p>
        </p:txBody>
      </p:sp>
      <p:sp>
        <p:nvSpPr>
          <p:cNvPr id="9" name="Rectangle 8">
            <a:extLst>
              <a:ext uri="{FF2B5EF4-FFF2-40B4-BE49-F238E27FC236}">
                <a16:creationId xmlns:a16="http://schemas.microsoft.com/office/drawing/2014/main" id="{C92CFFCF-F939-4E60-B993-849489DA0C98}"/>
              </a:ext>
            </a:extLst>
          </p:cNvPr>
          <p:cNvSpPr/>
          <p:nvPr/>
        </p:nvSpPr>
        <p:spPr>
          <a:xfrm>
            <a:off x="4962769" y="1030116"/>
            <a:ext cx="4022356" cy="1985159"/>
          </a:xfrm>
          <a:prstGeom prst="rect">
            <a:avLst/>
          </a:prstGeom>
        </p:spPr>
        <p:txBody>
          <a:bodyPr wrap="square" anchor="t">
            <a:spAutoFit/>
          </a:bodyPr>
          <a:lstStyle/>
          <a:p>
            <a:pPr>
              <a:spcBef>
                <a:spcPts val="0"/>
              </a:spcBef>
              <a:buClr>
                <a:srgbClr val="00549F"/>
              </a:buClr>
            </a:pPr>
            <a:r>
              <a:rPr lang="de-DE" sz="1100" b="1" dirty="0">
                <a:latin typeface="Trebuchet MS" pitchFamily="34" charset="0"/>
              </a:rPr>
              <a:t>Was unsere Kunden schätzen</a:t>
            </a:r>
          </a:p>
          <a:p>
            <a:pPr marL="179705" indent="-180975" eaLnBrk="0" hangingPunct="0">
              <a:buClr>
                <a:srgbClr val="00549F"/>
              </a:buClr>
              <a:buFontTx/>
              <a:buChar char="•"/>
              <a:defRPr/>
            </a:pPr>
            <a:r>
              <a:rPr lang="de-DE" sz="900" dirty="0">
                <a:solidFill>
                  <a:schemeClr val="tx2"/>
                </a:solidFill>
                <a:latin typeface="Trebuchet MS" pitchFamily="34" charset="0"/>
              </a:rPr>
              <a:t>Click-</a:t>
            </a:r>
            <a:r>
              <a:rPr lang="de-DE" sz="900" dirty="0" err="1">
                <a:solidFill>
                  <a:schemeClr val="tx2"/>
                </a:solidFill>
                <a:latin typeface="Trebuchet MS" pitchFamily="34" charset="0"/>
              </a:rPr>
              <a:t>to</a:t>
            </a:r>
            <a:r>
              <a:rPr lang="de-DE" sz="900" dirty="0">
                <a:solidFill>
                  <a:schemeClr val="tx2"/>
                </a:solidFill>
                <a:latin typeface="Trebuchet MS" pitchFamily="34" charset="0"/>
              </a:rPr>
              <a:t>-Call eines CRM-Kontaktes über das bestehende Telefonie System für eine öffentliche Nummer</a:t>
            </a:r>
          </a:p>
          <a:p>
            <a:pPr marL="179705" indent="-180975" eaLnBrk="0" hangingPunct="0">
              <a:buClr>
                <a:srgbClr val="00549F"/>
              </a:buClr>
              <a:buFontTx/>
              <a:buChar char="•"/>
              <a:defRPr/>
            </a:pPr>
            <a:r>
              <a:rPr lang="de-DE" sz="900" dirty="0">
                <a:solidFill>
                  <a:schemeClr val="tx2"/>
                </a:solidFill>
                <a:latin typeface="Trebuchet MS" pitchFamily="34" charset="0"/>
              </a:rPr>
              <a:t>CRM-Kontaktkarten-Pop-up bei eingehenden Anrufen</a:t>
            </a:r>
          </a:p>
          <a:p>
            <a:pPr marL="179705" indent="-180975" eaLnBrk="0" hangingPunct="0">
              <a:buClr>
                <a:srgbClr val="00549F"/>
              </a:buClr>
              <a:buFontTx/>
              <a:buChar char="•"/>
              <a:defRPr/>
            </a:pPr>
            <a:r>
              <a:rPr lang="de-DE" sz="900" dirty="0">
                <a:solidFill>
                  <a:schemeClr val="tx2"/>
                </a:solidFill>
                <a:latin typeface="Trebuchet MS" pitchFamily="34" charset="0"/>
              </a:rPr>
              <a:t>Zusammenarbeit zwischen verbundenen Agenten: Sofortnachrichten, Dateifreigabe, Audio- und Videoanrufe und Sofortkonferenz</a:t>
            </a:r>
          </a:p>
          <a:p>
            <a:pPr eaLnBrk="0" hangingPunct="0">
              <a:buClr>
                <a:srgbClr val="00549F"/>
              </a:buClr>
              <a:defRPr/>
            </a:pPr>
            <a:endParaRPr lang="de-DE" sz="1100" b="1" dirty="0">
              <a:latin typeface="Trebuchet MS" pitchFamily="34" charset="0"/>
            </a:endParaRPr>
          </a:p>
          <a:p>
            <a:pPr eaLnBrk="0" hangingPunct="0">
              <a:buClr>
                <a:srgbClr val="00549F"/>
              </a:buClr>
              <a:defRPr/>
            </a:pPr>
            <a:r>
              <a:rPr lang="de-DE" sz="1100" b="1" dirty="0">
                <a:latin typeface="Trebuchet MS" pitchFamily="34" charset="0"/>
              </a:rPr>
              <a:t>Vorteile</a:t>
            </a:r>
          </a:p>
          <a:p>
            <a:pPr marL="179705" indent="-180975" eaLnBrk="0" hangingPunct="0">
              <a:buClr>
                <a:srgbClr val="00549F"/>
              </a:buClr>
              <a:buFontTx/>
              <a:buChar char="•"/>
              <a:defRPr/>
            </a:pPr>
            <a:r>
              <a:rPr lang="de-DE" sz="900" dirty="0">
                <a:solidFill>
                  <a:schemeClr val="tx2"/>
                </a:solidFill>
                <a:latin typeface="Trebuchet MS" pitchFamily="34" charset="0"/>
              </a:rPr>
              <a:t>Leichtere Benutzerakzeptanz, geringere Lernkurve bei neuen Diensten, verbesserter Komfort für den Benutzer/Agenten</a:t>
            </a:r>
          </a:p>
          <a:p>
            <a:pPr marL="179705" indent="-180975" eaLnBrk="0" hangingPunct="0">
              <a:buClr>
                <a:srgbClr val="00549F"/>
              </a:buClr>
              <a:buFontTx/>
              <a:buChar char="•"/>
              <a:defRPr/>
            </a:pPr>
            <a:r>
              <a:rPr lang="de-DE" sz="900" dirty="0">
                <a:solidFill>
                  <a:schemeClr val="tx2"/>
                </a:solidFill>
                <a:latin typeface="Trebuchet MS" pitchFamily="34" charset="0"/>
              </a:rPr>
              <a:t>Nutzung des vorhandenen Telefonsystems für eine ausgezeichnete Telefonqualität</a:t>
            </a:r>
          </a:p>
          <a:p>
            <a:pPr marL="179705" indent="-180975" eaLnBrk="0" hangingPunct="0">
              <a:buClr>
                <a:srgbClr val="00549F"/>
              </a:buClr>
              <a:buFontTx/>
              <a:buChar char="•"/>
              <a:defRPr/>
            </a:pPr>
            <a:r>
              <a:rPr lang="de-DE" sz="900" dirty="0">
                <a:solidFill>
                  <a:schemeClr val="tx2"/>
                </a:solidFill>
                <a:latin typeface="Trebuchet MS" pitchFamily="34" charset="0"/>
              </a:rPr>
              <a:t>CTI-Lösung mit reduzierter TCO und begrenztem IT-Ressourcenbedarf</a:t>
            </a:r>
            <a:endParaRPr lang="de-DE" sz="900" dirty="0">
              <a:latin typeface="Trebuchet MS" pitchFamily="34" charset="0"/>
            </a:endParaRPr>
          </a:p>
        </p:txBody>
      </p:sp>
      <p:sp>
        <p:nvSpPr>
          <p:cNvPr id="10" name="Rectangle 9">
            <a:extLst>
              <a:ext uri="{FF2B5EF4-FFF2-40B4-BE49-F238E27FC236}">
                <a16:creationId xmlns:a16="http://schemas.microsoft.com/office/drawing/2014/main" id="{2B67B13F-E7FC-4674-AADF-DE1BC47B540F}"/>
              </a:ext>
            </a:extLst>
          </p:cNvPr>
          <p:cNvSpPr/>
          <p:nvPr/>
        </p:nvSpPr>
        <p:spPr>
          <a:xfrm>
            <a:off x="1957686" y="4238815"/>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t>Zeit sparen, Wählfehler vermeiden</a:t>
            </a:r>
          </a:p>
        </p:txBody>
      </p:sp>
      <p:sp>
        <p:nvSpPr>
          <p:cNvPr id="11" name="Rectangle 10">
            <a:extLst>
              <a:ext uri="{FF2B5EF4-FFF2-40B4-BE49-F238E27FC236}">
                <a16:creationId xmlns:a16="http://schemas.microsoft.com/office/drawing/2014/main" id="{1206D5DA-A52D-4351-B30F-0C7085815404}"/>
              </a:ext>
            </a:extLst>
          </p:cNvPr>
          <p:cNvSpPr/>
          <p:nvPr/>
        </p:nvSpPr>
        <p:spPr>
          <a:xfrm>
            <a:off x="6792403" y="4238410"/>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t>Arbeiten Sie als ein Team an der Lösung des ersten Anrufs</a:t>
            </a:r>
            <a:endParaRPr lang="de-DE" sz="1050" dirty="0"/>
          </a:p>
        </p:txBody>
      </p:sp>
      <p:sp>
        <p:nvSpPr>
          <p:cNvPr id="12" name="Rectangle 11">
            <a:extLst>
              <a:ext uri="{FF2B5EF4-FFF2-40B4-BE49-F238E27FC236}">
                <a16:creationId xmlns:a16="http://schemas.microsoft.com/office/drawing/2014/main" id="{B4559A72-8492-41DA-8E7C-FF865AA3872C}"/>
              </a:ext>
            </a:extLst>
          </p:cNvPr>
          <p:cNvSpPr/>
          <p:nvPr/>
        </p:nvSpPr>
        <p:spPr>
          <a:xfrm>
            <a:off x="4375044" y="4238410"/>
            <a:ext cx="2160000" cy="4320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100" b="1" dirty="0"/>
              <a:t>Bieten Sie eine personalisierte Antwort</a:t>
            </a:r>
          </a:p>
        </p:txBody>
      </p:sp>
      <p:sp>
        <p:nvSpPr>
          <p:cNvPr id="13" name="Rectangle 12">
            <a:extLst>
              <a:ext uri="{FF2B5EF4-FFF2-40B4-BE49-F238E27FC236}">
                <a16:creationId xmlns:a16="http://schemas.microsoft.com/office/drawing/2014/main" id="{A88F9DA4-E91C-4A78-8AD2-1D4DB33C41EA}"/>
              </a:ext>
            </a:extLst>
          </p:cNvPr>
          <p:cNvSpPr/>
          <p:nvPr/>
        </p:nvSpPr>
        <p:spPr>
          <a:xfrm>
            <a:off x="1905219" y="3076831"/>
            <a:ext cx="7079906" cy="930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de-DE" sz="1200" b="1" dirty="0">
                <a:solidFill>
                  <a:schemeClr val="tx1"/>
                </a:solidFill>
                <a:latin typeface="Trebuchet MS" pitchFamily="34" charset="0"/>
              </a:rPr>
              <a:t>Kurzbeschreibung</a:t>
            </a:r>
          </a:p>
          <a:p>
            <a:pPr algn="just"/>
            <a:r>
              <a:rPr lang="de-DE" sz="900" dirty="0">
                <a:solidFill>
                  <a:schemeClr val="tx2"/>
                </a:solidFill>
              </a:rPr>
              <a:t>Benutzer von CRM-Anwendungen benötigen eine schnelle und effiziente Möglichkeit, Interessenten telefonisch zu erreichen. Eine CTI-Lösung beseitigt die Notwendigkeit, das Geschäftstelefon, das langsam und umständlich sein kann, manuell anzuwählen. Telefonnummern, die mit einem CRM-Objekt wie Leads, Kontakten und Vorgängen verknüpft sind, verwandeln sich in anklickbare Links, die der Benutzer nutzen kann, um ausgehende Anrufe mit einem Alcatel-Lucent Enterprise-Geschäftstelefon oder Softphone zu tätigen. Rainbow Connect ist eine Option, die eine einfache Integration der Rainbow-Cloud-Dienste in die CRM-Anwendung eines Drittanbieters ermöglicht.</a:t>
            </a:r>
            <a:endParaRPr lang="de-DE" sz="900" dirty="0">
              <a:solidFill>
                <a:schemeClr val="tx2"/>
              </a:solidFill>
              <a:latin typeface="Trebuchet MS" pitchFamily="34" charset="0"/>
            </a:endParaRPr>
          </a:p>
        </p:txBody>
      </p:sp>
      <p:pic>
        <p:nvPicPr>
          <p:cNvPr id="3" name="Picture 2">
            <a:extLst>
              <a:ext uri="{FF2B5EF4-FFF2-40B4-BE49-F238E27FC236}">
                <a16:creationId xmlns:a16="http://schemas.microsoft.com/office/drawing/2014/main" id="{02C1FDB2-9B84-481C-BDD0-FF2FCEB3C3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2894" y="1083325"/>
            <a:ext cx="2793743" cy="1855270"/>
          </a:xfrm>
          <a:prstGeom prst="rect">
            <a:avLst/>
          </a:prstGeom>
        </p:spPr>
      </p:pic>
      <p:grpSp>
        <p:nvGrpSpPr>
          <p:cNvPr id="14" name="Group 35">
            <a:extLst>
              <a:ext uri="{FF2B5EF4-FFF2-40B4-BE49-F238E27FC236}">
                <a16:creationId xmlns:a16="http://schemas.microsoft.com/office/drawing/2014/main" id="{4613FBB2-580D-4932-B11C-C065AACFC576}"/>
              </a:ext>
            </a:extLst>
          </p:cNvPr>
          <p:cNvGrpSpPr/>
          <p:nvPr/>
        </p:nvGrpSpPr>
        <p:grpSpPr>
          <a:xfrm>
            <a:off x="8027681" y="164039"/>
            <a:ext cx="1000370" cy="221456"/>
            <a:chOff x="159196" y="6134100"/>
            <a:chExt cx="874764" cy="295275"/>
          </a:xfrm>
        </p:grpSpPr>
        <p:sp>
          <p:nvSpPr>
            <p:cNvPr id="20" name="Rounded Rectangle 36">
              <a:hlinkClick r:id="rId3"/>
              <a:extLst>
                <a:ext uri="{FF2B5EF4-FFF2-40B4-BE49-F238E27FC236}">
                  <a16:creationId xmlns:a16="http://schemas.microsoft.com/office/drawing/2014/main" id="{DBF66EEB-4D5A-4A6E-972B-6E3F579D3C43}"/>
                </a:ext>
              </a:extLst>
            </p:cNvPr>
            <p:cNvSpPr/>
            <p:nvPr/>
          </p:nvSpPr>
          <p:spPr>
            <a:xfrm>
              <a:off x="159196" y="6134100"/>
              <a:ext cx="874764" cy="295275"/>
            </a:xfrm>
            <a:prstGeom prst="roundRect">
              <a:avLst/>
            </a:prstGeom>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r"/>
              <a:r>
                <a:rPr lang="de-DE" sz="788" dirty="0">
                  <a:solidFill>
                    <a:schemeClr val="bg1"/>
                  </a:solidFill>
                  <a:latin typeface="Trebuchet MS" pitchFamily="34" charset="0"/>
                </a:rPr>
                <a:t>Herunterladen</a:t>
              </a:r>
            </a:p>
          </p:txBody>
        </p:sp>
        <p:grpSp>
          <p:nvGrpSpPr>
            <p:cNvPr id="21" name="Group 52">
              <a:extLst>
                <a:ext uri="{FF2B5EF4-FFF2-40B4-BE49-F238E27FC236}">
                  <a16:creationId xmlns:a16="http://schemas.microsoft.com/office/drawing/2014/main" id="{149D4955-E238-4741-9F40-80D39DEC0FE3}"/>
                </a:ext>
              </a:extLst>
            </p:cNvPr>
            <p:cNvGrpSpPr>
              <a:grpSpLocks noChangeAspect="1"/>
            </p:cNvGrpSpPr>
            <p:nvPr/>
          </p:nvGrpSpPr>
          <p:grpSpPr>
            <a:xfrm>
              <a:off x="196910" y="6206807"/>
              <a:ext cx="140494" cy="148690"/>
              <a:chOff x="3923643" y="5762625"/>
              <a:chExt cx="468000" cy="495300"/>
            </a:xfrm>
          </p:grpSpPr>
          <p:sp>
            <p:nvSpPr>
              <p:cNvPr id="22" name="Down Arrow 38">
                <a:extLst>
                  <a:ext uri="{FF2B5EF4-FFF2-40B4-BE49-F238E27FC236}">
                    <a16:creationId xmlns:a16="http://schemas.microsoft.com/office/drawing/2014/main" id="{50B857CB-7DE1-4D36-891E-59E5750059AF}"/>
                  </a:ext>
                </a:extLst>
              </p:cNvPr>
              <p:cNvSpPr/>
              <p:nvPr/>
            </p:nvSpPr>
            <p:spPr>
              <a:xfrm>
                <a:off x="3923643" y="5762625"/>
                <a:ext cx="468000" cy="46799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39">
                <a:extLst>
                  <a:ext uri="{FF2B5EF4-FFF2-40B4-BE49-F238E27FC236}">
                    <a16:creationId xmlns:a16="http://schemas.microsoft.com/office/drawing/2014/main" id="{28792923-0685-4161-BD4E-274CA692527B}"/>
                  </a:ext>
                </a:extLst>
              </p:cNvPr>
              <p:cNvCxnSpPr/>
              <p:nvPr/>
            </p:nvCxnSpPr>
            <p:spPr>
              <a:xfrm>
                <a:off x="3923643" y="6257925"/>
                <a:ext cx="468000" cy="0"/>
              </a:xfrm>
              <a:prstGeom prst="line">
                <a:avLst/>
              </a:prstGeom>
              <a:ln w="12700" cap="rnd">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4938390"/>
      </p:ext>
    </p:extLst>
  </p:cSld>
  <p:clrMapOvr>
    <a:masterClrMapping/>
  </p:clrMapOvr>
  <p:transition/>
</p:sld>
</file>

<file path=ppt/theme/theme1.xml><?xml version="1.0" encoding="utf-8"?>
<a:theme xmlns:a="http://schemas.openxmlformats.org/drawingml/2006/main" name="ALE-16:9-2019 ">
  <a:themeElements>
    <a:clrScheme name="ale-personalised-v2">
      <a:dk1>
        <a:srgbClr val="6B489D"/>
      </a:dk1>
      <a:lt1>
        <a:srgbClr val="FFFFFF"/>
      </a:lt1>
      <a:dk2>
        <a:srgbClr val="494949"/>
      </a:dk2>
      <a:lt2>
        <a:srgbClr val="FFFFFF"/>
      </a:lt2>
      <a:accent1>
        <a:srgbClr val="6B489D"/>
      </a:accent1>
      <a:accent2>
        <a:srgbClr val="00B9E1"/>
      </a:accent2>
      <a:accent3>
        <a:srgbClr val="34B233"/>
      </a:accent3>
      <a:accent4>
        <a:srgbClr val="FF4500"/>
      </a:accent4>
      <a:accent5>
        <a:srgbClr val="CF0072"/>
      </a:accent5>
      <a:accent6>
        <a:srgbClr val="00B2A9"/>
      </a:accent6>
      <a:hlink>
        <a:srgbClr val="C0ABE5"/>
      </a:hlink>
      <a:folHlink>
        <a:srgbClr val="DADADA"/>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catel-lucent-enterprise-2019-powerpoint-template-en.pptx" id="{6851AA76-E05D-4227-BD46-8E2B452D802A}" vid="{D22B3FFE-F4C4-4B45-85FA-1DDF9EBAEBF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le-personalised-v2">
    <a:dk1>
      <a:srgbClr val="6B489D"/>
    </a:dk1>
    <a:lt1>
      <a:srgbClr val="FFFFFF"/>
    </a:lt1>
    <a:dk2>
      <a:srgbClr val="494949"/>
    </a:dk2>
    <a:lt2>
      <a:srgbClr val="FFFFFF"/>
    </a:lt2>
    <a:accent1>
      <a:srgbClr val="6B489D"/>
    </a:accent1>
    <a:accent2>
      <a:srgbClr val="00B9E1"/>
    </a:accent2>
    <a:accent3>
      <a:srgbClr val="34B233"/>
    </a:accent3>
    <a:accent4>
      <a:srgbClr val="FF4500"/>
    </a:accent4>
    <a:accent5>
      <a:srgbClr val="CF0072"/>
    </a:accent5>
    <a:accent6>
      <a:srgbClr val="00B2A9"/>
    </a:accent6>
    <a:hlink>
      <a:srgbClr val="C0ABE5"/>
    </a:hlink>
    <a:folHlink>
      <a:srgbClr val="DADAD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356334BC1CCB4EABF3A37834F83F05" ma:contentTypeVersion="17" ma:contentTypeDescription="Create a new document." ma:contentTypeScope="" ma:versionID="22b431cfe756c90cd3834df7ebd8b227">
  <xsd:schema xmlns:xsd="http://www.w3.org/2001/XMLSchema" xmlns:xs="http://www.w3.org/2001/XMLSchema" xmlns:p="http://schemas.microsoft.com/office/2006/metadata/properties" xmlns:ns2="bc53837e-68db-46f0-86bd-b426c2e17213" xmlns:ns3="16ada1f6-d1eb-4bae-83e4-a8dbab3b56e3" targetNamespace="http://schemas.microsoft.com/office/2006/metadata/properties" ma:root="true" ma:fieldsID="22f3d147aacbcdecfc2c671879fe6563" ns2:_="" ns3:_="">
    <xsd:import namespace="bc53837e-68db-46f0-86bd-b426c2e17213"/>
    <xsd:import namespace="16ada1f6-d1eb-4bae-83e4-a8dbab3b56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53837e-68db-46f0-86bd-b426c2e172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d335dd9f-911e-477e-b31c-029a789b2247}" ma:internalName="TaxCatchAll" ma:showField="CatchAllData" ma:web="bc53837e-68db-46f0-86bd-b426c2e172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ada1f6-d1eb-4bae-83e4-a8dbab3b56e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54e35f-e120-48e4-aa47-94efba9dbd8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6ada1f6-d1eb-4bae-83e4-a8dbab3b56e3">
      <Terms xmlns="http://schemas.microsoft.com/office/infopath/2007/PartnerControls"/>
    </lcf76f155ced4ddcb4097134ff3c332f>
    <TaxCatchAll xmlns="bc53837e-68db-46f0-86bd-b426c2e1721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F225D8-87D2-49E2-B43D-5351806B15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53837e-68db-46f0-86bd-b426c2e17213"/>
    <ds:schemaRef ds:uri="16ada1f6-d1eb-4bae-83e4-a8dbab3b56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C19AD9-DFEA-412D-9BEE-17C8FB8C4448}">
  <ds:schemaRefs>
    <ds:schemaRef ds:uri="http://purl.org/dc/terms/"/>
    <ds:schemaRef ds:uri="16ada1f6-d1eb-4bae-83e4-a8dbab3b56e3"/>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bc53837e-68db-46f0-86bd-b426c2e17213"/>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C9F89A5-3360-4E42-BD92-4FA67C4BF2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10394</Words>
  <Application>Microsoft Office PowerPoint</Application>
  <PresentationFormat>Affichage à l'écran (16:9)</PresentationFormat>
  <Paragraphs>1931</Paragraphs>
  <Slides>65</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65</vt:i4>
      </vt:variant>
    </vt:vector>
  </HeadingPairs>
  <TitlesOfParts>
    <vt:vector size="73" baseType="lpstr">
      <vt:lpstr>Montserrat Hairline</vt:lpstr>
      <vt:lpstr>Arial</vt:lpstr>
      <vt:lpstr>Calibri</vt:lpstr>
      <vt:lpstr>Segoe Print</vt:lpstr>
      <vt:lpstr>Tahoma</vt:lpstr>
      <vt:lpstr>Trebuchet MS</vt:lpstr>
      <vt:lpstr>Wingdings</vt:lpstr>
      <vt:lpstr>ALE-16:9-2019 </vt:lpstr>
      <vt:lpstr>Kleine &amp; mittlere unternehmen vertriebshandbuch</vt:lpstr>
      <vt:lpstr>Présentation PowerPoint</vt:lpstr>
      <vt:lpstr>RAINBOW ESSENTIAL MOBILER VIDEO- UND DATEIAUSTAUSCH FÜR ALLE. CLICK-TO-CALL MIT EINEM BUSINESS-TELEFON</vt:lpstr>
      <vt:lpstr>RAINBOW BUSINESS ONE-NUMBER SERVICE FÜR MOBILE MITARBEITER UND HOME WORKER</vt:lpstr>
      <vt:lpstr>RAINBOW ENTERPRISE VIDEO-KONFERENZEN UND VIRTUELLE MEETINGS</vt:lpstr>
      <vt:lpstr>RAINBOW ENTERPRISE DIAL-IN-PAKET ALLE DIENSTE PLUS TELEFONISCHE EINWAHLGESPRÄCHE</vt:lpstr>
      <vt:lpstr>Présentation PowerPoint</vt:lpstr>
      <vt:lpstr>Présentation PowerPoint</vt:lpstr>
      <vt:lpstr>Présentation PowerPoint</vt:lpstr>
      <vt:lpstr>EGO PERSONAL SPEAKERPHONE PORTABLES KONFERENZMODUL. RAINBOW-BEGLEITER</vt:lpstr>
      <vt:lpstr>Présentation PowerPoint</vt:lpstr>
      <vt:lpstr>Présentation PowerPoint</vt:lpstr>
      <vt:lpstr>Présentation PowerPoint</vt:lpstr>
      <vt:lpstr>Présentation PowerPoint</vt:lpstr>
      <vt:lpstr>Présentation PowerPoint</vt:lpstr>
      <vt:lpstr>HOT DESKING ON-DEMAND-MODUS FÜR GESCHÄFTSTELEFONE. FÜR MOBILE MITARBEITER DIE SICH SCHREIBTISCHE TEILEN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8008/8008G DESKPHONE KOMPAKTES EINSTIEGS-TELEFON. ALE-FUNKTIONEN.</vt:lpstr>
      <vt:lpstr>8088 BT SMART DESKPHONE V3 VIDEO-TOUCH-TELEFON FÜR FÜHRUNGSKRÄFTE &amp; EMPFANG. BLUETOOTH-HÖRER</vt:lpstr>
      <vt:lpstr>8135S IP-KONFERENZTELEFON SIP-KONFERENZTELEFON FÜR BESPRECHUNGSRÄUME UND PERSÖNLICHE KONFERENZEN</vt:lpstr>
      <vt:lpstr>IP DESKTOP SOFTPHONE SOFTPHONE FÜR PC, MAC, TABLETS UND ANDROID SMARTPHONES</vt:lpstr>
      <vt:lpstr>PIMPHONY PC-BASIERTER TELEFONBEGLEITER</vt:lpstr>
      <vt:lpstr>Présentation PowerPoint</vt:lpstr>
      <vt:lpstr>8262 DECT/ 8262 EX DECT ROBUSTES INDUSTRIE-TELEFON</vt:lpstr>
      <vt:lpstr>Présentation PowerPoint</vt:lpstr>
      <vt:lpstr>Présentation PowerPoint</vt:lpstr>
      <vt:lpstr>Présentation PowerPoint</vt:lpstr>
      <vt:lpstr>Présentation PowerPoint</vt:lpstr>
      <vt:lpstr>8212 DECT HANDSET SCHNURLOSES EINSTIEGSGERÄT</vt:lpstr>
      <vt:lpstr>Présentation PowerPoint</vt:lpstr>
      <vt:lpstr>Présentation PowerPoint</vt:lpstr>
      <vt:lpstr>Présentation PowerPoint</vt:lpstr>
      <vt:lpstr>Présentation PowerPoint</vt:lpstr>
      <vt:lpstr>Présentation PowerPoint</vt:lpstr>
      <vt:lpstr>Présentation PowerPoint</vt:lpstr>
      <vt:lpstr>BEGRÜßUNGSANSAGEN</vt:lpstr>
      <vt:lpstr>INTEGRIERTE VOICEMAIL  JEDER ANRUF WIRD BEANTWORTET</vt:lpstr>
      <vt:lpstr>TELEFONVERMITTLUNGSKONSOLE PERSONALISIERTE, PROFESSIONELLE ANTWORT. INTEGRIERTE ANWENDUNG.</vt:lpstr>
      <vt:lpstr>PIMPHONY TEAM, ATTENDANT SOFTWARE-BASIERTE VERMITTLUNGSKONSOLE </vt:lpstr>
      <vt:lpstr>RAINBOW VERMITTLUNGSPLATZ WEB-BASIERTE VERMITTLUNGSKONSOLE </vt:lpstr>
      <vt:lpstr>AUTOMATED ATTENDANT </vt:lpstr>
      <vt:lpstr>MULTIPLE AUTOMATED ATTENDANT </vt:lpstr>
      <vt:lpstr>SMART CALL ROUTING </vt:lpstr>
      <vt:lpstr>AUTOMATISCHE ANRUFVERTEILUNG </vt:lpstr>
      <vt:lpstr>DECT/IP DECT BASIS-STATIONEN. </vt:lpstr>
      <vt:lpstr>8379 DECT IBS ON-SITE MOBILITY DECT-LÖSUNG. DIGITAL. INDOOR- &amp; OUTDOOR-VARIANTEN</vt:lpstr>
      <vt:lpstr>8378 DECT IP-XBS ON-SITE MOBILITY IP-DECT-LÖSUNG. INDOOR- UND OUTDOOR-VARIANTEN </vt:lpstr>
      <vt:lpstr>Présentation PowerPoint</vt:lpstr>
      <vt:lpstr>Présentation PowerPoint</vt:lpstr>
      <vt:lpstr>HOTEL- UND HOTELGEWERBE</vt:lpstr>
      <vt:lpstr>ZUSAMMENARBEIT DER ANGESTELLTEN</vt:lpstr>
      <vt:lpstr>GÄSTE-SERVICES</vt:lpstr>
      <vt:lpstr>GÄSTE-SERVICE IM ZIMMER</vt:lpstr>
      <vt:lpstr>OXO LINK DRIVER  NATIVE FRONT DESK-INTEGRATION</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SMB Sales Companion - german version</dc:title>
  <dc:subject/>
  <dc:creator>Leclerc Ludovic</dc:creator>
  <cp:keywords/>
  <dc:description/>
  <cp:lastModifiedBy>Leclerc Ludovic</cp:lastModifiedBy>
  <cp:revision>155</cp:revision>
  <dcterms:created xsi:type="dcterms:W3CDTF">2020-04-08T13:18:44Z</dcterms:created>
  <dcterms:modified xsi:type="dcterms:W3CDTF">2023-10-03T08:11:17Z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0x01010082356334BC1CCB4EABF3A37834F83F05</vt:lpwstr>
  </property>
  <property fmtid="{D5CDD505-2E9C-101B-9397-08002B2CF9AE}" pid="3" name="MediaServiceImageTags">
    <vt:lpwstr/>
  </property>
</Properties>
</file>