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3" r:id="rId4"/>
  </p:sldMasterIdLst>
  <p:notesMasterIdLst>
    <p:notesMasterId r:id="rId15"/>
  </p:notesMasterIdLst>
  <p:sldIdLst>
    <p:sldId id="2134805737" r:id="rId5"/>
    <p:sldId id="2134805844" r:id="rId6"/>
    <p:sldId id="2134805852" r:id="rId7"/>
    <p:sldId id="2134805853" r:id="rId8"/>
    <p:sldId id="2147468840" r:id="rId9"/>
    <p:sldId id="2147468839" r:id="rId10"/>
    <p:sldId id="2134805827" r:id="rId11"/>
    <p:sldId id="2134805848" r:id="rId12"/>
    <p:sldId id="2134805851" r:id="rId13"/>
    <p:sldId id="2776" r:id="rId14"/>
  </p:sldIdLst>
  <p:sldSz cx="9144000" cy="5143500" type="screen16x9"/>
  <p:notesSz cx="6858000" cy="9144000"/>
  <p:defaultTextStyle>
    <a:defPPr>
      <a:defRPr lang="it-IT"/>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4492"/>
    <a:srgbClr val="7C6BA9"/>
    <a:srgbClr val="FFC000"/>
    <a:srgbClr val="F5483E"/>
    <a:srgbClr val="7030A0"/>
    <a:srgbClr val="0085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2" autoAdjust="0"/>
    <p:restoredTop sz="93690" autoAdjust="0"/>
  </p:normalViewPr>
  <p:slideViewPr>
    <p:cSldViewPr snapToGrid="0">
      <p:cViewPr varScale="1">
        <p:scale>
          <a:sx n="149" d="100"/>
          <a:sy n="149" d="100"/>
        </p:scale>
        <p:origin x="504" y="120"/>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616"/>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y Benjamin" userId="a53f8734-9414-4fa8-bc9d-68b812a21472" providerId="ADAL" clId="{3A5570D9-9AEF-4A1A-AE35-9D0977BE90BB}"/>
    <pc:docChg chg="modSld">
      <pc:chgData name="Lay Benjamin" userId="a53f8734-9414-4fa8-bc9d-68b812a21472" providerId="ADAL" clId="{3A5570D9-9AEF-4A1A-AE35-9D0977BE90BB}" dt="2023-11-29T14:20:35.363" v="16" actId="20577"/>
      <pc:docMkLst>
        <pc:docMk/>
      </pc:docMkLst>
      <pc:sldChg chg="modSp mod">
        <pc:chgData name="Lay Benjamin" userId="a53f8734-9414-4fa8-bc9d-68b812a21472" providerId="ADAL" clId="{3A5570D9-9AEF-4A1A-AE35-9D0977BE90BB}" dt="2023-11-29T07:01:56.367" v="3" actId="20577"/>
        <pc:sldMkLst>
          <pc:docMk/>
          <pc:sldMk cId="2306267387" sldId="2134805737"/>
        </pc:sldMkLst>
        <pc:spChg chg="mod">
          <ac:chgData name="Lay Benjamin" userId="a53f8734-9414-4fa8-bc9d-68b812a21472" providerId="ADAL" clId="{3A5570D9-9AEF-4A1A-AE35-9D0977BE90BB}" dt="2023-11-29T07:01:56.367" v="3" actId="20577"/>
          <ac:spMkLst>
            <pc:docMk/>
            <pc:sldMk cId="2306267387" sldId="2134805737"/>
            <ac:spMk id="8" creationId="{6CBFBEB2-13F5-4CAA-A7B9-5306FCB3BCC9}"/>
          </ac:spMkLst>
        </pc:spChg>
      </pc:sldChg>
      <pc:sldChg chg="modSp mod">
        <pc:chgData name="Lay Benjamin" userId="a53f8734-9414-4fa8-bc9d-68b812a21472" providerId="ADAL" clId="{3A5570D9-9AEF-4A1A-AE35-9D0977BE90BB}" dt="2023-11-29T14:19:43.131" v="12" actId="207"/>
        <pc:sldMkLst>
          <pc:docMk/>
          <pc:sldMk cId="3935420420" sldId="2134805827"/>
        </pc:sldMkLst>
        <pc:spChg chg="mod">
          <ac:chgData name="Lay Benjamin" userId="a53f8734-9414-4fa8-bc9d-68b812a21472" providerId="ADAL" clId="{3A5570D9-9AEF-4A1A-AE35-9D0977BE90BB}" dt="2023-11-29T14:19:43.131" v="12" actId="207"/>
          <ac:spMkLst>
            <pc:docMk/>
            <pc:sldMk cId="3935420420" sldId="2134805827"/>
            <ac:spMk id="63" creationId="{8DCA537A-6413-4ABE-873B-B39542EAD671}"/>
          </ac:spMkLst>
        </pc:spChg>
      </pc:sldChg>
      <pc:sldChg chg="modSp mod">
        <pc:chgData name="Lay Benjamin" userId="a53f8734-9414-4fa8-bc9d-68b812a21472" providerId="ADAL" clId="{3A5570D9-9AEF-4A1A-AE35-9D0977BE90BB}" dt="2023-11-29T14:20:35.363" v="16" actId="20577"/>
        <pc:sldMkLst>
          <pc:docMk/>
          <pc:sldMk cId="1297683583" sldId="2134805851"/>
        </pc:sldMkLst>
        <pc:spChg chg="mod">
          <ac:chgData name="Lay Benjamin" userId="a53f8734-9414-4fa8-bc9d-68b812a21472" providerId="ADAL" clId="{3A5570D9-9AEF-4A1A-AE35-9D0977BE90BB}" dt="2023-11-29T14:20:19.686" v="13" actId="20577"/>
          <ac:spMkLst>
            <pc:docMk/>
            <pc:sldMk cId="1297683583" sldId="2134805851"/>
            <ac:spMk id="5" creationId="{2F40CDDC-AE56-7A8F-63F1-4F407DBFACA1}"/>
          </ac:spMkLst>
        </pc:spChg>
        <pc:graphicFrameChg chg="modGraphic">
          <ac:chgData name="Lay Benjamin" userId="a53f8734-9414-4fa8-bc9d-68b812a21472" providerId="ADAL" clId="{3A5570D9-9AEF-4A1A-AE35-9D0977BE90BB}" dt="2023-11-29T14:20:35.363" v="16" actId="20577"/>
          <ac:graphicFrameMkLst>
            <pc:docMk/>
            <pc:sldMk cId="1297683583" sldId="2134805851"/>
            <ac:graphicFrameMk id="7" creationId="{C94A617A-E8A5-497F-BC7E-5B8C6A1B92F3}"/>
          </ac:graphicFrameMkLst>
        </pc:graphicFrameChg>
      </pc:sldChg>
      <pc:sldChg chg="modSp mod">
        <pc:chgData name="Lay Benjamin" userId="a53f8734-9414-4fa8-bc9d-68b812a21472" providerId="ADAL" clId="{3A5570D9-9AEF-4A1A-AE35-9D0977BE90BB}" dt="2023-11-29T08:25:11.046" v="8" actId="20577"/>
        <pc:sldMkLst>
          <pc:docMk/>
          <pc:sldMk cId="707925113" sldId="2134805852"/>
        </pc:sldMkLst>
        <pc:spChg chg="mod">
          <ac:chgData name="Lay Benjamin" userId="a53f8734-9414-4fa8-bc9d-68b812a21472" providerId="ADAL" clId="{3A5570D9-9AEF-4A1A-AE35-9D0977BE90BB}" dt="2023-11-29T08:25:11.046" v="8" actId="20577"/>
          <ac:spMkLst>
            <pc:docMk/>
            <pc:sldMk cId="707925113" sldId="2134805852"/>
            <ac:spMk id="18" creationId="{3B784BE2-0E0B-4D47-A72F-4B66320C1C04}"/>
          </ac:spMkLst>
        </pc:spChg>
      </pc:sldChg>
      <pc:sldChg chg="modSp mod">
        <pc:chgData name="Lay Benjamin" userId="a53f8734-9414-4fa8-bc9d-68b812a21472" providerId="ADAL" clId="{3A5570D9-9AEF-4A1A-AE35-9D0977BE90BB}" dt="2023-11-29T14:19:34.604" v="11" actId="20577"/>
        <pc:sldMkLst>
          <pc:docMk/>
          <pc:sldMk cId="859923890" sldId="2147468839"/>
        </pc:sldMkLst>
        <pc:spChg chg="mod">
          <ac:chgData name="Lay Benjamin" userId="a53f8734-9414-4fa8-bc9d-68b812a21472" providerId="ADAL" clId="{3A5570D9-9AEF-4A1A-AE35-9D0977BE90BB}" dt="2023-11-29T14:17:57.440" v="9" actId="20577"/>
          <ac:spMkLst>
            <pc:docMk/>
            <pc:sldMk cId="859923890" sldId="2147468839"/>
            <ac:spMk id="5" creationId="{52821194-2A2D-4791-983F-44EA2408D2E1}"/>
          </ac:spMkLst>
        </pc:spChg>
        <pc:spChg chg="mod">
          <ac:chgData name="Lay Benjamin" userId="a53f8734-9414-4fa8-bc9d-68b812a21472" providerId="ADAL" clId="{3A5570D9-9AEF-4A1A-AE35-9D0977BE90BB}" dt="2023-11-29T14:19:34.604" v="11" actId="20577"/>
          <ac:spMkLst>
            <pc:docMk/>
            <pc:sldMk cId="859923890" sldId="2147468839"/>
            <ac:spMk id="29" creationId="{62FB09B7-F3FC-4195-9B83-427E005F3001}"/>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988E13-3D92-40E7-A951-490E1181F9F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FR"/>
        </a:p>
      </dgm:t>
    </dgm:pt>
    <dgm:pt modelId="{0132B296-CE18-401F-A077-F8720CEF84D0}">
      <dgm:prSet/>
      <dgm:spPr/>
      <dgm:t>
        <a:bodyPr/>
        <a:lstStyle/>
        <a:p>
          <a:pPr algn="ctr"/>
          <a:r>
            <a:rPr lang="en-US" dirty="0"/>
            <a:t>From a started conference, Click on the green phone to call participants</a:t>
          </a:r>
          <a:endParaRPr lang="fr-FR" dirty="0"/>
        </a:p>
      </dgm:t>
    </dgm:pt>
    <dgm:pt modelId="{E71F05B4-C55B-4003-9CDA-A975643E8D8D}" type="parTrans" cxnId="{006F220D-2E90-46CD-880F-CACF574D1666}">
      <dgm:prSet/>
      <dgm:spPr/>
      <dgm:t>
        <a:bodyPr/>
        <a:lstStyle/>
        <a:p>
          <a:endParaRPr lang="fr-FR"/>
        </a:p>
      </dgm:t>
    </dgm:pt>
    <dgm:pt modelId="{9BFDC52C-7D02-4BE8-92B3-A9EBF3310E4A}" type="sibTrans" cxnId="{006F220D-2E90-46CD-880F-CACF574D1666}">
      <dgm:prSet/>
      <dgm:spPr/>
      <dgm:t>
        <a:bodyPr/>
        <a:lstStyle/>
        <a:p>
          <a:endParaRPr lang="fr-FR"/>
        </a:p>
      </dgm:t>
    </dgm:pt>
    <dgm:pt modelId="{873D2A1C-CAEB-4F57-9C17-93B2562308E0}" type="pres">
      <dgm:prSet presAssocID="{C6988E13-3D92-40E7-A951-490E1181F9F6}" presName="linear" presStyleCnt="0">
        <dgm:presLayoutVars>
          <dgm:animLvl val="lvl"/>
          <dgm:resizeHandles val="exact"/>
        </dgm:presLayoutVars>
      </dgm:prSet>
      <dgm:spPr/>
    </dgm:pt>
    <dgm:pt modelId="{4B7A7605-80C4-424F-A880-84126D63DCC8}" type="pres">
      <dgm:prSet presAssocID="{0132B296-CE18-401F-A077-F8720CEF84D0}" presName="parentText" presStyleLbl="node1" presStyleIdx="0" presStyleCnt="1">
        <dgm:presLayoutVars>
          <dgm:chMax val="0"/>
          <dgm:bulletEnabled val="1"/>
        </dgm:presLayoutVars>
      </dgm:prSet>
      <dgm:spPr/>
    </dgm:pt>
  </dgm:ptLst>
  <dgm:cxnLst>
    <dgm:cxn modelId="{006F220D-2E90-46CD-880F-CACF574D1666}" srcId="{C6988E13-3D92-40E7-A951-490E1181F9F6}" destId="{0132B296-CE18-401F-A077-F8720CEF84D0}" srcOrd="0" destOrd="0" parTransId="{E71F05B4-C55B-4003-9CDA-A975643E8D8D}" sibTransId="{9BFDC52C-7D02-4BE8-92B3-A9EBF3310E4A}"/>
    <dgm:cxn modelId="{66152C83-F176-4C93-9A20-B5008C9607EF}" type="presOf" srcId="{0132B296-CE18-401F-A077-F8720CEF84D0}" destId="{4B7A7605-80C4-424F-A880-84126D63DCC8}" srcOrd="0" destOrd="0" presId="urn:microsoft.com/office/officeart/2005/8/layout/vList2"/>
    <dgm:cxn modelId="{7242AB92-911F-4752-AB41-C2F4E14AB8E2}" type="presOf" srcId="{C6988E13-3D92-40E7-A951-490E1181F9F6}" destId="{873D2A1C-CAEB-4F57-9C17-93B2562308E0}" srcOrd="0" destOrd="0" presId="urn:microsoft.com/office/officeart/2005/8/layout/vList2"/>
    <dgm:cxn modelId="{03BA5D32-EF6E-4B26-BDE0-1E40993A7063}" type="presParOf" srcId="{873D2A1C-CAEB-4F57-9C17-93B2562308E0}" destId="{4B7A7605-80C4-424F-A880-84126D63DCC8}"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C18920-952B-4404-9FAD-EA686A185BBC}"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fr-FR"/>
        </a:p>
      </dgm:t>
    </dgm:pt>
    <dgm:pt modelId="{61D23EA6-A8A3-4D00-8DF8-0123987AB6CE}">
      <dgm:prSet custT="1"/>
      <dgm:spPr/>
      <dgm:t>
        <a:bodyPr/>
        <a:lstStyle/>
        <a:p>
          <a:pPr algn="ctr"/>
          <a:r>
            <a:rPr lang="de-DE" sz="1100" dirty="0">
              <a:solidFill>
                <a:schemeClr val="bg1"/>
              </a:solidFill>
              <a:latin typeface="Trebuchet MS" panose="020B0603020202020204" pitchFamily="34" charset="0"/>
            </a:rPr>
            <a:t>Der Konferenzeigentümer kann einen angerufenen Teilnehmer stummschalten/trennen</a:t>
          </a:r>
          <a:endParaRPr lang="fr-FR" sz="1100" dirty="0">
            <a:solidFill>
              <a:schemeClr val="bg1"/>
            </a:solidFill>
            <a:latin typeface="Trebuchet MS" panose="020B0603020202020204" pitchFamily="34" charset="0"/>
          </a:endParaRPr>
        </a:p>
      </dgm:t>
    </dgm:pt>
    <dgm:pt modelId="{2C041F8D-1302-4AC7-B421-E382BCA43FB7}" type="parTrans" cxnId="{7641819F-CEF6-4A0A-A27D-43A885C7634D}">
      <dgm:prSet/>
      <dgm:spPr/>
      <dgm:t>
        <a:bodyPr/>
        <a:lstStyle/>
        <a:p>
          <a:pPr algn="ctr"/>
          <a:endParaRPr lang="fr-FR"/>
        </a:p>
      </dgm:t>
    </dgm:pt>
    <dgm:pt modelId="{60531E6C-3658-444F-9A4D-20FC91AA0CCA}" type="sibTrans" cxnId="{7641819F-CEF6-4A0A-A27D-43A885C7634D}">
      <dgm:prSet/>
      <dgm:spPr/>
      <dgm:t>
        <a:bodyPr/>
        <a:lstStyle/>
        <a:p>
          <a:pPr algn="ctr"/>
          <a:endParaRPr lang="fr-FR"/>
        </a:p>
      </dgm:t>
    </dgm:pt>
    <dgm:pt modelId="{63131881-1FAA-49E9-A9F6-D7DEC23A7665}" type="pres">
      <dgm:prSet presAssocID="{7AC18920-952B-4404-9FAD-EA686A185BBC}" presName="linear" presStyleCnt="0">
        <dgm:presLayoutVars>
          <dgm:animLvl val="lvl"/>
          <dgm:resizeHandles val="exact"/>
        </dgm:presLayoutVars>
      </dgm:prSet>
      <dgm:spPr/>
    </dgm:pt>
    <dgm:pt modelId="{A92C8AEA-8CC7-41D5-9724-A86408C4981C}" type="pres">
      <dgm:prSet presAssocID="{61D23EA6-A8A3-4D00-8DF8-0123987AB6CE}" presName="parentText" presStyleLbl="node1" presStyleIdx="0" presStyleCnt="1" custLinFactY="-100000" custLinFactNeighborX="-2509" custLinFactNeighborY="-175532">
        <dgm:presLayoutVars>
          <dgm:chMax val="0"/>
          <dgm:bulletEnabled val="1"/>
        </dgm:presLayoutVars>
      </dgm:prSet>
      <dgm:spPr/>
    </dgm:pt>
  </dgm:ptLst>
  <dgm:cxnLst>
    <dgm:cxn modelId="{7641819F-CEF6-4A0A-A27D-43A885C7634D}" srcId="{7AC18920-952B-4404-9FAD-EA686A185BBC}" destId="{61D23EA6-A8A3-4D00-8DF8-0123987AB6CE}" srcOrd="0" destOrd="0" parTransId="{2C041F8D-1302-4AC7-B421-E382BCA43FB7}" sibTransId="{60531E6C-3658-444F-9A4D-20FC91AA0CCA}"/>
    <dgm:cxn modelId="{DF83C89F-130E-4175-9FDC-4287A6DA8E47}" type="presOf" srcId="{7AC18920-952B-4404-9FAD-EA686A185BBC}" destId="{63131881-1FAA-49E9-A9F6-D7DEC23A7665}" srcOrd="0" destOrd="0" presId="urn:microsoft.com/office/officeart/2005/8/layout/vList2"/>
    <dgm:cxn modelId="{F2EACDEE-AD57-4523-BF8F-7383B4B154CE}" type="presOf" srcId="{61D23EA6-A8A3-4D00-8DF8-0123987AB6CE}" destId="{A92C8AEA-8CC7-41D5-9724-A86408C4981C}" srcOrd="0" destOrd="0" presId="urn:microsoft.com/office/officeart/2005/8/layout/vList2"/>
    <dgm:cxn modelId="{5ED55DF2-93BA-455A-9A53-73ED89269B5B}" type="presParOf" srcId="{63131881-1FAA-49E9-A9F6-D7DEC23A7665}" destId="{A92C8AEA-8CC7-41D5-9724-A86408C4981C}" srcOrd="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988E13-3D92-40E7-A951-490E1181F9F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FR"/>
        </a:p>
      </dgm:t>
    </dgm:pt>
    <dgm:pt modelId="{0132B296-CE18-401F-A077-F8720CEF84D0}">
      <dgm:prSet custT="1"/>
      <dgm:spPr/>
      <dgm:t>
        <a:bodyPr/>
        <a:lstStyle/>
        <a:p>
          <a:pPr algn="ctr"/>
          <a:r>
            <a:rPr lang="de-DE" sz="1100" dirty="0">
              <a:solidFill>
                <a:schemeClr val="bg1"/>
              </a:solidFill>
              <a:latin typeface="Trebuchet MS" panose="020B0603020202020204" pitchFamily="34" charset="0"/>
            </a:rPr>
            <a:t>Klicken Sie während einer Konferenz auf den Telefon+ Button, um einen Teilnehmer anzurufen</a:t>
          </a:r>
          <a:endParaRPr lang="fr-FR" sz="1100" dirty="0">
            <a:solidFill>
              <a:schemeClr val="bg1"/>
            </a:solidFill>
            <a:latin typeface="Trebuchet MS" panose="020B0603020202020204" pitchFamily="34" charset="0"/>
          </a:endParaRPr>
        </a:p>
      </dgm:t>
    </dgm:pt>
    <dgm:pt modelId="{E71F05B4-C55B-4003-9CDA-A975643E8D8D}" type="parTrans" cxnId="{006F220D-2E90-46CD-880F-CACF574D1666}">
      <dgm:prSet/>
      <dgm:spPr/>
      <dgm:t>
        <a:bodyPr/>
        <a:lstStyle/>
        <a:p>
          <a:endParaRPr lang="fr-FR"/>
        </a:p>
      </dgm:t>
    </dgm:pt>
    <dgm:pt modelId="{9BFDC52C-7D02-4BE8-92B3-A9EBF3310E4A}" type="sibTrans" cxnId="{006F220D-2E90-46CD-880F-CACF574D1666}">
      <dgm:prSet/>
      <dgm:spPr/>
      <dgm:t>
        <a:bodyPr/>
        <a:lstStyle/>
        <a:p>
          <a:endParaRPr lang="fr-FR"/>
        </a:p>
      </dgm:t>
    </dgm:pt>
    <dgm:pt modelId="{873D2A1C-CAEB-4F57-9C17-93B2562308E0}" type="pres">
      <dgm:prSet presAssocID="{C6988E13-3D92-40E7-A951-490E1181F9F6}" presName="linear" presStyleCnt="0">
        <dgm:presLayoutVars>
          <dgm:animLvl val="lvl"/>
          <dgm:resizeHandles val="exact"/>
        </dgm:presLayoutVars>
      </dgm:prSet>
      <dgm:spPr/>
    </dgm:pt>
    <dgm:pt modelId="{4B7A7605-80C4-424F-A880-84126D63DCC8}" type="pres">
      <dgm:prSet presAssocID="{0132B296-CE18-401F-A077-F8720CEF84D0}" presName="parentText" presStyleLbl="node1" presStyleIdx="0" presStyleCnt="1">
        <dgm:presLayoutVars>
          <dgm:chMax val="0"/>
          <dgm:bulletEnabled val="1"/>
        </dgm:presLayoutVars>
      </dgm:prSet>
      <dgm:spPr/>
    </dgm:pt>
  </dgm:ptLst>
  <dgm:cxnLst>
    <dgm:cxn modelId="{006F220D-2E90-46CD-880F-CACF574D1666}" srcId="{C6988E13-3D92-40E7-A951-490E1181F9F6}" destId="{0132B296-CE18-401F-A077-F8720CEF84D0}" srcOrd="0" destOrd="0" parTransId="{E71F05B4-C55B-4003-9CDA-A975643E8D8D}" sibTransId="{9BFDC52C-7D02-4BE8-92B3-A9EBF3310E4A}"/>
    <dgm:cxn modelId="{66152C83-F176-4C93-9A20-B5008C9607EF}" type="presOf" srcId="{0132B296-CE18-401F-A077-F8720CEF84D0}" destId="{4B7A7605-80C4-424F-A880-84126D63DCC8}" srcOrd="0" destOrd="0" presId="urn:microsoft.com/office/officeart/2005/8/layout/vList2"/>
    <dgm:cxn modelId="{7242AB92-911F-4752-AB41-C2F4E14AB8E2}" type="presOf" srcId="{C6988E13-3D92-40E7-A951-490E1181F9F6}" destId="{873D2A1C-CAEB-4F57-9C17-93B2562308E0}" srcOrd="0" destOrd="0" presId="urn:microsoft.com/office/officeart/2005/8/layout/vList2"/>
    <dgm:cxn modelId="{03BA5D32-EF6E-4B26-BDE0-1E40993A7063}" type="presParOf" srcId="{873D2A1C-CAEB-4F57-9C17-93B2562308E0}" destId="{4B7A7605-80C4-424F-A880-84126D63DCC8}" srcOrd="0" destOrd="0" presId="urn:microsoft.com/office/officeart/2005/8/layout/vList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F1799B6-914E-453C-BE90-5DBA6CE317C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FR"/>
        </a:p>
      </dgm:t>
    </dgm:pt>
    <dgm:pt modelId="{898AE298-0A61-46C6-952B-189E4ABF962C}">
      <dgm:prSet custT="1"/>
      <dgm:spPr/>
      <dgm:t>
        <a:bodyPr/>
        <a:lstStyle/>
        <a:p>
          <a:pPr algn="ctr"/>
          <a:r>
            <a:rPr lang="en-US" sz="1100" dirty="0" err="1">
              <a:solidFill>
                <a:schemeClr val="bg1"/>
              </a:solidFill>
              <a:latin typeface="Trebuchet MS" panose="020B0603020202020204" pitchFamily="34" charset="0"/>
            </a:rPr>
            <a:t>Auswahl</a:t>
          </a:r>
          <a:r>
            <a:rPr lang="en-US" sz="1100" dirty="0">
              <a:solidFill>
                <a:schemeClr val="bg1"/>
              </a:solidFill>
              <a:latin typeface="Trebuchet MS" panose="020B0603020202020204" pitchFamily="34" charset="0"/>
            </a:rPr>
            <a:t> von bis </a:t>
          </a:r>
          <a:r>
            <a:rPr lang="en-US" sz="1100" dirty="0" err="1">
              <a:solidFill>
                <a:schemeClr val="bg1"/>
              </a:solidFill>
              <a:latin typeface="Trebuchet MS" panose="020B0603020202020204" pitchFamily="34" charset="0"/>
            </a:rPr>
            <a:t>zu</a:t>
          </a:r>
          <a:r>
            <a:rPr lang="en-US" sz="1100" dirty="0">
              <a:solidFill>
                <a:schemeClr val="bg1"/>
              </a:solidFill>
              <a:latin typeface="Trebuchet MS" panose="020B0603020202020204" pitchFamily="34" charset="0"/>
            </a:rPr>
            <a:t> 10 </a:t>
          </a:r>
          <a:r>
            <a:rPr lang="en-US" sz="1100" dirty="0" err="1">
              <a:solidFill>
                <a:schemeClr val="bg1"/>
              </a:solidFill>
              <a:latin typeface="Trebuchet MS" panose="020B0603020202020204" pitchFamily="34" charset="0"/>
            </a:rPr>
            <a:t>Teilnehmern</a:t>
          </a:r>
          <a:endParaRPr lang="fr-FR" sz="1100" dirty="0">
            <a:solidFill>
              <a:schemeClr val="bg1"/>
            </a:solidFill>
            <a:latin typeface="Trebuchet MS" panose="020B0603020202020204" pitchFamily="34" charset="0"/>
          </a:endParaRPr>
        </a:p>
      </dgm:t>
    </dgm:pt>
    <dgm:pt modelId="{B09A4AD7-3D8D-4EA4-8AE3-3FB98DC39976}" type="parTrans" cxnId="{BF7CA02F-6E3B-4BE3-923D-D5D06223F162}">
      <dgm:prSet/>
      <dgm:spPr/>
      <dgm:t>
        <a:bodyPr/>
        <a:lstStyle/>
        <a:p>
          <a:pPr algn="ctr"/>
          <a:endParaRPr lang="fr-FR" sz="1100"/>
        </a:p>
      </dgm:t>
    </dgm:pt>
    <dgm:pt modelId="{DDD7BE63-D739-4305-AE55-34E4BD0E3155}" type="sibTrans" cxnId="{BF7CA02F-6E3B-4BE3-923D-D5D06223F162}">
      <dgm:prSet/>
      <dgm:spPr/>
      <dgm:t>
        <a:bodyPr/>
        <a:lstStyle/>
        <a:p>
          <a:pPr algn="ctr"/>
          <a:endParaRPr lang="fr-FR" sz="1100"/>
        </a:p>
      </dgm:t>
    </dgm:pt>
    <dgm:pt modelId="{9414A50C-C18A-427E-8227-374BEAF1A3D6}" type="pres">
      <dgm:prSet presAssocID="{CF1799B6-914E-453C-BE90-5DBA6CE317C0}" presName="linear" presStyleCnt="0">
        <dgm:presLayoutVars>
          <dgm:animLvl val="lvl"/>
          <dgm:resizeHandles val="exact"/>
        </dgm:presLayoutVars>
      </dgm:prSet>
      <dgm:spPr/>
    </dgm:pt>
    <dgm:pt modelId="{6950E1AE-66D0-4F0E-9201-CC82E1CF0317}" type="pres">
      <dgm:prSet presAssocID="{898AE298-0A61-46C6-952B-189E4ABF962C}" presName="parentText" presStyleLbl="node1" presStyleIdx="0" presStyleCnt="1" custLinFactY="19117" custLinFactNeighborX="-41981" custLinFactNeighborY="100000">
        <dgm:presLayoutVars>
          <dgm:chMax val="0"/>
          <dgm:bulletEnabled val="1"/>
        </dgm:presLayoutVars>
      </dgm:prSet>
      <dgm:spPr/>
    </dgm:pt>
  </dgm:ptLst>
  <dgm:cxnLst>
    <dgm:cxn modelId="{AFDC0B20-0C21-44DB-976F-86BFA5C06314}" type="presOf" srcId="{898AE298-0A61-46C6-952B-189E4ABF962C}" destId="{6950E1AE-66D0-4F0E-9201-CC82E1CF0317}" srcOrd="0" destOrd="0" presId="urn:microsoft.com/office/officeart/2005/8/layout/vList2"/>
    <dgm:cxn modelId="{BF7CA02F-6E3B-4BE3-923D-D5D06223F162}" srcId="{CF1799B6-914E-453C-BE90-5DBA6CE317C0}" destId="{898AE298-0A61-46C6-952B-189E4ABF962C}" srcOrd="0" destOrd="0" parTransId="{B09A4AD7-3D8D-4EA4-8AE3-3FB98DC39976}" sibTransId="{DDD7BE63-D739-4305-AE55-34E4BD0E3155}"/>
    <dgm:cxn modelId="{C9FE45D3-FC1D-4585-8683-F8163E4E85BA}" type="presOf" srcId="{CF1799B6-914E-453C-BE90-5DBA6CE317C0}" destId="{9414A50C-C18A-427E-8227-374BEAF1A3D6}" srcOrd="0" destOrd="0" presId="urn:microsoft.com/office/officeart/2005/8/layout/vList2"/>
    <dgm:cxn modelId="{3823BCF1-F314-4539-AAF2-AADD521EFF07}" type="presParOf" srcId="{9414A50C-C18A-427E-8227-374BEAF1A3D6}" destId="{6950E1AE-66D0-4F0E-9201-CC82E1CF0317}" srcOrd="0" destOrd="0" presId="urn:microsoft.com/office/officeart/2005/8/layout/vList2"/>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F1799B6-914E-453C-BE90-5DBA6CE317C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FR"/>
        </a:p>
      </dgm:t>
    </dgm:pt>
    <dgm:pt modelId="{898AE298-0A61-46C6-952B-189E4ABF962C}">
      <dgm:prSet custT="1"/>
      <dgm:spPr/>
      <dgm:t>
        <a:bodyPr/>
        <a:lstStyle/>
        <a:p>
          <a:pPr algn="ctr"/>
          <a:r>
            <a:rPr lang="en-US" sz="1100" dirty="0" err="1">
              <a:solidFill>
                <a:schemeClr val="bg1"/>
              </a:solidFill>
              <a:latin typeface="Trebuchet MS" panose="020B0603020202020204" pitchFamily="34" charset="0"/>
            </a:rPr>
            <a:t>Teilnehmer</a:t>
          </a:r>
          <a:r>
            <a:rPr lang="en-US" sz="1100" dirty="0">
              <a:solidFill>
                <a:schemeClr val="bg1"/>
              </a:solidFill>
              <a:latin typeface="Trebuchet MS" panose="020B0603020202020204" pitchFamily="34" charset="0"/>
            </a:rPr>
            <a:t> </a:t>
          </a:r>
          <a:r>
            <a:rPr lang="en-US" sz="1100" dirty="0" err="1">
              <a:solidFill>
                <a:schemeClr val="bg1"/>
              </a:solidFill>
              <a:latin typeface="Trebuchet MS" panose="020B0603020202020204" pitchFamily="34" charset="0"/>
            </a:rPr>
            <a:t>kann</a:t>
          </a:r>
          <a:r>
            <a:rPr lang="en-US" sz="1100" dirty="0">
              <a:solidFill>
                <a:schemeClr val="bg1"/>
              </a:solidFill>
              <a:latin typeface="Trebuchet MS" panose="020B0603020202020204" pitchFamily="34" charset="0"/>
            </a:rPr>
            <a:t> </a:t>
          </a:r>
          <a:r>
            <a:rPr lang="en-US" sz="1100" dirty="0" err="1">
              <a:solidFill>
                <a:schemeClr val="bg1"/>
              </a:solidFill>
              <a:latin typeface="Trebuchet MS" panose="020B0603020202020204" pitchFamily="34" charset="0"/>
            </a:rPr>
            <a:t>auch</a:t>
          </a:r>
          <a:r>
            <a:rPr lang="en-US" sz="1100" dirty="0">
              <a:solidFill>
                <a:schemeClr val="bg1"/>
              </a:solidFill>
              <a:latin typeface="Trebuchet MS" panose="020B0603020202020204" pitchFamily="34" charset="0"/>
            </a:rPr>
            <a:t> </a:t>
          </a:r>
          <a:r>
            <a:rPr lang="en-US" sz="1100" dirty="0" err="1">
              <a:solidFill>
                <a:schemeClr val="bg1"/>
              </a:solidFill>
              <a:latin typeface="Trebuchet MS" panose="020B0603020202020204" pitchFamily="34" charset="0"/>
            </a:rPr>
            <a:t>direkt</a:t>
          </a:r>
          <a:r>
            <a:rPr lang="en-US" sz="1100" dirty="0">
              <a:solidFill>
                <a:schemeClr val="bg1"/>
              </a:solidFill>
              <a:latin typeface="Trebuchet MS" panose="020B0603020202020204" pitchFamily="34" charset="0"/>
            </a:rPr>
            <a:t> </a:t>
          </a:r>
          <a:r>
            <a:rPr lang="en-US" sz="1100" dirty="0" err="1">
              <a:solidFill>
                <a:schemeClr val="bg1"/>
              </a:solidFill>
              <a:latin typeface="Trebuchet MS" panose="020B0603020202020204" pitchFamily="34" charset="0"/>
            </a:rPr>
            <a:t>über</a:t>
          </a:r>
          <a:r>
            <a:rPr lang="en-US" sz="1100" dirty="0">
              <a:solidFill>
                <a:schemeClr val="bg1"/>
              </a:solidFill>
              <a:latin typeface="Trebuchet MS" panose="020B0603020202020204" pitchFamily="34" charset="0"/>
            </a:rPr>
            <a:t> </a:t>
          </a:r>
          <a:r>
            <a:rPr lang="en-US" sz="1100" dirty="0" err="1">
              <a:solidFill>
                <a:schemeClr val="bg1"/>
              </a:solidFill>
              <a:latin typeface="Trebuchet MS" panose="020B0603020202020204" pitchFamily="34" charset="0"/>
            </a:rPr>
            <a:t>ein</a:t>
          </a:r>
          <a:r>
            <a:rPr lang="en-US" sz="1100" dirty="0">
              <a:solidFill>
                <a:schemeClr val="bg1"/>
              </a:solidFill>
              <a:latin typeface="Trebuchet MS" panose="020B0603020202020204" pitchFamily="34" charset="0"/>
            </a:rPr>
            <a:t> Key-Pad </a:t>
          </a:r>
          <a:r>
            <a:rPr lang="en-US" sz="1100" dirty="0" err="1">
              <a:solidFill>
                <a:schemeClr val="bg1"/>
              </a:solidFill>
              <a:latin typeface="Trebuchet MS" panose="020B0603020202020204" pitchFamily="34" charset="0"/>
            </a:rPr>
            <a:t>angerufen</a:t>
          </a:r>
          <a:r>
            <a:rPr lang="en-US" sz="1100" dirty="0">
              <a:solidFill>
                <a:schemeClr val="bg1"/>
              </a:solidFill>
              <a:latin typeface="Trebuchet MS" panose="020B0603020202020204" pitchFamily="34" charset="0"/>
            </a:rPr>
            <a:t> </a:t>
          </a:r>
          <a:r>
            <a:rPr lang="en-US" sz="1100" dirty="0" err="1">
              <a:solidFill>
                <a:schemeClr val="bg1"/>
              </a:solidFill>
              <a:latin typeface="Trebuchet MS" panose="020B0603020202020204" pitchFamily="34" charset="0"/>
            </a:rPr>
            <a:t>werden</a:t>
          </a:r>
          <a:endParaRPr lang="fr-FR" sz="1100" dirty="0">
            <a:solidFill>
              <a:schemeClr val="bg1"/>
            </a:solidFill>
            <a:latin typeface="Trebuchet MS" panose="020B0603020202020204" pitchFamily="34" charset="0"/>
          </a:endParaRPr>
        </a:p>
      </dgm:t>
    </dgm:pt>
    <dgm:pt modelId="{B09A4AD7-3D8D-4EA4-8AE3-3FB98DC39976}" type="parTrans" cxnId="{BF7CA02F-6E3B-4BE3-923D-D5D06223F162}">
      <dgm:prSet/>
      <dgm:spPr/>
      <dgm:t>
        <a:bodyPr/>
        <a:lstStyle/>
        <a:p>
          <a:pPr algn="ctr"/>
          <a:endParaRPr lang="fr-FR" sz="1100"/>
        </a:p>
      </dgm:t>
    </dgm:pt>
    <dgm:pt modelId="{DDD7BE63-D739-4305-AE55-34E4BD0E3155}" type="sibTrans" cxnId="{BF7CA02F-6E3B-4BE3-923D-D5D06223F162}">
      <dgm:prSet/>
      <dgm:spPr/>
      <dgm:t>
        <a:bodyPr/>
        <a:lstStyle/>
        <a:p>
          <a:pPr algn="ctr"/>
          <a:endParaRPr lang="fr-FR" sz="1100"/>
        </a:p>
      </dgm:t>
    </dgm:pt>
    <dgm:pt modelId="{9414A50C-C18A-427E-8227-374BEAF1A3D6}" type="pres">
      <dgm:prSet presAssocID="{CF1799B6-914E-453C-BE90-5DBA6CE317C0}" presName="linear" presStyleCnt="0">
        <dgm:presLayoutVars>
          <dgm:animLvl val="lvl"/>
          <dgm:resizeHandles val="exact"/>
        </dgm:presLayoutVars>
      </dgm:prSet>
      <dgm:spPr/>
    </dgm:pt>
    <dgm:pt modelId="{6950E1AE-66D0-4F0E-9201-CC82E1CF0317}" type="pres">
      <dgm:prSet presAssocID="{898AE298-0A61-46C6-952B-189E4ABF962C}" presName="parentText" presStyleLbl="node1" presStyleIdx="0" presStyleCnt="1" custLinFactY="19117" custLinFactNeighborX="-41981" custLinFactNeighborY="100000">
        <dgm:presLayoutVars>
          <dgm:chMax val="0"/>
          <dgm:bulletEnabled val="1"/>
        </dgm:presLayoutVars>
      </dgm:prSet>
      <dgm:spPr/>
    </dgm:pt>
  </dgm:ptLst>
  <dgm:cxnLst>
    <dgm:cxn modelId="{AFDC0B20-0C21-44DB-976F-86BFA5C06314}" type="presOf" srcId="{898AE298-0A61-46C6-952B-189E4ABF962C}" destId="{6950E1AE-66D0-4F0E-9201-CC82E1CF0317}" srcOrd="0" destOrd="0" presId="urn:microsoft.com/office/officeart/2005/8/layout/vList2"/>
    <dgm:cxn modelId="{BF7CA02F-6E3B-4BE3-923D-D5D06223F162}" srcId="{CF1799B6-914E-453C-BE90-5DBA6CE317C0}" destId="{898AE298-0A61-46C6-952B-189E4ABF962C}" srcOrd="0" destOrd="0" parTransId="{B09A4AD7-3D8D-4EA4-8AE3-3FB98DC39976}" sibTransId="{DDD7BE63-D739-4305-AE55-34E4BD0E3155}"/>
    <dgm:cxn modelId="{C9FE45D3-FC1D-4585-8683-F8163E4E85BA}" type="presOf" srcId="{CF1799B6-914E-453C-BE90-5DBA6CE317C0}" destId="{9414A50C-C18A-427E-8227-374BEAF1A3D6}" srcOrd="0" destOrd="0" presId="urn:microsoft.com/office/officeart/2005/8/layout/vList2"/>
    <dgm:cxn modelId="{3823BCF1-F314-4539-AAF2-AADD521EFF07}" type="presParOf" srcId="{9414A50C-C18A-427E-8227-374BEAF1A3D6}" destId="{6950E1AE-66D0-4F0E-9201-CC82E1CF0317}" srcOrd="0" destOrd="0" presId="urn:microsoft.com/office/officeart/2005/8/layout/vList2"/>
  </dgm:cxnLst>
  <dgm:bg/>
  <dgm:whole/>
  <dgm:extLst>
    <a:ext uri="http://schemas.microsoft.com/office/drawing/2008/diagram">
      <dsp:dataModelExt xmlns:dsp="http://schemas.microsoft.com/office/drawing/2008/diagram" relId="rId3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7A7605-80C4-424F-A880-84126D63DCC8}">
      <dsp:nvSpPr>
        <dsp:cNvPr id="0" name=""/>
        <dsp:cNvSpPr/>
      </dsp:nvSpPr>
      <dsp:spPr>
        <a:xfrm>
          <a:off x="0" y="10714"/>
          <a:ext cx="3229730" cy="4633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From a started conference, Click on the green phone to call participants</a:t>
          </a:r>
          <a:endParaRPr lang="fr-FR" sz="1200" kern="1200" dirty="0"/>
        </a:p>
      </dsp:txBody>
      <dsp:txXfrm>
        <a:off x="22617" y="33331"/>
        <a:ext cx="3184496" cy="4180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2C8AEA-8CC7-41D5-9724-A86408C4981C}">
      <dsp:nvSpPr>
        <dsp:cNvPr id="0" name=""/>
        <dsp:cNvSpPr/>
      </dsp:nvSpPr>
      <dsp:spPr>
        <a:xfrm>
          <a:off x="0" y="0"/>
          <a:ext cx="3357751" cy="4680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e-DE" sz="1100" kern="1200" dirty="0">
              <a:solidFill>
                <a:schemeClr val="bg1"/>
              </a:solidFill>
              <a:latin typeface="Trebuchet MS" panose="020B0603020202020204" pitchFamily="34" charset="0"/>
            </a:rPr>
            <a:t>Der Konferenzeigentümer kann einen angerufenen Teilnehmer stummschalten/trennen</a:t>
          </a:r>
          <a:endParaRPr lang="fr-FR" sz="1100" kern="1200" dirty="0">
            <a:solidFill>
              <a:schemeClr val="bg1"/>
            </a:solidFill>
            <a:latin typeface="Trebuchet MS" panose="020B0603020202020204" pitchFamily="34" charset="0"/>
          </a:endParaRPr>
        </a:p>
      </dsp:txBody>
      <dsp:txXfrm>
        <a:off x="22846" y="22846"/>
        <a:ext cx="3312059" cy="4223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7A7605-80C4-424F-A880-84126D63DCC8}">
      <dsp:nvSpPr>
        <dsp:cNvPr id="0" name=""/>
        <dsp:cNvSpPr/>
      </dsp:nvSpPr>
      <dsp:spPr>
        <a:xfrm>
          <a:off x="0" y="8373"/>
          <a:ext cx="3304307" cy="468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e-DE" sz="1100" kern="1200" dirty="0">
              <a:solidFill>
                <a:schemeClr val="bg1"/>
              </a:solidFill>
              <a:latin typeface="Trebuchet MS" panose="020B0603020202020204" pitchFamily="34" charset="0"/>
            </a:rPr>
            <a:t>Klicken Sie während einer Konferenz auf den Telefon+ Button, um einen Teilnehmer anzurufen</a:t>
          </a:r>
          <a:endParaRPr lang="fr-FR" sz="1100" kern="1200" dirty="0">
            <a:solidFill>
              <a:schemeClr val="bg1"/>
            </a:solidFill>
            <a:latin typeface="Trebuchet MS" panose="020B0603020202020204" pitchFamily="34" charset="0"/>
          </a:endParaRPr>
        </a:p>
      </dsp:txBody>
      <dsp:txXfrm>
        <a:off x="22846" y="31219"/>
        <a:ext cx="3258615" cy="4223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50E1AE-66D0-4F0E-9201-CC82E1CF0317}">
      <dsp:nvSpPr>
        <dsp:cNvPr id="0" name=""/>
        <dsp:cNvSpPr/>
      </dsp:nvSpPr>
      <dsp:spPr>
        <a:xfrm>
          <a:off x="0" y="14918"/>
          <a:ext cx="2422073" cy="2620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err="1">
              <a:solidFill>
                <a:schemeClr val="bg1"/>
              </a:solidFill>
              <a:latin typeface="Trebuchet MS" panose="020B0603020202020204" pitchFamily="34" charset="0"/>
            </a:rPr>
            <a:t>Auswahl</a:t>
          </a:r>
          <a:r>
            <a:rPr lang="en-US" sz="1100" kern="1200" dirty="0">
              <a:solidFill>
                <a:schemeClr val="bg1"/>
              </a:solidFill>
              <a:latin typeface="Trebuchet MS" panose="020B0603020202020204" pitchFamily="34" charset="0"/>
            </a:rPr>
            <a:t> von bis </a:t>
          </a:r>
          <a:r>
            <a:rPr lang="en-US" sz="1100" kern="1200" dirty="0" err="1">
              <a:solidFill>
                <a:schemeClr val="bg1"/>
              </a:solidFill>
              <a:latin typeface="Trebuchet MS" panose="020B0603020202020204" pitchFamily="34" charset="0"/>
            </a:rPr>
            <a:t>zu</a:t>
          </a:r>
          <a:r>
            <a:rPr lang="en-US" sz="1100" kern="1200" dirty="0">
              <a:solidFill>
                <a:schemeClr val="bg1"/>
              </a:solidFill>
              <a:latin typeface="Trebuchet MS" panose="020B0603020202020204" pitchFamily="34" charset="0"/>
            </a:rPr>
            <a:t> 10 </a:t>
          </a:r>
          <a:r>
            <a:rPr lang="en-US" sz="1100" kern="1200" dirty="0" err="1">
              <a:solidFill>
                <a:schemeClr val="bg1"/>
              </a:solidFill>
              <a:latin typeface="Trebuchet MS" panose="020B0603020202020204" pitchFamily="34" charset="0"/>
            </a:rPr>
            <a:t>Teilnehmern</a:t>
          </a:r>
          <a:endParaRPr lang="fr-FR" sz="1100" kern="1200" dirty="0">
            <a:solidFill>
              <a:schemeClr val="bg1"/>
            </a:solidFill>
            <a:latin typeface="Trebuchet MS" panose="020B0603020202020204" pitchFamily="34" charset="0"/>
          </a:endParaRPr>
        </a:p>
      </dsp:txBody>
      <dsp:txXfrm>
        <a:off x="12794" y="27712"/>
        <a:ext cx="2396485" cy="2364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50E1AE-66D0-4F0E-9201-CC82E1CF0317}">
      <dsp:nvSpPr>
        <dsp:cNvPr id="0" name=""/>
        <dsp:cNvSpPr/>
      </dsp:nvSpPr>
      <dsp:spPr>
        <a:xfrm>
          <a:off x="0" y="16747"/>
          <a:ext cx="2305233" cy="468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err="1">
              <a:solidFill>
                <a:schemeClr val="bg1"/>
              </a:solidFill>
              <a:latin typeface="Trebuchet MS" panose="020B0603020202020204" pitchFamily="34" charset="0"/>
            </a:rPr>
            <a:t>Teilnehmer</a:t>
          </a:r>
          <a:r>
            <a:rPr lang="en-US" sz="1100" kern="1200" dirty="0">
              <a:solidFill>
                <a:schemeClr val="bg1"/>
              </a:solidFill>
              <a:latin typeface="Trebuchet MS" panose="020B0603020202020204" pitchFamily="34" charset="0"/>
            </a:rPr>
            <a:t> </a:t>
          </a:r>
          <a:r>
            <a:rPr lang="en-US" sz="1100" kern="1200" dirty="0" err="1">
              <a:solidFill>
                <a:schemeClr val="bg1"/>
              </a:solidFill>
              <a:latin typeface="Trebuchet MS" panose="020B0603020202020204" pitchFamily="34" charset="0"/>
            </a:rPr>
            <a:t>kann</a:t>
          </a:r>
          <a:r>
            <a:rPr lang="en-US" sz="1100" kern="1200" dirty="0">
              <a:solidFill>
                <a:schemeClr val="bg1"/>
              </a:solidFill>
              <a:latin typeface="Trebuchet MS" panose="020B0603020202020204" pitchFamily="34" charset="0"/>
            </a:rPr>
            <a:t> </a:t>
          </a:r>
          <a:r>
            <a:rPr lang="en-US" sz="1100" kern="1200" dirty="0" err="1">
              <a:solidFill>
                <a:schemeClr val="bg1"/>
              </a:solidFill>
              <a:latin typeface="Trebuchet MS" panose="020B0603020202020204" pitchFamily="34" charset="0"/>
            </a:rPr>
            <a:t>auch</a:t>
          </a:r>
          <a:r>
            <a:rPr lang="en-US" sz="1100" kern="1200" dirty="0">
              <a:solidFill>
                <a:schemeClr val="bg1"/>
              </a:solidFill>
              <a:latin typeface="Trebuchet MS" panose="020B0603020202020204" pitchFamily="34" charset="0"/>
            </a:rPr>
            <a:t> </a:t>
          </a:r>
          <a:r>
            <a:rPr lang="en-US" sz="1100" kern="1200" dirty="0" err="1">
              <a:solidFill>
                <a:schemeClr val="bg1"/>
              </a:solidFill>
              <a:latin typeface="Trebuchet MS" panose="020B0603020202020204" pitchFamily="34" charset="0"/>
            </a:rPr>
            <a:t>direkt</a:t>
          </a:r>
          <a:r>
            <a:rPr lang="en-US" sz="1100" kern="1200" dirty="0">
              <a:solidFill>
                <a:schemeClr val="bg1"/>
              </a:solidFill>
              <a:latin typeface="Trebuchet MS" panose="020B0603020202020204" pitchFamily="34" charset="0"/>
            </a:rPr>
            <a:t> </a:t>
          </a:r>
          <a:r>
            <a:rPr lang="en-US" sz="1100" kern="1200" dirty="0" err="1">
              <a:solidFill>
                <a:schemeClr val="bg1"/>
              </a:solidFill>
              <a:latin typeface="Trebuchet MS" panose="020B0603020202020204" pitchFamily="34" charset="0"/>
            </a:rPr>
            <a:t>über</a:t>
          </a:r>
          <a:r>
            <a:rPr lang="en-US" sz="1100" kern="1200" dirty="0">
              <a:solidFill>
                <a:schemeClr val="bg1"/>
              </a:solidFill>
              <a:latin typeface="Trebuchet MS" panose="020B0603020202020204" pitchFamily="34" charset="0"/>
            </a:rPr>
            <a:t> </a:t>
          </a:r>
          <a:r>
            <a:rPr lang="en-US" sz="1100" kern="1200" dirty="0" err="1">
              <a:solidFill>
                <a:schemeClr val="bg1"/>
              </a:solidFill>
              <a:latin typeface="Trebuchet MS" panose="020B0603020202020204" pitchFamily="34" charset="0"/>
            </a:rPr>
            <a:t>ein</a:t>
          </a:r>
          <a:r>
            <a:rPr lang="en-US" sz="1100" kern="1200" dirty="0">
              <a:solidFill>
                <a:schemeClr val="bg1"/>
              </a:solidFill>
              <a:latin typeface="Trebuchet MS" panose="020B0603020202020204" pitchFamily="34" charset="0"/>
            </a:rPr>
            <a:t> Key-Pad </a:t>
          </a:r>
          <a:r>
            <a:rPr lang="en-US" sz="1100" kern="1200" dirty="0" err="1">
              <a:solidFill>
                <a:schemeClr val="bg1"/>
              </a:solidFill>
              <a:latin typeface="Trebuchet MS" panose="020B0603020202020204" pitchFamily="34" charset="0"/>
            </a:rPr>
            <a:t>angerufen</a:t>
          </a:r>
          <a:r>
            <a:rPr lang="en-US" sz="1100" kern="1200" dirty="0">
              <a:solidFill>
                <a:schemeClr val="bg1"/>
              </a:solidFill>
              <a:latin typeface="Trebuchet MS" panose="020B0603020202020204" pitchFamily="34" charset="0"/>
            </a:rPr>
            <a:t> </a:t>
          </a:r>
          <a:r>
            <a:rPr lang="en-US" sz="1100" kern="1200" dirty="0" err="1">
              <a:solidFill>
                <a:schemeClr val="bg1"/>
              </a:solidFill>
              <a:latin typeface="Trebuchet MS" panose="020B0603020202020204" pitchFamily="34" charset="0"/>
            </a:rPr>
            <a:t>werden</a:t>
          </a:r>
          <a:endParaRPr lang="fr-FR" sz="1100" kern="1200" dirty="0">
            <a:solidFill>
              <a:schemeClr val="bg1"/>
            </a:solidFill>
            <a:latin typeface="Trebuchet MS" panose="020B0603020202020204" pitchFamily="34" charset="0"/>
          </a:endParaRPr>
        </a:p>
      </dsp:txBody>
      <dsp:txXfrm>
        <a:off x="22846" y="39593"/>
        <a:ext cx="2259541" cy="42230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58433C-7807-BB4B-B5B9-488619E768BF}" type="datetimeFigureOut">
              <a:rPr lang="en-GB" smtClean="0"/>
              <a:t>29/11/2023</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801354-FB34-E34D-B6E0-B44A29095DE7}" type="slidenum">
              <a:rPr lang="en-GB" smtClean="0"/>
              <a:t>‹Nr.›</a:t>
            </a:fld>
            <a:endParaRPr lang="en-GB"/>
          </a:p>
        </p:txBody>
      </p:sp>
    </p:spTree>
    <p:extLst>
      <p:ext uri="{BB962C8B-B14F-4D97-AF65-F5344CB8AC3E}">
        <p14:creationId xmlns:p14="http://schemas.microsoft.com/office/powerpoint/2010/main" val="3816826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a:t>
            </a:r>
            <a:r>
              <a:rPr lang="fr-FR" b="1" u="sng"/>
              <a:t>A ajouter dans la conv</a:t>
            </a:r>
            <a:r>
              <a:rPr lang="fr-FR"/>
              <a:t>:  </a:t>
            </a:r>
            <a:endParaRPr lang="en-US"/>
          </a:p>
          <a:p>
            <a:endParaRPr lang="fr-FR"/>
          </a:p>
          <a:p>
            <a:r>
              <a:rPr lang="fr-FR" b="1" i="1" err="1"/>
              <a:t>Greetings</a:t>
            </a:r>
            <a:r>
              <a:rPr lang="fr-FR" b="1" i="1"/>
              <a:t> all, and a warm </a:t>
            </a:r>
            <a:r>
              <a:rPr lang="fr-FR" b="1" i="1" err="1"/>
              <a:t>welcome</a:t>
            </a:r>
            <a:r>
              <a:rPr lang="fr-FR" b="1" i="1"/>
              <a:t> to the Rainbow </a:t>
            </a:r>
            <a:r>
              <a:rPr lang="fr-FR" b="1" i="1" err="1"/>
              <a:t>Hybrid</a:t>
            </a:r>
            <a:r>
              <a:rPr lang="fr-FR" b="1" i="1"/>
              <a:t> Webinar. Our agenda for </a:t>
            </a:r>
            <a:r>
              <a:rPr lang="fr-FR" b="1" i="1" err="1"/>
              <a:t>today</a:t>
            </a:r>
            <a:r>
              <a:rPr lang="fr-FR" b="1" i="1"/>
              <a:t> </a:t>
            </a:r>
            <a:r>
              <a:rPr lang="fr-FR" b="1" i="1" err="1"/>
              <a:t>is</a:t>
            </a:r>
            <a:r>
              <a:rPr lang="fr-FR" b="1" i="1"/>
              <a:t> to explore the </a:t>
            </a:r>
            <a:r>
              <a:rPr lang="fr-FR" b="1" i="1" err="1"/>
              <a:t>latest</a:t>
            </a:r>
            <a:r>
              <a:rPr lang="fr-FR" b="1" i="1"/>
              <a:t> </a:t>
            </a:r>
            <a:r>
              <a:rPr lang="fr-FR" b="1" i="1" err="1"/>
              <a:t>features</a:t>
            </a:r>
            <a:r>
              <a:rPr lang="fr-FR" b="1" i="1"/>
              <a:t> of Rainbow </a:t>
            </a:r>
            <a:r>
              <a:rPr lang="fr-FR" b="1" i="1" err="1"/>
              <a:t>Hybrid</a:t>
            </a:r>
            <a:r>
              <a:rPr lang="fr-FR" b="1" i="1"/>
              <a:t>, </a:t>
            </a:r>
            <a:r>
              <a:rPr lang="fr-FR" b="1" i="1" err="1"/>
              <a:t>which</a:t>
            </a:r>
            <a:r>
              <a:rPr lang="fr-FR" b="1" i="1"/>
              <a:t> are </a:t>
            </a:r>
            <a:r>
              <a:rPr lang="fr-FR" b="1" i="1" err="1"/>
              <a:t>scheduled</a:t>
            </a:r>
            <a:r>
              <a:rPr lang="fr-FR" b="1" i="1"/>
              <a:t> to </a:t>
            </a:r>
            <a:r>
              <a:rPr lang="fr-FR" b="1" i="1" err="1"/>
              <a:t>be</a:t>
            </a:r>
            <a:r>
              <a:rPr lang="fr-FR" b="1" i="1"/>
              <a:t> </a:t>
            </a:r>
            <a:r>
              <a:rPr lang="fr-FR" b="1" i="1" err="1"/>
              <a:t>launched</a:t>
            </a:r>
            <a:r>
              <a:rPr lang="fr-FR" b="1" i="1"/>
              <a:t> in the </a:t>
            </a:r>
            <a:r>
              <a:rPr lang="fr-FR" b="1" i="1" err="1"/>
              <a:t>coming</a:t>
            </a:r>
            <a:r>
              <a:rPr lang="fr-FR" b="1" i="1"/>
              <a:t> </a:t>
            </a:r>
            <a:r>
              <a:rPr lang="fr-FR" b="1" i="1" err="1"/>
              <a:t>weeks</a:t>
            </a:r>
            <a:r>
              <a:rPr lang="fr-FR" b="1" i="1"/>
              <a:t>. </a:t>
            </a:r>
            <a:r>
              <a:rPr lang="fr-FR" b="1" i="1" err="1"/>
              <a:t>We</a:t>
            </a:r>
            <a:r>
              <a:rPr lang="fr-FR" b="1" i="1"/>
              <a:t> encourage </a:t>
            </a:r>
            <a:r>
              <a:rPr lang="fr-FR" b="1" i="1" err="1"/>
              <a:t>you</a:t>
            </a:r>
            <a:r>
              <a:rPr lang="fr-FR" b="1" i="1"/>
              <a:t> to </a:t>
            </a:r>
            <a:r>
              <a:rPr lang="fr-FR" b="1" i="1" err="1"/>
              <a:t>ask</a:t>
            </a:r>
            <a:r>
              <a:rPr lang="fr-FR" b="1" i="1"/>
              <a:t> </a:t>
            </a:r>
            <a:r>
              <a:rPr lang="fr-FR" b="1" i="1" err="1"/>
              <a:t>any</a:t>
            </a:r>
            <a:r>
              <a:rPr lang="fr-FR" b="1" i="1"/>
              <a:t> questions </a:t>
            </a:r>
            <a:r>
              <a:rPr lang="fr-FR" b="1" i="1" err="1"/>
              <a:t>you</a:t>
            </a:r>
            <a:r>
              <a:rPr lang="fr-FR" b="1" i="1"/>
              <a:t> </a:t>
            </a:r>
            <a:r>
              <a:rPr lang="fr-FR" b="1" i="1" err="1"/>
              <a:t>may</a:t>
            </a:r>
            <a:r>
              <a:rPr lang="fr-FR" b="1" i="1"/>
              <a:t> have </a:t>
            </a:r>
            <a:r>
              <a:rPr lang="fr-FR" b="1" i="1" err="1"/>
              <a:t>during</a:t>
            </a:r>
            <a:r>
              <a:rPr lang="fr-FR" b="1" i="1"/>
              <a:t> the session, and </a:t>
            </a:r>
            <a:r>
              <a:rPr lang="fr-FR" b="1" i="1" err="1"/>
              <a:t>we</a:t>
            </a:r>
            <a:r>
              <a:rPr lang="fr-FR" b="1" i="1"/>
              <a:t> </a:t>
            </a:r>
            <a:r>
              <a:rPr lang="fr-FR" b="1" i="1" err="1"/>
              <a:t>will</a:t>
            </a:r>
            <a:r>
              <a:rPr lang="fr-FR" b="1" i="1"/>
              <a:t> </a:t>
            </a:r>
            <a:r>
              <a:rPr lang="fr-FR" b="1" i="1" err="1"/>
              <a:t>answer</a:t>
            </a:r>
            <a:r>
              <a:rPr lang="fr-FR" b="1" i="1"/>
              <a:t> </a:t>
            </a:r>
            <a:r>
              <a:rPr lang="fr-FR" b="1" i="1" err="1"/>
              <a:t>them</a:t>
            </a:r>
            <a:r>
              <a:rPr lang="fr-FR" b="1" i="1"/>
              <a:t> </a:t>
            </a:r>
            <a:r>
              <a:rPr lang="fr-FR" b="1" i="1" err="1"/>
              <a:t>during</a:t>
            </a:r>
            <a:r>
              <a:rPr lang="fr-FR" b="1" i="1"/>
              <a:t> the Q&amp;A session </a:t>
            </a:r>
            <a:r>
              <a:rPr lang="fr-FR" b="1" i="1" err="1"/>
              <a:t>towards</a:t>
            </a:r>
            <a:r>
              <a:rPr lang="fr-FR" b="1" i="1"/>
              <a:t> the end of the webinar. </a:t>
            </a:r>
            <a:r>
              <a:rPr lang="fr-FR" b="1" i="1" err="1"/>
              <a:t>Thank</a:t>
            </a:r>
            <a:r>
              <a:rPr lang="fr-FR" b="1" i="1"/>
              <a:t> </a:t>
            </a:r>
            <a:r>
              <a:rPr lang="fr-FR" b="1" i="1" err="1"/>
              <a:t>you</a:t>
            </a:r>
            <a:r>
              <a:rPr lang="fr-FR" b="1" i="1"/>
              <a:t> for </a:t>
            </a:r>
            <a:r>
              <a:rPr lang="fr-FR" b="1" i="1" err="1"/>
              <a:t>joining</a:t>
            </a:r>
            <a:r>
              <a:rPr lang="fr-FR" b="1" i="1"/>
              <a:t> us!</a:t>
            </a:r>
            <a:endParaRPr lang="fr-FR" b="1" i="1">
              <a:cs typeface="Calibri"/>
            </a:endParaRPr>
          </a:p>
          <a:p>
            <a:endParaRPr lang="fr-FR"/>
          </a:p>
          <a:p>
            <a:endParaRPr lang="fr-FR"/>
          </a:p>
          <a:p>
            <a:r>
              <a:rPr lang="fr-FR"/>
              <a:t>Hi </a:t>
            </a:r>
            <a:r>
              <a:rPr lang="fr-FR" err="1"/>
              <a:t>everyone</a:t>
            </a:r>
            <a:r>
              <a:rPr lang="fr-FR"/>
              <a:t>, </a:t>
            </a:r>
            <a:r>
              <a:rPr lang="fr-FR" err="1"/>
              <a:t>welcome</a:t>
            </a:r>
            <a:r>
              <a:rPr lang="fr-FR"/>
              <a:t> to </a:t>
            </a:r>
            <a:r>
              <a:rPr lang="fr-FR" err="1"/>
              <a:t>this</a:t>
            </a:r>
            <a:r>
              <a:rPr lang="fr-FR"/>
              <a:t> new Rainbow </a:t>
            </a:r>
            <a:r>
              <a:rPr lang="fr-FR" err="1"/>
              <a:t>Hybrid</a:t>
            </a:r>
            <a:r>
              <a:rPr lang="fr-FR"/>
              <a:t> Webinar. </a:t>
            </a:r>
            <a:r>
              <a:rPr lang="fr-FR" err="1"/>
              <a:t>Today</a:t>
            </a:r>
            <a:r>
              <a:rPr lang="fr-FR"/>
              <a:t> </a:t>
            </a:r>
            <a:r>
              <a:rPr lang="fr-FR" err="1"/>
              <a:t>we</a:t>
            </a:r>
            <a:r>
              <a:rPr lang="fr-FR"/>
              <a:t> are </a:t>
            </a:r>
            <a:r>
              <a:rPr lang="fr-FR" err="1"/>
              <a:t>going</a:t>
            </a:r>
            <a:r>
              <a:rPr lang="fr-FR"/>
              <a:t> to </a:t>
            </a:r>
            <a:r>
              <a:rPr lang="fr-FR" err="1"/>
              <a:t>discover</a:t>
            </a:r>
            <a:r>
              <a:rPr lang="fr-FR"/>
              <a:t> the news </a:t>
            </a:r>
            <a:r>
              <a:rPr lang="fr-FR" err="1"/>
              <a:t>features</a:t>
            </a:r>
            <a:r>
              <a:rPr lang="fr-FR"/>
              <a:t> of Rainbow </a:t>
            </a:r>
            <a:r>
              <a:rPr lang="fr-FR" err="1"/>
              <a:t>Hybrid</a:t>
            </a:r>
            <a:r>
              <a:rPr lang="fr-FR"/>
              <a:t> </a:t>
            </a:r>
            <a:r>
              <a:rPr lang="fr-FR" err="1"/>
              <a:t>that</a:t>
            </a:r>
            <a:r>
              <a:rPr lang="fr-FR"/>
              <a:t> </a:t>
            </a:r>
            <a:r>
              <a:rPr lang="fr-FR" err="1"/>
              <a:t>will</a:t>
            </a:r>
            <a:r>
              <a:rPr lang="fr-FR"/>
              <a:t> </a:t>
            </a:r>
            <a:r>
              <a:rPr lang="fr-FR" err="1"/>
              <a:t>be</a:t>
            </a:r>
            <a:r>
              <a:rPr lang="fr-FR"/>
              <a:t> </a:t>
            </a:r>
            <a:r>
              <a:rPr lang="fr-FR" err="1"/>
              <a:t>released</a:t>
            </a:r>
            <a:r>
              <a:rPr lang="fr-FR"/>
              <a:t> in few </a:t>
            </a:r>
            <a:r>
              <a:rPr lang="fr-FR" err="1"/>
              <a:t>weeks</a:t>
            </a:r>
            <a:r>
              <a:rPr lang="fr-FR"/>
              <a:t>. </a:t>
            </a:r>
            <a:r>
              <a:rPr lang="fr-FR" err="1"/>
              <a:t>My</a:t>
            </a:r>
            <a:r>
              <a:rPr lang="fr-FR"/>
              <a:t> </a:t>
            </a:r>
            <a:r>
              <a:rPr lang="fr-FR" err="1"/>
              <a:t>name</a:t>
            </a:r>
            <a:r>
              <a:rPr lang="fr-FR"/>
              <a:t> </a:t>
            </a:r>
            <a:r>
              <a:rPr lang="fr-FR" err="1"/>
              <a:t>is</a:t>
            </a:r>
            <a:r>
              <a:rPr lang="fr-FR"/>
              <a:t> Eva </a:t>
            </a:r>
            <a:r>
              <a:rPr lang="fr-FR" err="1"/>
              <a:t>Laravine</a:t>
            </a:r>
            <a:r>
              <a:rPr lang="fr-FR"/>
              <a:t>, Rainbow Product Marketing Manager and I </a:t>
            </a:r>
            <a:r>
              <a:rPr lang="fr-FR" err="1"/>
              <a:t>will</a:t>
            </a:r>
            <a:r>
              <a:rPr lang="fr-FR"/>
              <a:t> </a:t>
            </a:r>
            <a:r>
              <a:rPr lang="fr-FR" err="1"/>
              <a:t>be</a:t>
            </a:r>
            <a:r>
              <a:rPr lang="fr-FR"/>
              <a:t> </a:t>
            </a:r>
            <a:r>
              <a:rPr lang="fr-FR" err="1"/>
              <a:t>your</a:t>
            </a:r>
            <a:r>
              <a:rPr lang="fr-FR"/>
              <a:t> host </a:t>
            </a:r>
            <a:r>
              <a:rPr lang="fr-FR" err="1"/>
              <a:t>today</a:t>
            </a:r>
            <a:r>
              <a:rPr lang="fr-FR"/>
              <a:t>. </a:t>
            </a:r>
            <a:r>
              <a:rPr lang="fr-FR" err="1"/>
              <a:t>With</a:t>
            </a:r>
            <a:r>
              <a:rPr lang="fr-FR"/>
              <a:t> me are </a:t>
            </a:r>
            <a:r>
              <a:rPr lang="fr-FR" err="1"/>
              <a:t>your</a:t>
            </a:r>
            <a:r>
              <a:rPr lang="fr-FR"/>
              <a:t> Rainbow Product Managers: Jean-Luc </a:t>
            </a:r>
            <a:r>
              <a:rPr lang="fr-FR" err="1"/>
              <a:t>Boussel,Laurent</a:t>
            </a:r>
            <a:r>
              <a:rPr lang="fr-FR"/>
              <a:t> </a:t>
            </a:r>
            <a:r>
              <a:rPr lang="fr-FR" err="1"/>
              <a:t>Allspach</a:t>
            </a:r>
            <a:r>
              <a:rPr lang="fr-FR"/>
              <a:t>, Julien </a:t>
            </a:r>
            <a:r>
              <a:rPr lang="fr-FR" err="1"/>
              <a:t>Herrero</a:t>
            </a:r>
            <a:r>
              <a:rPr lang="fr-FR"/>
              <a:t>, Hamadi Hassani and </a:t>
            </a:r>
            <a:r>
              <a:rPr lang="fr-FR" err="1"/>
              <a:t>our</a:t>
            </a:r>
            <a:r>
              <a:rPr lang="fr-FR"/>
              <a:t> Rainbow Data </a:t>
            </a:r>
            <a:r>
              <a:rPr lang="fr-FR" err="1"/>
              <a:t>scientist</a:t>
            </a:r>
            <a:r>
              <a:rPr lang="fr-FR"/>
              <a:t>, Guillaume </a:t>
            </a:r>
            <a:r>
              <a:rPr lang="fr-FR" err="1"/>
              <a:t>Juillot</a:t>
            </a:r>
            <a:r>
              <a:rPr lang="fr-FR"/>
              <a:t>. Say hello to the </a:t>
            </a:r>
            <a:r>
              <a:rPr lang="fr-FR" err="1"/>
              <a:t>crowd</a:t>
            </a:r>
            <a:r>
              <a:rPr lang="fr-FR"/>
              <a:t>!</a:t>
            </a:r>
            <a:endParaRPr lang="fr-FR">
              <a:cs typeface="Calibri"/>
            </a:endParaRPr>
          </a:p>
          <a:p>
            <a:endParaRPr lang="fr-FR">
              <a:cs typeface="Calibri"/>
            </a:endParaRPr>
          </a:p>
          <a:p>
            <a:r>
              <a:rPr lang="fr-FR" err="1"/>
              <a:t>Thank</a:t>
            </a:r>
            <a:r>
              <a:rPr lang="fr-FR"/>
              <a:t> </a:t>
            </a:r>
            <a:r>
              <a:rPr lang="fr-FR" err="1"/>
              <a:t>you</a:t>
            </a:r>
            <a:r>
              <a:rPr lang="fr-FR"/>
              <a:t>! </a:t>
            </a:r>
            <a:r>
              <a:rPr lang="fr-FR" err="1"/>
              <a:t>Before</a:t>
            </a:r>
            <a:r>
              <a:rPr lang="fr-FR"/>
              <a:t> </a:t>
            </a:r>
            <a:r>
              <a:rPr lang="fr-FR" err="1"/>
              <a:t>we</a:t>
            </a:r>
            <a:r>
              <a:rPr lang="fr-FR"/>
              <a:t> continue, </a:t>
            </a:r>
            <a:r>
              <a:rPr lang="fr-FR" err="1"/>
              <a:t>let’s</a:t>
            </a:r>
            <a:r>
              <a:rPr lang="fr-FR"/>
              <a:t> start </a:t>
            </a:r>
            <a:r>
              <a:rPr lang="fr-FR" err="1"/>
              <a:t>with</a:t>
            </a:r>
            <a:r>
              <a:rPr lang="fr-FR"/>
              <a:t> a couple of basics. </a:t>
            </a:r>
            <a:r>
              <a:rPr lang="fr-FR" err="1"/>
              <a:t>I’m</a:t>
            </a:r>
            <a:r>
              <a:rPr lang="fr-FR"/>
              <a:t> </a:t>
            </a:r>
            <a:r>
              <a:rPr lang="fr-FR" err="1"/>
              <a:t>obliged</a:t>
            </a:r>
            <a:r>
              <a:rPr lang="fr-FR"/>
              <a:t> to tell </a:t>
            </a:r>
            <a:r>
              <a:rPr lang="fr-FR" err="1"/>
              <a:t>you</a:t>
            </a:r>
            <a:r>
              <a:rPr lang="fr-FR"/>
              <a:t> </a:t>
            </a:r>
            <a:r>
              <a:rPr lang="fr-FR" err="1"/>
              <a:t>that</a:t>
            </a:r>
            <a:r>
              <a:rPr lang="fr-FR"/>
              <a:t> </a:t>
            </a:r>
            <a:r>
              <a:rPr lang="fr-FR" err="1"/>
              <a:t>today’s</a:t>
            </a:r>
            <a:r>
              <a:rPr lang="fr-FR"/>
              <a:t> session </a:t>
            </a:r>
            <a:r>
              <a:rPr lang="fr-FR" err="1"/>
              <a:t>will</a:t>
            </a:r>
            <a:r>
              <a:rPr lang="fr-FR"/>
              <a:t> </a:t>
            </a:r>
            <a:r>
              <a:rPr lang="fr-FR" err="1"/>
              <a:t>be</a:t>
            </a:r>
            <a:r>
              <a:rPr lang="fr-FR"/>
              <a:t> </a:t>
            </a:r>
            <a:r>
              <a:rPr lang="fr-FR" err="1"/>
              <a:t>recorded</a:t>
            </a:r>
            <a:r>
              <a:rPr lang="fr-FR"/>
              <a:t> and made </a:t>
            </a:r>
            <a:r>
              <a:rPr lang="fr-FR" err="1"/>
              <a:t>available</a:t>
            </a:r>
            <a:r>
              <a:rPr lang="fr-FR"/>
              <a:t> to </a:t>
            </a:r>
            <a:r>
              <a:rPr lang="fr-FR" err="1"/>
              <a:t>you</a:t>
            </a:r>
            <a:r>
              <a:rPr lang="fr-FR"/>
              <a:t> at a </a:t>
            </a:r>
            <a:r>
              <a:rPr lang="fr-FR" err="1"/>
              <a:t>later</a:t>
            </a:r>
            <a:r>
              <a:rPr lang="fr-FR"/>
              <a:t> time. You </a:t>
            </a:r>
            <a:r>
              <a:rPr lang="fr-FR" err="1"/>
              <a:t>will</a:t>
            </a:r>
            <a:r>
              <a:rPr lang="fr-FR"/>
              <a:t> </a:t>
            </a:r>
            <a:r>
              <a:rPr lang="fr-FR" err="1"/>
              <a:t>find</a:t>
            </a:r>
            <a:r>
              <a:rPr lang="fr-FR"/>
              <a:t> </a:t>
            </a:r>
            <a:r>
              <a:rPr lang="fr-FR" err="1"/>
              <a:t>this</a:t>
            </a:r>
            <a:r>
              <a:rPr lang="fr-FR"/>
              <a:t> </a:t>
            </a:r>
            <a:r>
              <a:rPr lang="fr-FR" err="1"/>
              <a:t>presentation</a:t>
            </a:r>
            <a:r>
              <a:rPr lang="fr-FR"/>
              <a:t> in the </a:t>
            </a:r>
            <a:r>
              <a:rPr lang="fr-FR" err="1"/>
              <a:t>handouts</a:t>
            </a:r>
            <a:r>
              <a:rPr lang="fr-FR"/>
              <a:t> section </a:t>
            </a:r>
            <a:r>
              <a:rPr lang="fr-FR" err="1"/>
              <a:t>below</a:t>
            </a:r>
            <a:r>
              <a:rPr lang="fr-FR"/>
              <a:t>. You </a:t>
            </a:r>
            <a:r>
              <a:rPr lang="fr-FR" err="1"/>
              <a:t>may</a:t>
            </a:r>
            <a:r>
              <a:rPr lang="fr-FR"/>
              <a:t> </a:t>
            </a:r>
            <a:r>
              <a:rPr lang="fr-FR" err="1"/>
              <a:t>ask</a:t>
            </a:r>
            <a:r>
              <a:rPr lang="fr-FR"/>
              <a:t> questions </a:t>
            </a:r>
            <a:r>
              <a:rPr lang="fr-FR" err="1"/>
              <a:t>during</a:t>
            </a:r>
            <a:r>
              <a:rPr lang="fr-FR"/>
              <a:t> the session, </a:t>
            </a:r>
            <a:r>
              <a:rPr lang="fr-FR" err="1"/>
              <a:t>although</a:t>
            </a:r>
            <a:r>
              <a:rPr lang="fr-FR"/>
              <a:t> </a:t>
            </a:r>
            <a:r>
              <a:rPr lang="fr-FR" err="1"/>
              <a:t>we’ll</a:t>
            </a:r>
            <a:r>
              <a:rPr lang="fr-FR"/>
              <a:t> </a:t>
            </a:r>
            <a:r>
              <a:rPr lang="fr-FR" err="1"/>
              <a:t>address</a:t>
            </a:r>
            <a:r>
              <a:rPr lang="fr-FR"/>
              <a:t> </a:t>
            </a:r>
            <a:r>
              <a:rPr lang="fr-FR" err="1"/>
              <a:t>them</a:t>
            </a:r>
            <a:r>
              <a:rPr lang="fr-FR"/>
              <a:t> at the end of </a:t>
            </a:r>
            <a:r>
              <a:rPr lang="fr-FR" err="1"/>
              <a:t>it</a:t>
            </a:r>
            <a:r>
              <a:rPr lang="fr-FR"/>
              <a:t> </a:t>
            </a:r>
            <a:r>
              <a:rPr lang="fr-FR" err="1"/>
              <a:t>during</a:t>
            </a:r>
            <a:r>
              <a:rPr lang="fr-FR"/>
              <a:t> the Q&amp;A. </a:t>
            </a:r>
            <a:r>
              <a:rPr lang="fr-FR" err="1"/>
              <a:t>We’ll</a:t>
            </a:r>
            <a:r>
              <a:rPr lang="fr-FR"/>
              <a:t> </a:t>
            </a:r>
            <a:r>
              <a:rPr lang="fr-FR" err="1"/>
              <a:t>turn</a:t>
            </a:r>
            <a:r>
              <a:rPr lang="fr-FR"/>
              <a:t> </a:t>
            </a:r>
            <a:r>
              <a:rPr lang="fr-FR" err="1"/>
              <a:t>our</a:t>
            </a:r>
            <a:r>
              <a:rPr lang="fr-FR"/>
              <a:t> cameras off to </a:t>
            </a:r>
            <a:r>
              <a:rPr lang="fr-FR" err="1"/>
              <a:t>sustain</a:t>
            </a:r>
            <a:r>
              <a:rPr lang="fr-FR"/>
              <a:t> the best possible </a:t>
            </a:r>
            <a:r>
              <a:rPr lang="fr-FR" err="1"/>
              <a:t>quality</a:t>
            </a:r>
            <a:r>
              <a:rPr lang="fr-FR"/>
              <a:t> </a:t>
            </a:r>
            <a:r>
              <a:rPr lang="fr-FR" err="1"/>
              <a:t>during</a:t>
            </a:r>
            <a:r>
              <a:rPr lang="fr-FR"/>
              <a:t> the </a:t>
            </a:r>
            <a:r>
              <a:rPr lang="fr-FR" err="1"/>
              <a:t>presentation</a:t>
            </a:r>
            <a:r>
              <a:rPr lang="fr-FR"/>
              <a:t>.</a:t>
            </a:r>
            <a:endParaRPr lang="fr-FR">
              <a:cs typeface="Calibri"/>
            </a:endParaRPr>
          </a:p>
          <a:p>
            <a:endParaRPr lang="fr-FR"/>
          </a:p>
          <a:p>
            <a:r>
              <a:rPr lang="fr-FR"/>
              <a:t>[CLICK]</a:t>
            </a:r>
          </a:p>
          <a:p>
            <a:endParaRPr lang="fr-FR">
              <a:cs typeface="Calibri" panose="020F0502020204030204"/>
            </a:endParaRPr>
          </a:p>
        </p:txBody>
      </p:sp>
      <p:sp>
        <p:nvSpPr>
          <p:cNvPr id="4" name="Espace réservé du numéro de diapositive 3"/>
          <p:cNvSpPr>
            <a:spLocks noGrp="1"/>
          </p:cNvSpPr>
          <p:nvPr>
            <p:ph type="sldNum" sz="quarter" idx="5"/>
          </p:nvPr>
        </p:nvSpPr>
        <p:spPr/>
        <p:txBody>
          <a:bodyPr/>
          <a:lstStyle/>
          <a:p>
            <a:fld id="{4E801354-FB34-E34D-B6E0-B44A29095DE7}" type="slidenum">
              <a:rPr lang="en-GB" smtClean="0"/>
              <a:t>1</a:t>
            </a:fld>
            <a:endParaRPr lang="en-GB"/>
          </a:p>
        </p:txBody>
      </p:sp>
    </p:spTree>
    <p:extLst>
      <p:ext uri="{BB962C8B-B14F-4D97-AF65-F5344CB8AC3E}">
        <p14:creationId xmlns:p14="http://schemas.microsoft.com/office/powerpoint/2010/main" val="1485668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a:xfrm>
            <a:off x="685800" y="4343400"/>
            <a:ext cx="5486400" cy="4114800"/>
          </a:xfrm>
          <a:prstGeom prst="rect">
            <a:avLst/>
          </a:prstGeom>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C869B721-3963-D444-8AD8-BE23C9FD93EA}" type="slidenum">
              <a:rPr lang="en-US" smtClean="0"/>
              <a:pPr>
                <a:defRPr/>
              </a:pPr>
              <a:t>10</a:t>
            </a:fld>
            <a:endParaRPr lang="en-US" dirty="0"/>
          </a:p>
        </p:txBody>
      </p:sp>
    </p:spTree>
    <p:extLst>
      <p:ext uri="{BB962C8B-B14F-4D97-AF65-F5344CB8AC3E}">
        <p14:creationId xmlns:p14="http://schemas.microsoft.com/office/powerpoint/2010/main" val="12374609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0.png"/><Relationship Id="rId1" Type="http://schemas.openxmlformats.org/officeDocument/2006/relationships/slideMaster" Target="../slideMasters/slideMaster1.xml"/><Relationship Id="rId4" Type="http://schemas.openxmlformats.org/officeDocument/2006/relationships/image" Target="../media/image29.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ALE_Title_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C9C21E-05A4-2040-82EE-B40B0F542B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26"/>
            <a:ext cx="9144000" cy="5129252"/>
          </a:xfrm>
          <a:prstGeom prst="rect">
            <a:avLst/>
          </a:prstGeom>
        </p:spPr>
      </p:pic>
      <p:pic>
        <p:nvPicPr>
          <p:cNvPr id="8" name="Immagine 7">
            <a:extLst>
              <a:ext uri="{FF2B5EF4-FFF2-40B4-BE49-F238E27FC236}">
                <a16:creationId xmlns:a16="http://schemas.microsoft.com/office/drawing/2014/main" id="{7B46E43A-D8AD-0146-9368-E2B08AD757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30475" y="125490"/>
            <a:ext cx="1628387" cy="483038"/>
          </a:xfrm>
          <a:prstGeom prst="rect">
            <a:avLst/>
          </a:prstGeom>
        </p:spPr>
      </p:pic>
      <p:sp>
        <p:nvSpPr>
          <p:cNvPr id="6" name="Title 1">
            <a:extLst>
              <a:ext uri="{FF2B5EF4-FFF2-40B4-BE49-F238E27FC236}">
                <a16:creationId xmlns:a16="http://schemas.microsoft.com/office/drawing/2014/main" id="{1406887E-C08B-8844-8130-668C6335F942}"/>
              </a:ext>
            </a:extLst>
          </p:cNvPr>
          <p:cNvSpPr>
            <a:spLocks noGrp="1"/>
          </p:cNvSpPr>
          <p:nvPr>
            <p:ph type="ctrTitle" hasCustomPrompt="1"/>
          </p:nvPr>
        </p:nvSpPr>
        <p:spPr>
          <a:xfrm>
            <a:off x="478800" y="727201"/>
            <a:ext cx="4532400" cy="1464968"/>
          </a:xfrm>
          <a:prstGeom prst="rect">
            <a:avLst/>
          </a:prstGeom>
          <a:noFill/>
        </p:spPr>
        <p:txBody>
          <a:bodyPr lIns="82800" tIns="39600" rIns="82800" bIns="39600" anchor="t" anchorCtr="0">
            <a:spAutoFit/>
          </a:bodyPr>
          <a:lstStyle>
            <a:lvl1pPr algn="l">
              <a:defRPr sz="5000" b="0" i="0" cap="all" baseline="0">
                <a:solidFill>
                  <a:schemeClr val="bg1"/>
                </a:solidFill>
                <a:latin typeface="Trebuchet MS" panose="020B0703020202090204" pitchFamily="34" charset="0"/>
              </a:defRPr>
            </a:lvl1pPr>
          </a:lstStyle>
          <a:p>
            <a:r>
              <a:rPr lang="en-US"/>
              <a:t>MASTER TITLE</a:t>
            </a:r>
            <a:br>
              <a:rPr lang="en-US"/>
            </a:br>
            <a:r>
              <a:rPr lang="en-US"/>
              <a:t>MAX 2 LINES</a:t>
            </a:r>
          </a:p>
        </p:txBody>
      </p:sp>
      <p:sp>
        <p:nvSpPr>
          <p:cNvPr id="10" name="Text Placeholder 2">
            <a:extLst>
              <a:ext uri="{FF2B5EF4-FFF2-40B4-BE49-F238E27FC236}">
                <a16:creationId xmlns:a16="http://schemas.microsoft.com/office/drawing/2014/main" id="{78072FF4-35FC-9A4D-8BD0-28109FAD0BD4}"/>
              </a:ext>
            </a:extLst>
          </p:cNvPr>
          <p:cNvSpPr>
            <a:spLocks noGrp="1"/>
          </p:cNvSpPr>
          <p:nvPr>
            <p:ph type="body" idx="1" hasCustomPrompt="1"/>
          </p:nvPr>
        </p:nvSpPr>
        <p:spPr>
          <a:xfrm>
            <a:off x="478800" y="2293200"/>
            <a:ext cx="7617796" cy="1125140"/>
          </a:xfrm>
          <a:prstGeom prst="rect">
            <a:avLst/>
          </a:prstGeom>
        </p:spPr>
        <p:txBody>
          <a:bodyPr>
            <a:normAutofit/>
          </a:bodyPr>
          <a:lstStyle>
            <a:lvl1pPr marL="0" indent="0">
              <a:buNone/>
              <a:defRPr sz="1200" b="0" i="0" cap="all" spc="230" baseline="0">
                <a:solidFill>
                  <a:schemeClr val="bg1"/>
                </a:solidFill>
                <a:latin typeface="Trebuchet MS" panose="020B0703020202090204" pitchFamily="34" charset="0"/>
              </a:defRPr>
            </a:lvl1pPr>
            <a:lvl2pPr marL="342887" indent="0">
              <a:buNone/>
              <a:defRPr sz="1500">
                <a:solidFill>
                  <a:schemeClr val="tx1">
                    <a:tint val="75000"/>
                  </a:schemeClr>
                </a:solidFill>
              </a:defRPr>
            </a:lvl2pPr>
            <a:lvl3pPr marL="685776" indent="0">
              <a:buNone/>
              <a:defRPr sz="1350">
                <a:solidFill>
                  <a:schemeClr val="tx1">
                    <a:tint val="75000"/>
                  </a:schemeClr>
                </a:solidFill>
              </a:defRPr>
            </a:lvl3pPr>
            <a:lvl4pPr marL="1028664" indent="0">
              <a:buNone/>
              <a:defRPr sz="1200">
                <a:solidFill>
                  <a:schemeClr val="tx1">
                    <a:tint val="75000"/>
                  </a:schemeClr>
                </a:solidFill>
              </a:defRPr>
            </a:lvl4pPr>
            <a:lvl5pPr marL="1371553" indent="0">
              <a:buNone/>
              <a:defRPr sz="1200">
                <a:solidFill>
                  <a:schemeClr val="tx1">
                    <a:tint val="75000"/>
                  </a:schemeClr>
                </a:solidFill>
              </a:defRPr>
            </a:lvl5pPr>
            <a:lvl6pPr marL="1714440" indent="0">
              <a:buNone/>
              <a:defRPr sz="1200">
                <a:solidFill>
                  <a:schemeClr val="tx1">
                    <a:tint val="75000"/>
                  </a:schemeClr>
                </a:solidFill>
              </a:defRPr>
            </a:lvl6pPr>
            <a:lvl7pPr marL="2057327" indent="0">
              <a:buNone/>
              <a:defRPr sz="1200">
                <a:solidFill>
                  <a:schemeClr val="tx1">
                    <a:tint val="75000"/>
                  </a:schemeClr>
                </a:solidFill>
              </a:defRPr>
            </a:lvl7pPr>
            <a:lvl8pPr marL="2400216" indent="0">
              <a:buNone/>
              <a:defRPr sz="1200">
                <a:solidFill>
                  <a:schemeClr val="tx1">
                    <a:tint val="75000"/>
                  </a:schemeClr>
                </a:solidFill>
              </a:defRPr>
            </a:lvl8pPr>
            <a:lvl9pPr marL="2743105" indent="0">
              <a:buNone/>
              <a:defRPr sz="1200">
                <a:solidFill>
                  <a:schemeClr val="tx1">
                    <a:tint val="75000"/>
                  </a:schemeClr>
                </a:solidFill>
              </a:defRPr>
            </a:lvl9pPr>
          </a:lstStyle>
          <a:p>
            <a:pPr lvl="0"/>
            <a:r>
              <a:rPr lang="it-IT"/>
              <a:t>CLICK TO EDIT SUBTITLE</a:t>
            </a:r>
          </a:p>
        </p:txBody>
      </p:sp>
    </p:spTree>
    <p:extLst>
      <p:ext uri="{BB962C8B-B14F-4D97-AF65-F5344CB8AC3E}">
        <p14:creationId xmlns:p14="http://schemas.microsoft.com/office/powerpoint/2010/main" val="362177660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Paragraph+Title_Whitebackgroun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6F80ECF6-49D6-4148-B244-F41B573ACAD5}"/>
              </a:ext>
            </a:extLst>
          </p:cNvPr>
          <p:cNvSpPr/>
          <p:nvPr/>
        </p:nvSpPr>
        <p:spPr>
          <a:xfrm>
            <a:off x="359683" y="1"/>
            <a:ext cx="8784319" cy="1494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506"/>
          </a:p>
        </p:txBody>
      </p:sp>
      <p:sp>
        <p:nvSpPr>
          <p:cNvPr id="8" name="Segnaposto testo 7">
            <a:extLst>
              <a:ext uri="{FF2B5EF4-FFF2-40B4-BE49-F238E27FC236}">
                <a16:creationId xmlns:a16="http://schemas.microsoft.com/office/drawing/2014/main" id="{8CD8A5E8-24DA-E64C-90E9-0F059053A15A}"/>
              </a:ext>
            </a:extLst>
          </p:cNvPr>
          <p:cNvSpPr>
            <a:spLocks noGrp="1"/>
          </p:cNvSpPr>
          <p:nvPr>
            <p:ph type="body" sz="quarter" idx="11" hasCustomPrompt="1"/>
          </p:nvPr>
        </p:nvSpPr>
        <p:spPr>
          <a:xfrm>
            <a:off x="622863" y="273619"/>
            <a:ext cx="7378439" cy="830253"/>
          </a:xfrm>
          <a:prstGeom prst="rect">
            <a:avLst/>
          </a:prstGeom>
        </p:spPr>
        <p:txBody>
          <a:bodyPr/>
          <a:lstStyle>
            <a:lvl1pPr marL="0" indent="0">
              <a:buNone/>
              <a:defRPr sz="2400" b="0" i="0" cap="all" baseline="0">
                <a:solidFill>
                  <a:schemeClr val="bg1"/>
                </a:solidFill>
                <a:latin typeface="+mj-lt"/>
              </a:defRPr>
            </a:lvl1pPr>
          </a:lstStyle>
          <a:p>
            <a:pPr lvl="0"/>
            <a:r>
              <a:rPr lang="en-US" noProof="0"/>
              <a:t>EXAMPLE OF A LONG TITLE LOREM IPSUM DOLOR SIT.</a:t>
            </a:r>
          </a:p>
        </p:txBody>
      </p:sp>
      <p:sp>
        <p:nvSpPr>
          <p:cNvPr id="5" name="Segnaposto testo 12">
            <a:extLst>
              <a:ext uri="{FF2B5EF4-FFF2-40B4-BE49-F238E27FC236}">
                <a16:creationId xmlns:a16="http://schemas.microsoft.com/office/drawing/2014/main" id="{79B564D9-4B68-3A4D-BB48-F32FA9B0BD72}"/>
              </a:ext>
            </a:extLst>
          </p:cNvPr>
          <p:cNvSpPr>
            <a:spLocks noGrp="1"/>
          </p:cNvSpPr>
          <p:nvPr>
            <p:ph type="body" sz="quarter" idx="13" hasCustomPrompt="1"/>
          </p:nvPr>
        </p:nvSpPr>
        <p:spPr>
          <a:xfrm>
            <a:off x="622863" y="1631166"/>
            <a:ext cx="7378439" cy="3164086"/>
          </a:xfrm>
          <a:prstGeom prst="rect">
            <a:avLst/>
          </a:prstGeom>
        </p:spPr>
        <p:txBody>
          <a:bodyPr/>
          <a:lstStyle>
            <a:lvl1pPr marL="170849" marR="0" indent="-170849" algn="l" defTabSz="685181" rtl="0" eaLnBrk="0" fontAlgn="base" latinLnBrk="0" hangingPunct="0">
              <a:lnSpc>
                <a:spcPct val="100000"/>
              </a:lnSpc>
              <a:spcBef>
                <a:spcPts val="750"/>
              </a:spcBef>
              <a:spcAft>
                <a:spcPct val="0"/>
              </a:spcAft>
              <a:buClr>
                <a:srgbClr val="604187"/>
              </a:buClr>
              <a:buSzTx/>
              <a:buFontTx/>
              <a:buBlip>
                <a:blip r:embed="rId2"/>
              </a:buBlip>
              <a:tabLst/>
              <a:defRPr sz="1400" b="0" i="0">
                <a:solidFill>
                  <a:schemeClr val="tx2">
                    <a:lumMod val="50000"/>
                  </a:schemeClr>
                </a:solidFill>
                <a:latin typeface="+mn-lt"/>
              </a:defRPr>
            </a:lvl1pPr>
            <a:lvl2pPr marL="513737" indent="-170849">
              <a:lnSpc>
                <a:spcPct val="100000"/>
              </a:lnSpc>
              <a:buFontTx/>
              <a:buBlip>
                <a:blip r:embed="rId2"/>
              </a:buBlip>
              <a:defRPr sz="1100" b="0" i="0">
                <a:latin typeface="Trebuchet MS" panose="020B0703020202090204" pitchFamily="34" charset="0"/>
              </a:defRPr>
            </a:lvl2pPr>
            <a:lvl3pPr marL="857219" indent="-171444">
              <a:lnSpc>
                <a:spcPct val="100000"/>
              </a:lnSpc>
              <a:buFontTx/>
              <a:buBlip>
                <a:blip r:embed="rId2"/>
              </a:buBlip>
              <a:defRPr b="0" i="0">
                <a:latin typeface="Trebuchet MS" panose="020B0703020202090204" pitchFamily="34" charset="0"/>
              </a:defRPr>
            </a:lvl3pPr>
            <a:lvl4pPr marL="1200108" indent="-171444">
              <a:lnSpc>
                <a:spcPct val="100000"/>
              </a:lnSpc>
              <a:buFontTx/>
              <a:buBlip>
                <a:blip r:embed="rId2"/>
              </a:buBlip>
              <a:defRPr sz="700" b="0" i="0">
                <a:latin typeface="Trebuchet MS" panose="020B0703020202090204" pitchFamily="34" charset="0"/>
              </a:defRPr>
            </a:lvl4pPr>
          </a:lstStyle>
          <a:p>
            <a:r>
              <a:rPr lang="en-US" noProof="0"/>
              <a:t>Bullet number 1 Lorem ipsum dolor sit </a:t>
            </a:r>
            <a:r>
              <a:rPr lang="en-US" noProof="0" err="1"/>
              <a:t>amet</a:t>
            </a:r>
            <a:r>
              <a:rPr lang="en-US" noProof="0"/>
              <a:t> dolor </a:t>
            </a:r>
            <a:r>
              <a:rPr lang="en-US" noProof="0" err="1"/>
              <a:t>consectetur</a:t>
            </a:r>
            <a:r>
              <a:rPr lang="en-US" noProof="0"/>
              <a:t> </a:t>
            </a:r>
            <a:r>
              <a:rPr lang="en-US" noProof="0" err="1"/>
              <a:t>adipis</a:t>
            </a:r>
            <a:r>
              <a:rPr lang="en-US" noProof="0"/>
              <a:t> </a:t>
            </a:r>
            <a:r>
              <a:rPr lang="en-US" noProof="0" err="1"/>
              <a:t>elit</a:t>
            </a:r>
            <a:r>
              <a:rPr lang="en-US" noProof="0"/>
              <a:t> </a:t>
            </a:r>
            <a:r>
              <a:rPr lang="en-US" noProof="0" err="1"/>
              <a:t>quam</a:t>
            </a:r>
            <a:r>
              <a:rPr lang="en-US" noProof="0"/>
              <a:t>. Lorem ipsum dolor sit </a:t>
            </a:r>
            <a:r>
              <a:rPr lang="en-US" noProof="0" err="1"/>
              <a:t>amet</a:t>
            </a:r>
            <a:r>
              <a:rPr lang="en-US" noProof="0"/>
              <a:t> dolor </a:t>
            </a:r>
            <a:r>
              <a:rPr lang="en-US" noProof="0" err="1"/>
              <a:t>consectetur</a:t>
            </a:r>
            <a:r>
              <a:rPr lang="en-US" noProof="0"/>
              <a:t> </a:t>
            </a:r>
          </a:p>
          <a:p>
            <a:pPr lvl="1"/>
            <a:r>
              <a:rPr lang="en-US" noProof="0"/>
              <a:t>Bullet 2</a:t>
            </a:r>
          </a:p>
          <a:p>
            <a:pPr lvl="2"/>
            <a:r>
              <a:rPr lang="en-US" noProof="0"/>
              <a:t>Bullet 3</a:t>
            </a:r>
          </a:p>
          <a:p>
            <a:pPr lvl="3"/>
            <a:r>
              <a:rPr lang="en-US" noProof="0"/>
              <a:t>Bullet 4</a:t>
            </a:r>
          </a:p>
          <a:p>
            <a:r>
              <a:rPr lang="en-US" noProof="0"/>
              <a:t>Bullet number 2 Lorem ipsum dolor sit </a:t>
            </a:r>
            <a:r>
              <a:rPr lang="en-US" noProof="0" err="1"/>
              <a:t>amet</a:t>
            </a:r>
            <a:r>
              <a:rPr lang="en-US" noProof="0"/>
              <a:t> dolor </a:t>
            </a:r>
            <a:r>
              <a:rPr lang="en-US" noProof="0" err="1"/>
              <a:t>consectetur</a:t>
            </a:r>
            <a:r>
              <a:rPr lang="en-US" noProof="0"/>
              <a:t> </a:t>
            </a:r>
            <a:r>
              <a:rPr lang="en-US" noProof="0" err="1"/>
              <a:t>adipis</a:t>
            </a:r>
            <a:r>
              <a:rPr lang="en-US" noProof="0"/>
              <a:t> </a:t>
            </a:r>
            <a:r>
              <a:rPr lang="en-US" noProof="0" err="1"/>
              <a:t>elit</a:t>
            </a:r>
            <a:r>
              <a:rPr lang="en-US" noProof="0"/>
              <a:t> </a:t>
            </a:r>
            <a:r>
              <a:rPr lang="en-US" noProof="0" err="1"/>
              <a:t>quam</a:t>
            </a:r>
            <a:r>
              <a:rPr lang="en-US" noProof="0"/>
              <a:t>. Lorem ipsum dolor sit </a:t>
            </a:r>
            <a:r>
              <a:rPr lang="en-US" noProof="0" err="1"/>
              <a:t>amet</a:t>
            </a:r>
            <a:r>
              <a:rPr lang="en-US" noProof="0"/>
              <a:t> dolor </a:t>
            </a:r>
            <a:r>
              <a:rPr lang="en-US" noProof="0" err="1"/>
              <a:t>consectetur</a:t>
            </a:r>
            <a:r>
              <a:rPr lang="en-US" noProof="0"/>
              <a:t> </a:t>
            </a:r>
          </a:p>
          <a:p>
            <a:r>
              <a:rPr lang="en-US" noProof="0"/>
              <a:t>Bullet number 3 Lorem ipsum dolor sit </a:t>
            </a:r>
            <a:r>
              <a:rPr lang="en-US" noProof="0" err="1"/>
              <a:t>amet</a:t>
            </a:r>
            <a:r>
              <a:rPr lang="en-US" noProof="0"/>
              <a:t> dolor </a:t>
            </a:r>
            <a:r>
              <a:rPr lang="en-US" noProof="0" err="1"/>
              <a:t>consectetur</a:t>
            </a:r>
            <a:r>
              <a:rPr lang="en-US" noProof="0"/>
              <a:t> </a:t>
            </a:r>
            <a:r>
              <a:rPr lang="en-US" noProof="0" err="1"/>
              <a:t>adipis</a:t>
            </a:r>
            <a:r>
              <a:rPr lang="en-US" noProof="0"/>
              <a:t> </a:t>
            </a:r>
            <a:r>
              <a:rPr lang="en-US" noProof="0" err="1"/>
              <a:t>elit</a:t>
            </a:r>
            <a:r>
              <a:rPr lang="en-US" noProof="0"/>
              <a:t> </a:t>
            </a:r>
            <a:r>
              <a:rPr lang="en-US" noProof="0" err="1"/>
              <a:t>quam</a:t>
            </a:r>
            <a:r>
              <a:rPr lang="en-US" noProof="0"/>
              <a:t>. Lorem ipsum dolor sit </a:t>
            </a:r>
            <a:r>
              <a:rPr lang="en-US" noProof="0" err="1"/>
              <a:t>amet</a:t>
            </a:r>
            <a:r>
              <a:rPr lang="en-US" noProof="0"/>
              <a:t> dolor </a:t>
            </a:r>
            <a:r>
              <a:rPr lang="en-US" noProof="0" err="1"/>
              <a:t>consectetur</a:t>
            </a:r>
            <a:r>
              <a:rPr lang="en-US" noProof="0"/>
              <a:t> </a:t>
            </a:r>
          </a:p>
        </p:txBody>
      </p:sp>
    </p:spTree>
    <p:extLst>
      <p:ext uri="{BB962C8B-B14F-4D97-AF65-F5344CB8AC3E}">
        <p14:creationId xmlns:p14="http://schemas.microsoft.com/office/powerpoint/2010/main" val="294289788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Quote">
    <p:spTree>
      <p:nvGrpSpPr>
        <p:cNvPr id="1" name=""/>
        <p:cNvGrpSpPr/>
        <p:nvPr/>
      </p:nvGrpSpPr>
      <p:grpSpPr>
        <a:xfrm>
          <a:off x="0" y="0"/>
          <a:ext cx="0" cy="0"/>
          <a:chOff x="0" y="0"/>
          <a:chExt cx="0" cy="0"/>
        </a:xfrm>
      </p:grpSpPr>
      <p:sp>
        <p:nvSpPr>
          <p:cNvPr id="7" name="Segnaposto testo 6">
            <a:extLst>
              <a:ext uri="{FF2B5EF4-FFF2-40B4-BE49-F238E27FC236}">
                <a16:creationId xmlns:a16="http://schemas.microsoft.com/office/drawing/2014/main" id="{D08B5DF9-53DE-9840-9AC6-46A5BCDFD942}"/>
              </a:ext>
            </a:extLst>
          </p:cNvPr>
          <p:cNvSpPr>
            <a:spLocks noGrp="1"/>
          </p:cNvSpPr>
          <p:nvPr>
            <p:ph type="body" sz="quarter" idx="10" hasCustomPrompt="1"/>
          </p:nvPr>
        </p:nvSpPr>
        <p:spPr>
          <a:xfrm>
            <a:off x="1875725" y="1423393"/>
            <a:ext cx="5702793" cy="2104430"/>
          </a:xfrm>
          <a:prstGeom prst="rect">
            <a:avLst/>
          </a:prstGeom>
        </p:spPr>
        <p:txBody>
          <a:bodyPr/>
          <a:lstStyle>
            <a:lvl1pPr marL="0" indent="0">
              <a:lnSpc>
                <a:spcPct val="150000"/>
              </a:lnSpc>
              <a:buNone/>
              <a:defRPr lang="it-IT" sz="2000" b="0" i="0" kern="1200" dirty="0" smtClean="0">
                <a:solidFill>
                  <a:schemeClr val="accent1"/>
                </a:solidFill>
                <a:effectLst/>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it-IT"/>
              <a:t>«</a:t>
            </a:r>
            <a:r>
              <a:rPr lang="it-IT" err="1"/>
              <a:t>This</a:t>
            </a:r>
            <a:r>
              <a:rPr lang="it-IT"/>
              <a:t> </a:t>
            </a:r>
            <a:r>
              <a:rPr lang="it-IT" err="1"/>
              <a:t>is</a:t>
            </a:r>
            <a:r>
              <a:rPr lang="it-IT"/>
              <a:t> a </a:t>
            </a:r>
            <a:r>
              <a:rPr lang="en-US" noProof="0"/>
              <a:t>quote slide. Big text and lorem ipsum dolor sit </a:t>
            </a:r>
            <a:r>
              <a:rPr lang="en-US" noProof="0" err="1"/>
              <a:t>amet</a:t>
            </a:r>
            <a:r>
              <a:rPr lang="en-US" noProof="0"/>
              <a:t>, </a:t>
            </a:r>
            <a:r>
              <a:rPr lang="en-US" noProof="0" err="1"/>
              <a:t>consectetur</a:t>
            </a:r>
            <a:r>
              <a:rPr lang="en-US" noProof="0"/>
              <a:t> </a:t>
            </a:r>
            <a:r>
              <a:rPr lang="en-US" noProof="0" err="1"/>
              <a:t>adipiscing</a:t>
            </a:r>
            <a:r>
              <a:rPr lang="en-US" noProof="0"/>
              <a:t> </a:t>
            </a:r>
            <a:r>
              <a:rPr lang="en-US" noProof="0" err="1"/>
              <a:t>elit</a:t>
            </a:r>
            <a:r>
              <a:rPr lang="en-US" noProof="0"/>
              <a:t>. </a:t>
            </a:r>
            <a:r>
              <a:rPr lang="en-US" noProof="0" err="1"/>
              <a:t>Quisque</a:t>
            </a:r>
            <a:r>
              <a:rPr lang="en-US" noProof="0"/>
              <a:t> maximus </a:t>
            </a:r>
            <a:r>
              <a:rPr lang="en-US" noProof="0" err="1"/>
              <a:t>quam</a:t>
            </a:r>
            <a:r>
              <a:rPr lang="en-US" noProof="0"/>
              <a:t> </a:t>
            </a:r>
            <a:r>
              <a:rPr lang="en-US" noProof="0" err="1"/>
              <a:t>vehicula</a:t>
            </a:r>
            <a:r>
              <a:rPr lang="en-US" noProof="0"/>
              <a:t> </a:t>
            </a:r>
            <a:r>
              <a:rPr lang="en-US" noProof="0" err="1"/>
              <a:t>tellus</a:t>
            </a:r>
            <a:r>
              <a:rPr lang="en-US" noProof="0"/>
              <a:t> </a:t>
            </a:r>
            <a:r>
              <a:rPr lang="en-US" noProof="0" err="1"/>
              <a:t>fringilla</a:t>
            </a:r>
            <a:r>
              <a:rPr lang="en-US" noProof="0"/>
              <a:t>, at </a:t>
            </a:r>
            <a:r>
              <a:rPr lang="en-US" noProof="0" err="1"/>
              <a:t>pellentesque</a:t>
            </a:r>
            <a:r>
              <a:rPr lang="en-US" noProof="0"/>
              <a:t> </a:t>
            </a:r>
            <a:r>
              <a:rPr lang="en-US" noProof="0" err="1"/>
              <a:t>neque</a:t>
            </a:r>
            <a:r>
              <a:rPr lang="en-US" noProof="0"/>
              <a:t> </a:t>
            </a:r>
            <a:r>
              <a:rPr lang="it-IT" err="1"/>
              <a:t>fringilla</a:t>
            </a:r>
            <a:r>
              <a:rPr lang="it-IT"/>
              <a:t>.»</a:t>
            </a:r>
            <a:r>
              <a:rPr lang="it-IT" b="0" i="0">
                <a:solidFill>
                  <a:srgbClr val="000000"/>
                </a:solidFill>
                <a:effectLst/>
                <a:latin typeface="Open Sans" panose="020B0606030504020204" pitchFamily="34" charset="0"/>
              </a:rPr>
              <a:t> </a:t>
            </a:r>
            <a:endParaRPr lang="it-IT"/>
          </a:p>
        </p:txBody>
      </p:sp>
      <p:sp>
        <p:nvSpPr>
          <p:cNvPr id="9" name="Segnaposto testo 8">
            <a:extLst>
              <a:ext uri="{FF2B5EF4-FFF2-40B4-BE49-F238E27FC236}">
                <a16:creationId xmlns:a16="http://schemas.microsoft.com/office/drawing/2014/main" id="{C149DB6E-EBE5-BA49-8360-60ED36F1A748}"/>
              </a:ext>
            </a:extLst>
          </p:cNvPr>
          <p:cNvSpPr>
            <a:spLocks noGrp="1"/>
          </p:cNvSpPr>
          <p:nvPr>
            <p:ph type="body" sz="quarter" idx="11" hasCustomPrompt="1"/>
          </p:nvPr>
        </p:nvSpPr>
        <p:spPr>
          <a:xfrm>
            <a:off x="5916613" y="3277516"/>
            <a:ext cx="1807244" cy="909638"/>
          </a:xfrm>
          <a:prstGeom prst="rect">
            <a:avLst/>
          </a:prstGeom>
        </p:spPr>
        <p:txBody>
          <a:bodyPr/>
          <a:lstStyle>
            <a:lvl1pPr marL="0" indent="0">
              <a:buNone/>
              <a:defRPr sz="1400" b="0" i="0">
                <a:solidFill>
                  <a:schemeClr val="accent1"/>
                </a:solidFill>
                <a:latin typeface="+mj-lt"/>
              </a:defRPr>
            </a:lvl1pPr>
          </a:lstStyle>
          <a:p>
            <a:pPr lvl="0"/>
            <a:r>
              <a:rPr lang="it-IT"/>
              <a:t>Lauren </a:t>
            </a:r>
            <a:r>
              <a:rPr lang="en-US" noProof="0"/>
              <a:t>Smith</a:t>
            </a:r>
            <a:r>
              <a:rPr lang="it-IT"/>
              <a:t>, </a:t>
            </a:r>
            <a:r>
              <a:rPr lang="it-IT" err="1"/>
              <a:t>Role</a:t>
            </a:r>
            <a:endParaRPr lang="it-IT"/>
          </a:p>
        </p:txBody>
      </p:sp>
    </p:spTree>
    <p:extLst>
      <p:ext uri="{BB962C8B-B14F-4D97-AF65-F5344CB8AC3E}">
        <p14:creationId xmlns:p14="http://schemas.microsoft.com/office/powerpoint/2010/main" val="146406777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GENDA_BulletPoint_Purple">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6F80ECF6-49D6-4148-B244-F41B573ACAD5}"/>
              </a:ext>
            </a:extLst>
          </p:cNvPr>
          <p:cNvSpPr/>
          <p:nvPr/>
        </p:nvSpPr>
        <p:spPr>
          <a:xfrm>
            <a:off x="3795254" y="0"/>
            <a:ext cx="5348749"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506"/>
          </a:p>
        </p:txBody>
      </p:sp>
      <p:sp>
        <p:nvSpPr>
          <p:cNvPr id="12" name="Segnaposto testo 12">
            <a:extLst>
              <a:ext uri="{FF2B5EF4-FFF2-40B4-BE49-F238E27FC236}">
                <a16:creationId xmlns:a16="http://schemas.microsoft.com/office/drawing/2014/main" id="{B1806112-FC24-794D-9186-29459AB25538}"/>
              </a:ext>
            </a:extLst>
          </p:cNvPr>
          <p:cNvSpPr>
            <a:spLocks noGrp="1"/>
          </p:cNvSpPr>
          <p:nvPr>
            <p:ph type="body" sz="quarter" idx="12" hasCustomPrompt="1"/>
          </p:nvPr>
        </p:nvSpPr>
        <p:spPr>
          <a:xfrm>
            <a:off x="4301007" y="989709"/>
            <a:ext cx="3772883" cy="3164086"/>
          </a:xfrm>
          <a:prstGeom prst="rect">
            <a:avLst/>
          </a:prstGeom>
        </p:spPr>
        <p:txBody>
          <a:bodyPr/>
          <a:lstStyle>
            <a:lvl1pPr marL="170849" marR="0" indent="-170849" algn="l" defTabSz="685181" rtl="0" eaLnBrk="0" fontAlgn="base" latinLnBrk="0" hangingPunct="0">
              <a:lnSpc>
                <a:spcPct val="100000"/>
              </a:lnSpc>
              <a:spcBef>
                <a:spcPts val="750"/>
              </a:spcBef>
              <a:spcAft>
                <a:spcPct val="0"/>
              </a:spcAft>
              <a:buClrTx/>
              <a:buSzPct val="150000"/>
              <a:buFontTx/>
              <a:buBlip>
                <a:blip r:embed="rId2"/>
              </a:buBlip>
              <a:tabLst/>
              <a:defRPr sz="1400" b="0" i="0">
                <a:solidFill>
                  <a:schemeClr val="bg1"/>
                </a:solidFill>
                <a:latin typeface="+mn-lt"/>
              </a:defRPr>
            </a:lvl1pPr>
            <a:lvl2pPr marL="513737" indent="-170849">
              <a:lnSpc>
                <a:spcPct val="100000"/>
              </a:lnSpc>
              <a:buSzPct val="150000"/>
              <a:buFontTx/>
              <a:buBlip>
                <a:blip r:embed="rId2"/>
              </a:buBlip>
              <a:defRPr sz="1100" b="0" i="0">
                <a:solidFill>
                  <a:schemeClr val="bg1"/>
                </a:solidFill>
                <a:latin typeface="Trebuchet MS" panose="020B0703020202090204" pitchFamily="34" charset="0"/>
              </a:defRPr>
            </a:lvl2pPr>
            <a:lvl3pPr marL="856625" indent="-170849">
              <a:lnSpc>
                <a:spcPct val="100000"/>
              </a:lnSpc>
              <a:buSzPct val="150000"/>
              <a:buFontTx/>
              <a:buBlip>
                <a:blip r:embed="rId2"/>
              </a:buBlip>
              <a:defRPr sz="900" b="0" i="0">
                <a:solidFill>
                  <a:schemeClr val="bg1"/>
                </a:solidFill>
                <a:latin typeface="Trebuchet MS" panose="020B0703020202090204" pitchFamily="34" charset="0"/>
              </a:defRPr>
            </a:lvl3pPr>
            <a:lvl4pPr>
              <a:defRPr>
                <a:solidFill>
                  <a:schemeClr val="bg1"/>
                </a:solidFill>
                <a:latin typeface="Trebuchet MS" panose="020B0703020202090204" pitchFamily="34" charset="0"/>
              </a:defRPr>
            </a:lvl4pPr>
            <a:lvl5pPr>
              <a:defRPr>
                <a:solidFill>
                  <a:schemeClr val="bg1"/>
                </a:solidFill>
                <a:latin typeface="Trebuchet MS" panose="020B0703020202090204" pitchFamily="34" charset="0"/>
              </a:defRPr>
            </a:lvl5pPr>
            <a:lvl6pPr marL="1714097" indent="0">
              <a:buNone/>
              <a:defRPr>
                <a:solidFill>
                  <a:schemeClr val="bg1"/>
                </a:solidFill>
              </a:defRPr>
            </a:lvl6pPr>
          </a:lstStyle>
          <a:p>
            <a:r>
              <a:rPr lang="it-IT" err="1"/>
              <a:t>Bullet</a:t>
            </a:r>
            <a:r>
              <a:rPr lang="it-IT"/>
              <a:t> </a:t>
            </a:r>
            <a:r>
              <a:rPr lang="en-US" noProof="0"/>
              <a:t>number 1</a:t>
            </a:r>
          </a:p>
          <a:p>
            <a:pPr lvl="1"/>
            <a:r>
              <a:rPr lang="en-US" noProof="0"/>
              <a:t>Bullet</a:t>
            </a:r>
          </a:p>
          <a:p>
            <a:pPr lvl="2"/>
            <a:r>
              <a:rPr lang="en-US" noProof="0"/>
              <a:t>Bullet</a:t>
            </a:r>
          </a:p>
          <a:p>
            <a:r>
              <a:rPr lang="en-US" noProof="0"/>
              <a:t>Bullet number 2</a:t>
            </a:r>
          </a:p>
          <a:p>
            <a:r>
              <a:rPr lang="en-US" noProof="0"/>
              <a:t>Bullet number 3</a:t>
            </a:r>
          </a:p>
          <a:p>
            <a:r>
              <a:rPr lang="en-US" noProof="0"/>
              <a:t>Bullet number 4</a:t>
            </a:r>
          </a:p>
          <a:p>
            <a:r>
              <a:rPr lang="en-US" noProof="0"/>
              <a:t>Bullet number 5</a:t>
            </a:r>
          </a:p>
        </p:txBody>
      </p:sp>
      <p:sp>
        <p:nvSpPr>
          <p:cNvPr id="7" name="Segnaposto testo 4">
            <a:extLst>
              <a:ext uri="{FF2B5EF4-FFF2-40B4-BE49-F238E27FC236}">
                <a16:creationId xmlns:a16="http://schemas.microsoft.com/office/drawing/2014/main" id="{82F33941-4E77-814E-B41E-100EA59443D8}"/>
              </a:ext>
            </a:extLst>
          </p:cNvPr>
          <p:cNvSpPr>
            <a:spLocks noGrp="1"/>
          </p:cNvSpPr>
          <p:nvPr>
            <p:ph type="body" sz="quarter" idx="13" hasCustomPrompt="1"/>
          </p:nvPr>
        </p:nvSpPr>
        <p:spPr>
          <a:xfrm>
            <a:off x="622862" y="1905704"/>
            <a:ext cx="2683773" cy="2910483"/>
          </a:xfrm>
          <a:prstGeom prst="rect">
            <a:avLst/>
          </a:prstGeom>
        </p:spPr>
        <p:txBody>
          <a:bodyPr/>
          <a:lstStyle>
            <a:lvl1pPr marL="0" marR="0" indent="0" algn="l" defTabSz="685181" rtl="0" eaLnBrk="0" fontAlgn="base" latinLnBrk="0" hangingPunct="0">
              <a:lnSpc>
                <a:spcPct val="120000"/>
              </a:lnSpc>
              <a:spcBef>
                <a:spcPts val="750"/>
              </a:spcBef>
              <a:spcAft>
                <a:spcPct val="0"/>
              </a:spcAft>
              <a:buClrTx/>
              <a:buSzTx/>
              <a:buFont typeface="Arial" panose="020B0604020202020204" pitchFamily="34" charset="0"/>
              <a:buNone/>
              <a:tabLst/>
              <a:defRPr sz="1400" b="0" i="0">
                <a:solidFill>
                  <a:schemeClr val="tx2">
                    <a:lumMod val="50000"/>
                  </a:schemeClr>
                </a:solidFill>
                <a:latin typeface="+mn-lt"/>
              </a:defRPr>
            </a:lvl1pPr>
            <a:lvl2pPr>
              <a:defRPr sz="1500">
                <a:latin typeface="+mn-lt"/>
              </a:defRPr>
            </a:lvl2pPr>
            <a:lvl3pPr>
              <a:defRPr sz="1500">
                <a:latin typeface="+mn-lt"/>
              </a:defRPr>
            </a:lvl3pPr>
            <a:lvl4pPr>
              <a:defRPr sz="1500">
                <a:latin typeface="+mn-lt"/>
              </a:defRPr>
            </a:lvl4pPr>
            <a:lvl5pPr>
              <a:defRPr sz="1500">
                <a:latin typeface="+mn-lt"/>
              </a:defRPr>
            </a:lvl5pPr>
          </a:lstStyle>
          <a:p>
            <a:pPr marL="0" marR="0" lvl="0" indent="0" algn="l" defTabSz="685181" rtl="0" eaLnBrk="0" fontAlgn="base" latinLnBrk="0" hangingPunct="0">
              <a:lnSpc>
                <a:spcPct val="120000"/>
              </a:lnSpc>
              <a:spcBef>
                <a:spcPts val="750"/>
              </a:spcBef>
              <a:spcAft>
                <a:spcPct val="0"/>
              </a:spcAft>
              <a:buClrTx/>
              <a:buSzTx/>
              <a:buFont typeface="Arial" panose="020B0604020202020204" pitchFamily="34" charset="0"/>
              <a:buNone/>
              <a:tabLst/>
              <a:defRPr/>
            </a:pPr>
            <a:r>
              <a:rPr lang="en-US"/>
              <a:t>Lorem </a:t>
            </a:r>
            <a:r>
              <a:rPr lang="en-US" noProof="0"/>
              <a:t>ipsum dolor sit </a:t>
            </a:r>
            <a:r>
              <a:rPr lang="en-US" noProof="0" err="1"/>
              <a:t>amet</a:t>
            </a:r>
            <a:r>
              <a:rPr lang="en-US" noProof="0"/>
              <a:t> dolor </a:t>
            </a:r>
            <a:r>
              <a:rPr lang="en-US" noProof="0" err="1"/>
              <a:t>consectetur</a:t>
            </a:r>
            <a:r>
              <a:rPr lang="en-US" noProof="0"/>
              <a:t> </a:t>
            </a:r>
            <a:r>
              <a:rPr lang="en-US" noProof="0" err="1"/>
              <a:t>adipis</a:t>
            </a:r>
            <a:r>
              <a:rPr lang="en-US" noProof="0"/>
              <a:t> </a:t>
            </a:r>
            <a:r>
              <a:rPr lang="en-US" noProof="0" err="1"/>
              <a:t>elit</a:t>
            </a:r>
            <a:r>
              <a:rPr lang="en-US" noProof="0"/>
              <a:t> </a:t>
            </a:r>
            <a:r>
              <a:rPr lang="en-US" noProof="0" err="1"/>
              <a:t>quam</a:t>
            </a:r>
            <a:r>
              <a:rPr lang="en-US" noProof="0"/>
              <a:t>. Lorem ipsum dolor sit </a:t>
            </a:r>
            <a:r>
              <a:rPr lang="en-US" noProof="0" err="1"/>
              <a:t>amet</a:t>
            </a:r>
            <a:r>
              <a:rPr lang="en-US" noProof="0"/>
              <a:t> dolor </a:t>
            </a:r>
            <a:r>
              <a:rPr lang="en-US" noProof="0" err="1"/>
              <a:t>consectetur</a:t>
            </a:r>
            <a:r>
              <a:rPr lang="en-US" noProof="0"/>
              <a:t> </a:t>
            </a:r>
            <a:r>
              <a:rPr lang="en-US" noProof="0" err="1"/>
              <a:t>adipiscing</a:t>
            </a:r>
            <a:r>
              <a:rPr lang="en-US" noProof="0"/>
              <a:t> </a:t>
            </a:r>
            <a:r>
              <a:rPr lang="en-US" noProof="0" err="1"/>
              <a:t>elit</a:t>
            </a:r>
            <a:r>
              <a:rPr lang="en-US" noProof="0"/>
              <a:t> </a:t>
            </a:r>
            <a:r>
              <a:rPr lang="en-US" noProof="0" err="1"/>
              <a:t>quam</a:t>
            </a:r>
            <a:r>
              <a:rPr lang="en-US" noProof="0"/>
              <a:t>.</a:t>
            </a:r>
          </a:p>
          <a:p>
            <a:pPr lvl="0"/>
            <a:endParaRPr lang="en-US"/>
          </a:p>
        </p:txBody>
      </p:sp>
      <p:sp>
        <p:nvSpPr>
          <p:cNvPr id="8" name="Segnaposto testo 10">
            <a:extLst>
              <a:ext uri="{FF2B5EF4-FFF2-40B4-BE49-F238E27FC236}">
                <a16:creationId xmlns:a16="http://schemas.microsoft.com/office/drawing/2014/main" id="{10B5E71C-7A5D-5A4D-8B89-9A8CC5B759D8}"/>
              </a:ext>
            </a:extLst>
          </p:cNvPr>
          <p:cNvSpPr>
            <a:spLocks noGrp="1"/>
          </p:cNvSpPr>
          <p:nvPr>
            <p:ph type="body" sz="quarter" idx="11" hasCustomPrompt="1"/>
          </p:nvPr>
        </p:nvSpPr>
        <p:spPr>
          <a:xfrm>
            <a:off x="622859" y="234813"/>
            <a:ext cx="2646258" cy="1162646"/>
          </a:xfrm>
          <a:prstGeom prst="rect">
            <a:avLst/>
          </a:prstGeom>
        </p:spPr>
        <p:txBody>
          <a:bodyPr/>
          <a:lstStyle>
            <a:lvl1pPr marL="0" indent="0">
              <a:buNone/>
              <a:defRPr sz="2400" b="0" i="0" cap="all" baseline="0">
                <a:solidFill>
                  <a:schemeClr val="accent1"/>
                </a:solidFill>
                <a:latin typeface="+mj-lt"/>
              </a:defRPr>
            </a:lvl1pPr>
          </a:lstStyle>
          <a:p>
            <a:pPr lvl="0"/>
            <a:r>
              <a:rPr lang="en-US" noProof="0"/>
              <a:t>EXAMPLE TITLE</a:t>
            </a:r>
            <a:br>
              <a:rPr lang="en-US" noProof="0"/>
            </a:br>
            <a:r>
              <a:rPr lang="en-US" noProof="0"/>
              <a:t>MAX 2 Lines</a:t>
            </a:r>
          </a:p>
        </p:txBody>
      </p:sp>
      <p:pic>
        <p:nvPicPr>
          <p:cNvPr id="6" name="Immagine 2">
            <a:extLst>
              <a:ext uri="{FF2B5EF4-FFF2-40B4-BE49-F238E27FC236}">
                <a16:creationId xmlns:a16="http://schemas.microsoft.com/office/drawing/2014/main" id="{88E20777-7F7E-9E47-BEED-0D7B8D469C3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53660" y="4700161"/>
            <a:ext cx="1310234" cy="388562"/>
          </a:xfrm>
          <a:prstGeom prst="rect">
            <a:avLst/>
          </a:prstGeom>
        </p:spPr>
      </p:pic>
    </p:spTree>
    <p:extLst>
      <p:ext uri="{BB962C8B-B14F-4D97-AF65-F5344CB8AC3E}">
        <p14:creationId xmlns:p14="http://schemas.microsoft.com/office/powerpoint/2010/main" val="368307391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DEFAULT-master title">
    <p:spTree>
      <p:nvGrpSpPr>
        <p:cNvPr id="1" name=""/>
        <p:cNvGrpSpPr/>
        <p:nvPr/>
      </p:nvGrpSpPr>
      <p:grpSpPr>
        <a:xfrm>
          <a:off x="0" y="0"/>
          <a:ext cx="0" cy="0"/>
          <a:chOff x="0" y="0"/>
          <a:chExt cx="0" cy="0"/>
        </a:xfrm>
      </p:grpSpPr>
      <p:sp>
        <p:nvSpPr>
          <p:cNvPr id="3" name="Segnaposto testo 10">
            <a:extLst>
              <a:ext uri="{FF2B5EF4-FFF2-40B4-BE49-F238E27FC236}">
                <a16:creationId xmlns:a16="http://schemas.microsoft.com/office/drawing/2014/main" id="{278445E9-AA88-F348-993B-B952A3B3DD67}"/>
              </a:ext>
            </a:extLst>
          </p:cNvPr>
          <p:cNvSpPr>
            <a:spLocks noGrp="1"/>
          </p:cNvSpPr>
          <p:nvPr>
            <p:ph type="body" sz="quarter" idx="69" hasCustomPrompt="1"/>
          </p:nvPr>
        </p:nvSpPr>
        <p:spPr>
          <a:xfrm>
            <a:off x="622860" y="234813"/>
            <a:ext cx="7378438" cy="431938"/>
          </a:xfrm>
          <a:prstGeom prst="rect">
            <a:avLst/>
          </a:prstGeom>
        </p:spPr>
        <p:txBody>
          <a:bodyPr/>
          <a:lstStyle>
            <a:lvl1pPr marL="0" indent="0">
              <a:buNone/>
              <a:defRPr sz="2400" b="0" i="0" cap="all" baseline="0">
                <a:solidFill>
                  <a:schemeClr val="accent1"/>
                </a:solidFill>
                <a:latin typeface="+mj-lt"/>
              </a:defRPr>
            </a:lvl1pPr>
          </a:lstStyle>
          <a:p>
            <a:r>
              <a:rPr lang="en-US" noProof="0">
                <a:solidFill>
                  <a:schemeClr val="accent1"/>
                </a:solidFill>
              </a:rPr>
              <a:t>TITLE LOREM IPSUM DOLOR SIT </a:t>
            </a:r>
          </a:p>
        </p:txBody>
      </p:sp>
    </p:spTree>
    <p:extLst>
      <p:ext uri="{BB962C8B-B14F-4D97-AF65-F5344CB8AC3E}">
        <p14:creationId xmlns:p14="http://schemas.microsoft.com/office/powerpoint/2010/main" val="149221679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Paragraphs+Title">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6F80ECF6-49D6-4148-B244-F41B573ACAD5}"/>
              </a:ext>
            </a:extLst>
          </p:cNvPr>
          <p:cNvSpPr/>
          <p:nvPr/>
        </p:nvSpPr>
        <p:spPr>
          <a:xfrm>
            <a:off x="390954" y="0"/>
            <a:ext cx="3453058"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506"/>
          </a:p>
        </p:txBody>
      </p:sp>
      <p:sp>
        <p:nvSpPr>
          <p:cNvPr id="6" name="Picture Placeholder 13">
            <a:extLst>
              <a:ext uri="{FF2B5EF4-FFF2-40B4-BE49-F238E27FC236}">
                <a16:creationId xmlns:a16="http://schemas.microsoft.com/office/drawing/2014/main" id="{BE1C9A0C-9D1B-DA4B-8FB0-EF4D69C315B7}"/>
              </a:ext>
            </a:extLst>
          </p:cNvPr>
          <p:cNvSpPr>
            <a:spLocks noGrp="1"/>
          </p:cNvSpPr>
          <p:nvPr>
            <p:ph type="pic" sz="quarter" idx="60"/>
          </p:nvPr>
        </p:nvSpPr>
        <p:spPr>
          <a:xfrm>
            <a:off x="773580" y="1904320"/>
            <a:ext cx="4855120" cy="2465940"/>
          </a:xfrm>
          <a:prstGeom prst="rect">
            <a:avLst/>
          </a:prstGeom>
          <a:solidFill>
            <a:schemeClr val="bg1">
              <a:lumMod val="95000"/>
            </a:schemeClr>
          </a:solidFill>
          <a:effectLst/>
        </p:spPr>
        <p:txBody>
          <a:bodyPr>
            <a:normAutofit/>
          </a:bodyPr>
          <a:lstStyle>
            <a:lvl1pPr marL="0" indent="0">
              <a:buNone/>
              <a:defRPr sz="975" b="0" i="0">
                <a:ln>
                  <a:noFill/>
                </a:ln>
                <a:solidFill>
                  <a:schemeClr val="bg1">
                    <a:lumMod val="85000"/>
                  </a:schemeClr>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it-IT" noProof="0"/>
              <a:t>Fare clic sull'icona per inserire un'immagine</a:t>
            </a:r>
            <a:endParaRPr lang="en-US" noProof="0"/>
          </a:p>
        </p:txBody>
      </p:sp>
      <p:sp>
        <p:nvSpPr>
          <p:cNvPr id="8" name="Segnaposto testo 4">
            <a:extLst>
              <a:ext uri="{FF2B5EF4-FFF2-40B4-BE49-F238E27FC236}">
                <a16:creationId xmlns:a16="http://schemas.microsoft.com/office/drawing/2014/main" id="{60EC471B-71DB-CB4C-91D8-BB7CA8FE6727}"/>
              </a:ext>
            </a:extLst>
          </p:cNvPr>
          <p:cNvSpPr>
            <a:spLocks noGrp="1"/>
          </p:cNvSpPr>
          <p:nvPr>
            <p:ph type="body" sz="quarter" idx="13" hasCustomPrompt="1"/>
          </p:nvPr>
        </p:nvSpPr>
        <p:spPr>
          <a:xfrm>
            <a:off x="4225898" y="347328"/>
            <a:ext cx="4410358" cy="1162646"/>
          </a:xfrm>
          <a:prstGeom prst="rect">
            <a:avLst/>
          </a:prstGeom>
        </p:spPr>
        <p:txBody>
          <a:bodyPr/>
          <a:lstStyle>
            <a:lvl1pPr marL="0" marR="0" indent="0" algn="l" defTabSz="685181" rtl="0" eaLnBrk="0" fontAlgn="base" latinLnBrk="0" hangingPunct="0">
              <a:lnSpc>
                <a:spcPct val="120000"/>
              </a:lnSpc>
              <a:spcBef>
                <a:spcPts val="750"/>
              </a:spcBef>
              <a:spcAft>
                <a:spcPct val="0"/>
              </a:spcAft>
              <a:buClrTx/>
              <a:buSzTx/>
              <a:buFont typeface="Arial" panose="020B0604020202020204" pitchFamily="34" charset="0"/>
              <a:buNone/>
              <a:tabLst/>
              <a:defRPr sz="1400" b="0" i="0">
                <a:solidFill>
                  <a:schemeClr val="tx2">
                    <a:lumMod val="50000"/>
                  </a:schemeClr>
                </a:solidFill>
                <a:latin typeface="+mn-lt"/>
              </a:defRPr>
            </a:lvl1pPr>
            <a:lvl2pPr>
              <a:defRPr sz="1500">
                <a:latin typeface="+mn-lt"/>
              </a:defRPr>
            </a:lvl2pPr>
            <a:lvl3pPr>
              <a:defRPr sz="1500">
                <a:latin typeface="+mn-lt"/>
              </a:defRPr>
            </a:lvl3pPr>
            <a:lvl4pPr>
              <a:defRPr sz="1500">
                <a:latin typeface="+mn-lt"/>
              </a:defRPr>
            </a:lvl4pPr>
            <a:lvl5pPr>
              <a:defRPr sz="1500">
                <a:latin typeface="+mn-lt"/>
              </a:defRPr>
            </a:lvl5pPr>
          </a:lstStyle>
          <a:p>
            <a:pPr marL="0" marR="0" lvl="0" indent="0" algn="l" defTabSz="685181" rtl="0" eaLnBrk="0" fontAlgn="base" latinLnBrk="0" hangingPunct="0">
              <a:lnSpc>
                <a:spcPct val="120000"/>
              </a:lnSpc>
              <a:spcBef>
                <a:spcPts val="750"/>
              </a:spcBef>
              <a:spcAft>
                <a:spcPct val="0"/>
              </a:spcAft>
              <a:buClrTx/>
              <a:buSzTx/>
              <a:buFont typeface="Arial" panose="020B0604020202020204" pitchFamily="34" charset="0"/>
              <a:buNone/>
              <a:tabLst/>
              <a:defRPr/>
            </a:pPr>
            <a:r>
              <a:rPr lang="en-US" noProof="0"/>
              <a:t>Lorem ipsum dolor sit </a:t>
            </a:r>
            <a:r>
              <a:rPr lang="en-US" noProof="0" err="1"/>
              <a:t>amet</a:t>
            </a:r>
            <a:r>
              <a:rPr lang="en-US" noProof="0"/>
              <a:t> dolor </a:t>
            </a:r>
            <a:r>
              <a:rPr lang="en-US" noProof="0" err="1"/>
              <a:t>consectetur</a:t>
            </a:r>
            <a:r>
              <a:rPr lang="en-US" noProof="0"/>
              <a:t> </a:t>
            </a:r>
            <a:r>
              <a:rPr lang="en-US" noProof="0" err="1"/>
              <a:t>adipis</a:t>
            </a:r>
            <a:r>
              <a:rPr lang="en-US" noProof="0"/>
              <a:t> </a:t>
            </a:r>
            <a:r>
              <a:rPr lang="en-US" noProof="0" err="1"/>
              <a:t>elit</a:t>
            </a:r>
            <a:r>
              <a:rPr lang="en-US" noProof="0"/>
              <a:t> </a:t>
            </a:r>
            <a:r>
              <a:rPr lang="en-US" noProof="0" err="1"/>
              <a:t>quam</a:t>
            </a:r>
            <a:r>
              <a:rPr lang="en-US" noProof="0"/>
              <a:t>. Lorem ipsum dolor sit </a:t>
            </a:r>
            <a:r>
              <a:rPr lang="en-US" noProof="0" err="1"/>
              <a:t>amet</a:t>
            </a:r>
            <a:r>
              <a:rPr lang="en-US" noProof="0"/>
              <a:t> dolor </a:t>
            </a:r>
            <a:r>
              <a:rPr lang="en-US" noProof="0" err="1"/>
              <a:t>consectetur</a:t>
            </a:r>
            <a:r>
              <a:rPr lang="en-US" noProof="0"/>
              <a:t> </a:t>
            </a:r>
            <a:r>
              <a:rPr lang="en-US" noProof="0" err="1"/>
              <a:t>adipiscing</a:t>
            </a:r>
            <a:r>
              <a:rPr lang="en-US" noProof="0"/>
              <a:t> </a:t>
            </a:r>
            <a:r>
              <a:rPr lang="en-US" noProof="0" err="1"/>
              <a:t>elit</a:t>
            </a:r>
            <a:r>
              <a:rPr lang="en-US" noProof="0"/>
              <a:t> </a:t>
            </a:r>
            <a:r>
              <a:rPr lang="en-US" noProof="0" err="1"/>
              <a:t>quam</a:t>
            </a:r>
            <a:r>
              <a:rPr lang="en-US" noProof="0"/>
              <a:t>. Lorem ipsum dolor sit </a:t>
            </a:r>
            <a:r>
              <a:rPr lang="en-US" noProof="0" err="1"/>
              <a:t>amet</a:t>
            </a:r>
            <a:r>
              <a:rPr lang="en-US" noProof="0"/>
              <a:t> </a:t>
            </a:r>
            <a:r>
              <a:rPr lang="en-US" noProof="0" err="1"/>
              <a:t>consectetur</a:t>
            </a:r>
            <a:r>
              <a:rPr lang="en-US" noProof="0"/>
              <a:t>.</a:t>
            </a:r>
          </a:p>
        </p:txBody>
      </p:sp>
      <p:sp>
        <p:nvSpPr>
          <p:cNvPr id="9" name="Segnaposto testo 10">
            <a:extLst>
              <a:ext uri="{FF2B5EF4-FFF2-40B4-BE49-F238E27FC236}">
                <a16:creationId xmlns:a16="http://schemas.microsoft.com/office/drawing/2014/main" id="{399C6C13-AF95-5C45-BEDF-6315B14C3E37}"/>
              </a:ext>
            </a:extLst>
          </p:cNvPr>
          <p:cNvSpPr>
            <a:spLocks noGrp="1"/>
          </p:cNvSpPr>
          <p:nvPr>
            <p:ph type="body" sz="quarter" idx="11" hasCustomPrompt="1"/>
          </p:nvPr>
        </p:nvSpPr>
        <p:spPr>
          <a:xfrm>
            <a:off x="622859" y="234813"/>
            <a:ext cx="2646258" cy="1162646"/>
          </a:xfrm>
          <a:prstGeom prst="rect">
            <a:avLst/>
          </a:prstGeom>
        </p:spPr>
        <p:txBody>
          <a:bodyPr/>
          <a:lstStyle>
            <a:lvl1pPr marL="0" indent="0">
              <a:buNone/>
              <a:defRPr sz="2400" b="0" i="0" cap="all" baseline="0">
                <a:solidFill>
                  <a:schemeClr val="bg1"/>
                </a:solidFill>
                <a:latin typeface="+mj-lt"/>
              </a:defRPr>
            </a:lvl1pPr>
          </a:lstStyle>
          <a:p>
            <a:pPr lvl="0"/>
            <a:r>
              <a:rPr lang="en-US" noProof="0"/>
              <a:t>EXAMPLE TITLE</a:t>
            </a:r>
            <a:br>
              <a:rPr lang="en-US" noProof="0"/>
            </a:br>
            <a:r>
              <a:rPr lang="en-US" noProof="0"/>
              <a:t>MAX 2 Lines</a:t>
            </a:r>
          </a:p>
        </p:txBody>
      </p:sp>
      <p:sp>
        <p:nvSpPr>
          <p:cNvPr id="7" name="Segnaposto testo 12">
            <a:extLst>
              <a:ext uri="{FF2B5EF4-FFF2-40B4-BE49-F238E27FC236}">
                <a16:creationId xmlns:a16="http://schemas.microsoft.com/office/drawing/2014/main" id="{546B5F61-E036-A741-85A5-10F922A21DB1}"/>
              </a:ext>
            </a:extLst>
          </p:cNvPr>
          <p:cNvSpPr>
            <a:spLocks noGrp="1"/>
          </p:cNvSpPr>
          <p:nvPr>
            <p:ph type="body" sz="quarter" idx="61" hasCustomPrompt="1"/>
          </p:nvPr>
        </p:nvSpPr>
        <p:spPr>
          <a:xfrm>
            <a:off x="6011327" y="1904320"/>
            <a:ext cx="2624930" cy="2527637"/>
          </a:xfrm>
          <a:prstGeom prst="rect">
            <a:avLst/>
          </a:prstGeom>
        </p:spPr>
        <p:txBody>
          <a:bodyPr/>
          <a:lstStyle>
            <a:lvl1pPr marL="170849" marR="0" indent="-170849" algn="l" defTabSz="685181" rtl="0" eaLnBrk="0" fontAlgn="base" latinLnBrk="0" hangingPunct="0">
              <a:lnSpc>
                <a:spcPct val="100000"/>
              </a:lnSpc>
              <a:spcBef>
                <a:spcPts val="750"/>
              </a:spcBef>
              <a:spcAft>
                <a:spcPct val="0"/>
              </a:spcAft>
              <a:buClr>
                <a:srgbClr val="604187"/>
              </a:buClr>
              <a:buSzTx/>
              <a:buFontTx/>
              <a:buBlip>
                <a:blip r:embed="rId2"/>
              </a:buBlip>
              <a:tabLst/>
              <a:defRPr sz="1400" b="0" i="0">
                <a:solidFill>
                  <a:schemeClr val="tx2">
                    <a:lumMod val="50000"/>
                  </a:schemeClr>
                </a:solidFill>
                <a:latin typeface="+mn-lt"/>
              </a:defRPr>
            </a:lvl1pPr>
            <a:lvl2pPr marL="513737" indent="-170849">
              <a:lnSpc>
                <a:spcPct val="100000"/>
              </a:lnSpc>
              <a:buFontTx/>
              <a:buBlip>
                <a:blip r:embed="rId2"/>
              </a:buBlip>
              <a:defRPr sz="1100" b="0" i="0">
                <a:latin typeface="Trebuchet MS" panose="020B0703020202090204" pitchFamily="34" charset="0"/>
              </a:defRPr>
            </a:lvl2pPr>
            <a:lvl3pPr marL="857219" indent="-171444">
              <a:lnSpc>
                <a:spcPct val="100000"/>
              </a:lnSpc>
              <a:buFontTx/>
              <a:buBlip>
                <a:blip r:embed="rId2"/>
              </a:buBlip>
              <a:defRPr b="0" i="0">
                <a:latin typeface="Trebuchet MS" panose="020B0703020202090204" pitchFamily="34" charset="0"/>
              </a:defRPr>
            </a:lvl3pPr>
            <a:lvl4pPr marL="1200108" indent="-171444">
              <a:lnSpc>
                <a:spcPct val="100000"/>
              </a:lnSpc>
              <a:buFontTx/>
              <a:buBlip>
                <a:blip r:embed="rId2"/>
              </a:buBlip>
              <a:defRPr sz="700" b="0" i="0">
                <a:latin typeface="Trebuchet MS" panose="020B0703020202090204" pitchFamily="34" charset="0"/>
              </a:defRPr>
            </a:lvl4pPr>
          </a:lstStyle>
          <a:p>
            <a:r>
              <a:rPr lang="it-IT" err="1"/>
              <a:t>Bullet</a:t>
            </a:r>
            <a:r>
              <a:rPr lang="it-IT"/>
              <a:t> </a:t>
            </a:r>
            <a:r>
              <a:rPr lang="it-IT" err="1"/>
              <a:t>number</a:t>
            </a:r>
            <a:r>
              <a:rPr lang="it-IT"/>
              <a:t> 1 </a:t>
            </a:r>
            <a:r>
              <a:rPr lang="en-US"/>
              <a:t>Lorem ipsum dolor sit </a:t>
            </a:r>
            <a:r>
              <a:rPr lang="en-US" err="1"/>
              <a:t>amet</a:t>
            </a:r>
            <a:r>
              <a:rPr lang="en-US"/>
              <a:t> dolor </a:t>
            </a:r>
            <a:r>
              <a:rPr lang="en-US" err="1"/>
              <a:t>consectetur</a:t>
            </a:r>
            <a:r>
              <a:rPr lang="en-US"/>
              <a:t> </a:t>
            </a:r>
            <a:r>
              <a:rPr lang="en-US" err="1"/>
              <a:t>adipis</a:t>
            </a:r>
            <a:r>
              <a:rPr lang="en-US"/>
              <a:t> </a:t>
            </a:r>
            <a:r>
              <a:rPr lang="en-US" err="1"/>
              <a:t>elit</a:t>
            </a:r>
            <a:r>
              <a:rPr lang="en-US"/>
              <a:t> </a:t>
            </a:r>
            <a:r>
              <a:rPr lang="en-US" err="1"/>
              <a:t>quam</a:t>
            </a:r>
            <a:r>
              <a:rPr lang="en-US"/>
              <a:t>. Lorem ipsum dolor sit </a:t>
            </a:r>
            <a:r>
              <a:rPr lang="en-US" err="1"/>
              <a:t>amet</a:t>
            </a:r>
            <a:r>
              <a:rPr lang="en-US"/>
              <a:t> dolor </a:t>
            </a:r>
            <a:r>
              <a:rPr lang="en-US" err="1"/>
              <a:t>consectetur</a:t>
            </a:r>
            <a:r>
              <a:rPr lang="en-US"/>
              <a:t> </a:t>
            </a:r>
            <a:endParaRPr lang="it-IT"/>
          </a:p>
          <a:p>
            <a:pPr lvl="1"/>
            <a:r>
              <a:rPr lang="it-IT" err="1"/>
              <a:t>Bullet</a:t>
            </a:r>
            <a:r>
              <a:rPr lang="it-IT"/>
              <a:t> 2</a:t>
            </a:r>
          </a:p>
          <a:p>
            <a:pPr lvl="2"/>
            <a:r>
              <a:rPr lang="it-IT" err="1"/>
              <a:t>Bullet</a:t>
            </a:r>
            <a:r>
              <a:rPr lang="it-IT"/>
              <a:t> 3</a:t>
            </a:r>
          </a:p>
          <a:p>
            <a:pPr lvl="3"/>
            <a:r>
              <a:rPr lang="it-IT" err="1"/>
              <a:t>Bullet</a:t>
            </a:r>
            <a:r>
              <a:rPr lang="it-IT"/>
              <a:t> 4</a:t>
            </a:r>
          </a:p>
        </p:txBody>
      </p:sp>
    </p:spTree>
    <p:extLst>
      <p:ext uri="{BB962C8B-B14F-4D97-AF65-F5344CB8AC3E}">
        <p14:creationId xmlns:p14="http://schemas.microsoft.com/office/powerpoint/2010/main" val="345960702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1_DEFAULT-master">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6F80ECF6-49D6-4148-B244-F41B573ACAD5}"/>
              </a:ext>
            </a:extLst>
          </p:cNvPr>
          <p:cNvSpPr/>
          <p:nvPr/>
        </p:nvSpPr>
        <p:spPr>
          <a:xfrm>
            <a:off x="380196" y="0"/>
            <a:ext cx="3453058"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506"/>
          </a:p>
        </p:txBody>
      </p:sp>
      <p:sp>
        <p:nvSpPr>
          <p:cNvPr id="8" name="Segnaposto testo 4">
            <a:extLst>
              <a:ext uri="{FF2B5EF4-FFF2-40B4-BE49-F238E27FC236}">
                <a16:creationId xmlns:a16="http://schemas.microsoft.com/office/drawing/2014/main" id="{60EC471B-71DB-CB4C-91D8-BB7CA8FE6727}"/>
              </a:ext>
            </a:extLst>
          </p:cNvPr>
          <p:cNvSpPr>
            <a:spLocks noGrp="1"/>
          </p:cNvSpPr>
          <p:nvPr>
            <p:ph type="body" sz="quarter" idx="13" hasCustomPrompt="1"/>
          </p:nvPr>
        </p:nvSpPr>
        <p:spPr>
          <a:xfrm>
            <a:off x="4225898" y="347328"/>
            <a:ext cx="4410358" cy="1162646"/>
          </a:xfrm>
          <a:prstGeom prst="rect">
            <a:avLst/>
          </a:prstGeom>
        </p:spPr>
        <p:txBody>
          <a:bodyPr/>
          <a:lstStyle>
            <a:lvl1pPr marL="0" marR="0" indent="0" algn="l" defTabSz="685181" rtl="0" eaLnBrk="0" fontAlgn="base" latinLnBrk="0" hangingPunct="0">
              <a:lnSpc>
                <a:spcPct val="120000"/>
              </a:lnSpc>
              <a:spcBef>
                <a:spcPts val="750"/>
              </a:spcBef>
              <a:spcAft>
                <a:spcPct val="0"/>
              </a:spcAft>
              <a:buClrTx/>
              <a:buSzTx/>
              <a:buFont typeface="Arial" panose="020B0604020202020204" pitchFamily="34" charset="0"/>
              <a:buNone/>
              <a:tabLst/>
              <a:defRPr sz="1400" b="0" i="0">
                <a:solidFill>
                  <a:schemeClr val="tx2">
                    <a:lumMod val="50000"/>
                  </a:schemeClr>
                </a:solidFill>
                <a:latin typeface="+mn-lt"/>
              </a:defRPr>
            </a:lvl1pPr>
            <a:lvl2pPr>
              <a:defRPr sz="1500">
                <a:latin typeface="+mn-lt"/>
              </a:defRPr>
            </a:lvl2pPr>
            <a:lvl3pPr>
              <a:defRPr sz="1500">
                <a:latin typeface="+mn-lt"/>
              </a:defRPr>
            </a:lvl3pPr>
            <a:lvl4pPr>
              <a:defRPr sz="1500">
                <a:latin typeface="+mn-lt"/>
              </a:defRPr>
            </a:lvl4pPr>
            <a:lvl5pPr>
              <a:defRPr sz="1500">
                <a:latin typeface="+mn-lt"/>
              </a:defRPr>
            </a:lvl5pPr>
          </a:lstStyle>
          <a:p>
            <a:pPr marL="0" marR="0" lvl="0" indent="0" algn="l" defTabSz="685181" rtl="0" eaLnBrk="0" fontAlgn="base" latinLnBrk="0" hangingPunct="0">
              <a:lnSpc>
                <a:spcPct val="120000"/>
              </a:lnSpc>
              <a:spcBef>
                <a:spcPts val="750"/>
              </a:spcBef>
              <a:spcAft>
                <a:spcPct val="0"/>
              </a:spcAft>
              <a:buClrTx/>
              <a:buSzTx/>
              <a:buFont typeface="Arial" panose="020B0604020202020204" pitchFamily="34" charset="0"/>
              <a:buNone/>
              <a:tabLst/>
              <a:defRPr/>
            </a:pPr>
            <a:r>
              <a:rPr lang="en-US"/>
              <a:t>Lorem ipsum dolor sit </a:t>
            </a:r>
            <a:r>
              <a:rPr lang="en-US" err="1"/>
              <a:t>amet</a:t>
            </a:r>
            <a:r>
              <a:rPr lang="en-US"/>
              <a:t> dolor </a:t>
            </a:r>
            <a:r>
              <a:rPr lang="en-US" err="1"/>
              <a:t>consectetur</a:t>
            </a:r>
            <a:r>
              <a:rPr lang="en-US"/>
              <a:t> </a:t>
            </a:r>
            <a:r>
              <a:rPr lang="en-US" err="1"/>
              <a:t>adipis</a:t>
            </a:r>
            <a:r>
              <a:rPr lang="en-US"/>
              <a:t> </a:t>
            </a:r>
            <a:r>
              <a:rPr lang="en-US" err="1"/>
              <a:t>elit</a:t>
            </a:r>
            <a:r>
              <a:rPr lang="en-US"/>
              <a:t> </a:t>
            </a:r>
            <a:r>
              <a:rPr lang="en-US" err="1"/>
              <a:t>quam</a:t>
            </a:r>
            <a:r>
              <a:rPr lang="en-US"/>
              <a:t>. Lorem ipsum dolor sit </a:t>
            </a:r>
            <a:r>
              <a:rPr lang="en-US" err="1"/>
              <a:t>amet</a:t>
            </a:r>
            <a:r>
              <a:rPr lang="en-US"/>
              <a:t> dolor </a:t>
            </a:r>
            <a:r>
              <a:rPr lang="en-US" err="1"/>
              <a:t>consectetur</a:t>
            </a:r>
            <a:r>
              <a:rPr lang="en-US"/>
              <a:t> </a:t>
            </a:r>
            <a:r>
              <a:rPr lang="en-US" err="1"/>
              <a:t>adipiscing</a:t>
            </a:r>
            <a:r>
              <a:rPr lang="en-US"/>
              <a:t> </a:t>
            </a:r>
            <a:r>
              <a:rPr lang="en-US" err="1"/>
              <a:t>elit</a:t>
            </a:r>
            <a:r>
              <a:rPr lang="en-US"/>
              <a:t> </a:t>
            </a:r>
            <a:r>
              <a:rPr lang="en-US" err="1"/>
              <a:t>quam</a:t>
            </a:r>
            <a:r>
              <a:rPr lang="en-US"/>
              <a:t>. Lorem ipsum dolor sit </a:t>
            </a:r>
            <a:r>
              <a:rPr lang="en-US" err="1"/>
              <a:t>amet</a:t>
            </a:r>
            <a:r>
              <a:rPr lang="en-US"/>
              <a:t> </a:t>
            </a:r>
            <a:r>
              <a:rPr lang="en-US" err="1"/>
              <a:t>consectetur</a:t>
            </a:r>
            <a:r>
              <a:rPr lang="en-US"/>
              <a:t>.</a:t>
            </a:r>
          </a:p>
        </p:txBody>
      </p:sp>
      <p:pic>
        <p:nvPicPr>
          <p:cNvPr id="4" name="Immagine 3">
            <a:extLst>
              <a:ext uri="{FF2B5EF4-FFF2-40B4-BE49-F238E27FC236}">
                <a16:creationId xmlns:a16="http://schemas.microsoft.com/office/drawing/2014/main" id="{50733C02-3E83-B748-A255-B164F684778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71744" y="1878085"/>
            <a:ext cx="5018332" cy="2508513"/>
          </a:xfrm>
          <a:prstGeom prst="rect">
            <a:avLst/>
          </a:prstGeom>
        </p:spPr>
      </p:pic>
      <p:sp>
        <p:nvSpPr>
          <p:cNvPr id="9" name="Segnaposto testo 10">
            <a:extLst>
              <a:ext uri="{FF2B5EF4-FFF2-40B4-BE49-F238E27FC236}">
                <a16:creationId xmlns:a16="http://schemas.microsoft.com/office/drawing/2014/main" id="{21E9F1A3-CB2D-4249-B161-F839AE7F58B7}"/>
              </a:ext>
            </a:extLst>
          </p:cNvPr>
          <p:cNvSpPr>
            <a:spLocks noGrp="1"/>
          </p:cNvSpPr>
          <p:nvPr>
            <p:ph type="body" sz="quarter" idx="11" hasCustomPrompt="1"/>
          </p:nvPr>
        </p:nvSpPr>
        <p:spPr>
          <a:xfrm>
            <a:off x="622859" y="234813"/>
            <a:ext cx="2646258" cy="1162646"/>
          </a:xfrm>
          <a:prstGeom prst="rect">
            <a:avLst/>
          </a:prstGeom>
        </p:spPr>
        <p:txBody>
          <a:bodyPr/>
          <a:lstStyle>
            <a:lvl1pPr marL="0" indent="0">
              <a:buNone/>
              <a:defRPr sz="2400" b="0" i="0" cap="small" baseline="0">
                <a:solidFill>
                  <a:schemeClr val="bg1"/>
                </a:solidFill>
                <a:latin typeface="+mj-lt"/>
              </a:defRPr>
            </a:lvl1pPr>
          </a:lstStyle>
          <a:p>
            <a:pPr lvl="0"/>
            <a:r>
              <a:rPr lang="en-US" noProof="0"/>
              <a:t>EXAMPLE TITLE</a:t>
            </a:r>
            <a:br>
              <a:rPr lang="en-US" noProof="0"/>
            </a:br>
            <a:r>
              <a:rPr lang="en-US" noProof="0"/>
              <a:t>MAX 2 LINES</a:t>
            </a:r>
          </a:p>
        </p:txBody>
      </p:sp>
      <p:sp>
        <p:nvSpPr>
          <p:cNvPr id="10" name="Segnaposto testo 12">
            <a:extLst>
              <a:ext uri="{FF2B5EF4-FFF2-40B4-BE49-F238E27FC236}">
                <a16:creationId xmlns:a16="http://schemas.microsoft.com/office/drawing/2014/main" id="{E3CFB364-BCBE-5A40-B5E7-2CF6EA6C9950}"/>
              </a:ext>
            </a:extLst>
          </p:cNvPr>
          <p:cNvSpPr>
            <a:spLocks noGrp="1"/>
          </p:cNvSpPr>
          <p:nvPr>
            <p:ph type="body" sz="quarter" idx="61" hasCustomPrompt="1"/>
          </p:nvPr>
        </p:nvSpPr>
        <p:spPr>
          <a:xfrm>
            <a:off x="6011326" y="1878085"/>
            <a:ext cx="2624930" cy="2527637"/>
          </a:xfrm>
          <a:prstGeom prst="rect">
            <a:avLst/>
          </a:prstGeom>
        </p:spPr>
        <p:txBody>
          <a:bodyPr/>
          <a:lstStyle>
            <a:lvl1pPr marL="170849" marR="0" indent="-170849" algn="l" defTabSz="685181" rtl="0" eaLnBrk="0" fontAlgn="base" latinLnBrk="0" hangingPunct="0">
              <a:lnSpc>
                <a:spcPct val="100000"/>
              </a:lnSpc>
              <a:spcBef>
                <a:spcPts val="750"/>
              </a:spcBef>
              <a:spcAft>
                <a:spcPct val="0"/>
              </a:spcAft>
              <a:buClr>
                <a:srgbClr val="604187"/>
              </a:buClr>
              <a:buSzTx/>
              <a:buFontTx/>
              <a:buBlip>
                <a:blip r:embed="rId3"/>
              </a:buBlip>
              <a:tabLst/>
              <a:defRPr sz="1400" b="0" i="0">
                <a:solidFill>
                  <a:schemeClr val="tx2">
                    <a:lumMod val="50000"/>
                  </a:schemeClr>
                </a:solidFill>
                <a:latin typeface="+mn-lt"/>
              </a:defRPr>
            </a:lvl1pPr>
            <a:lvl2pPr marL="513737" indent="-170849">
              <a:lnSpc>
                <a:spcPct val="100000"/>
              </a:lnSpc>
              <a:buFontTx/>
              <a:buBlip>
                <a:blip r:embed="rId3"/>
              </a:buBlip>
              <a:defRPr sz="1100" b="0" i="0">
                <a:latin typeface="Trebuchet MS" panose="020B0703020202090204" pitchFamily="34" charset="0"/>
              </a:defRPr>
            </a:lvl2pPr>
            <a:lvl3pPr marL="857219" indent="-171444">
              <a:lnSpc>
                <a:spcPct val="100000"/>
              </a:lnSpc>
              <a:buFontTx/>
              <a:buBlip>
                <a:blip r:embed="rId3"/>
              </a:buBlip>
              <a:defRPr b="0" i="0">
                <a:latin typeface="Trebuchet MS" panose="020B0703020202090204" pitchFamily="34" charset="0"/>
              </a:defRPr>
            </a:lvl3pPr>
            <a:lvl4pPr marL="1200108" indent="-171444">
              <a:lnSpc>
                <a:spcPct val="100000"/>
              </a:lnSpc>
              <a:buFontTx/>
              <a:buBlip>
                <a:blip r:embed="rId3"/>
              </a:buBlip>
              <a:defRPr sz="700" b="0" i="0">
                <a:latin typeface="Trebuchet MS" panose="020B0703020202090204" pitchFamily="34" charset="0"/>
              </a:defRPr>
            </a:lvl4pPr>
          </a:lstStyle>
          <a:p>
            <a:r>
              <a:rPr lang="en-US" noProof="0"/>
              <a:t>Bullet number 1 Lorem ipsum dolor sit </a:t>
            </a:r>
            <a:r>
              <a:rPr lang="en-US" noProof="0" err="1"/>
              <a:t>amet</a:t>
            </a:r>
            <a:r>
              <a:rPr lang="en-US" noProof="0"/>
              <a:t> dolor </a:t>
            </a:r>
            <a:r>
              <a:rPr lang="en-US" noProof="0" err="1"/>
              <a:t>consectetur</a:t>
            </a:r>
            <a:r>
              <a:rPr lang="en-US" noProof="0"/>
              <a:t> </a:t>
            </a:r>
            <a:r>
              <a:rPr lang="en-US" noProof="0" err="1"/>
              <a:t>adipis</a:t>
            </a:r>
            <a:r>
              <a:rPr lang="en-US" noProof="0"/>
              <a:t> </a:t>
            </a:r>
            <a:r>
              <a:rPr lang="en-US" noProof="0" err="1"/>
              <a:t>elit</a:t>
            </a:r>
            <a:r>
              <a:rPr lang="en-US" noProof="0"/>
              <a:t> </a:t>
            </a:r>
            <a:r>
              <a:rPr lang="en-US" noProof="0" err="1"/>
              <a:t>quam</a:t>
            </a:r>
            <a:r>
              <a:rPr lang="en-US" noProof="0"/>
              <a:t>. Lorem ipsum dolor sit </a:t>
            </a:r>
            <a:r>
              <a:rPr lang="en-US" noProof="0" err="1"/>
              <a:t>amet</a:t>
            </a:r>
            <a:r>
              <a:rPr lang="en-US" noProof="0"/>
              <a:t> dolor </a:t>
            </a:r>
            <a:r>
              <a:rPr lang="en-US" noProof="0" err="1"/>
              <a:t>consectetur</a:t>
            </a:r>
            <a:r>
              <a:rPr lang="en-US" noProof="0"/>
              <a:t> </a:t>
            </a:r>
          </a:p>
          <a:p>
            <a:pPr lvl="1"/>
            <a:r>
              <a:rPr lang="en-US" noProof="0"/>
              <a:t>Bullet 2</a:t>
            </a:r>
          </a:p>
          <a:p>
            <a:pPr lvl="2"/>
            <a:r>
              <a:rPr lang="en-US" noProof="0"/>
              <a:t>Bullet 3</a:t>
            </a:r>
          </a:p>
          <a:p>
            <a:pPr lvl="3"/>
            <a:r>
              <a:rPr lang="en-US" noProof="0"/>
              <a:t>Bullet 4</a:t>
            </a:r>
          </a:p>
        </p:txBody>
      </p:sp>
    </p:spTree>
    <p:extLst>
      <p:ext uri="{BB962C8B-B14F-4D97-AF65-F5344CB8AC3E}">
        <p14:creationId xmlns:p14="http://schemas.microsoft.com/office/powerpoint/2010/main" val="279603396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Paragraph+Image1">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6F80ECF6-49D6-4148-B244-F41B573ACAD5}"/>
              </a:ext>
            </a:extLst>
          </p:cNvPr>
          <p:cNvSpPr/>
          <p:nvPr/>
        </p:nvSpPr>
        <p:spPr>
          <a:xfrm>
            <a:off x="4851409" y="0"/>
            <a:ext cx="4292595"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506"/>
          </a:p>
        </p:txBody>
      </p:sp>
      <p:sp>
        <p:nvSpPr>
          <p:cNvPr id="6" name="Picture Placeholder 13">
            <a:extLst>
              <a:ext uri="{FF2B5EF4-FFF2-40B4-BE49-F238E27FC236}">
                <a16:creationId xmlns:a16="http://schemas.microsoft.com/office/drawing/2014/main" id="{BE1C9A0C-9D1B-DA4B-8FB0-EF4D69C315B7}"/>
              </a:ext>
            </a:extLst>
          </p:cNvPr>
          <p:cNvSpPr>
            <a:spLocks noGrp="1"/>
          </p:cNvSpPr>
          <p:nvPr>
            <p:ph type="pic" sz="quarter" idx="60"/>
          </p:nvPr>
        </p:nvSpPr>
        <p:spPr>
          <a:xfrm>
            <a:off x="4145701" y="1848043"/>
            <a:ext cx="4475699" cy="2560673"/>
          </a:xfrm>
          <a:prstGeom prst="rect">
            <a:avLst/>
          </a:prstGeom>
          <a:solidFill>
            <a:schemeClr val="bg1">
              <a:lumMod val="95000"/>
            </a:schemeClr>
          </a:solidFill>
          <a:effectLst/>
        </p:spPr>
        <p:txBody>
          <a:bodyPr>
            <a:normAutofit/>
          </a:bodyPr>
          <a:lstStyle>
            <a:lvl1pPr marL="0" indent="0">
              <a:buNone/>
              <a:defRPr sz="975" b="0" i="0">
                <a:ln>
                  <a:noFill/>
                </a:ln>
                <a:solidFill>
                  <a:schemeClr val="bg1">
                    <a:lumMod val="85000"/>
                  </a:schemeClr>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it-IT" noProof="0"/>
              <a:t>Fare clic sull'icona per inserire un'immagine</a:t>
            </a:r>
            <a:endParaRPr lang="en-US" noProof="0"/>
          </a:p>
        </p:txBody>
      </p:sp>
      <p:sp>
        <p:nvSpPr>
          <p:cNvPr id="9" name="Segnaposto testo 4">
            <a:extLst>
              <a:ext uri="{FF2B5EF4-FFF2-40B4-BE49-F238E27FC236}">
                <a16:creationId xmlns:a16="http://schemas.microsoft.com/office/drawing/2014/main" id="{71F4B6D8-D6F5-9344-B3E2-90388AFC5F65}"/>
              </a:ext>
            </a:extLst>
          </p:cNvPr>
          <p:cNvSpPr>
            <a:spLocks noGrp="1"/>
          </p:cNvSpPr>
          <p:nvPr>
            <p:ph type="body" sz="quarter" idx="62" hasCustomPrompt="1"/>
          </p:nvPr>
        </p:nvSpPr>
        <p:spPr>
          <a:xfrm>
            <a:off x="5176997" y="347327"/>
            <a:ext cx="3459259" cy="1254660"/>
          </a:xfrm>
          <a:prstGeom prst="rect">
            <a:avLst/>
          </a:prstGeom>
        </p:spPr>
        <p:txBody>
          <a:bodyPr/>
          <a:lstStyle>
            <a:lvl1pPr marL="0" marR="0" indent="0" algn="l" defTabSz="685181" rtl="0" eaLnBrk="0" fontAlgn="base" latinLnBrk="0" hangingPunct="0">
              <a:lnSpc>
                <a:spcPct val="120000"/>
              </a:lnSpc>
              <a:spcBef>
                <a:spcPts val="750"/>
              </a:spcBef>
              <a:spcAft>
                <a:spcPct val="0"/>
              </a:spcAft>
              <a:buClrTx/>
              <a:buSzTx/>
              <a:buFont typeface="Arial" panose="020B0604020202020204" pitchFamily="34" charset="0"/>
              <a:buNone/>
              <a:tabLst/>
              <a:defRPr sz="1400" b="0" i="0">
                <a:solidFill>
                  <a:schemeClr val="bg1"/>
                </a:solidFill>
                <a:latin typeface="+mn-lt"/>
              </a:defRPr>
            </a:lvl1pPr>
            <a:lvl2pPr>
              <a:defRPr sz="1500">
                <a:latin typeface="+mn-lt"/>
              </a:defRPr>
            </a:lvl2pPr>
            <a:lvl3pPr>
              <a:defRPr sz="1500">
                <a:latin typeface="+mn-lt"/>
              </a:defRPr>
            </a:lvl3pPr>
            <a:lvl4pPr>
              <a:defRPr sz="1500">
                <a:latin typeface="+mn-lt"/>
              </a:defRPr>
            </a:lvl4pPr>
            <a:lvl5pPr>
              <a:defRPr sz="1500">
                <a:latin typeface="+mn-lt"/>
              </a:defRPr>
            </a:lvl5pPr>
          </a:lstStyle>
          <a:p>
            <a:pPr marL="0" marR="0" lvl="0" indent="0" algn="l" defTabSz="685181" rtl="0" eaLnBrk="0" fontAlgn="base" latinLnBrk="0" hangingPunct="0">
              <a:lnSpc>
                <a:spcPct val="120000"/>
              </a:lnSpc>
              <a:spcBef>
                <a:spcPts val="750"/>
              </a:spcBef>
              <a:spcAft>
                <a:spcPct val="0"/>
              </a:spcAft>
              <a:buClrTx/>
              <a:buSzTx/>
              <a:buFont typeface="Arial" panose="020B0604020202020204" pitchFamily="34" charset="0"/>
              <a:buNone/>
              <a:tabLst/>
              <a:defRPr/>
            </a:pPr>
            <a:r>
              <a:rPr lang="en-US" noProof="0"/>
              <a:t>Lorem ipsum dolor sit </a:t>
            </a:r>
            <a:r>
              <a:rPr lang="en-US" noProof="0" err="1"/>
              <a:t>amet</a:t>
            </a:r>
            <a:r>
              <a:rPr lang="en-US" noProof="0"/>
              <a:t> dolor </a:t>
            </a:r>
            <a:r>
              <a:rPr lang="en-US" noProof="0" err="1"/>
              <a:t>consectetur</a:t>
            </a:r>
            <a:r>
              <a:rPr lang="en-US" noProof="0"/>
              <a:t> </a:t>
            </a:r>
            <a:r>
              <a:rPr lang="en-US" noProof="0" err="1"/>
              <a:t>adipis</a:t>
            </a:r>
            <a:r>
              <a:rPr lang="en-US" noProof="0"/>
              <a:t> </a:t>
            </a:r>
            <a:r>
              <a:rPr lang="en-US" noProof="0" err="1"/>
              <a:t>elit</a:t>
            </a:r>
            <a:r>
              <a:rPr lang="en-US" noProof="0"/>
              <a:t> </a:t>
            </a:r>
            <a:r>
              <a:rPr lang="en-US" noProof="0" err="1"/>
              <a:t>quam</a:t>
            </a:r>
            <a:r>
              <a:rPr lang="en-US" noProof="0"/>
              <a:t>. Lorem ipsum dolor sit </a:t>
            </a:r>
            <a:r>
              <a:rPr lang="en-US" noProof="0" err="1"/>
              <a:t>amet</a:t>
            </a:r>
            <a:r>
              <a:rPr lang="en-US" noProof="0"/>
              <a:t> dolor </a:t>
            </a:r>
            <a:r>
              <a:rPr lang="en-US" noProof="0" err="1"/>
              <a:t>consectetur</a:t>
            </a:r>
            <a:r>
              <a:rPr lang="en-US" noProof="0"/>
              <a:t> </a:t>
            </a:r>
            <a:r>
              <a:rPr lang="en-US" noProof="0" err="1"/>
              <a:t>adipiscing</a:t>
            </a:r>
            <a:r>
              <a:rPr lang="en-US" noProof="0"/>
              <a:t>.</a:t>
            </a:r>
          </a:p>
        </p:txBody>
      </p:sp>
      <p:sp>
        <p:nvSpPr>
          <p:cNvPr id="7" name="Segnaposto testo 10">
            <a:extLst>
              <a:ext uri="{FF2B5EF4-FFF2-40B4-BE49-F238E27FC236}">
                <a16:creationId xmlns:a16="http://schemas.microsoft.com/office/drawing/2014/main" id="{39693314-8E4E-3A4A-8E76-9BE48A55C18F}"/>
              </a:ext>
            </a:extLst>
          </p:cNvPr>
          <p:cNvSpPr>
            <a:spLocks noGrp="1"/>
          </p:cNvSpPr>
          <p:nvPr>
            <p:ph type="body" sz="quarter" idx="11" hasCustomPrompt="1"/>
          </p:nvPr>
        </p:nvSpPr>
        <p:spPr>
          <a:xfrm>
            <a:off x="609600" y="361951"/>
            <a:ext cx="2646258" cy="852824"/>
          </a:xfrm>
          <a:prstGeom prst="rect">
            <a:avLst/>
          </a:prstGeom>
        </p:spPr>
        <p:txBody>
          <a:bodyPr/>
          <a:lstStyle>
            <a:lvl1pPr marL="0" indent="0">
              <a:buNone/>
              <a:defRPr sz="2400" b="0" i="0" cap="all" baseline="0">
                <a:solidFill>
                  <a:schemeClr val="accent1"/>
                </a:solidFill>
                <a:latin typeface="+mj-lt"/>
              </a:defRPr>
            </a:lvl1pPr>
          </a:lstStyle>
          <a:p>
            <a:pPr lvl="0"/>
            <a:r>
              <a:rPr lang="en-US" noProof="0"/>
              <a:t>EXAMPLE TITLE</a:t>
            </a:r>
            <a:br>
              <a:rPr lang="en-US" noProof="0"/>
            </a:br>
            <a:r>
              <a:rPr lang="en-US" noProof="0"/>
              <a:t>MAX 2 Lines</a:t>
            </a:r>
          </a:p>
        </p:txBody>
      </p:sp>
      <p:pic>
        <p:nvPicPr>
          <p:cNvPr id="10" name="Immagine 2">
            <a:extLst>
              <a:ext uri="{FF2B5EF4-FFF2-40B4-BE49-F238E27FC236}">
                <a16:creationId xmlns:a16="http://schemas.microsoft.com/office/drawing/2014/main" id="{94A1D79C-F9A8-D44A-A1B7-1D42F987B23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53660" y="4700161"/>
            <a:ext cx="1310234" cy="388562"/>
          </a:xfrm>
          <a:prstGeom prst="rect">
            <a:avLst/>
          </a:prstGeom>
        </p:spPr>
      </p:pic>
      <p:sp>
        <p:nvSpPr>
          <p:cNvPr id="12" name="Segnaposto testo 12">
            <a:extLst>
              <a:ext uri="{FF2B5EF4-FFF2-40B4-BE49-F238E27FC236}">
                <a16:creationId xmlns:a16="http://schemas.microsoft.com/office/drawing/2014/main" id="{074DA026-0859-DC4C-B810-EE95033106FD}"/>
              </a:ext>
            </a:extLst>
          </p:cNvPr>
          <p:cNvSpPr>
            <a:spLocks noGrp="1"/>
          </p:cNvSpPr>
          <p:nvPr>
            <p:ph type="body" sz="quarter" idx="61" hasCustomPrompt="1"/>
          </p:nvPr>
        </p:nvSpPr>
        <p:spPr>
          <a:xfrm>
            <a:off x="609600" y="1848043"/>
            <a:ext cx="2624930" cy="2527637"/>
          </a:xfrm>
          <a:prstGeom prst="rect">
            <a:avLst/>
          </a:prstGeom>
        </p:spPr>
        <p:txBody>
          <a:bodyPr/>
          <a:lstStyle>
            <a:lvl1pPr marL="170849" marR="0" indent="-170849" algn="l" defTabSz="685181" rtl="0" eaLnBrk="0" fontAlgn="base" latinLnBrk="0" hangingPunct="0">
              <a:lnSpc>
                <a:spcPct val="100000"/>
              </a:lnSpc>
              <a:spcBef>
                <a:spcPts val="750"/>
              </a:spcBef>
              <a:spcAft>
                <a:spcPct val="0"/>
              </a:spcAft>
              <a:buClr>
                <a:srgbClr val="604187"/>
              </a:buClr>
              <a:buSzTx/>
              <a:buFontTx/>
              <a:buBlip>
                <a:blip r:embed="rId3"/>
              </a:buBlip>
              <a:tabLst/>
              <a:defRPr sz="1400" b="0" i="0">
                <a:solidFill>
                  <a:schemeClr val="tx2">
                    <a:lumMod val="50000"/>
                  </a:schemeClr>
                </a:solidFill>
                <a:latin typeface="+mn-lt"/>
              </a:defRPr>
            </a:lvl1pPr>
            <a:lvl2pPr marL="513737" indent="-170849">
              <a:lnSpc>
                <a:spcPct val="100000"/>
              </a:lnSpc>
              <a:buFontTx/>
              <a:buBlip>
                <a:blip r:embed="rId3"/>
              </a:buBlip>
              <a:defRPr sz="1100" b="0" i="0">
                <a:latin typeface="Trebuchet MS" panose="020B0703020202090204" pitchFamily="34" charset="0"/>
              </a:defRPr>
            </a:lvl2pPr>
            <a:lvl3pPr marL="857219" indent="-171444">
              <a:lnSpc>
                <a:spcPct val="100000"/>
              </a:lnSpc>
              <a:buFontTx/>
              <a:buBlip>
                <a:blip r:embed="rId3"/>
              </a:buBlip>
              <a:defRPr b="0" i="0">
                <a:latin typeface="Trebuchet MS" panose="020B0703020202090204" pitchFamily="34" charset="0"/>
              </a:defRPr>
            </a:lvl3pPr>
            <a:lvl4pPr marL="1200108" indent="-171444">
              <a:lnSpc>
                <a:spcPct val="100000"/>
              </a:lnSpc>
              <a:buFontTx/>
              <a:buBlip>
                <a:blip r:embed="rId3"/>
              </a:buBlip>
              <a:defRPr sz="700" b="0" i="0">
                <a:latin typeface="Trebuchet MS" panose="020B0703020202090204" pitchFamily="34" charset="0"/>
              </a:defRPr>
            </a:lvl4pPr>
          </a:lstStyle>
          <a:p>
            <a:r>
              <a:rPr lang="it-IT" err="1"/>
              <a:t>Bullet</a:t>
            </a:r>
            <a:r>
              <a:rPr lang="it-IT"/>
              <a:t> </a:t>
            </a:r>
            <a:r>
              <a:rPr lang="it-IT" err="1"/>
              <a:t>number</a:t>
            </a:r>
            <a:r>
              <a:rPr lang="it-IT"/>
              <a:t> 1 </a:t>
            </a:r>
            <a:r>
              <a:rPr lang="en-US"/>
              <a:t>Lorem ipsum dolor sit </a:t>
            </a:r>
            <a:r>
              <a:rPr lang="en-US" err="1"/>
              <a:t>amet</a:t>
            </a:r>
            <a:r>
              <a:rPr lang="en-US"/>
              <a:t> dolor </a:t>
            </a:r>
            <a:r>
              <a:rPr lang="en-US" err="1"/>
              <a:t>consectetur</a:t>
            </a:r>
            <a:r>
              <a:rPr lang="en-US"/>
              <a:t> </a:t>
            </a:r>
            <a:r>
              <a:rPr lang="en-US" err="1"/>
              <a:t>adipis</a:t>
            </a:r>
            <a:r>
              <a:rPr lang="en-US"/>
              <a:t> </a:t>
            </a:r>
            <a:r>
              <a:rPr lang="en-US" err="1"/>
              <a:t>elit</a:t>
            </a:r>
            <a:r>
              <a:rPr lang="en-US"/>
              <a:t> </a:t>
            </a:r>
            <a:r>
              <a:rPr lang="en-US" err="1"/>
              <a:t>quam</a:t>
            </a:r>
            <a:r>
              <a:rPr lang="en-US"/>
              <a:t>. Lorem ipsum dolor sit </a:t>
            </a:r>
            <a:r>
              <a:rPr lang="en-US" err="1"/>
              <a:t>amet</a:t>
            </a:r>
            <a:r>
              <a:rPr lang="en-US"/>
              <a:t> dolor </a:t>
            </a:r>
            <a:r>
              <a:rPr lang="en-US" err="1"/>
              <a:t>consectetur</a:t>
            </a:r>
            <a:r>
              <a:rPr lang="en-US"/>
              <a:t> </a:t>
            </a:r>
            <a:endParaRPr lang="it-IT"/>
          </a:p>
          <a:p>
            <a:pPr lvl="1"/>
            <a:r>
              <a:rPr lang="it-IT" err="1"/>
              <a:t>Bullet</a:t>
            </a:r>
            <a:r>
              <a:rPr lang="it-IT"/>
              <a:t> 2</a:t>
            </a:r>
          </a:p>
          <a:p>
            <a:pPr lvl="2"/>
            <a:r>
              <a:rPr lang="it-IT" err="1"/>
              <a:t>Bullet</a:t>
            </a:r>
            <a:r>
              <a:rPr lang="it-IT"/>
              <a:t> 3</a:t>
            </a:r>
          </a:p>
          <a:p>
            <a:pPr lvl="3"/>
            <a:r>
              <a:rPr lang="it-IT" err="1"/>
              <a:t>Bullet</a:t>
            </a:r>
            <a:r>
              <a:rPr lang="it-IT"/>
              <a:t> 4</a:t>
            </a:r>
          </a:p>
        </p:txBody>
      </p:sp>
    </p:spTree>
    <p:extLst>
      <p:ext uri="{BB962C8B-B14F-4D97-AF65-F5344CB8AC3E}">
        <p14:creationId xmlns:p14="http://schemas.microsoft.com/office/powerpoint/2010/main" val="8686068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Paragraph+Image">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6F80ECF6-49D6-4148-B244-F41B573ACAD5}"/>
              </a:ext>
            </a:extLst>
          </p:cNvPr>
          <p:cNvSpPr/>
          <p:nvPr/>
        </p:nvSpPr>
        <p:spPr>
          <a:xfrm>
            <a:off x="4851409" y="0"/>
            <a:ext cx="4292595"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506"/>
          </a:p>
        </p:txBody>
      </p:sp>
      <p:pic>
        <p:nvPicPr>
          <p:cNvPr id="4" name="Immagine 3">
            <a:extLst>
              <a:ext uri="{FF2B5EF4-FFF2-40B4-BE49-F238E27FC236}">
                <a16:creationId xmlns:a16="http://schemas.microsoft.com/office/drawing/2014/main" id="{9B890F40-AA9B-0E47-BE5E-F6DBD04D3E6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145697" y="1848042"/>
            <a:ext cx="4499932" cy="2576687"/>
          </a:xfrm>
          <a:prstGeom prst="rect">
            <a:avLst/>
          </a:prstGeom>
        </p:spPr>
      </p:pic>
      <p:sp>
        <p:nvSpPr>
          <p:cNvPr id="11" name="Segnaposto testo 4">
            <a:extLst>
              <a:ext uri="{FF2B5EF4-FFF2-40B4-BE49-F238E27FC236}">
                <a16:creationId xmlns:a16="http://schemas.microsoft.com/office/drawing/2014/main" id="{E4DC27CC-6BE3-F747-B4E3-D1C72AB2F09D}"/>
              </a:ext>
            </a:extLst>
          </p:cNvPr>
          <p:cNvSpPr>
            <a:spLocks noGrp="1"/>
          </p:cNvSpPr>
          <p:nvPr>
            <p:ph type="body" sz="quarter" idx="62" hasCustomPrompt="1"/>
          </p:nvPr>
        </p:nvSpPr>
        <p:spPr>
          <a:xfrm>
            <a:off x="5176997" y="347327"/>
            <a:ext cx="3459259" cy="1254660"/>
          </a:xfrm>
          <a:prstGeom prst="rect">
            <a:avLst/>
          </a:prstGeom>
        </p:spPr>
        <p:txBody>
          <a:bodyPr/>
          <a:lstStyle>
            <a:lvl1pPr marL="0" marR="0" indent="0" algn="l" defTabSz="685181" rtl="0" eaLnBrk="0" fontAlgn="base" latinLnBrk="0" hangingPunct="0">
              <a:lnSpc>
                <a:spcPct val="120000"/>
              </a:lnSpc>
              <a:spcBef>
                <a:spcPts val="750"/>
              </a:spcBef>
              <a:spcAft>
                <a:spcPct val="0"/>
              </a:spcAft>
              <a:buClrTx/>
              <a:buSzTx/>
              <a:buFont typeface="Arial" panose="020B0604020202020204" pitchFamily="34" charset="0"/>
              <a:buNone/>
              <a:tabLst/>
              <a:defRPr sz="1400" b="0" i="0">
                <a:solidFill>
                  <a:schemeClr val="bg1"/>
                </a:solidFill>
                <a:latin typeface="+mn-lt"/>
              </a:defRPr>
            </a:lvl1pPr>
            <a:lvl2pPr>
              <a:defRPr sz="1500">
                <a:latin typeface="+mn-lt"/>
              </a:defRPr>
            </a:lvl2pPr>
            <a:lvl3pPr>
              <a:defRPr sz="1500">
                <a:latin typeface="+mn-lt"/>
              </a:defRPr>
            </a:lvl3pPr>
            <a:lvl4pPr>
              <a:defRPr sz="1500">
                <a:latin typeface="+mn-lt"/>
              </a:defRPr>
            </a:lvl4pPr>
            <a:lvl5pPr>
              <a:defRPr sz="1500">
                <a:latin typeface="+mn-lt"/>
              </a:defRPr>
            </a:lvl5pPr>
          </a:lstStyle>
          <a:p>
            <a:pPr marL="0" marR="0" lvl="0" indent="0" algn="l" defTabSz="685181" rtl="0" eaLnBrk="0" fontAlgn="base" latinLnBrk="0" hangingPunct="0">
              <a:lnSpc>
                <a:spcPct val="120000"/>
              </a:lnSpc>
              <a:spcBef>
                <a:spcPts val="750"/>
              </a:spcBef>
              <a:spcAft>
                <a:spcPct val="0"/>
              </a:spcAft>
              <a:buClrTx/>
              <a:buSzTx/>
              <a:buFont typeface="Arial" panose="020B0604020202020204" pitchFamily="34" charset="0"/>
              <a:buNone/>
              <a:tabLst/>
              <a:defRPr/>
            </a:pPr>
            <a:r>
              <a:rPr lang="en-US" noProof="0"/>
              <a:t>Lorem ipsum dolor sit </a:t>
            </a:r>
            <a:r>
              <a:rPr lang="en-US" noProof="0" err="1"/>
              <a:t>amet</a:t>
            </a:r>
            <a:r>
              <a:rPr lang="en-US" noProof="0"/>
              <a:t> dolor </a:t>
            </a:r>
            <a:r>
              <a:rPr lang="en-US" noProof="0" err="1"/>
              <a:t>consectetur</a:t>
            </a:r>
            <a:r>
              <a:rPr lang="en-US" noProof="0"/>
              <a:t> </a:t>
            </a:r>
            <a:r>
              <a:rPr lang="en-US" noProof="0" err="1"/>
              <a:t>adipis</a:t>
            </a:r>
            <a:r>
              <a:rPr lang="en-US" noProof="0"/>
              <a:t> </a:t>
            </a:r>
            <a:r>
              <a:rPr lang="en-US" noProof="0" err="1"/>
              <a:t>elit</a:t>
            </a:r>
            <a:r>
              <a:rPr lang="en-US" noProof="0"/>
              <a:t> </a:t>
            </a:r>
            <a:r>
              <a:rPr lang="en-US" noProof="0" err="1"/>
              <a:t>quam</a:t>
            </a:r>
            <a:r>
              <a:rPr lang="en-US" noProof="0"/>
              <a:t>. Lorem ipsum dolor sit </a:t>
            </a:r>
            <a:r>
              <a:rPr lang="en-US" noProof="0" err="1"/>
              <a:t>amet</a:t>
            </a:r>
            <a:r>
              <a:rPr lang="en-US" noProof="0"/>
              <a:t> dolor </a:t>
            </a:r>
            <a:r>
              <a:rPr lang="en-US" noProof="0" err="1"/>
              <a:t>consectetur</a:t>
            </a:r>
            <a:r>
              <a:rPr lang="en-US" noProof="0"/>
              <a:t> </a:t>
            </a:r>
            <a:r>
              <a:rPr lang="en-US" noProof="0" err="1"/>
              <a:t>adipiscing</a:t>
            </a:r>
            <a:r>
              <a:rPr lang="en-US" noProof="0"/>
              <a:t>.</a:t>
            </a:r>
          </a:p>
        </p:txBody>
      </p:sp>
      <p:sp>
        <p:nvSpPr>
          <p:cNvPr id="10" name="Segnaposto testo 10">
            <a:extLst>
              <a:ext uri="{FF2B5EF4-FFF2-40B4-BE49-F238E27FC236}">
                <a16:creationId xmlns:a16="http://schemas.microsoft.com/office/drawing/2014/main" id="{BACE1114-6E89-FA4B-8E9A-6CD51853FB4D}"/>
              </a:ext>
            </a:extLst>
          </p:cNvPr>
          <p:cNvSpPr>
            <a:spLocks noGrp="1"/>
          </p:cNvSpPr>
          <p:nvPr>
            <p:ph type="body" sz="quarter" idx="11" hasCustomPrompt="1"/>
          </p:nvPr>
        </p:nvSpPr>
        <p:spPr>
          <a:xfrm>
            <a:off x="609600" y="361951"/>
            <a:ext cx="2646258" cy="852824"/>
          </a:xfrm>
          <a:prstGeom prst="rect">
            <a:avLst/>
          </a:prstGeom>
        </p:spPr>
        <p:txBody>
          <a:bodyPr/>
          <a:lstStyle>
            <a:lvl1pPr marL="0" indent="0">
              <a:buNone/>
              <a:defRPr sz="2400" b="0" i="0" cap="all" baseline="0">
                <a:solidFill>
                  <a:schemeClr val="accent1"/>
                </a:solidFill>
                <a:latin typeface="+mj-lt"/>
              </a:defRPr>
            </a:lvl1pPr>
          </a:lstStyle>
          <a:p>
            <a:pPr lvl="0"/>
            <a:r>
              <a:rPr lang="en-US" noProof="0"/>
              <a:t>EXAMPLE TITLE</a:t>
            </a:r>
            <a:br>
              <a:rPr lang="en-US" noProof="0"/>
            </a:br>
            <a:r>
              <a:rPr lang="en-US" noProof="0"/>
              <a:t>MAX 2 Lines</a:t>
            </a:r>
          </a:p>
        </p:txBody>
      </p:sp>
      <p:pic>
        <p:nvPicPr>
          <p:cNvPr id="7" name="Immagine 2">
            <a:extLst>
              <a:ext uri="{FF2B5EF4-FFF2-40B4-BE49-F238E27FC236}">
                <a16:creationId xmlns:a16="http://schemas.microsoft.com/office/drawing/2014/main" id="{06A44CD5-1758-E843-B9A8-E16482413A6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53660" y="4700161"/>
            <a:ext cx="1310234" cy="388562"/>
          </a:xfrm>
          <a:prstGeom prst="rect">
            <a:avLst/>
          </a:prstGeom>
        </p:spPr>
      </p:pic>
      <p:sp>
        <p:nvSpPr>
          <p:cNvPr id="9" name="Segnaposto testo 12">
            <a:extLst>
              <a:ext uri="{FF2B5EF4-FFF2-40B4-BE49-F238E27FC236}">
                <a16:creationId xmlns:a16="http://schemas.microsoft.com/office/drawing/2014/main" id="{3265516A-6C7E-8C41-8C43-CE11DF95B5B8}"/>
              </a:ext>
            </a:extLst>
          </p:cNvPr>
          <p:cNvSpPr>
            <a:spLocks noGrp="1"/>
          </p:cNvSpPr>
          <p:nvPr>
            <p:ph type="body" sz="quarter" idx="61" hasCustomPrompt="1"/>
          </p:nvPr>
        </p:nvSpPr>
        <p:spPr>
          <a:xfrm>
            <a:off x="609600" y="1848043"/>
            <a:ext cx="2624930" cy="2527637"/>
          </a:xfrm>
          <a:prstGeom prst="rect">
            <a:avLst/>
          </a:prstGeom>
        </p:spPr>
        <p:txBody>
          <a:bodyPr/>
          <a:lstStyle>
            <a:lvl1pPr marL="170849" marR="0" indent="-170849" algn="l" defTabSz="685181" rtl="0" eaLnBrk="0" fontAlgn="base" latinLnBrk="0" hangingPunct="0">
              <a:lnSpc>
                <a:spcPct val="100000"/>
              </a:lnSpc>
              <a:spcBef>
                <a:spcPts val="750"/>
              </a:spcBef>
              <a:spcAft>
                <a:spcPct val="0"/>
              </a:spcAft>
              <a:buClr>
                <a:srgbClr val="604187"/>
              </a:buClr>
              <a:buSzTx/>
              <a:buFontTx/>
              <a:buBlip>
                <a:blip r:embed="rId4"/>
              </a:buBlip>
              <a:tabLst/>
              <a:defRPr sz="1400" b="0" i="0">
                <a:solidFill>
                  <a:schemeClr val="tx2">
                    <a:lumMod val="50000"/>
                  </a:schemeClr>
                </a:solidFill>
                <a:latin typeface="+mn-lt"/>
              </a:defRPr>
            </a:lvl1pPr>
            <a:lvl2pPr marL="513737" indent="-170849">
              <a:lnSpc>
                <a:spcPct val="100000"/>
              </a:lnSpc>
              <a:buFontTx/>
              <a:buBlip>
                <a:blip r:embed="rId4"/>
              </a:buBlip>
              <a:defRPr sz="1100" b="0" i="0">
                <a:latin typeface="Trebuchet MS" panose="020B0703020202090204" pitchFamily="34" charset="0"/>
              </a:defRPr>
            </a:lvl2pPr>
            <a:lvl3pPr marL="857219" indent="-171444">
              <a:lnSpc>
                <a:spcPct val="100000"/>
              </a:lnSpc>
              <a:buFontTx/>
              <a:buBlip>
                <a:blip r:embed="rId4"/>
              </a:buBlip>
              <a:defRPr b="0" i="0">
                <a:latin typeface="Trebuchet MS" panose="020B0703020202090204" pitchFamily="34" charset="0"/>
              </a:defRPr>
            </a:lvl3pPr>
            <a:lvl4pPr marL="1200108" indent="-171444">
              <a:lnSpc>
                <a:spcPct val="100000"/>
              </a:lnSpc>
              <a:buFontTx/>
              <a:buBlip>
                <a:blip r:embed="rId4"/>
              </a:buBlip>
              <a:defRPr sz="700" b="0" i="0">
                <a:latin typeface="Trebuchet MS" panose="020B0703020202090204" pitchFamily="34" charset="0"/>
              </a:defRPr>
            </a:lvl4pPr>
          </a:lstStyle>
          <a:p>
            <a:r>
              <a:rPr lang="en-US" noProof="0"/>
              <a:t>Bullet number 1 Lorem ipsum dolor sit </a:t>
            </a:r>
            <a:r>
              <a:rPr lang="en-US" noProof="0" err="1"/>
              <a:t>amet</a:t>
            </a:r>
            <a:r>
              <a:rPr lang="en-US" noProof="0"/>
              <a:t> dolor </a:t>
            </a:r>
            <a:r>
              <a:rPr lang="en-US" noProof="0" err="1"/>
              <a:t>consectetur</a:t>
            </a:r>
            <a:r>
              <a:rPr lang="en-US" noProof="0"/>
              <a:t> </a:t>
            </a:r>
            <a:r>
              <a:rPr lang="en-US" noProof="0" err="1"/>
              <a:t>adipis</a:t>
            </a:r>
            <a:r>
              <a:rPr lang="en-US" noProof="0"/>
              <a:t> </a:t>
            </a:r>
            <a:r>
              <a:rPr lang="en-US" noProof="0" err="1"/>
              <a:t>elit</a:t>
            </a:r>
            <a:r>
              <a:rPr lang="en-US" noProof="0"/>
              <a:t> </a:t>
            </a:r>
            <a:r>
              <a:rPr lang="en-US" noProof="0" err="1"/>
              <a:t>quam</a:t>
            </a:r>
            <a:r>
              <a:rPr lang="en-US" noProof="0"/>
              <a:t>. Lorem ipsum dolor sit </a:t>
            </a:r>
            <a:r>
              <a:rPr lang="en-US" noProof="0" err="1"/>
              <a:t>amet</a:t>
            </a:r>
            <a:r>
              <a:rPr lang="en-US" noProof="0"/>
              <a:t> dolor </a:t>
            </a:r>
            <a:r>
              <a:rPr lang="en-US" noProof="0" err="1"/>
              <a:t>consectetur</a:t>
            </a:r>
            <a:r>
              <a:rPr lang="en-US" noProof="0"/>
              <a:t> </a:t>
            </a:r>
          </a:p>
          <a:p>
            <a:pPr lvl="1"/>
            <a:r>
              <a:rPr lang="en-US" noProof="0"/>
              <a:t>Bullet 2</a:t>
            </a:r>
          </a:p>
          <a:p>
            <a:pPr lvl="2"/>
            <a:r>
              <a:rPr lang="en-US" noProof="0"/>
              <a:t>Bullet 3</a:t>
            </a:r>
          </a:p>
          <a:p>
            <a:pPr lvl="3"/>
            <a:r>
              <a:rPr lang="en-US" noProof="0"/>
              <a:t>Bullet 4</a:t>
            </a:r>
          </a:p>
        </p:txBody>
      </p:sp>
    </p:spTree>
    <p:extLst>
      <p:ext uri="{BB962C8B-B14F-4D97-AF65-F5344CB8AC3E}">
        <p14:creationId xmlns:p14="http://schemas.microsoft.com/office/powerpoint/2010/main" val="337518862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Paragraph+Image_2">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6F80ECF6-49D6-4148-B244-F41B573ACAD5}"/>
              </a:ext>
            </a:extLst>
          </p:cNvPr>
          <p:cNvSpPr/>
          <p:nvPr/>
        </p:nvSpPr>
        <p:spPr>
          <a:xfrm>
            <a:off x="4851409" y="0"/>
            <a:ext cx="4292595"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506"/>
          </a:p>
        </p:txBody>
      </p:sp>
      <p:pic>
        <p:nvPicPr>
          <p:cNvPr id="5" name="Immagine 4">
            <a:extLst>
              <a:ext uri="{FF2B5EF4-FFF2-40B4-BE49-F238E27FC236}">
                <a16:creationId xmlns:a16="http://schemas.microsoft.com/office/drawing/2014/main" id="{D673B2D9-9119-0D44-BF07-D2CB937E2DC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145697" y="1848042"/>
            <a:ext cx="4499932" cy="2576687"/>
          </a:xfrm>
          <a:prstGeom prst="rect">
            <a:avLst/>
          </a:prstGeom>
        </p:spPr>
      </p:pic>
      <p:sp>
        <p:nvSpPr>
          <p:cNvPr id="11" name="Segnaposto testo 4">
            <a:extLst>
              <a:ext uri="{FF2B5EF4-FFF2-40B4-BE49-F238E27FC236}">
                <a16:creationId xmlns:a16="http://schemas.microsoft.com/office/drawing/2014/main" id="{B6DDEF08-89A1-C847-8B91-D7614617BD51}"/>
              </a:ext>
            </a:extLst>
          </p:cNvPr>
          <p:cNvSpPr>
            <a:spLocks noGrp="1"/>
          </p:cNvSpPr>
          <p:nvPr>
            <p:ph type="body" sz="quarter" idx="62" hasCustomPrompt="1"/>
          </p:nvPr>
        </p:nvSpPr>
        <p:spPr>
          <a:xfrm>
            <a:off x="5176997" y="347327"/>
            <a:ext cx="3459259" cy="1254660"/>
          </a:xfrm>
          <a:prstGeom prst="rect">
            <a:avLst/>
          </a:prstGeom>
        </p:spPr>
        <p:txBody>
          <a:bodyPr/>
          <a:lstStyle>
            <a:lvl1pPr marL="0" marR="0" indent="0" algn="l" defTabSz="685181" rtl="0" eaLnBrk="0" fontAlgn="base" latinLnBrk="0" hangingPunct="0">
              <a:lnSpc>
                <a:spcPct val="120000"/>
              </a:lnSpc>
              <a:spcBef>
                <a:spcPts val="750"/>
              </a:spcBef>
              <a:spcAft>
                <a:spcPct val="0"/>
              </a:spcAft>
              <a:buClrTx/>
              <a:buSzTx/>
              <a:buFont typeface="Arial" panose="020B0604020202020204" pitchFamily="34" charset="0"/>
              <a:buNone/>
              <a:tabLst/>
              <a:defRPr sz="1400" b="0" i="0">
                <a:solidFill>
                  <a:schemeClr val="bg1"/>
                </a:solidFill>
                <a:latin typeface="+mn-lt"/>
              </a:defRPr>
            </a:lvl1pPr>
            <a:lvl2pPr>
              <a:defRPr sz="1500">
                <a:latin typeface="+mn-lt"/>
              </a:defRPr>
            </a:lvl2pPr>
            <a:lvl3pPr>
              <a:defRPr sz="1500">
                <a:latin typeface="+mn-lt"/>
              </a:defRPr>
            </a:lvl3pPr>
            <a:lvl4pPr>
              <a:defRPr sz="1500">
                <a:latin typeface="+mn-lt"/>
              </a:defRPr>
            </a:lvl4pPr>
            <a:lvl5pPr>
              <a:defRPr sz="1500">
                <a:latin typeface="+mn-lt"/>
              </a:defRPr>
            </a:lvl5pPr>
          </a:lstStyle>
          <a:p>
            <a:pPr marL="0" marR="0" lvl="0" indent="0" algn="l" defTabSz="685181" rtl="0" eaLnBrk="0" fontAlgn="base" latinLnBrk="0" hangingPunct="0">
              <a:lnSpc>
                <a:spcPct val="120000"/>
              </a:lnSpc>
              <a:spcBef>
                <a:spcPts val="750"/>
              </a:spcBef>
              <a:spcAft>
                <a:spcPct val="0"/>
              </a:spcAft>
              <a:buClrTx/>
              <a:buSzTx/>
              <a:buFont typeface="Arial" panose="020B0604020202020204" pitchFamily="34" charset="0"/>
              <a:buNone/>
              <a:tabLst/>
              <a:defRPr/>
            </a:pPr>
            <a:r>
              <a:rPr lang="en-US" noProof="0"/>
              <a:t>Lorem ipsum dolor sit </a:t>
            </a:r>
            <a:r>
              <a:rPr lang="en-US" noProof="0" err="1"/>
              <a:t>amet</a:t>
            </a:r>
            <a:r>
              <a:rPr lang="en-US" noProof="0"/>
              <a:t> dolor </a:t>
            </a:r>
            <a:r>
              <a:rPr lang="en-US" noProof="0" err="1"/>
              <a:t>consectetur</a:t>
            </a:r>
            <a:r>
              <a:rPr lang="en-US" noProof="0"/>
              <a:t> </a:t>
            </a:r>
            <a:r>
              <a:rPr lang="en-US" noProof="0" err="1"/>
              <a:t>adipis</a:t>
            </a:r>
            <a:r>
              <a:rPr lang="en-US" noProof="0"/>
              <a:t> </a:t>
            </a:r>
            <a:r>
              <a:rPr lang="en-US" noProof="0" err="1"/>
              <a:t>elit</a:t>
            </a:r>
            <a:r>
              <a:rPr lang="en-US" noProof="0"/>
              <a:t> </a:t>
            </a:r>
            <a:r>
              <a:rPr lang="en-US" noProof="0" err="1"/>
              <a:t>quam</a:t>
            </a:r>
            <a:r>
              <a:rPr lang="en-US" noProof="0"/>
              <a:t>. Lorem ipsum dolor sit </a:t>
            </a:r>
            <a:r>
              <a:rPr lang="en-US" noProof="0" err="1"/>
              <a:t>amet</a:t>
            </a:r>
            <a:r>
              <a:rPr lang="en-US" noProof="0"/>
              <a:t> dolor </a:t>
            </a:r>
            <a:r>
              <a:rPr lang="en-US" noProof="0" err="1"/>
              <a:t>consectetur</a:t>
            </a:r>
            <a:r>
              <a:rPr lang="en-US" noProof="0"/>
              <a:t> </a:t>
            </a:r>
            <a:r>
              <a:rPr lang="en-US" noProof="0" err="1"/>
              <a:t>adipiscing</a:t>
            </a:r>
            <a:r>
              <a:rPr lang="en-US"/>
              <a:t>.</a:t>
            </a:r>
          </a:p>
        </p:txBody>
      </p:sp>
      <p:sp>
        <p:nvSpPr>
          <p:cNvPr id="10" name="Segnaposto testo 10">
            <a:extLst>
              <a:ext uri="{FF2B5EF4-FFF2-40B4-BE49-F238E27FC236}">
                <a16:creationId xmlns:a16="http://schemas.microsoft.com/office/drawing/2014/main" id="{3D56544D-E9E8-1F4E-96ED-937429E32C80}"/>
              </a:ext>
            </a:extLst>
          </p:cNvPr>
          <p:cNvSpPr>
            <a:spLocks noGrp="1"/>
          </p:cNvSpPr>
          <p:nvPr>
            <p:ph type="body" sz="quarter" idx="11" hasCustomPrompt="1"/>
          </p:nvPr>
        </p:nvSpPr>
        <p:spPr>
          <a:xfrm>
            <a:off x="609600" y="361951"/>
            <a:ext cx="2646258" cy="852824"/>
          </a:xfrm>
          <a:prstGeom prst="rect">
            <a:avLst/>
          </a:prstGeom>
        </p:spPr>
        <p:txBody>
          <a:bodyPr/>
          <a:lstStyle>
            <a:lvl1pPr marL="0" indent="0">
              <a:buNone/>
              <a:defRPr sz="2400" b="0" i="0" cap="all" baseline="0">
                <a:solidFill>
                  <a:schemeClr val="accent1"/>
                </a:solidFill>
                <a:latin typeface="+mj-lt"/>
              </a:defRPr>
            </a:lvl1pPr>
          </a:lstStyle>
          <a:p>
            <a:pPr lvl="0"/>
            <a:r>
              <a:rPr lang="en-US" noProof="0"/>
              <a:t>EXAMPLE TITLE</a:t>
            </a:r>
            <a:br>
              <a:rPr lang="en-US" noProof="0"/>
            </a:br>
            <a:r>
              <a:rPr lang="en-US" noProof="0"/>
              <a:t>MAX 2 Lines</a:t>
            </a:r>
          </a:p>
        </p:txBody>
      </p:sp>
      <p:pic>
        <p:nvPicPr>
          <p:cNvPr id="7" name="Immagine 2">
            <a:extLst>
              <a:ext uri="{FF2B5EF4-FFF2-40B4-BE49-F238E27FC236}">
                <a16:creationId xmlns:a16="http://schemas.microsoft.com/office/drawing/2014/main" id="{052D700B-BBAE-2247-8BFC-641BA5B156B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53660" y="4700161"/>
            <a:ext cx="1310234" cy="388562"/>
          </a:xfrm>
          <a:prstGeom prst="rect">
            <a:avLst/>
          </a:prstGeom>
        </p:spPr>
      </p:pic>
      <p:sp>
        <p:nvSpPr>
          <p:cNvPr id="9" name="Segnaposto testo 12">
            <a:extLst>
              <a:ext uri="{FF2B5EF4-FFF2-40B4-BE49-F238E27FC236}">
                <a16:creationId xmlns:a16="http://schemas.microsoft.com/office/drawing/2014/main" id="{BC4FAC46-1220-424B-BAB2-16E3E1C51AE1}"/>
              </a:ext>
            </a:extLst>
          </p:cNvPr>
          <p:cNvSpPr>
            <a:spLocks noGrp="1"/>
          </p:cNvSpPr>
          <p:nvPr>
            <p:ph type="body" sz="quarter" idx="61" hasCustomPrompt="1"/>
          </p:nvPr>
        </p:nvSpPr>
        <p:spPr>
          <a:xfrm>
            <a:off x="609600" y="1848043"/>
            <a:ext cx="2624930" cy="2527637"/>
          </a:xfrm>
          <a:prstGeom prst="rect">
            <a:avLst/>
          </a:prstGeom>
        </p:spPr>
        <p:txBody>
          <a:bodyPr/>
          <a:lstStyle>
            <a:lvl1pPr marL="170849" marR="0" indent="-170849" algn="l" defTabSz="685181" rtl="0" eaLnBrk="0" fontAlgn="base" latinLnBrk="0" hangingPunct="0">
              <a:lnSpc>
                <a:spcPct val="100000"/>
              </a:lnSpc>
              <a:spcBef>
                <a:spcPts val="750"/>
              </a:spcBef>
              <a:spcAft>
                <a:spcPct val="0"/>
              </a:spcAft>
              <a:buClr>
                <a:srgbClr val="604187"/>
              </a:buClr>
              <a:buSzTx/>
              <a:buFontTx/>
              <a:buBlip>
                <a:blip r:embed="rId4"/>
              </a:buBlip>
              <a:tabLst/>
              <a:defRPr sz="1400" b="0" i="0">
                <a:solidFill>
                  <a:schemeClr val="tx2">
                    <a:lumMod val="50000"/>
                  </a:schemeClr>
                </a:solidFill>
                <a:latin typeface="+mn-lt"/>
              </a:defRPr>
            </a:lvl1pPr>
            <a:lvl2pPr marL="513737" indent="-170849">
              <a:lnSpc>
                <a:spcPct val="100000"/>
              </a:lnSpc>
              <a:buFontTx/>
              <a:buBlip>
                <a:blip r:embed="rId4"/>
              </a:buBlip>
              <a:defRPr sz="1100" b="0" i="0">
                <a:latin typeface="Trebuchet MS" panose="020B0703020202090204" pitchFamily="34" charset="0"/>
              </a:defRPr>
            </a:lvl2pPr>
            <a:lvl3pPr marL="857219" indent="-171444">
              <a:lnSpc>
                <a:spcPct val="100000"/>
              </a:lnSpc>
              <a:buFontTx/>
              <a:buBlip>
                <a:blip r:embed="rId4"/>
              </a:buBlip>
              <a:defRPr b="0" i="0">
                <a:latin typeface="Trebuchet MS" panose="020B0703020202090204" pitchFamily="34" charset="0"/>
              </a:defRPr>
            </a:lvl3pPr>
            <a:lvl4pPr marL="1200108" indent="-171444">
              <a:lnSpc>
                <a:spcPct val="100000"/>
              </a:lnSpc>
              <a:buFontTx/>
              <a:buBlip>
                <a:blip r:embed="rId4"/>
              </a:buBlip>
              <a:defRPr sz="700" b="0" i="0">
                <a:latin typeface="Trebuchet MS" panose="020B0703020202090204" pitchFamily="34" charset="0"/>
              </a:defRPr>
            </a:lvl4pPr>
          </a:lstStyle>
          <a:p>
            <a:r>
              <a:rPr lang="en-US" noProof="0"/>
              <a:t>Bullet number 1 Lorem ipsum dolor sit </a:t>
            </a:r>
            <a:r>
              <a:rPr lang="en-US" noProof="0" err="1"/>
              <a:t>amet</a:t>
            </a:r>
            <a:r>
              <a:rPr lang="en-US" noProof="0"/>
              <a:t> dolor </a:t>
            </a:r>
            <a:r>
              <a:rPr lang="en-US" noProof="0" err="1"/>
              <a:t>consectetur</a:t>
            </a:r>
            <a:r>
              <a:rPr lang="en-US" noProof="0"/>
              <a:t> </a:t>
            </a:r>
            <a:r>
              <a:rPr lang="en-US" noProof="0" err="1"/>
              <a:t>adipis</a:t>
            </a:r>
            <a:r>
              <a:rPr lang="en-US" noProof="0"/>
              <a:t> </a:t>
            </a:r>
            <a:r>
              <a:rPr lang="en-US" noProof="0" err="1"/>
              <a:t>elit</a:t>
            </a:r>
            <a:r>
              <a:rPr lang="en-US" noProof="0"/>
              <a:t> </a:t>
            </a:r>
            <a:r>
              <a:rPr lang="en-US" noProof="0" err="1"/>
              <a:t>quam</a:t>
            </a:r>
            <a:r>
              <a:rPr lang="en-US" noProof="0"/>
              <a:t>. Lorem ipsum dolor sit </a:t>
            </a:r>
            <a:r>
              <a:rPr lang="en-US" noProof="0" err="1"/>
              <a:t>amet</a:t>
            </a:r>
            <a:r>
              <a:rPr lang="en-US" noProof="0"/>
              <a:t> dolor </a:t>
            </a:r>
            <a:r>
              <a:rPr lang="en-US" noProof="0" err="1"/>
              <a:t>consectetur</a:t>
            </a:r>
            <a:r>
              <a:rPr lang="en-US" noProof="0"/>
              <a:t> </a:t>
            </a:r>
          </a:p>
          <a:p>
            <a:pPr lvl="1"/>
            <a:r>
              <a:rPr lang="en-US" noProof="0"/>
              <a:t>Bullet 2</a:t>
            </a:r>
          </a:p>
          <a:p>
            <a:pPr lvl="2"/>
            <a:r>
              <a:rPr lang="en-US" noProof="0"/>
              <a:t>Bullet 3</a:t>
            </a:r>
          </a:p>
          <a:p>
            <a:pPr lvl="3"/>
            <a:r>
              <a:rPr lang="en-US" noProof="0"/>
              <a:t>Bullet 4</a:t>
            </a:r>
          </a:p>
        </p:txBody>
      </p:sp>
    </p:spTree>
    <p:extLst>
      <p:ext uri="{BB962C8B-B14F-4D97-AF65-F5344CB8AC3E}">
        <p14:creationId xmlns:p14="http://schemas.microsoft.com/office/powerpoint/2010/main" val="49657456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Paragraph+Image3">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6F80ECF6-49D6-4148-B244-F41B573ACAD5}"/>
              </a:ext>
            </a:extLst>
          </p:cNvPr>
          <p:cNvSpPr/>
          <p:nvPr/>
        </p:nvSpPr>
        <p:spPr>
          <a:xfrm>
            <a:off x="4851407" y="0"/>
            <a:ext cx="4292595"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506"/>
          </a:p>
        </p:txBody>
      </p:sp>
      <p:pic>
        <p:nvPicPr>
          <p:cNvPr id="4" name="Immagine 3">
            <a:extLst>
              <a:ext uri="{FF2B5EF4-FFF2-40B4-BE49-F238E27FC236}">
                <a16:creationId xmlns:a16="http://schemas.microsoft.com/office/drawing/2014/main" id="{C7CC9EF2-C87A-CB4C-BAD8-74F287DB97B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145697" y="1848042"/>
            <a:ext cx="4499932" cy="2576687"/>
          </a:xfrm>
          <a:prstGeom prst="rect">
            <a:avLst/>
          </a:prstGeom>
        </p:spPr>
      </p:pic>
      <p:sp>
        <p:nvSpPr>
          <p:cNvPr id="11" name="Segnaposto testo 4">
            <a:extLst>
              <a:ext uri="{FF2B5EF4-FFF2-40B4-BE49-F238E27FC236}">
                <a16:creationId xmlns:a16="http://schemas.microsoft.com/office/drawing/2014/main" id="{6A8D45C2-D897-B148-B43A-EE3BB1D5A3AF}"/>
              </a:ext>
            </a:extLst>
          </p:cNvPr>
          <p:cNvSpPr>
            <a:spLocks noGrp="1"/>
          </p:cNvSpPr>
          <p:nvPr>
            <p:ph type="body" sz="quarter" idx="62" hasCustomPrompt="1"/>
          </p:nvPr>
        </p:nvSpPr>
        <p:spPr>
          <a:xfrm>
            <a:off x="5176997" y="347327"/>
            <a:ext cx="3459259" cy="1254660"/>
          </a:xfrm>
          <a:prstGeom prst="rect">
            <a:avLst/>
          </a:prstGeom>
        </p:spPr>
        <p:txBody>
          <a:bodyPr/>
          <a:lstStyle>
            <a:lvl1pPr marL="0" marR="0" indent="0" algn="l" defTabSz="685181" rtl="0" eaLnBrk="0" fontAlgn="base" latinLnBrk="0" hangingPunct="0">
              <a:lnSpc>
                <a:spcPct val="120000"/>
              </a:lnSpc>
              <a:spcBef>
                <a:spcPts val="750"/>
              </a:spcBef>
              <a:spcAft>
                <a:spcPct val="0"/>
              </a:spcAft>
              <a:buClrTx/>
              <a:buSzTx/>
              <a:buFont typeface="Arial" panose="020B0604020202020204" pitchFamily="34" charset="0"/>
              <a:buNone/>
              <a:tabLst/>
              <a:defRPr sz="1400" b="0" i="0">
                <a:solidFill>
                  <a:schemeClr val="bg1"/>
                </a:solidFill>
                <a:latin typeface="+mn-lt"/>
              </a:defRPr>
            </a:lvl1pPr>
            <a:lvl2pPr>
              <a:defRPr sz="1500">
                <a:latin typeface="+mn-lt"/>
              </a:defRPr>
            </a:lvl2pPr>
            <a:lvl3pPr>
              <a:defRPr sz="1500">
                <a:latin typeface="+mn-lt"/>
              </a:defRPr>
            </a:lvl3pPr>
            <a:lvl4pPr>
              <a:defRPr sz="1500">
                <a:latin typeface="+mn-lt"/>
              </a:defRPr>
            </a:lvl4pPr>
            <a:lvl5pPr>
              <a:defRPr sz="1500">
                <a:latin typeface="+mn-lt"/>
              </a:defRPr>
            </a:lvl5pPr>
          </a:lstStyle>
          <a:p>
            <a:pPr marL="0" marR="0" lvl="0" indent="0" algn="l" defTabSz="685181" rtl="0" eaLnBrk="0" fontAlgn="base" latinLnBrk="0" hangingPunct="0">
              <a:lnSpc>
                <a:spcPct val="120000"/>
              </a:lnSpc>
              <a:spcBef>
                <a:spcPts val="750"/>
              </a:spcBef>
              <a:spcAft>
                <a:spcPct val="0"/>
              </a:spcAft>
              <a:buClrTx/>
              <a:buSzTx/>
              <a:buFont typeface="Arial" panose="020B0604020202020204" pitchFamily="34" charset="0"/>
              <a:buNone/>
              <a:tabLst/>
              <a:defRPr/>
            </a:pPr>
            <a:r>
              <a:rPr lang="en-US"/>
              <a:t>Lorem ipsum dolor sit </a:t>
            </a:r>
            <a:r>
              <a:rPr lang="en-US" err="1"/>
              <a:t>amet</a:t>
            </a:r>
            <a:r>
              <a:rPr lang="en-US"/>
              <a:t> dolor </a:t>
            </a:r>
            <a:r>
              <a:rPr lang="en-US" err="1"/>
              <a:t>consectetur</a:t>
            </a:r>
            <a:r>
              <a:rPr lang="en-US"/>
              <a:t> </a:t>
            </a:r>
            <a:r>
              <a:rPr lang="en-US" err="1"/>
              <a:t>adipis</a:t>
            </a:r>
            <a:r>
              <a:rPr lang="en-US"/>
              <a:t> </a:t>
            </a:r>
            <a:r>
              <a:rPr lang="en-US" err="1"/>
              <a:t>elit</a:t>
            </a:r>
            <a:r>
              <a:rPr lang="en-US"/>
              <a:t> </a:t>
            </a:r>
            <a:r>
              <a:rPr lang="en-US" err="1"/>
              <a:t>quam</a:t>
            </a:r>
            <a:r>
              <a:rPr lang="en-US"/>
              <a:t>. Lorem ipsum dolor sit </a:t>
            </a:r>
            <a:r>
              <a:rPr lang="en-US" err="1"/>
              <a:t>amet</a:t>
            </a:r>
            <a:r>
              <a:rPr lang="en-US"/>
              <a:t> dolor </a:t>
            </a:r>
            <a:r>
              <a:rPr lang="en-US" err="1"/>
              <a:t>consectetur</a:t>
            </a:r>
            <a:r>
              <a:rPr lang="en-US"/>
              <a:t> </a:t>
            </a:r>
            <a:r>
              <a:rPr lang="en-US" err="1"/>
              <a:t>adipiscing</a:t>
            </a:r>
            <a:r>
              <a:rPr lang="en-US"/>
              <a:t>.</a:t>
            </a:r>
          </a:p>
        </p:txBody>
      </p:sp>
      <p:sp>
        <p:nvSpPr>
          <p:cNvPr id="10" name="Segnaposto testo 10">
            <a:extLst>
              <a:ext uri="{FF2B5EF4-FFF2-40B4-BE49-F238E27FC236}">
                <a16:creationId xmlns:a16="http://schemas.microsoft.com/office/drawing/2014/main" id="{15C6D792-3615-774F-8411-1EFB961E8831}"/>
              </a:ext>
            </a:extLst>
          </p:cNvPr>
          <p:cNvSpPr>
            <a:spLocks noGrp="1"/>
          </p:cNvSpPr>
          <p:nvPr>
            <p:ph type="body" sz="quarter" idx="11" hasCustomPrompt="1"/>
          </p:nvPr>
        </p:nvSpPr>
        <p:spPr>
          <a:xfrm>
            <a:off x="609600" y="361951"/>
            <a:ext cx="2646258" cy="852824"/>
          </a:xfrm>
          <a:prstGeom prst="rect">
            <a:avLst/>
          </a:prstGeom>
        </p:spPr>
        <p:txBody>
          <a:bodyPr/>
          <a:lstStyle>
            <a:lvl1pPr marL="0" indent="0">
              <a:buNone/>
              <a:defRPr sz="2400" b="0" i="0" cap="all" baseline="0">
                <a:solidFill>
                  <a:schemeClr val="accent1"/>
                </a:solidFill>
                <a:latin typeface="+mj-lt"/>
              </a:defRPr>
            </a:lvl1pPr>
          </a:lstStyle>
          <a:p>
            <a:pPr lvl="0"/>
            <a:r>
              <a:rPr lang="en-US" noProof="0"/>
              <a:t>EXAMPLE TITLE</a:t>
            </a:r>
            <a:br>
              <a:rPr lang="en-US" noProof="0"/>
            </a:br>
            <a:r>
              <a:rPr lang="en-US" noProof="0"/>
              <a:t>MAX 2 Lines</a:t>
            </a:r>
          </a:p>
        </p:txBody>
      </p:sp>
      <p:pic>
        <p:nvPicPr>
          <p:cNvPr id="7" name="Immagine 2">
            <a:extLst>
              <a:ext uri="{FF2B5EF4-FFF2-40B4-BE49-F238E27FC236}">
                <a16:creationId xmlns:a16="http://schemas.microsoft.com/office/drawing/2014/main" id="{FBBB718D-6232-C840-B45F-053E56A2134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53660" y="4700161"/>
            <a:ext cx="1310234" cy="388562"/>
          </a:xfrm>
          <a:prstGeom prst="rect">
            <a:avLst/>
          </a:prstGeom>
        </p:spPr>
      </p:pic>
      <p:sp>
        <p:nvSpPr>
          <p:cNvPr id="9" name="Segnaposto testo 12">
            <a:extLst>
              <a:ext uri="{FF2B5EF4-FFF2-40B4-BE49-F238E27FC236}">
                <a16:creationId xmlns:a16="http://schemas.microsoft.com/office/drawing/2014/main" id="{47D06C4B-BCB3-494E-AF97-C77A0FBE0D65}"/>
              </a:ext>
            </a:extLst>
          </p:cNvPr>
          <p:cNvSpPr>
            <a:spLocks noGrp="1"/>
          </p:cNvSpPr>
          <p:nvPr>
            <p:ph type="body" sz="quarter" idx="61" hasCustomPrompt="1"/>
          </p:nvPr>
        </p:nvSpPr>
        <p:spPr>
          <a:xfrm>
            <a:off x="609600" y="1848043"/>
            <a:ext cx="2624930" cy="2527637"/>
          </a:xfrm>
          <a:prstGeom prst="rect">
            <a:avLst/>
          </a:prstGeom>
        </p:spPr>
        <p:txBody>
          <a:bodyPr/>
          <a:lstStyle>
            <a:lvl1pPr marL="170849" marR="0" indent="-170849" algn="l" defTabSz="685181" rtl="0" eaLnBrk="0" fontAlgn="base" latinLnBrk="0" hangingPunct="0">
              <a:lnSpc>
                <a:spcPct val="100000"/>
              </a:lnSpc>
              <a:spcBef>
                <a:spcPts val="750"/>
              </a:spcBef>
              <a:spcAft>
                <a:spcPct val="0"/>
              </a:spcAft>
              <a:buClr>
                <a:srgbClr val="604187"/>
              </a:buClr>
              <a:buSzTx/>
              <a:buFontTx/>
              <a:buBlip>
                <a:blip r:embed="rId4"/>
              </a:buBlip>
              <a:tabLst/>
              <a:defRPr sz="1400" b="0" i="0">
                <a:solidFill>
                  <a:schemeClr val="tx2">
                    <a:lumMod val="50000"/>
                  </a:schemeClr>
                </a:solidFill>
                <a:latin typeface="+mn-lt"/>
              </a:defRPr>
            </a:lvl1pPr>
            <a:lvl2pPr marL="513737" indent="-170849">
              <a:lnSpc>
                <a:spcPct val="100000"/>
              </a:lnSpc>
              <a:buFontTx/>
              <a:buBlip>
                <a:blip r:embed="rId4"/>
              </a:buBlip>
              <a:defRPr sz="1100" b="0" i="0">
                <a:latin typeface="Trebuchet MS" panose="020B0703020202090204" pitchFamily="34" charset="0"/>
              </a:defRPr>
            </a:lvl2pPr>
            <a:lvl3pPr marL="857219" indent="-171444">
              <a:lnSpc>
                <a:spcPct val="100000"/>
              </a:lnSpc>
              <a:buFontTx/>
              <a:buBlip>
                <a:blip r:embed="rId4"/>
              </a:buBlip>
              <a:defRPr b="0" i="0">
                <a:latin typeface="Trebuchet MS" panose="020B0703020202090204" pitchFamily="34" charset="0"/>
              </a:defRPr>
            </a:lvl3pPr>
            <a:lvl4pPr marL="1200108" indent="-171444">
              <a:lnSpc>
                <a:spcPct val="100000"/>
              </a:lnSpc>
              <a:buFontTx/>
              <a:buBlip>
                <a:blip r:embed="rId4"/>
              </a:buBlip>
              <a:defRPr sz="700" b="0" i="0">
                <a:latin typeface="Trebuchet MS" panose="020B0703020202090204" pitchFamily="34" charset="0"/>
              </a:defRPr>
            </a:lvl4pPr>
          </a:lstStyle>
          <a:p>
            <a:r>
              <a:rPr lang="en-US" noProof="0"/>
              <a:t>Bullet number 1 Lorem ipsum dolor sit </a:t>
            </a:r>
            <a:r>
              <a:rPr lang="en-US" noProof="0" err="1"/>
              <a:t>amet</a:t>
            </a:r>
            <a:r>
              <a:rPr lang="en-US" noProof="0"/>
              <a:t> dolor </a:t>
            </a:r>
            <a:r>
              <a:rPr lang="en-US" noProof="0" err="1"/>
              <a:t>consectetur</a:t>
            </a:r>
            <a:r>
              <a:rPr lang="en-US" noProof="0"/>
              <a:t> </a:t>
            </a:r>
            <a:r>
              <a:rPr lang="en-US" noProof="0" err="1"/>
              <a:t>adipis</a:t>
            </a:r>
            <a:r>
              <a:rPr lang="en-US" noProof="0"/>
              <a:t> </a:t>
            </a:r>
            <a:r>
              <a:rPr lang="en-US" noProof="0" err="1"/>
              <a:t>elit</a:t>
            </a:r>
            <a:r>
              <a:rPr lang="en-US" noProof="0"/>
              <a:t> </a:t>
            </a:r>
            <a:r>
              <a:rPr lang="en-US" noProof="0" err="1"/>
              <a:t>quam</a:t>
            </a:r>
            <a:r>
              <a:rPr lang="en-US" noProof="0"/>
              <a:t>. Lorem ipsum dolor sit </a:t>
            </a:r>
            <a:r>
              <a:rPr lang="en-US" noProof="0" err="1"/>
              <a:t>amet</a:t>
            </a:r>
            <a:r>
              <a:rPr lang="en-US" noProof="0"/>
              <a:t> dolor </a:t>
            </a:r>
            <a:r>
              <a:rPr lang="en-US" noProof="0" err="1"/>
              <a:t>consectetur</a:t>
            </a:r>
            <a:r>
              <a:rPr lang="en-US" noProof="0"/>
              <a:t> </a:t>
            </a:r>
          </a:p>
          <a:p>
            <a:pPr lvl="1"/>
            <a:r>
              <a:rPr lang="en-US" noProof="0"/>
              <a:t>Bullet 2</a:t>
            </a:r>
          </a:p>
          <a:p>
            <a:pPr lvl="2"/>
            <a:r>
              <a:rPr lang="en-US" noProof="0"/>
              <a:t>Bullet 3</a:t>
            </a:r>
          </a:p>
          <a:p>
            <a:pPr lvl="3"/>
            <a:r>
              <a:rPr lang="en-US" noProof="0"/>
              <a:t>Bullet 4</a:t>
            </a:r>
          </a:p>
        </p:txBody>
      </p:sp>
    </p:spTree>
    <p:extLst>
      <p:ext uri="{BB962C8B-B14F-4D97-AF65-F5344CB8AC3E}">
        <p14:creationId xmlns:p14="http://schemas.microsoft.com/office/powerpoint/2010/main" val="346562775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ALE_Title_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FBDFF2-9A5C-4443-9104-5BC249D75E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1" y="6352"/>
            <a:ext cx="9131300" cy="5130800"/>
          </a:xfrm>
          <a:prstGeom prst="rect">
            <a:avLst/>
          </a:prstGeom>
        </p:spPr>
      </p:pic>
      <p:pic>
        <p:nvPicPr>
          <p:cNvPr id="11" name="Immagine 10">
            <a:extLst>
              <a:ext uri="{FF2B5EF4-FFF2-40B4-BE49-F238E27FC236}">
                <a16:creationId xmlns:a16="http://schemas.microsoft.com/office/drawing/2014/main" id="{0DA8E9C6-1B86-8243-B05F-67017227025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30475" y="125490"/>
            <a:ext cx="1628387" cy="483038"/>
          </a:xfrm>
          <a:prstGeom prst="rect">
            <a:avLst/>
          </a:prstGeom>
        </p:spPr>
      </p:pic>
      <p:sp>
        <p:nvSpPr>
          <p:cNvPr id="6" name="Title 1">
            <a:extLst>
              <a:ext uri="{FF2B5EF4-FFF2-40B4-BE49-F238E27FC236}">
                <a16:creationId xmlns:a16="http://schemas.microsoft.com/office/drawing/2014/main" id="{1406887E-C08B-8844-8130-668C6335F942}"/>
              </a:ext>
            </a:extLst>
          </p:cNvPr>
          <p:cNvSpPr>
            <a:spLocks noGrp="1"/>
          </p:cNvSpPr>
          <p:nvPr>
            <p:ph type="ctrTitle" hasCustomPrompt="1"/>
          </p:nvPr>
        </p:nvSpPr>
        <p:spPr>
          <a:xfrm>
            <a:off x="478800" y="727201"/>
            <a:ext cx="4532400" cy="1464968"/>
          </a:xfrm>
          <a:prstGeom prst="rect">
            <a:avLst/>
          </a:prstGeom>
          <a:noFill/>
        </p:spPr>
        <p:txBody>
          <a:bodyPr lIns="82800" tIns="39600" rIns="82800" bIns="39600" anchor="t" anchorCtr="0">
            <a:spAutoFit/>
          </a:bodyPr>
          <a:lstStyle>
            <a:lvl1pPr algn="l">
              <a:defRPr sz="5000" b="0" i="0" cap="all" baseline="0">
                <a:solidFill>
                  <a:schemeClr val="bg1"/>
                </a:solidFill>
                <a:latin typeface="Trebuchet MS" panose="020B0703020202090204" pitchFamily="34" charset="0"/>
              </a:defRPr>
            </a:lvl1pPr>
          </a:lstStyle>
          <a:p>
            <a:r>
              <a:rPr lang="en-US"/>
              <a:t>MASTER TITLE </a:t>
            </a:r>
            <a:br>
              <a:rPr lang="en-US"/>
            </a:br>
            <a:r>
              <a:rPr lang="en-US"/>
              <a:t>MAX 2 LINES</a:t>
            </a:r>
          </a:p>
        </p:txBody>
      </p:sp>
      <p:sp>
        <p:nvSpPr>
          <p:cNvPr id="10" name="Text Placeholder 2">
            <a:extLst>
              <a:ext uri="{FF2B5EF4-FFF2-40B4-BE49-F238E27FC236}">
                <a16:creationId xmlns:a16="http://schemas.microsoft.com/office/drawing/2014/main" id="{78072FF4-35FC-9A4D-8BD0-28109FAD0BD4}"/>
              </a:ext>
            </a:extLst>
          </p:cNvPr>
          <p:cNvSpPr>
            <a:spLocks noGrp="1"/>
          </p:cNvSpPr>
          <p:nvPr>
            <p:ph type="body" idx="1" hasCustomPrompt="1"/>
          </p:nvPr>
        </p:nvSpPr>
        <p:spPr>
          <a:xfrm>
            <a:off x="478800" y="2293200"/>
            <a:ext cx="7617796" cy="1125140"/>
          </a:xfrm>
          <a:prstGeom prst="rect">
            <a:avLst/>
          </a:prstGeom>
        </p:spPr>
        <p:txBody>
          <a:bodyPr>
            <a:normAutofit/>
          </a:bodyPr>
          <a:lstStyle>
            <a:lvl1pPr marL="0" indent="0">
              <a:buNone/>
              <a:defRPr sz="1200" b="0" i="0" cap="all" spc="230" baseline="0">
                <a:solidFill>
                  <a:schemeClr val="bg1"/>
                </a:solidFill>
                <a:latin typeface="Trebuchet MS" panose="020B0703020202090204" pitchFamily="34" charset="0"/>
              </a:defRPr>
            </a:lvl1pPr>
            <a:lvl2pPr marL="342887" indent="0">
              <a:buNone/>
              <a:defRPr sz="1500">
                <a:solidFill>
                  <a:schemeClr val="tx1">
                    <a:tint val="75000"/>
                  </a:schemeClr>
                </a:solidFill>
              </a:defRPr>
            </a:lvl2pPr>
            <a:lvl3pPr marL="685776" indent="0">
              <a:buNone/>
              <a:defRPr sz="1350">
                <a:solidFill>
                  <a:schemeClr val="tx1">
                    <a:tint val="75000"/>
                  </a:schemeClr>
                </a:solidFill>
              </a:defRPr>
            </a:lvl3pPr>
            <a:lvl4pPr marL="1028664" indent="0">
              <a:buNone/>
              <a:defRPr sz="1200">
                <a:solidFill>
                  <a:schemeClr val="tx1">
                    <a:tint val="75000"/>
                  </a:schemeClr>
                </a:solidFill>
              </a:defRPr>
            </a:lvl4pPr>
            <a:lvl5pPr marL="1371553" indent="0">
              <a:buNone/>
              <a:defRPr sz="1200">
                <a:solidFill>
                  <a:schemeClr val="tx1">
                    <a:tint val="75000"/>
                  </a:schemeClr>
                </a:solidFill>
              </a:defRPr>
            </a:lvl5pPr>
            <a:lvl6pPr marL="1714440" indent="0">
              <a:buNone/>
              <a:defRPr sz="1200">
                <a:solidFill>
                  <a:schemeClr val="tx1">
                    <a:tint val="75000"/>
                  </a:schemeClr>
                </a:solidFill>
              </a:defRPr>
            </a:lvl6pPr>
            <a:lvl7pPr marL="2057327" indent="0">
              <a:buNone/>
              <a:defRPr sz="1200">
                <a:solidFill>
                  <a:schemeClr val="tx1">
                    <a:tint val="75000"/>
                  </a:schemeClr>
                </a:solidFill>
              </a:defRPr>
            </a:lvl7pPr>
            <a:lvl8pPr marL="2400216" indent="0">
              <a:buNone/>
              <a:defRPr sz="1200">
                <a:solidFill>
                  <a:schemeClr val="tx1">
                    <a:tint val="75000"/>
                  </a:schemeClr>
                </a:solidFill>
              </a:defRPr>
            </a:lvl8pPr>
            <a:lvl9pPr marL="2743105" indent="0">
              <a:buNone/>
              <a:defRPr sz="1200">
                <a:solidFill>
                  <a:schemeClr val="tx1">
                    <a:tint val="75000"/>
                  </a:schemeClr>
                </a:solidFill>
              </a:defRPr>
            </a:lvl9pPr>
          </a:lstStyle>
          <a:p>
            <a:pPr lvl="0"/>
            <a:r>
              <a:rPr lang="it-IT"/>
              <a:t>CLICK TO EDIT SUBTITLE</a:t>
            </a:r>
          </a:p>
        </p:txBody>
      </p:sp>
    </p:spTree>
    <p:extLst>
      <p:ext uri="{BB962C8B-B14F-4D97-AF65-F5344CB8AC3E}">
        <p14:creationId xmlns:p14="http://schemas.microsoft.com/office/powerpoint/2010/main" val="3852496091"/>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ext+Title - 2 Columns">
    <p:spTree>
      <p:nvGrpSpPr>
        <p:cNvPr id="1" name=""/>
        <p:cNvGrpSpPr/>
        <p:nvPr/>
      </p:nvGrpSpPr>
      <p:grpSpPr>
        <a:xfrm>
          <a:off x="0" y="0"/>
          <a:ext cx="0" cy="0"/>
          <a:chOff x="0" y="0"/>
          <a:chExt cx="0" cy="0"/>
        </a:xfrm>
      </p:grpSpPr>
      <p:sp>
        <p:nvSpPr>
          <p:cNvPr id="6" name="Segnaposto testo 10">
            <a:extLst>
              <a:ext uri="{FF2B5EF4-FFF2-40B4-BE49-F238E27FC236}">
                <a16:creationId xmlns:a16="http://schemas.microsoft.com/office/drawing/2014/main" id="{E0FA4764-0317-9B43-9669-BF065BBE2409}"/>
              </a:ext>
            </a:extLst>
          </p:cNvPr>
          <p:cNvSpPr>
            <a:spLocks noGrp="1"/>
          </p:cNvSpPr>
          <p:nvPr>
            <p:ph type="body" sz="quarter" idx="11" hasCustomPrompt="1"/>
          </p:nvPr>
        </p:nvSpPr>
        <p:spPr>
          <a:xfrm>
            <a:off x="622860" y="234814"/>
            <a:ext cx="7378438" cy="712539"/>
          </a:xfrm>
          <a:prstGeom prst="rect">
            <a:avLst/>
          </a:prstGeom>
        </p:spPr>
        <p:txBody>
          <a:bodyPr/>
          <a:lstStyle>
            <a:lvl1pPr marL="0" indent="0">
              <a:buNone/>
              <a:defRPr sz="2400" b="0" i="0" cap="all" baseline="0">
                <a:solidFill>
                  <a:schemeClr val="accent1"/>
                </a:solidFill>
                <a:latin typeface="+mj-lt"/>
              </a:defRPr>
            </a:lvl1pPr>
          </a:lstStyle>
          <a:p>
            <a:r>
              <a:rPr lang="en-US" noProof="0">
                <a:solidFill>
                  <a:schemeClr val="accent1"/>
                </a:solidFill>
              </a:rPr>
              <a:t>EXAMPLE OF A LONG TITLE LOREM IPSUM DOLOR SIT.</a:t>
            </a:r>
          </a:p>
        </p:txBody>
      </p:sp>
      <p:sp>
        <p:nvSpPr>
          <p:cNvPr id="5" name="Segnaposto testo 12">
            <a:extLst>
              <a:ext uri="{FF2B5EF4-FFF2-40B4-BE49-F238E27FC236}">
                <a16:creationId xmlns:a16="http://schemas.microsoft.com/office/drawing/2014/main" id="{EC28FD98-BBF6-2048-94FC-594E4F82385A}"/>
              </a:ext>
            </a:extLst>
          </p:cNvPr>
          <p:cNvSpPr>
            <a:spLocks noGrp="1"/>
          </p:cNvSpPr>
          <p:nvPr>
            <p:ph type="body" sz="quarter" idx="61" hasCustomPrompt="1"/>
          </p:nvPr>
        </p:nvSpPr>
        <p:spPr>
          <a:xfrm>
            <a:off x="622860" y="1427977"/>
            <a:ext cx="3026502" cy="2527637"/>
          </a:xfrm>
          <a:prstGeom prst="rect">
            <a:avLst/>
          </a:prstGeom>
        </p:spPr>
        <p:txBody>
          <a:bodyPr/>
          <a:lstStyle>
            <a:lvl1pPr marL="170849" marR="0" indent="-170849" algn="l" defTabSz="685181" rtl="0" eaLnBrk="0" fontAlgn="base" latinLnBrk="0" hangingPunct="0">
              <a:lnSpc>
                <a:spcPct val="100000"/>
              </a:lnSpc>
              <a:spcBef>
                <a:spcPts val="750"/>
              </a:spcBef>
              <a:spcAft>
                <a:spcPct val="0"/>
              </a:spcAft>
              <a:buClr>
                <a:srgbClr val="604187"/>
              </a:buClr>
              <a:buSzTx/>
              <a:buFontTx/>
              <a:buBlip>
                <a:blip r:embed="rId2"/>
              </a:buBlip>
              <a:tabLst/>
              <a:defRPr sz="1400" b="0" i="0">
                <a:solidFill>
                  <a:schemeClr val="tx2">
                    <a:lumMod val="50000"/>
                  </a:schemeClr>
                </a:solidFill>
                <a:latin typeface="+mn-lt"/>
              </a:defRPr>
            </a:lvl1pPr>
            <a:lvl2pPr marL="513737" indent="-170849">
              <a:lnSpc>
                <a:spcPct val="100000"/>
              </a:lnSpc>
              <a:buFontTx/>
              <a:buBlip>
                <a:blip r:embed="rId2"/>
              </a:buBlip>
              <a:defRPr sz="1100" b="0" i="0">
                <a:latin typeface="Trebuchet MS" panose="020B0703020202090204" pitchFamily="34" charset="0"/>
              </a:defRPr>
            </a:lvl2pPr>
            <a:lvl3pPr marL="857219" indent="-171444">
              <a:lnSpc>
                <a:spcPct val="100000"/>
              </a:lnSpc>
              <a:buFontTx/>
              <a:buBlip>
                <a:blip r:embed="rId2"/>
              </a:buBlip>
              <a:defRPr b="0" i="0">
                <a:latin typeface="Trebuchet MS" panose="020B0703020202090204" pitchFamily="34" charset="0"/>
              </a:defRPr>
            </a:lvl3pPr>
            <a:lvl4pPr marL="1200108" indent="-171444">
              <a:lnSpc>
                <a:spcPct val="100000"/>
              </a:lnSpc>
              <a:buFontTx/>
              <a:buBlip>
                <a:blip r:embed="rId2"/>
              </a:buBlip>
              <a:defRPr sz="700" b="0" i="0">
                <a:latin typeface="Trebuchet MS" panose="020B0703020202090204" pitchFamily="34" charset="0"/>
              </a:defRPr>
            </a:lvl4pPr>
          </a:lstStyle>
          <a:p>
            <a:r>
              <a:rPr lang="en-US"/>
              <a:t>Bullet number 1 Lorem ipsum dolor sit </a:t>
            </a:r>
            <a:r>
              <a:rPr lang="en-US" err="1"/>
              <a:t>amet</a:t>
            </a:r>
            <a:r>
              <a:rPr lang="en-US"/>
              <a:t> dolor </a:t>
            </a:r>
            <a:r>
              <a:rPr lang="en-US" err="1"/>
              <a:t>consectetur</a:t>
            </a:r>
            <a:r>
              <a:rPr lang="en-US"/>
              <a:t> </a:t>
            </a:r>
            <a:r>
              <a:rPr lang="en-US" err="1"/>
              <a:t>adipis</a:t>
            </a:r>
            <a:r>
              <a:rPr lang="en-US"/>
              <a:t> </a:t>
            </a:r>
            <a:r>
              <a:rPr lang="en-US" err="1"/>
              <a:t>elit</a:t>
            </a:r>
            <a:r>
              <a:rPr lang="en-US"/>
              <a:t> </a:t>
            </a:r>
            <a:r>
              <a:rPr lang="en-US" err="1"/>
              <a:t>quam</a:t>
            </a:r>
            <a:r>
              <a:rPr lang="en-US"/>
              <a:t>. Lorem ipsum dolor </a:t>
            </a:r>
            <a:r>
              <a:rPr lang="en-US" noProof="0"/>
              <a:t>sit</a:t>
            </a:r>
            <a:r>
              <a:rPr lang="en-US"/>
              <a:t> </a:t>
            </a:r>
            <a:r>
              <a:rPr lang="en-US" err="1"/>
              <a:t>amet</a:t>
            </a:r>
            <a:r>
              <a:rPr lang="en-US"/>
              <a:t> dolor </a:t>
            </a:r>
            <a:r>
              <a:rPr lang="en-US" err="1"/>
              <a:t>consectetur</a:t>
            </a:r>
            <a:r>
              <a:rPr lang="en-US"/>
              <a:t> </a:t>
            </a:r>
          </a:p>
          <a:p>
            <a:pPr lvl="1"/>
            <a:r>
              <a:rPr lang="en-US"/>
              <a:t>Bullet 2</a:t>
            </a:r>
          </a:p>
          <a:p>
            <a:pPr lvl="2"/>
            <a:r>
              <a:rPr lang="en-US"/>
              <a:t>Bullet 3</a:t>
            </a:r>
          </a:p>
          <a:p>
            <a:pPr lvl="3"/>
            <a:r>
              <a:rPr lang="en-US"/>
              <a:t>Bullet 4</a:t>
            </a:r>
          </a:p>
        </p:txBody>
      </p:sp>
      <p:sp>
        <p:nvSpPr>
          <p:cNvPr id="7" name="Segnaposto testo 12">
            <a:extLst>
              <a:ext uri="{FF2B5EF4-FFF2-40B4-BE49-F238E27FC236}">
                <a16:creationId xmlns:a16="http://schemas.microsoft.com/office/drawing/2014/main" id="{E76D8D63-C902-3A47-93C6-346425325E3E}"/>
              </a:ext>
            </a:extLst>
          </p:cNvPr>
          <p:cNvSpPr>
            <a:spLocks noGrp="1"/>
          </p:cNvSpPr>
          <p:nvPr>
            <p:ph type="body" sz="quarter" idx="62" hasCustomPrompt="1"/>
          </p:nvPr>
        </p:nvSpPr>
        <p:spPr>
          <a:xfrm>
            <a:off x="5035401" y="1427976"/>
            <a:ext cx="3026502" cy="2527637"/>
          </a:xfrm>
          <a:prstGeom prst="rect">
            <a:avLst/>
          </a:prstGeom>
        </p:spPr>
        <p:txBody>
          <a:bodyPr/>
          <a:lstStyle>
            <a:lvl1pPr marL="170849" marR="0" indent="-170849" algn="l" defTabSz="685181" rtl="0" eaLnBrk="0" fontAlgn="base" latinLnBrk="0" hangingPunct="0">
              <a:lnSpc>
                <a:spcPct val="100000"/>
              </a:lnSpc>
              <a:spcBef>
                <a:spcPts val="750"/>
              </a:spcBef>
              <a:spcAft>
                <a:spcPct val="0"/>
              </a:spcAft>
              <a:buClr>
                <a:srgbClr val="604187"/>
              </a:buClr>
              <a:buSzTx/>
              <a:buFontTx/>
              <a:buBlip>
                <a:blip r:embed="rId2"/>
              </a:buBlip>
              <a:tabLst/>
              <a:defRPr sz="1400" b="0" i="0">
                <a:solidFill>
                  <a:schemeClr val="tx2">
                    <a:lumMod val="50000"/>
                  </a:schemeClr>
                </a:solidFill>
                <a:latin typeface="+mn-lt"/>
              </a:defRPr>
            </a:lvl1pPr>
            <a:lvl2pPr marL="513737" indent="-170849">
              <a:lnSpc>
                <a:spcPct val="100000"/>
              </a:lnSpc>
              <a:buFontTx/>
              <a:buBlip>
                <a:blip r:embed="rId2"/>
              </a:buBlip>
              <a:defRPr sz="1100" b="0" i="0">
                <a:latin typeface="Trebuchet MS" panose="020B0703020202090204" pitchFamily="34" charset="0"/>
              </a:defRPr>
            </a:lvl2pPr>
            <a:lvl3pPr marL="857219" indent="-171444">
              <a:lnSpc>
                <a:spcPct val="100000"/>
              </a:lnSpc>
              <a:buFontTx/>
              <a:buBlip>
                <a:blip r:embed="rId2"/>
              </a:buBlip>
              <a:defRPr b="0" i="0">
                <a:latin typeface="Trebuchet MS" panose="020B0703020202090204" pitchFamily="34" charset="0"/>
              </a:defRPr>
            </a:lvl3pPr>
            <a:lvl4pPr marL="1200108" indent="-171444">
              <a:lnSpc>
                <a:spcPct val="100000"/>
              </a:lnSpc>
              <a:buFontTx/>
              <a:buBlip>
                <a:blip r:embed="rId2"/>
              </a:buBlip>
              <a:defRPr sz="700" b="0" i="0">
                <a:latin typeface="Trebuchet MS" panose="020B0703020202090204" pitchFamily="34" charset="0"/>
              </a:defRPr>
            </a:lvl4pPr>
          </a:lstStyle>
          <a:p>
            <a:r>
              <a:rPr lang="en-US" noProof="0"/>
              <a:t>Bullet number 1 Lorem ipsum dolor sit </a:t>
            </a:r>
            <a:r>
              <a:rPr lang="en-US" noProof="0" err="1"/>
              <a:t>amet</a:t>
            </a:r>
            <a:r>
              <a:rPr lang="en-US" noProof="0"/>
              <a:t> dolor </a:t>
            </a:r>
            <a:r>
              <a:rPr lang="en-US" noProof="0" err="1"/>
              <a:t>consectetur</a:t>
            </a:r>
            <a:r>
              <a:rPr lang="en-US" noProof="0"/>
              <a:t> </a:t>
            </a:r>
            <a:r>
              <a:rPr lang="en-US" noProof="0" err="1"/>
              <a:t>adipis</a:t>
            </a:r>
            <a:r>
              <a:rPr lang="en-US" noProof="0"/>
              <a:t> </a:t>
            </a:r>
            <a:r>
              <a:rPr lang="en-US" noProof="0" err="1"/>
              <a:t>elit</a:t>
            </a:r>
            <a:r>
              <a:rPr lang="en-US" noProof="0"/>
              <a:t> </a:t>
            </a:r>
            <a:r>
              <a:rPr lang="en-US" noProof="0" err="1"/>
              <a:t>quam</a:t>
            </a:r>
            <a:r>
              <a:rPr lang="en-US" noProof="0"/>
              <a:t>. Lorem ipsum dolor sit </a:t>
            </a:r>
            <a:r>
              <a:rPr lang="en-US" noProof="0" err="1"/>
              <a:t>amet</a:t>
            </a:r>
            <a:r>
              <a:rPr lang="en-US" noProof="0"/>
              <a:t> dolor </a:t>
            </a:r>
            <a:r>
              <a:rPr lang="en-US" noProof="0" err="1"/>
              <a:t>consectetur</a:t>
            </a:r>
            <a:r>
              <a:rPr lang="en-US" noProof="0"/>
              <a:t> </a:t>
            </a:r>
          </a:p>
          <a:p>
            <a:pPr lvl="1"/>
            <a:r>
              <a:rPr lang="en-US" noProof="0"/>
              <a:t>Bullet 2</a:t>
            </a:r>
          </a:p>
          <a:p>
            <a:pPr lvl="2"/>
            <a:r>
              <a:rPr lang="en-US" noProof="0"/>
              <a:t>Bullet 3</a:t>
            </a:r>
          </a:p>
          <a:p>
            <a:pPr lvl="3"/>
            <a:r>
              <a:rPr lang="en-US" noProof="0"/>
              <a:t>Bullet 4</a:t>
            </a:r>
          </a:p>
        </p:txBody>
      </p:sp>
    </p:spTree>
    <p:extLst>
      <p:ext uri="{BB962C8B-B14F-4D97-AF65-F5344CB8AC3E}">
        <p14:creationId xmlns:p14="http://schemas.microsoft.com/office/powerpoint/2010/main" val="233061621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6_Text+Title - 2 Columns">
    <p:spTree>
      <p:nvGrpSpPr>
        <p:cNvPr id="1" name=""/>
        <p:cNvGrpSpPr/>
        <p:nvPr/>
      </p:nvGrpSpPr>
      <p:grpSpPr>
        <a:xfrm>
          <a:off x="0" y="0"/>
          <a:ext cx="0" cy="0"/>
          <a:chOff x="0" y="0"/>
          <a:chExt cx="0" cy="0"/>
        </a:xfrm>
      </p:grpSpPr>
      <p:sp>
        <p:nvSpPr>
          <p:cNvPr id="4" name="Segnaposto testo 3">
            <a:extLst>
              <a:ext uri="{FF2B5EF4-FFF2-40B4-BE49-F238E27FC236}">
                <a16:creationId xmlns:a16="http://schemas.microsoft.com/office/drawing/2014/main" id="{168140A7-BF12-2249-A61B-329FAA92101E}"/>
              </a:ext>
            </a:extLst>
          </p:cNvPr>
          <p:cNvSpPr>
            <a:spLocks noGrp="1"/>
          </p:cNvSpPr>
          <p:nvPr>
            <p:ph type="body" sz="quarter" idx="63" hasCustomPrompt="1"/>
          </p:nvPr>
        </p:nvSpPr>
        <p:spPr>
          <a:xfrm>
            <a:off x="622860" y="228479"/>
            <a:ext cx="7359266" cy="1536273"/>
          </a:xfrm>
          <a:prstGeom prst="rect">
            <a:avLst/>
          </a:prstGeom>
        </p:spPr>
        <p:txBody>
          <a:bodyPr/>
          <a:lstStyle>
            <a:lvl1pPr marL="0" indent="0">
              <a:buNone/>
              <a:defRPr sz="2400" b="0" i="0" cap="all" baseline="0">
                <a:solidFill>
                  <a:schemeClr val="accent1"/>
                </a:solidFill>
                <a:latin typeface="+mj-lt"/>
              </a:defRPr>
            </a:lvl1pPr>
          </a:lstStyle>
          <a:p>
            <a:pPr lvl="0"/>
            <a:r>
              <a:rPr lang="en-US" noProof="0"/>
              <a:t>EXAMPLE OF A LONG TITLE LOREM IPSUM DOLOR SIT. IT WILL BE USED TO OPEN A CHART WITH A VERY LONG SENTENCE INSTEAD OF A NORMAL TITLE</a:t>
            </a:r>
            <a:r>
              <a:rPr lang="it-IT"/>
              <a:t>. </a:t>
            </a:r>
          </a:p>
        </p:txBody>
      </p:sp>
      <p:sp>
        <p:nvSpPr>
          <p:cNvPr id="5" name="Segnaposto testo 12">
            <a:extLst>
              <a:ext uri="{FF2B5EF4-FFF2-40B4-BE49-F238E27FC236}">
                <a16:creationId xmlns:a16="http://schemas.microsoft.com/office/drawing/2014/main" id="{213D9795-AAD5-FC4E-806E-E130BED8A0D3}"/>
              </a:ext>
            </a:extLst>
          </p:cNvPr>
          <p:cNvSpPr>
            <a:spLocks noGrp="1"/>
          </p:cNvSpPr>
          <p:nvPr>
            <p:ph type="body" sz="quarter" idx="61" hasCustomPrompt="1"/>
          </p:nvPr>
        </p:nvSpPr>
        <p:spPr>
          <a:xfrm>
            <a:off x="622860" y="2114930"/>
            <a:ext cx="2787605" cy="2527637"/>
          </a:xfrm>
          <a:prstGeom prst="rect">
            <a:avLst/>
          </a:prstGeom>
        </p:spPr>
        <p:txBody>
          <a:bodyPr/>
          <a:lstStyle>
            <a:lvl1pPr marL="170849" marR="0" indent="-170849" algn="l" defTabSz="685181" rtl="0" eaLnBrk="0" fontAlgn="base" latinLnBrk="0" hangingPunct="0">
              <a:lnSpc>
                <a:spcPct val="100000"/>
              </a:lnSpc>
              <a:spcBef>
                <a:spcPts val="750"/>
              </a:spcBef>
              <a:spcAft>
                <a:spcPct val="0"/>
              </a:spcAft>
              <a:buClr>
                <a:srgbClr val="604187"/>
              </a:buClr>
              <a:buSzTx/>
              <a:buFontTx/>
              <a:buBlip>
                <a:blip r:embed="rId2"/>
              </a:buBlip>
              <a:tabLst/>
              <a:defRPr sz="1400" b="0" i="0">
                <a:solidFill>
                  <a:schemeClr val="tx2">
                    <a:lumMod val="50000"/>
                  </a:schemeClr>
                </a:solidFill>
                <a:latin typeface="+mn-lt"/>
              </a:defRPr>
            </a:lvl1pPr>
            <a:lvl2pPr marL="513737" indent="-170849">
              <a:lnSpc>
                <a:spcPct val="100000"/>
              </a:lnSpc>
              <a:buFontTx/>
              <a:buBlip>
                <a:blip r:embed="rId2"/>
              </a:buBlip>
              <a:defRPr sz="1100" b="0" i="0">
                <a:latin typeface="Trebuchet MS" panose="020B0703020202090204" pitchFamily="34" charset="0"/>
              </a:defRPr>
            </a:lvl2pPr>
            <a:lvl3pPr marL="857219" indent="-171444">
              <a:lnSpc>
                <a:spcPct val="100000"/>
              </a:lnSpc>
              <a:buFontTx/>
              <a:buBlip>
                <a:blip r:embed="rId2"/>
              </a:buBlip>
              <a:defRPr b="0" i="0">
                <a:latin typeface="Trebuchet MS" panose="020B0703020202090204" pitchFamily="34" charset="0"/>
              </a:defRPr>
            </a:lvl3pPr>
            <a:lvl4pPr marL="1200108" indent="-171444">
              <a:lnSpc>
                <a:spcPct val="100000"/>
              </a:lnSpc>
              <a:buFontTx/>
              <a:buBlip>
                <a:blip r:embed="rId2"/>
              </a:buBlip>
              <a:defRPr sz="700" b="0" i="0">
                <a:latin typeface="Trebuchet MS" panose="020B0703020202090204" pitchFamily="34" charset="0"/>
              </a:defRPr>
            </a:lvl4pPr>
          </a:lstStyle>
          <a:p>
            <a:r>
              <a:rPr lang="en-US" noProof="0"/>
              <a:t>Bullet number 1 Lorem ipsum dolor sit </a:t>
            </a:r>
            <a:r>
              <a:rPr lang="en-US" noProof="0" err="1"/>
              <a:t>amet</a:t>
            </a:r>
            <a:r>
              <a:rPr lang="en-US" noProof="0"/>
              <a:t> dolor </a:t>
            </a:r>
            <a:r>
              <a:rPr lang="en-US" noProof="0" err="1"/>
              <a:t>consectetur</a:t>
            </a:r>
            <a:r>
              <a:rPr lang="en-US" noProof="0"/>
              <a:t> </a:t>
            </a:r>
            <a:r>
              <a:rPr lang="en-US" noProof="0" err="1"/>
              <a:t>adipis</a:t>
            </a:r>
            <a:r>
              <a:rPr lang="en-US" noProof="0"/>
              <a:t> </a:t>
            </a:r>
            <a:r>
              <a:rPr lang="en-US" noProof="0" err="1"/>
              <a:t>elit</a:t>
            </a:r>
            <a:r>
              <a:rPr lang="en-US" noProof="0"/>
              <a:t> </a:t>
            </a:r>
            <a:r>
              <a:rPr lang="en-US" noProof="0" err="1"/>
              <a:t>quam</a:t>
            </a:r>
            <a:r>
              <a:rPr lang="en-US" noProof="0"/>
              <a:t>. Lorem ipsum dolor sit </a:t>
            </a:r>
            <a:r>
              <a:rPr lang="en-US" noProof="0" err="1"/>
              <a:t>amet</a:t>
            </a:r>
            <a:r>
              <a:rPr lang="en-US" noProof="0"/>
              <a:t> dolor </a:t>
            </a:r>
            <a:r>
              <a:rPr lang="en-US" noProof="0" err="1"/>
              <a:t>consectetur</a:t>
            </a:r>
            <a:r>
              <a:rPr lang="en-US" noProof="0"/>
              <a:t> </a:t>
            </a:r>
          </a:p>
          <a:p>
            <a:pPr lvl="1"/>
            <a:r>
              <a:rPr lang="en-US" noProof="0"/>
              <a:t>Bullet 2</a:t>
            </a:r>
          </a:p>
          <a:p>
            <a:pPr lvl="2"/>
            <a:r>
              <a:rPr lang="en-US" noProof="0"/>
              <a:t>Bullet 3</a:t>
            </a:r>
          </a:p>
          <a:p>
            <a:pPr lvl="3"/>
            <a:r>
              <a:rPr lang="en-US" noProof="0"/>
              <a:t>Bullet 4</a:t>
            </a:r>
          </a:p>
        </p:txBody>
      </p:sp>
      <p:sp>
        <p:nvSpPr>
          <p:cNvPr id="6" name="Segnaposto testo 12">
            <a:extLst>
              <a:ext uri="{FF2B5EF4-FFF2-40B4-BE49-F238E27FC236}">
                <a16:creationId xmlns:a16="http://schemas.microsoft.com/office/drawing/2014/main" id="{6D542223-A76C-D34A-9887-2B22D2EAD825}"/>
              </a:ext>
            </a:extLst>
          </p:cNvPr>
          <p:cNvSpPr>
            <a:spLocks noGrp="1"/>
          </p:cNvSpPr>
          <p:nvPr>
            <p:ph type="body" sz="quarter" idx="62" hasCustomPrompt="1"/>
          </p:nvPr>
        </p:nvSpPr>
        <p:spPr>
          <a:xfrm>
            <a:off x="5194521" y="2114929"/>
            <a:ext cx="2787605" cy="2527637"/>
          </a:xfrm>
          <a:prstGeom prst="rect">
            <a:avLst/>
          </a:prstGeom>
        </p:spPr>
        <p:txBody>
          <a:bodyPr/>
          <a:lstStyle>
            <a:lvl1pPr marL="170849" marR="0" indent="-170849" algn="l" defTabSz="685181" rtl="0" eaLnBrk="0" fontAlgn="base" latinLnBrk="0" hangingPunct="0">
              <a:lnSpc>
                <a:spcPct val="100000"/>
              </a:lnSpc>
              <a:spcBef>
                <a:spcPts val="750"/>
              </a:spcBef>
              <a:spcAft>
                <a:spcPct val="0"/>
              </a:spcAft>
              <a:buClr>
                <a:srgbClr val="604187"/>
              </a:buClr>
              <a:buSzTx/>
              <a:buFontTx/>
              <a:buBlip>
                <a:blip r:embed="rId2"/>
              </a:buBlip>
              <a:tabLst/>
              <a:defRPr sz="1400" b="0" i="0">
                <a:solidFill>
                  <a:schemeClr val="tx2">
                    <a:lumMod val="50000"/>
                  </a:schemeClr>
                </a:solidFill>
                <a:latin typeface="+mn-lt"/>
              </a:defRPr>
            </a:lvl1pPr>
            <a:lvl2pPr marL="513737" indent="-170849">
              <a:lnSpc>
                <a:spcPct val="100000"/>
              </a:lnSpc>
              <a:buFontTx/>
              <a:buBlip>
                <a:blip r:embed="rId2"/>
              </a:buBlip>
              <a:defRPr sz="1100" b="0" i="0">
                <a:latin typeface="Trebuchet MS" panose="020B0703020202090204" pitchFamily="34" charset="0"/>
              </a:defRPr>
            </a:lvl2pPr>
            <a:lvl3pPr marL="857219" indent="-171444">
              <a:lnSpc>
                <a:spcPct val="100000"/>
              </a:lnSpc>
              <a:buFontTx/>
              <a:buBlip>
                <a:blip r:embed="rId2"/>
              </a:buBlip>
              <a:defRPr b="0" i="0">
                <a:latin typeface="Trebuchet MS" panose="020B0703020202090204" pitchFamily="34" charset="0"/>
              </a:defRPr>
            </a:lvl3pPr>
            <a:lvl4pPr marL="1200108" indent="-171444">
              <a:lnSpc>
                <a:spcPct val="100000"/>
              </a:lnSpc>
              <a:buFontTx/>
              <a:buBlip>
                <a:blip r:embed="rId2"/>
              </a:buBlip>
              <a:defRPr sz="700" b="0" i="0">
                <a:latin typeface="Trebuchet MS" panose="020B0703020202090204" pitchFamily="34" charset="0"/>
              </a:defRPr>
            </a:lvl4pPr>
          </a:lstStyle>
          <a:p>
            <a:r>
              <a:rPr lang="en-US" noProof="0"/>
              <a:t>Bullet number 1 Lorem ipsum dolor sit </a:t>
            </a:r>
            <a:r>
              <a:rPr lang="en-US" noProof="0" err="1"/>
              <a:t>amet</a:t>
            </a:r>
            <a:r>
              <a:rPr lang="en-US" noProof="0"/>
              <a:t> dolor </a:t>
            </a:r>
            <a:r>
              <a:rPr lang="en-US" noProof="0" err="1"/>
              <a:t>consectetur</a:t>
            </a:r>
            <a:r>
              <a:rPr lang="en-US" noProof="0"/>
              <a:t> </a:t>
            </a:r>
            <a:r>
              <a:rPr lang="en-US" noProof="0" err="1"/>
              <a:t>adipis</a:t>
            </a:r>
            <a:r>
              <a:rPr lang="en-US" noProof="0"/>
              <a:t> </a:t>
            </a:r>
            <a:r>
              <a:rPr lang="en-US" noProof="0" err="1"/>
              <a:t>elit</a:t>
            </a:r>
            <a:r>
              <a:rPr lang="en-US" noProof="0"/>
              <a:t> </a:t>
            </a:r>
            <a:r>
              <a:rPr lang="en-US" noProof="0" err="1"/>
              <a:t>quam</a:t>
            </a:r>
            <a:r>
              <a:rPr lang="en-US" noProof="0"/>
              <a:t>. Lorem ipsum dolor sit </a:t>
            </a:r>
            <a:r>
              <a:rPr lang="en-US" noProof="0" err="1"/>
              <a:t>amet</a:t>
            </a:r>
            <a:r>
              <a:rPr lang="en-US" noProof="0"/>
              <a:t> dolor </a:t>
            </a:r>
            <a:r>
              <a:rPr lang="en-US" noProof="0" err="1"/>
              <a:t>consectetur</a:t>
            </a:r>
            <a:r>
              <a:rPr lang="en-US" noProof="0"/>
              <a:t> </a:t>
            </a:r>
          </a:p>
          <a:p>
            <a:pPr lvl="1"/>
            <a:r>
              <a:rPr lang="en-US" noProof="0"/>
              <a:t>Bullet 2</a:t>
            </a:r>
          </a:p>
          <a:p>
            <a:pPr lvl="2"/>
            <a:r>
              <a:rPr lang="en-US" noProof="0"/>
              <a:t>Bullet 3</a:t>
            </a:r>
          </a:p>
          <a:p>
            <a:pPr lvl="3"/>
            <a:r>
              <a:rPr lang="en-US" noProof="0"/>
              <a:t>Bullet 4</a:t>
            </a:r>
          </a:p>
        </p:txBody>
      </p:sp>
    </p:spTree>
    <p:extLst>
      <p:ext uri="{BB962C8B-B14F-4D97-AF65-F5344CB8AC3E}">
        <p14:creationId xmlns:p14="http://schemas.microsoft.com/office/powerpoint/2010/main" val="4291523714"/>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_Text+Title - 2 Columns">
    <p:spTree>
      <p:nvGrpSpPr>
        <p:cNvPr id="1" name=""/>
        <p:cNvGrpSpPr/>
        <p:nvPr/>
      </p:nvGrpSpPr>
      <p:grpSpPr>
        <a:xfrm>
          <a:off x="0" y="0"/>
          <a:ext cx="0" cy="0"/>
          <a:chOff x="0" y="0"/>
          <a:chExt cx="0" cy="0"/>
        </a:xfrm>
      </p:grpSpPr>
      <p:sp>
        <p:nvSpPr>
          <p:cNvPr id="4" name="Picture Placeholder 13">
            <a:extLst>
              <a:ext uri="{FF2B5EF4-FFF2-40B4-BE49-F238E27FC236}">
                <a16:creationId xmlns:a16="http://schemas.microsoft.com/office/drawing/2014/main" id="{750972F6-7EB1-7447-9AF1-A0F264B51996}"/>
              </a:ext>
            </a:extLst>
          </p:cNvPr>
          <p:cNvSpPr>
            <a:spLocks noGrp="1"/>
          </p:cNvSpPr>
          <p:nvPr>
            <p:ph type="pic" sz="quarter" idx="60"/>
          </p:nvPr>
        </p:nvSpPr>
        <p:spPr>
          <a:xfrm>
            <a:off x="5220732" y="0"/>
            <a:ext cx="3923268" cy="5143500"/>
          </a:xfrm>
          <a:prstGeom prst="rect">
            <a:avLst/>
          </a:prstGeom>
          <a:solidFill>
            <a:schemeClr val="bg1">
              <a:lumMod val="95000"/>
            </a:schemeClr>
          </a:solidFill>
          <a:effectLst/>
        </p:spPr>
        <p:txBody>
          <a:bodyPr>
            <a:normAutofit/>
          </a:bodyPr>
          <a:lstStyle>
            <a:lvl1pPr marL="0" indent="0">
              <a:buNone/>
              <a:defRPr sz="975" b="0" i="0">
                <a:ln>
                  <a:noFill/>
                </a:ln>
                <a:solidFill>
                  <a:schemeClr val="bg1">
                    <a:lumMod val="85000"/>
                  </a:schemeClr>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it-IT" noProof="0"/>
              <a:t>Fare clic sull'icona per inserire un'immagine</a:t>
            </a:r>
            <a:endParaRPr lang="en-US" noProof="0"/>
          </a:p>
        </p:txBody>
      </p:sp>
      <p:sp>
        <p:nvSpPr>
          <p:cNvPr id="7" name="Segnaposto testo 10">
            <a:extLst>
              <a:ext uri="{FF2B5EF4-FFF2-40B4-BE49-F238E27FC236}">
                <a16:creationId xmlns:a16="http://schemas.microsoft.com/office/drawing/2014/main" id="{F3943112-DAB7-8947-B91E-BEE4A1B2398B}"/>
              </a:ext>
            </a:extLst>
          </p:cNvPr>
          <p:cNvSpPr>
            <a:spLocks noGrp="1"/>
          </p:cNvSpPr>
          <p:nvPr>
            <p:ph type="body" sz="quarter" idx="11" hasCustomPrompt="1"/>
          </p:nvPr>
        </p:nvSpPr>
        <p:spPr>
          <a:xfrm>
            <a:off x="794355" y="347326"/>
            <a:ext cx="2840686" cy="852824"/>
          </a:xfrm>
          <a:prstGeom prst="rect">
            <a:avLst/>
          </a:prstGeom>
        </p:spPr>
        <p:txBody>
          <a:bodyPr/>
          <a:lstStyle>
            <a:lvl1pPr marL="0" indent="0">
              <a:buNone/>
              <a:defRPr sz="2400" b="0" i="0" cap="all" baseline="0">
                <a:solidFill>
                  <a:schemeClr val="accent1"/>
                </a:solidFill>
                <a:latin typeface="+mj-lt"/>
              </a:defRPr>
            </a:lvl1pPr>
          </a:lstStyle>
          <a:p>
            <a:pPr lvl="0"/>
            <a:r>
              <a:rPr lang="en-US" noProof="0"/>
              <a:t>EXAMPLE TITLE</a:t>
            </a:r>
            <a:br>
              <a:rPr lang="en-US" noProof="0"/>
            </a:br>
            <a:r>
              <a:rPr lang="en-US" noProof="0"/>
              <a:t>MAX 2 Lines</a:t>
            </a:r>
          </a:p>
        </p:txBody>
      </p:sp>
      <p:sp>
        <p:nvSpPr>
          <p:cNvPr id="5" name="Segnaposto testo 12">
            <a:extLst>
              <a:ext uri="{FF2B5EF4-FFF2-40B4-BE49-F238E27FC236}">
                <a16:creationId xmlns:a16="http://schemas.microsoft.com/office/drawing/2014/main" id="{F615284D-A2A3-F84D-82F8-101B8E87BE57}"/>
              </a:ext>
            </a:extLst>
          </p:cNvPr>
          <p:cNvSpPr>
            <a:spLocks noGrp="1"/>
          </p:cNvSpPr>
          <p:nvPr>
            <p:ph type="body" sz="quarter" idx="61" hasCustomPrompt="1"/>
          </p:nvPr>
        </p:nvSpPr>
        <p:spPr>
          <a:xfrm>
            <a:off x="794355" y="1798616"/>
            <a:ext cx="2624930" cy="2527637"/>
          </a:xfrm>
          <a:prstGeom prst="rect">
            <a:avLst/>
          </a:prstGeom>
        </p:spPr>
        <p:txBody>
          <a:bodyPr/>
          <a:lstStyle>
            <a:lvl1pPr marL="170849" marR="0" indent="-170849" algn="l" defTabSz="685181" rtl="0" eaLnBrk="0" fontAlgn="base" latinLnBrk="0" hangingPunct="0">
              <a:lnSpc>
                <a:spcPct val="100000"/>
              </a:lnSpc>
              <a:spcBef>
                <a:spcPts val="750"/>
              </a:spcBef>
              <a:spcAft>
                <a:spcPct val="0"/>
              </a:spcAft>
              <a:buClr>
                <a:srgbClr val="604187"/>
              </a:buClr>
              <a:buSzTx/>
              <a:buFontTx/>
              <a:buBlip>
                <a:blip r:embed="rId2"/>
              </a:buBlip>
              <a:tabLst/>
              <a:defRPr sz="1400" b="0" i="0">
                <a:solidFill>
                  <a:schemeClr val="tx2">
                    <a:lumMod val="50000"/>
                  </a:schemeClr>
                </a:solidFill>
                <a:latin typeface="+mn-lt"/>
              </a:defRPr>
            </a:lvl1pPr>
            <a:lvl2pPr marL="513737" indent="-170849">
              <a:lnSpc>
                <a:spcPct val="100000"/>
              </a:lnSpc>
              <a:buFontTx/>
              <a:buBlip>
                <a:blip r:embed="rId2"/>
              </a:buBlip>
              <a:defRPr sz="1100" b="0" i="0">
                <a:latin typeface="Trebuchet MS" panose="020B0703020202090204" pitchFamily="34" charset="0"/>
              </a:defRPr>
            </a:lvl2pPr>
            <a:lvl3pPr marL="857219" indent="-171444">
              <a:lnSpc>
                <a:spcPct val="100000"/>
              </a:lnSpc>
              <a:buFontTx/>
              <a:buBlip>
                <a:blip r:embed="rId2"/>
              </a:buBlip>
              <a:defRPr b="0" i="0">
                <a:latin typeface="Trebuchet MS" panose="020B0703020202090204" pitchFamily="34" charset="0"/>
              </a:defRPr>
            </a:lvl3pPr>
            <a:lvl4pPr marL="1200108" indent="-171444">
              <a:lnSpc>
                <a:spcPct val="100000"/>
              </a:lnSpc>
              <a:buFontTx/>
              <a:buBlip>
                <a:blip r:embed="rId2"/>
              </a:buBlip>
              <a:defRPr sz="700" b="0" i="0">
                <a:latin typeface="Trebuchet MS" panose="020B0703020202090204" pitchFamily="34" charset="0"/>
              </a:defRPr>
            </a:lvl4pPr>
          </a:lstStyle>
          <a:p>
            <a:r>
              <a:rPr lang="en-US" noProof="0"/>
              <a:t>Bullet number 1 Lorem ipsum dolor sit </a:t>
            </a:r>
            <a:r>
              <a:rPr lang="en-US" noProof="0" err="1"/>
              <a:t>amet</a:t>
            </a:r>
            <a:r>
              <a:rPr lang="en-US" noProof="0"/>
              <a:t> dolor </a:t>
            </a:r>
            <a:r>
              <a:rPr lang="en-US" noProof="0" err="1"/>
              <a:t>consectetur</a:t>
            </a:r>
            <a:r>
              <a:rPr lang="en-US" noProof="0"/>
              <a:t> </a:t>
            </a:r>
            <a:r>
              <a:rPr lang="en-US" noProof="0" err="1"/>
              <a:t>adipis</a:t>
            </a:r>
            <a:r>
              <a:rPr lang="en-US" noProof="0"/>
              <a:t> </a:t>
            </a:r>
            <a:r>
              <a:rPr lang="en-US" noProof="0" err="1"/>
              <a:t>elit</a:t>
            </a:r>
            <a:r>
              <a:rPr lang="en-US" noProof="0"/>
              <a:t> </a:t>
            </a:r>
            <a:r>
              <a:rPr lang="en-US" noProof="0" err="1"/>
              <a:t>quam</a:t>
            </a:r>
            <a:r>
              <a:rPr lang="en-US" noProof="0"/>
              <a:t>. Lorem ipsum dolor sit </a:t>
            </a:r>
            <a:r>
              <a:rPr lang="en-US" noProof="0" err="1"/>
              <a:t>amet</a:t>
            </a:r>
            <a:r>
              <a:rPr lang="en-US" noProof="0"/>
              <a:t> dolor </a:t>
            </a:r>
            <a:r>
              <a:rPr lang="en-US" noProof="0" err="1"/>
              <a:t>consectetur</a:t>
            </a:r>
            <a:r>
              <a:rPr lang="en-US" noProof="0"/>
              <a:t> </a:t>
            </a:r>
          </a:p>
          <a:p>
            <a:pPr lvl="1"/>
            <a:r>
              <a:rPr lang="en-US" noProof="0"/>
              <a:t>Bullet 2</a:t>
            </a:r>
          </a:p>
          <a:p>
            <a:pPr lvl="2"/>
            <a:r>
              <a:rPr lang="en-US" noProof="0"/>
              <a:t>Bullet 3</a:t>
            </a:r>
          </a:p>
          <a:p>
            <a:pPr lvl="3"/>
            <a:r>
              <a:rPr lang="en-US" noProof="0"/>
              <a:t>Bullet 4</a:t>
            </a:r>
          </a:p>
        </p:txBody>
      </p:sp>
    </p:spTree>
    <p:extLst>
      <p:ext uri="{BB962C8B-B14F-4D97-AF65-F5344CB8AC3E}">
        <p14:creationId xmlns:p14="http://schemas.microsoft.com/office/powerpoint/2010/main" val="1695044466"/>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9_Text+Title - 2 Columns">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208199A1-158E-7B48-91A7-E6E723F6A4C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513019" y="0"/>
            <a:ext cx="4630983" cy="5143500"/>
          </a:xfrm>
          <a:prstGeom prst="rect">
            <a:avLst/>
          </a:prstGeom>
        </p:spPr>
      </p:pic>
      <p:sp>
        <p:nvSpPr>
          <p:cNvPr id="7" name="Segnaposto testo 10">
            <a:extLst>
              <a:ext uri="{FF2B5EF4-FFF2-40B4-BE49-F238E27FC236}">
                <a16:creationId xmlns:a16="http://schemas.microsoft.com/office/drawing/2014/main" id="{C2C11437-9436-A848-9E8F-DC55463B3195}"/>
              </a:ext>
            </a:extLst>
          </p:cNvPr>
          <p:cNvSpPr>
            <a:spLocks noGrp="1"/>
          </p:cNvSpPr>
          <p:nvPr>
            <p:ph type="body" sz="quarter" idx="11" hasCustomPrompt="1"/>
          </p:nvPr>
        </p:nvSpPr>
        <p:spPr>
          <a:xfrm>
            <a:off x="794355" y="347326"/>
            <a:ext cx="2840686" cy="852824"/>
          </a:xfrm>
          <a:prstGeom prst="rect">
            <a:avLst/>
          </a:prstGeom>
        </p:spPr>
        <p:txBody>
          <a:bodyPr/>
          <a:lstStyle>
            <a:lvl1pPr marL="0" indent="0">
              <a:buNone/>
              <a:defRPr sz="2400" b="0" i="0" cap="all" baseline="0">
                <a:solidFill>
                  <a:schemeClr val="accent1"/>
                </a:solidFill>
                <a:latin typeface="+mj-lt"/>
              </a:defRPr>
            </a:lvl1pPr>
          </a:lstStyle>
          <a:p>
            <a:pPr lvl="0"/>
            <a:r>
              <a:rPr lang="en-US" noProof="0"/>
              <a:t>EXAMPLE TITLE</a:t>
            </a:r>
            <a:br>
              <a:rPr lang="en-US" noProof="0"/>
            </a:br>
            <a:r>
              <a:rPr lang="en-US" noProof="0"/>
              <a:t>MAX 2 Lines</a:t>
            </a:r>
          </a:p>
        </p:txBody>
      </p:sp>
      <p:pic>
        <p:nvPicPr>
          <p:cNvPr id="5" name="Immagine 2">
            <a:extLst>
              <a:ext uri="{FF2B5EF4-FFF2-40B4-BE49-F238E27FC236}">
                <a16:creationId xmlns:a16="http://schemas.microsoft.com/office/drawing/2014/main" id="{D3E826E6-A64E-9445-B3BB-0BEE7DE150A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53660" y="4700161"/>
            <a:ext cx="1310234" cy="388562"/>
          </a:xfrm>
          <a:prstGeom prst="rect">
            <a:avLst/>
          </a:prstGeom>
        </p:spPr>
      </p:pic>
      <p:sp>
        <p:nvSpPr>
          <p:cNvPr id="9" name="Segnaposto testo 12">
            <a:extLst>
              <a:ext uri="{FF2B5EF4-FFF2-40B4-BE49-F238E27FC236}">
                <a16:creationId xmlns:a16="http://schemas.microsoft.com/office/drawing/2014/main" id="{B39C96CD-AE76-AC44-80C8-D00EE7D1C30A}"/>
              </a:ext>
            </a:extLst>
          </p:cNvPr>
          <p:cNvSpPr>
            <a:spLocks noGrp="1"/>
          </p:cNvSpPr>
          <p:nvPr>
            <p:ph type="body" sz="quarter" idx="61" hasCustomPrompt="1"/>
          </p:nvPr>
        </p:nvSpPr>
        <p:spPr>
          <a:xfrm>
            <a:off x="794355" y="1798616"/>
            <a:ext cx="2624930" cy="2527637"/>
          </a:xfrm>
          <a:prstGeom prst="rect">
            <a:avLst/>
          </a:prstGeom>
        </p:spPr>
        <p:txBody>
          <a:bodyPr/>
          <a:lstStyle>
            <a:lvl1pPr marL="170849" marR="0" indent="-170849" algn="l" defTabSz="685181" rtl="0" eaLnBrk="0" fontAlgn="base" latinLnBrk="0" hangingPunct="0">
              <a:lnSpc>
                <a:spcPct val="100000"/>
              </a:lnSpc>
              <a:spcBef>
                <a:spcPts val="750"/>
              </a:spcBef>
              <a:spcAft>
                <a:spcPct val="0"/>
              </a:spcAft>
              <a:buClr>
                <a:srgbClr val="604187"/>
              </a:buClr>
              <a:buSzTx/>
              <a:buFontTx/>
              <a:buBlip>
                <a:blip r:embed="rId4"/>
              </a:buBlip>
              <a:tabLst/>
              <a:defRPr sz="1400" b="0" i="0">
                <a:solidFill>
                  <a:schemeClr val="tx2">
                    <a:lumMod val="50000"/>
                  </a:schemeClr>
                </a:solidFill>
                <a:latin typeface="+mn-lt"/>
              </a:defRPr>
            </a:lvl1pPr>
            <a:lvl2pPr marL="513737" indent="-170849">
              <a:lnSpc>
                <a:spcPct val="100000"/>
              </a:lnSpc>
              <a:buFontTx/>
              <a:buBlip>
                <a:blip r:embed="rId4"/>
              </a:buBlip>
              <a:defRPr sz="1100" b="0" i="0">
                <a:latin typeface="Trebuchet MS" panose="020B0703020202090204" pitchFamily="34" charset="0"/>
              </a:defRPr>
            </a:lvl2pPr>
            <a:lvl3pPr marL="857219" indent="-171444">
              <a:lnSpc>
                <a:spcPct val="100000"/>
              </a:lnSpc>
              <a:buFontTx/>
              <a:buBlip>
                <a:blip r:embed="rId4"/>
              </a:buBlip>
              <a:defRPr b="0" i="0">
                <a:latin typeface="Trebuchet MS" panose="020B0703020202090204" pitchFamily="34" charset="0"/>
              </a:defRPr>
            </a:lvl3pPr>
            <a:lvl4pPr marL="1200108" indent="-171444">
              <a:lnSpc>
                <a:spcPct val="100000"/>
              </a:lnSpc>
              <a:buFontTx/>
              <a:buBlip>
                <a:blip r:embed="rId4"/>
              </a:buBlip>
              <a:defRPr sz="700" b="0" i="0">
                <a:latin typeface="Trebuchet MS" panose="020B0703020202090204" pitchFamily="34" charset="0"/>
              </a:defRPr>
            </a:lvl4pPr>
          </a:lstStyle>
          <a:p>
            <a:r>
              <a:rPr lang="en-US" noProof="0"/>
              <a:t>Bullet number 1 Lorem ipsum dolor sit </a:t>
            </a:r>
            <a:r>
              <a:rPr lang="en-US" noProof="0" err="1"/>
              <a:t>amet</a:t>
            </a:r>
            <a:r>
              <a:rPr lang="en-US" noProof="0"/>
              <a:t> dolor </a:t>
            </a:r>
            <a:r>
              <a:rPr lang="en-US" noProof="0" err="1"/>
              <a:t>consectetur</a:t>
            </a:r>
            <a:r>
              <a:rPr lang="en-US" noProof="0"/>
              <a:t> </a:t>
            </a:r>
            <a:r>
              <a:rPr lang="en-US" noProof="0" err="1"/>
              <a:t>adipis</a:t>
            </a:r>
            <a:r>
              <a:rPr lang="en-US" noProof="0"/>
              <a:t> </a:t>
            </a:r>
            <a:r>
              <a:rPr lang="en-US" noProof="0" err="1"/>
              <a:t>elit</a:t>
            </a:r>
            <a:r>
              <a:rPr lang="en-US" noProof="0"/>
              <a:t> </a:t>
            </a:r>
            <a:r>
              <a:rPr lang="en-US" noProof="0" err="1"/>
              <a:t>quam</a:t>
            </a:r>
            <a:r>
              <a:rPr lang="en-US" noProof="0"/>
              <a:t>. Lorem ipsum dolor sit </a:t>
            </a:r>
            <a:r>
              <a:rPr lang="en-US" noProof="0" err="1"/>
              <a:t>amet</a:t>
            </a:r>
            <a:r>
              <a:rPr lang="en-US" noProof="0"/>
              <a:t> dolor </a:t>
            </a:r>
            <a:r>
              <a:rPr lang="en-US" noProof="0" err="1"/>
              <a:t>consectetur</a:t>
            </a:r>
            <a:r>
              <a:rPr lang="en-US" noProof="0"/>
              <a:t> </a:t>
            </a:r>
          </a:p>
          <a:p>
            <a:pPr lvl="1"/>
            <a:r>
              <a:rPr lang="en-US" noProof="0"/>
              <a:t>Bullet 2</a:t>
            </a:r>
          </a:p>
          <a:p>
            <a:pPr lvl="2"/>
            <a:r>
              <a:rPr lang="en-US" noProof="0"/>
              <a:t>Bullet 3</a:t>
            </a:r>
          </a:p>
          <a:p>
            <a:pPr lvl="3"/>
            <a:r>
              <a:rPr lang="en-US" noProof="0"/>
              <a:t>Bullet 4</a:t>
            </a:r>
          </a:p>
        </p:txBody>
      </p:sp>
    </p:spTree>
    <p:extLst>
      <p:ext uri="{BB962C8B-B14F-4D97-AF65-F5344CB8AC3E}">
        <p14:creationId xmlns:p14="http://schemas.microsoft.com/office/powerpoint/2010/main" val="3126406236"/>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0_Text+Title - 2 Columns">
    <p:spTree>
      <p:nvGrpSpPr>
        <p:cNvPr id="1" name=""/>
        <p:cNvGrpSpPr/>
        <p:nvPr/>
      </p:nvGrpSpPr>
      <p:grpSpPr>
        <a:xfrm>
          <a:off x="0" y="0"/>
          <a:ext cx="0" cy="0"/>
          <a:chOff x="0" y="0"/>
          <a:chExt cx="0" cy="0"/>
        </a:xfrm>
      </p:grpSpPr>
      <p:sp>
        <p:nvSpPr>
          <p:cNvPr id="7" name="Segnaposto testo 10">
            <a:extLst>
              <a:ext uri="{FF2B5EF4-FFF2-40B4-BE49-F238E27FC236}">
                <a16:creationId xmlns:a16="http://schemas.microsoft.com/office/drawing/2014/main" id="{C2C11437-9436-A848-9E8F-DC55463B3195}"/>
              </a:ext>
            </a:extLst>
          </p:cNvPr>
          <p:cNvSpPr>
            <a:spLocks noGrp="1"/>
          </p:cNvSpPr>
          <p:nvPr>
            <p:ph type="body" sz="quarter" idx="11" hasCustomPrompt="1"/>
          </p:nvPr>
        </p:nvSpPr>
        <p:spPr>
          <a:xfrm>
            <a:off x="794355" y="347326"/>
            <a:ext cx="2840686" cy="852824"/>
          </a:xfrm>
          <a:prstGeom prst="rect">
            <a:avLst/>
          </a:prstGeom>
        </p:spPr>
        <p:txBody>
          <a:bodyPr/>
          <a:lstStyle>
            <a:lvl1pPr marL="0" indent="0">
              <a:buNone/>
              <a:defRPr sz="2400" b="0" i="0" cap="all" baseline="0">
                <a:solidFill>
                  <a:schemeClr val="accent1"/>
                </a:solidFill>
                <a:latin typeface="+mj-lt"/>
              </a:defRPr>
            </a:lvl1pPr>
          </a:lstStyle>
          <a:p>
            <a:pPr lvl="0"/>
            <a:r>
              <a:rPr lang="en-US" noProof="0"/>
              <a:t>EXAMPLE TITLE</a:t>
            </a:r>
            <a:br>
              <a:rPr lang="en-US" noProof="0"/>
            </a:br>
            <a:r>
              <a:rPr lang="en-US" noProof="0"/>
              <a:t>MAX 2 Lines</a:t>
            </a:r>
          </a:p>
        </p:txBody>
      </p:sp>
      <p:pic>
        <p:nvPicPr>
          <p:cNvPr id="5" name="Immagine 2">
            <a:extLst>
              <a:ext uri="{FF2B5EF4-FFF2-40B4-BE49-F238E27FC236}">
                <a16:creationId xmlns:a16="http://schemas.microsoft.com/office/drawing/2014/main" id="{D3E826E6-A64E-9445-B3BB-0BEE7DE150A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53660" y="4700161"/>
            <a:ext cx="1310234" cy="388562"/>
          </a:xfrm>
          <a:prstGeom prst="rect">
            <a:avLst/>
          </a:prstGeom>
        </p:spPr>
      </p:pic>
      <p:sp>
        <p:nvSpPr>
          <p:cNvPr id="10" name="Picture Placeholder 13">
            <a:extLst>
              <a:ext uri="{FF2B5EF4-FFF2-40B4-BE49-F238E27FC236}">
                <a16:creationId xmlns:a16="http://schemas.microsoft.com/office/drawing/2014/main" id="{8DAEF4DB-E94C-6A4C-93D0-1259AA9B8641}"/>
              </a:ext>
            </a:extLst>
          </p:cNvPr>
          <p:cNvSpPr>
            <a:spLocks noGrp="1"/>
          </p:cNvSpPr>
          <p:nvPr>
            <p:ph type="pic" sz="quarter" idx="60"/>
          </p:nvPr>
        </p:nvSpPr>
        <p:spPr>
          <a:xfrm>
            <a:off x="5220732" y="0"/>
            <a:ext cx="3923268" cy="5143500"/>
          </a:xfrm>
          <a:prstGeom prst="rect">
            <a:avLst/>
          </a:prstGeom>
          <a:solidFill>
            <a:schemeClr val="bg1">
              <a:lumMod val="95000"/>
            </a:schemeClr>
          </a:solidFill>
          <a:effectLst/>
        </p:spPr>
        <p:txBody>
          <a:bodyPr>
            <a:normAutofit/>
          </a:bodyPr>
          <a:lstStyle>
            <a:lvl1pPr marL="0" indent="0">
              <a:buNone/>
              <a:defRPr sz="975" b="0" i="0">
                <a:ln>
                  <a:noFill/>
                </a:ln>
                <a:solidFill>
                  <a:schemeClr val="bg1">
                    <a:lumMod val="85000"/>
                  </a:schemeClr>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it-IT" noProof="0"/>
              <a:t>Fare clic sull'icona per inserire un'immagine</a:t>
            </a:r>
            <a:endParaRPr lang="en-US" noProof="0"/>
          </a:p>
        </p:txBody>
      </p:sp>
      <p:sp>
        <p:nvSpPr>
          <p:cNvPr id="8" name="Segnaposto testo 12">
            <a:extLst>
              <a:ext uri="{FF2B5EF4-FFF2-40B4-BE49-F238E27FC236}">
                <a16:creationId xmlns:a16="http://schemas.microsoft.com/office/drawing/2014/main" id="{F66D0184-A87D-7F49-B5A5-EB88CD480A11}"/>
              </a:ext>
            </a:extLst>
          </p:cNvPr>
          <p:cNvSpPr>
            <a:spLocks noGrp="1"/>
          </p:cNvSpPr>
          <p:nvPr>
            <p:ph type="body" sz="quarter" idx="61" hasCustomPrompt="1"/>
          </p:nvPr>
        </p:nvSpPr>
        <p:spPr>
          <a:xfrm>
            <a:off x="794355" y="1798616"/>
            <a:ext cx="2624930" cy="2527637"/>
          </a:xfrm>
          <a:prstGeom prst="rect">
            <a:avLst/>
          </a:prstGeom>
        </p:spPr>
        <p:txBody>
          <a:bodyPr/>
          <a:lstStyle>
            <a:lvl1pPr marL="170849" marR="0" indent="-170849" algn="l" defTabSz="685181" rtl="0" eaLnBrk="0" fontAlgn="base" latinLnBrk="0" hangingPunct="0">
              <a:lnSpc>
                <a:spcPct val="100000"/>
              </a:lnSpc>
              <a:spcBef>
                <a:spcPts val="750"/>
              </a:spcBef>
              <a:spcAft>
                <a:spcPct val="0"/>
              </a:spcAft>
              <a:buClr>
                <a:srgbClr val="604187"/>
              </a:buClr>
              <a:buSzTx/>
              <a:buFontTx/>
              <a:buBlip>
                <a:blip r:embed="rId3"/>
              </a:buBlip>
              <a:tabLst/>
              <a:defRPr sz="1400" b="0" i="0">
                <a:solidFill>
                  <a:schemeClr val="tx2">
                    <a:lumMod val="50000"/>
                  </a:schemeClr>
                </a:solidFill>
                <a:latin typeface="+mn-lt"/>
              </a:defRPr>
            </a:lvl1pPr>
            <a:lvl2pPr marL="513737" indent="-170849">
              <a:lnSpc>
                <a:spcPct val="100000"/>
              </a:lnSpc>
              <a:buFontTx/>
              <a:buBlip>
                <a:blip r:embed="rId3"/>
              </a:buBlip>
              <a:defRPr sz="1100" b="0" i="0">
                <a:latin typeface="Trebuchet MS" panose="020B0703020202090204" pitchFamily="34" charset="0"/>
              </a:defRPr>
            </a:lvl2pPr>
            <a:lvl3pPr marL="857219" indent="-171444">
              <a:lnSpc>
                <a:spcPct val="100000"/>
              </a:lnSpc>
              <a:buFontTx/>
              <a:buBlip>
                <a:blip r:embed="rId3"/>
              </a:buBlip>
              <a:defRPr b="0" i="0">
                <a:latin typeface="Trebuchet MS" panose="020B0703020202090204" pitchFamily="34" charset="0"/>
              </a:defRPr>
            </a:lvl3pPr>
            <a:lvl4pPr marL="1200108" indent="-171444">
              <a:lnSpc>
                <a:spcPct val="100000"/>
              </a:lnSpc>
              <a:buFontTx/>
              <a:buBlip>
                <a:blip r:embed="rId3"/>
              </a:buBlip>
              <a:defRPr sz="700" b="0" i="0">
                <a:latin typeface="Trebuchet MS" panose="020B0703020202090204" pitchFamily="34" charset="0"/>
              </a:defRPr>
            </a:lvl4pPr>
          </a:lstStyle>
          <a:p>
            <a:r>
              <a:rPr lang="en-US" noProof="0"/>
              <a:t>Bullet number 1 Lorem ipsum dolor sit </a:t>
            </a:r>
            <a:r>
              <a:rPr lang="en-US" noProof="0" err="1"/>
              <a:t>amet</a:t>
            </a:r>
            <a:r>
              <a:rPr lang="en-US" noProof="0"/>
              <a:t> dolor </a:t>
            </a:r>
            <a:r>
              <a:rPr lang="en-US" noProof="0" err="1"/>
              <a:t>consectetur</a:t>
            </a:r>
            <a:r>
              <a:rPr lang="en-US" noProof="0"/>
              <a:t> </a:t>
            </a:r>
            <a:r>
              <a:rPr lang="en-US" noProof="0" err="1"/>
              <a:t>adipis</a:t>
            </a:r>
            <a:r>
              <a:rPr lang="en-US" noProof="0"/>
              <a:t> </a:t>
            </a:r>
            <a:r>
              <a:rPr lang="en-US" noProof="0" err="1"/>
              <a:t>elit</a:t>
            </a:r>
            <a:r>
              <a:rPr lang="en-US" noProof="0"/>
              <a:t> </a:t>
            </a:r>
            <a:r>
              <a:rPr lang="en-US" noProof="0" err="1"/>
              <a:t>quam</a:t>
            </a:r>
            <a:r>
              <a:rPr lang="en-US" noProof="0"/>
              <a:t>. Lorem ipsum dolor sit </a:t>
            </a:r>
            <a:r>
              <a:rPr lang="en-US" noProof="0" err="1"/>
              <a:t>amet</a:t>
            </a:r>
            <a:r>
              <a:rPr lang="en-US" noProof="0"/>
              <a:t> dolor </a:t>
            </a:r>
            <a:r>
              <a:rPr lang="en-US" noProof="0" err="1"/>
              <a:t>consectetur</a:t>
            </a:r>
            <a:r>
              <a:rPr lang="en-US" noProof="0"/>
              <a:t> </a:t>
            </a:r>
          </a:p>
          <a:p>
            <a:pPr lvl="1"/>
            <a:r>
              <a:rPr lang="en-US" noProof="0"/>
              <a:t>Bullet 2</a:t>
            </a:r>
          </a:p>
          <a:p>
            <a:pPr lvl="2"/>
            <a:r>
              <a:rPr lang="en-US" noProof="0"/>
              <a:t>Bullet 3</a:t>
            </a:r>
          </a:p>
          <a:p>
            <a:pPr lvl="3"/>
            <a:r>
              <a:rPr lang="en-US" noProof="0"/>
              <a:t>Bullet 4</a:t>
            </a:r>
          </a:p>
        </p:txBody>
      </p:sp>
    </p:spTree>
    <p:extLst>
      <p:ext uri="{BB962C8B-B14F-4D97-AF65-F5344CB8AC3E}">
        <p14:creationId xmlns:p14="http://schemas.microsoft.com/office/powerpoint/2010/main" val="1560098931"/>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_Text+Title - 2 Columns">
    <p:spTree>
      <p:nvGrpSpPr>
        <p:cNvPr id="1" name=""/>
        <p:cNvGrpSpPr/>
        <p:nvPr/>
      </p:nvGrpSpPr>
      <p:grpSpPr>
        <a:xfrm>
          <a:off x="0" y="0"/>
          <a:ext cx="0" cy="0"/>
          <a:chOff x="0" y="0"/>
          <a:chExt cx="0" cy="0"/>
        </a:xfrm>
      </p:grpSpPr>
      <p:sp>
        <p:nvSpPr>
          <p:cNvPr id="6" name="Segnaposto testo 10">
            <a:extLst>
              <a:ext uri="{FF2B5EF4-FFF2-40B4-BE49-F238E27FC236}">
                <a16:creationId xmlns:a16="http://schemas.microsoft.com/office/drawing/2014/main" id="{99FD2E4C-2C9B-EA41-A247-865CA7BA4691}"/>
              </a:ext>
            </a:extLst>
          </p:cNvPr>
          <p:cNvSpPr>
            <a:spLocks noGrp="1"/>
          </p:cNvSpPr>
          <p:nvPr>
            <p:ph type="body" sz="quarter" idx="11" hasCustomPrompt="1"/>
          </p:nvPr>
        </p:nvSpPr>
        <p:spPr>
          <a:xfrm>
            <a:off x="4677177" y="347328"/>
            <a:ext cx="4080874" cy="459982"/>
          </a:xfrm>
          <a:prstGeom prst="rect">
            <a:avLst/>
          </a:prstGeom>
        </p:spPr>
        <p:txBody>
          <a:bodyPr/>
          <a:lstStyle>
            <a:lvl1pPr marL="0" indent="0">
              <a:buNone/>
              <a:defRPr sz="2400" b="0" i="0" cap="all" baseline="0">
                <a:solidFill>
                  <a:schemeClr val="accent1"/>
                </a:solidFill>
                <a:latin typeface="+mj-lt"/>
              </a:defRPr>
            </a:lvl1pPr>
          </a:lstStyle>
          <a:p>
            <a:pPr lvl="0"/>
            <a:r>
              <a:rPr lang="en-US" noProof="0"/>
              <a:t>EXAMPLE TITLE Max 1 line</a:t>
            </a:r>
          </a:p>
        </p:txBody>
      </p:sp>
      <p:sp>
        <p:nvSpPr>
          <p:cNvPr id="4" name="Picture Placeholder 13">
            <a:extLst>
              <a:ext uri="{FF2B5EF4-FFF2-40B4-BE49-F238E27FC236}">
                <a16:creationId xmlns:a16="http://schemas.microsoft.com/office/drawing/2014/main" id="{750972F6-7EB1-7447-9AF1-A0F264B51996}"/>
              </a:ext>
            </a:extLst>
          </p:cNvPr>
          <p:cNvSpPr>
            <a:spLocks noGrp="1"/>
          </p:cNvSpPr>
          <p:nvPr>
            <p:ph type="pic" sz="quarter" idx="60"/>
          </p:nvPr>
        </p:nvSpPr>
        <p:spPr>
          <a:xfrm>
            <a:off x="397101" y="0"/>
            <a:ext cx="3923268" cy="5143500"/>
          </a:xfrm>
          <a:prstGeom prst="rect">
            <a:avLst/>
          </a:prstGeom>
          <a:solidFill>
            <a:schemeClr val="bg1">
              <a:lumMod val="95000"/>
            </a:schemeClr>
          </a:solidFill>
          <a:effectLst/>
        </p:spPr>
        <p:txBody>
          <a:bodyPr>
            <a:normAutofit/>
          </a:bodyPr>
          <a:lstStyle>
            <a:lvl1pPr marL="0" indent="0">
              <a:buNone/>
              <a:defRPr sz="975" b="0" i="0">
                <a:ln>
                  <a:noFill/>
                </a:ln>
                <a:solidFill>
                  <a:schemeClr val="bg1">
                    <a:lumMod val="85000"/>
                  </a:schemeClr>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it-IT" noProof="0"/>
              <a:t>Fare clic sull'icona per inserire un'immagine</a:t>
            </a:r>
            <a:endParaRPr lang="en-US" noProof="0"/>
          </a:p>
        </p:txBody>
      </p:sp>
      <p:sp>
        <p:nvSpPr>
          <p:cNvPr id="5" name="Segnaposto testo 12">
            <a:extLst>
              <a:ext uri="{FF2B5EF4-FFF2-40B4-BE49-F238E27FC236}">
                <a16:creationId xmlns:a16="http://schemas.microsoft.com/office/drawing/2014/main" id="{D5458D62-D3CC-9C46-89D0-9929EA7C5E5B}"/>
              </a:ext>
            </a:extLst>
          </p:cNvPr>
          <p:cNvSpPr>
            <a:spLocks noGrp="1"/>
          </p:cNvSpPr>
          <p:nvPr>
            <p:ph type="body" sz="quarter" idx="61" hasCustomPrompt="1"/>
          </p:nvPr>
        </p:nvSpPr>
        <p:spPr>
          <a:xfrm>
            <a:off x="4677177" y="1307931"/>
            <a:ext cx="4080874" cy="2527637"/>
          </a:xfrm>
          <a:prstGeom prst="rect">
            <a:avLst/>
          </a:prstGeom>
        </p:spPr>
        <p:txBody>
          <a:bodyPr/>
          <a:lstStyle>
            <a:lvl1pPr marL="170849" marR="0" indent="-170849" algn="l" defTabSz="685181" rtl="0" eaLnBrk="0" fontAlgn="base" latinLnBrk="0" hangingPunct="0">
              <a:lnSpc>
                <a:spcPct val="100000"/>
              </a:lnSpc>
              <a:spcBef>
                <a:spcPts val="750"/>
              </a:spcBef>
              <a:spcAft>
                <a:spcPct val="0"/>
              </a:spcAft>
              <a:buClr>
                <a:srgbClr val="604187"/>
              </a:buClr>
              <a:buSzTx/>
              <a:buFontTx/>
              <a:buBlip>
                <a:blip r:embed="rId2"/>
              </a:buBlip>
              <a:tabLst/>
              <a:defRPr sz="1400" b="0" i="0">
                <a:solidFill>
                  <a:schemeClr val="tx2">
                    <a:lumMod val="50000"/>
                  </a:schemeClr>
                </a:solidFill>
                <a:latin typeface="+mn-lt"/>
              </a:defRPr>
            </a:lvl1pPr>
            <a:lvl2pPr marL="513737" indent="-170849">
              <a:lnSpc>
                <a:spcPct val="100000"/>
              </a:lnSpc>
              <a:buFontTx/>
              <a:buBlip>
                <a:blip r:embed="rId2"/>
              </a:buBlip>
              <a:defRPr sz="1100" b="0" i="0">
                <a:latin typeface="Trebuchet MS" panose="020B0703020202090204" pitchFamily="34" charset="0"/>
              </a:defRPr>
            </a:lvl2pPr>
            <a:lvl3pPr marL="857219" indent="-171444">
              <a:lnSpc>
                <a:spcPct val="100000"/>
              </a:lnSpc>
              <a:buFontTx/>
              <a:buBlip>
                <a:blip r:embed="rId2"/>
              </a:buBlip>
              <a:defRPr b="0" i="0">
                <a:latin typeface="Trebuchet MS" panose="020B0703020202090204" pitchFamily="34" charset="0"/>
              </a:defRPr>
            </a:lvl3pPr>
            <a:lvl4pPr marL="1200108" indent="-171444">
              <a:lnSpc>
                <a:spcPct val="100000"/>
              </a:lnSpc>
              <a:buFontTx/>
              <a:buBlip>
                <a:blip r:embed="rId2"/>
              </a:buBlip>
              <a:defRPr sz="700" b="0" i="0">
                <a:latin typeface="Trebuchet MS" panose="020B0703020202090204" pitchFamily="34" charset="0"/>
              </a:defRPr>
            </a:lvl4pPr>
          </a:lstStyle>
          <a:p>
            <a:r>
              <a:rPr lang="it-IT" err="1"/>
              <a:t>Bullet</a:t>
            </a:r>
            <a:r>
              <a:rPr lang="it-IT"/>
              <a:t> </a:t>
            </a:r>
            <a:r>
              <a:rPr lang="it-IT" err="1"/>
              <a:t>number</a:t>
            </a:r>
            <a:r>
              <a:rPr lang="it-IT"/>
              <a:t> 1 </a:t>
            </a:r>
            <a:r>
              <a:rPr lang="en-US"/>
              <a:t>Lorem ipsum dolor sit </a:t>
            </a:r>
            <a:r>
              <a:rPr lang="en-US" err="1"/>
              <a:t>amet</a:t>
            </a:r>
            <a:r>
              <a:rPr lang="en-US"/>
              <a:t> dolor </a:t>
            </a:r>
            <a:r>
              <a:rPr lang="en-US" err="1"/>
              <a:t>consectetur</a:t>
            </a:r>
            <a:r>
              <a:rPr lang="en-US"/>
              <a:t> </a:t>
            </a:r>
            <a:r>
              <a:rPr lang="en-US" err="1"/>
              <a:t>adipis</a:t>
            </a:r>
            <a:r>
              <a:rPr lang="en-US"/>
              <a:t> </a:t>
            </a:r>
            <a:r>
              <a:rPr lang="en-US" err="1"/>
              <a:t>elit</a:t>
            </a:r>
            <a:r>
              <a:rPr lang="en-US"/>
              <a:t> </a:t>
            </a:r>
            <a:r>
              <a:rPr lang="en-US" err="1"/>
              <a:t>quam</a:t>
            </a:r>
            <a:r>
              <a:rPr lang="en-US"/>
              <a:t>. Lorem ipsum dolor sit </a:t>
            </a:r>
            <a:r>
              <a:rPr lang="en-US" err="1"/>
              <a:t>amet</a:t>
            </a:r>
            <a:r>
              <a:rPr lang="en-US"/>
              <a:t> dolor </a:t>
            </a:r>
            <a:r>
              <a:rPr lang="en-US" err="1"/>
              <a:t>consectetur</a:t>
            </a:r>
            <a:r>
              <a:rPr lang="en-US"/>
              <a:t> </a:t>
            </a:r>
            <a:endParaRPr lang="it-IT"/>
          </a:p>
          <a:p>
            <a:pPr lvl="1"/>
            <a:r>
              <a:rPr lang="en-US" noProof="0"/>
              <a:t>Bullet</a:t>
            </a:r>
            <a:r>
              <a:rPr lang="it-IT"/>
              <a:t> 2</a:t>
            </a:r>
          </a:p>
          <a:p>
            <a:pPr lvl="2"/>
            <a:r>
              <a:rPr lang="it-IT" err="1"/>
              <a:t>Bullet</a:t>
            </a:r>
            <a:r>
              <a:rPr lang="it-IT"/>
              <a:t> 3</a:t>
            </a:r>
          </a:p>
          <a:p>
            <a:pPr lvl="3"/>
            <a:r>
              <a:rPr lang="it-IT" err="1"/>
              <a:t>Bullet</a:t>
            </a:r>
            <a:r>
              <a:rPr lang="it-IT"/>
              <a:t> 4</a:t>
            </a:r>
          </a:p>
        </p:txBody>
      </p:sp>
    </p:spTree>
    <p:extLst>
      <p:ext uri="{BB962C8B-B14F-4D97-AF65-F5344CB8AC3E}">
        <p14:creationId xmlns:p14="http://schemas.microsoft.com/office/powerpoint/2010/main" val="3102453840"/>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1_Text+Title - 2 Columns">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04A698ED-922B-244B-B386-B29C4CD19AF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85950" y="0"/>
            <a:ext cx="3923268" cy="5143500"/>
          </a:xfrm>
          <a:prstGeom prst="rect">
            <a:avLst/>
          </a:prstGeom>
        </p:spPr>
      </p:pic>
      <p:sp>
        <p:nvSpPr>
          <p:cNvPr id="5" name="Segnaposto testo 10">
            <a:extLst>
              <a:ext uri="{FF2B5EF4-FFF2-40B4-BE49-F238E27FC236}">
                <a16:creationId xmlns:a16="http://schemas.microsoft.com/office/drawing/2014/main" id="{9DA15E8D-2F5C-174C-B7FD-EDDA01DFA412}"/>
              </a:ext>
            </a:extLst>
          </p:cNvPr>
          <p:cNvSpPr>
            <a:spLocks noGrp="1"/>
          </p:cNvSpPr>
          <p:nvPr>
            <p:ph type="body" sz="quarter" idx="11" hasCustomPrompt="1"/>
          </p:nvPr>
        </p:nvSpPr>
        <p:spPr>
          <a:xfrm>
            <a:off x="4677177" y="347328"/>
            <a:ext cx="4080874" cy="459982"/>
          </a:xfrm>
          <a:prstGeom prst="rect">
            <a:avLst/>
          </a:prstGeom>
        </p:spPr>
        <p:txBody>
          <a:bodyPr/>
          <a:lstStyle>
            <a:lvl1pPr marL="0" indent="0">
              <a:buNone/>
              <a:defRPr sz="2400" b="0" i="0" cap="all" baseline="0">
                <a:solidFill>
                  <a:schemeClr val="accent1"/>
                </a:solidFill>
                <a:latin typeface="+mj-lt"/>
              </a:defRPr>
            </a:lvl1pPr>
          </a:lstStyle>
          <a:p>
            <a:pPr lvl="0"/>
            <a:r>
              <a:rPr lang="en-US" noProof="0"/>
              <a:t>EXAMPLE TITLE max 1 line</a:t>
            </a:r>
          </a:p>
        </p:txBody>
      </p:sp>
      <p:sp>
        <p:nvSpPr>
          <p:cNvPr id="7" name="Segnaposto testo 12">
            <a:extLst>
              <a:ext uri="{FF2B5EF4-FFF2-40B4-BE49-F238E27FC236}">
                <a16:creationId xmlns:a16="http://schemas.microsoft.com/office/drawing/2014/main" id="{41B84CF4-C5D5-3E4A-BE6F-CB2E3E4C8BF3}"/>
              </a:ext>
            </a:extLst>
          </p:cNvPr>
          <p:cNvSpPr>
            <a:spLocks noGrp="1"/>
          </p:cNvSpPr>
          <p:nvPr>
            <p:ph type="body" sz="quarter" idx="61" hasCustomPrompt="1"/>
          </p:nvPr>
        </p:nvSpPr>
        <p:spPr>
          <a:xfrm>
            <a:off x="4677177" y="1307931"/>
            <a:ext cx="4080874" cy="2527637"/>
          </a:xfrm>
          <a:prstGeom prst="rect">
            <a:avLst/>
          </a:prstGeom>
        </p:spPr>
        <p:txBody>
          <a:bodyPr/>
          <a:lstStyle>
            <a:lvl1pPr marL="170849" marR="0" indent="-170849" algn="l" defTabSz="685181" rtl="0" eaLnBrk="0" fontAlgn="base" latinLnBrk="0" hangingPunct="0">
              <a:lnSpc>
                <a:spcPct val="100000"/>
              </a:lnSpc>
              <a:spcBef>
                <a:spcPts val="750"/>
              </a:spcBef>
              <a:spcAft>
                <a:spcPct val="0"/>
              </a:spcAft>
              <a:buClr>
                <a:srgbClr val="604187"/>
              </a:buClr>
              <a:buSzTx/>
              <a:buFontTx/>
              <a:buBlip>
                <a:blip r:embed="rId3"/>
              </a:buBlip>
              <a:tabLst/>
              <a:defRPr sz="1400" b="0" i="0">
                <a:solidFill>
                  <a:schemeClr val="tx2">
                    <a:lumMod val="50000"/>
                  </a:schemeClr>
                </a:solidFill>
                <a:latin typeface="+mn-lt"/>
              </a:defRPr>
            </a:lvl1pPr>
            <a:lvl2pPr marL="513737" indent="-170849">
              <a:lnSpc>
                <a:spcPct val="100000"/>
              </a:lnSpc>
              <a:buFontTx/>
              <a:buBlip>
                <a:blip r:embed="rId3"/>
              </a:buBlip>
              <a:defRPr sz="1100" b="0" i="0">
                <a:latin typeface="Trebuchet MS" panose="020B0703020202090204" pitchFamily="34" charset="0"/>
              </a:defRPr>
            </a:lvl2pPr>
            <a:lvl3pPr marL="857219" indent="-171444">
              <a:lnSpc>
                <a:spcPct val="100000"/>
              </a:lnSpc>
              <a:buFontTx/>
              <a:buBlip>
                <a:blip r:embed="rId3"/>
              </a:buBlip>
              <a:defRPr b="0" i="0">
                <a:latin typeface="Trebuchet MS" panose="020B0703020202090204" pitchFamily="34" charset="0"/>
              </a:defRPr>
            </a:lvl3pPr>
            <a:lvl4pPr marL="1200108" indent="-171444">
              <a:lnSpc>
                <a:spcPct val="100000"/>
              </a:lnSpc>
              <a:buFontTx/>
              <a:buBlip>
                <a:blip r:embed="rId3"/>
              </a:buBlip>
              <a:defRPr sz="700" b="0" i="0">
                <a:latin typeface="Trebuchet MS" panose="020B0703020202090204" pitchFamily="34" charset="0"/>
              </a:defRPr>
            </a:lvl4pPr>
          </a:lstStyle>
          <a:p>
            <a:r>
              <a:rPr lang="en-US" noProof="0"/>
              <a:t>Bullet number 1 Lorem ipsum dolor sit amet dolor consectetur adipis elit quam. Lorem ipsum dolor sit amet dolor consectetur </a:t>
            </a:r>
          </a:p>
          <a:p>
            <a:pPr lvl="1"/>
            <a:r>
              <a:rPr lang="en-US" noProof="0"/>
              <a:t>Bullet 2</a:t>
            </a:r>
          </a:p>
          <a:p>
            <a:pPr lvl="2"/>
            <a:r>
              <a:rPr lang="en-US" noProof="0"/>
              <a:t>Bullet 3</a:t>
            </a:r>
          </a:p>
          <a:p>
            <a:pPr lvl="3"/>
            <a:r>
              <a:rPr lang="en-US" noProof="0"/>
              <a:t>Bullet 4</a:t>
            </a:r>
          </a:p>
        </p:txBody>
      </p:sp>
    </p:spTree>
    <p:extLst>
      <p:ext uri="{BB962C8B-B14F-4D97-AF65-F5344CB8AC3E}">
        <p14:creationId xmlns:p14="http://schemas.microsoft.com/office/powerpoint/2010/main" val="1154878618"/>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5_Text+Title - 2 Columns">
    <p:spTree>
      <p:nvGrpSpPr>
        <p:cNvPr id="1" name=""/>
        <p:cNvGrpSpPr/>
        <p:nvPr/>
      </p:nvGrpSpPr>
      <p:grpSpPr>
        <a:xfrm>
          <a:off x="0" y="0"/>
          <a:ext cx="0" cy="0"/>
          <a:chOff x="0" y="0"/>
          <a:chExt cx="0" cy="0"/>
        </a:xfrm>
      </p:grpSpPr>
      <p:sp>
        <p:nvSpPr>
          <p:cNvPr id="4" name="Picture Placeholder 13">
            <a:extLst>
              <a:ext uri="{FF2B5EF4-FFF2-40B4-BE49-F238E27FC236}">
                <a16:creationId xmlns:a16="http://schemas.microsoft.com/office/drawing/2014/main" id="{4E209A45-D415-AD44-9B2C-1A1F89780DEF}"/>
              </a:ext>
            </a:extLst>
          </p:cNvPr>
          <p:cNvSpPr>
            <a:spLocks noGrp="1"/>
          </p:cNvSpPr>
          <p:nvPr>
            <p:ph type="pic" sz="quarter" idx="60"/>
          </p:nvPr>
        </p:nvSpPr>
        <p:spPr>
          <a:xfrm>
            <a:off x="391128" y="2589759"/>
            <a:ext cx="8752872" cy="2553742"/>
          </a:xfrm>
          <a:prstGeom prst="rect">
            <a:avLst/>
          </a:prstGeom>
          <a:solidFill>
            <a:schemeClr val="bg1">
              <a:lumMod val="95000"/>
            </a:schemeClr>
          </a:solidFill>
          <a:effectLst/>
        </p:spPr>
        <p:txBody>
          <a:bodyPr>
            <a:normAutofit/>
          </a:bodyPr>
          <a:lstStyle>
            <a:lvl1pPr marL="0" indent="0">
              <a:buNone/>
              <a:defRPr sz="975" b="0" i="0">
                <a:ln>
                  <a:noFill/>
                </a:ln>
                <a:solidFill>
                  <a:schemeClr val="bg1">
                    <a:lumMod val="85000"/>
                  </a:schemeClr>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it-IT" noProof="0"/>
              <a:t>Fare clic sull'icona per inserire un'immagine</a:t>
            </a:r>
            <a:endParaRPr lang="en-US" noProof="0"/>
          </a:p>
        </p:txBody>
      </p:sp>
      <p:sp>
        <p:nvSpPr>
          <p:cNvPr id="5" name="Segnaposto testo 10">
            <a:extLst>
              <a:ext uri="{FF2B5EF4-FFF2-40B4-BE49-F238E27FC236}">
                <a16:creationId xmlns:a16="http://schemas.microsoft.com/office/drawing/2014/main" id="{120CD1AA-E666-EA47-878F-C093EDE3234A}"/>
              </a:ext>
            </a:extLst>
          </p:cNvPr>
          <p:cNvSpPr>
            <a:spLocks noGrp="1"/>
          </p:cNvSpPr>
          <p:nvPr>
            <p:ph type="body" sz="quarter" idx="11" hasCustomPrompt="1"/>
          </p:nvPr>
        </p:nvSpPr>
        <p:spPr>
          <a:xfrm>
            <a:off x="622860" y="234813"/>
            <a:ext cx="7378438" cy="736738"/>
          </a:xfrm>
          <a:prstGeom prst="rect">
            <a:avLst/>
          </a:prstGeom>
        </p:spPr>
        <p:txBody>
          <a:bodyPr/>
          <a:lstStyle>
            <a:lvl1pPr marL="0" indent="0">
              <a:buNone/>
              <a:defRPr sz="2400" b="0" i="0" cap="all" baseline="0">
                <a:solidFill>
                  <a:schemeClr val="accent1"/>
                </a:solidFill>
                <a:latin typeface="+mj-lt"/>
              </a:defRPr>
            </a:lvl1pPr>
          </a:lstStyle>
          <a:p>
            <a:r>
              <a:rPr lang="en-US" noProof="0">
                <a:solidFill>
                  <a:schemeClr val="accent1"/>
                </a:solidFill>
              </a:rPr>
              <a:t>EXAMPLE OF A LONG TITLE LOREM IPSUM DOLOR SIT Max 2 lines</a:t>
            </a:r>
          </a:p>
        </p:txBody>
      </p:sp>
      <p:sp>
        <p:nvSpPr>
          <p:cNvPr id="7" name="Segnaposto testo 12">
            <a:extLst>
              <a:ext uri="{FF2B5EF4-FFF2-40B4-BE49-F238E27FC236}">
                <a16:creationId xmlns:a16="http://schemas.microsoft.com/office/drawing/2014/main" id="{F35E5754-217C-2846-8DED-28C0B1FC9E8E}"/>
              </a:ext>
            </a:extLst>
          </p:cNvPr>
          <p:cNvSpPr>
            <a:spLocks noGrp="1"/>
          </p:cNvSpPr>
          <p:nvPr>
            <p:ph type="body" sz="quarter" idx="61" hasCustomPrompt="1"/>
          </p:nvPr>
        </p:nvSpPr>
        <p:spPr>
          <a:xfrm>
            <a:off x="622858" y="1185854"/>
            <a:ext cx="7378437" cy="1170168"/>
          </a:xfrm>
          <a:prstGeom prst="rect">
            <a:avLst/>
          </a:prstGeom>
        </p:spPr>
        <p:txBody>
          <a:bodyPr/>
          <a:lstStyle>
            <a:lvl1pPr marL="170849" marR="0" indent="-170849" algn="l" defTabSz="685181" rtl="0" eaLnBrk="0" fontAlgn="base" latinLnBrk="0" hangingPunct="0">
              <a:lnSpc>
                <a:spcPct val="100000"/>
              </a:lnSpc>
              <a:spcBef>
                <a:spcPts val="750"/>
              </a:spcBef>
              <a:spcAft>
                <a:spcPct val="0"/>
              </a:spcAft>
              <a:buClr>
                <a:srgbClr val="604187"/>
              </a:buClr>
              <a:buSzTx/>
              <a:buFontTx/>
              <a:buBlip>
                <a:blip r:embed="rId2"/>
              </a:buBlip>
              <a:tabLst/>
              <a:defRPr sz="1400" b="0" i="0">
                <a:solidFill>
                  <a:schemeClr val="tx2">
                    <a:lumMod val="50000"/>
                  </a:schemeClr>
                </a:solidFill>
                <a:latin typeface="+mn-lt"/>
              </a:defRPr>
            </a:lvl1pPr>
            <a:lvl2pPr marL="513737" indent="-170849">
              <a:lnSpc>
                <a:spcPct val="100000"/>
              </a:lnSpc>
              <a:buFontTx/>
              <a:buBlip>
                <a:blip r:embed="rId2"/>
              </a:buBlip>
              <a:defRPr sz="1100" b="0" i="0">
                <a:latin typeface="Trebuchet MS" panose="020B0703020202090204" pitchFamily="34" charset="0"/>
              </a:defRPr>
            </a:lvl2pPr>
            <a:lvl3pPr marL="857219" indent="-171444">
              <a:lnSpc>
                <a:spcPct val="100000"/>
              </a:lnSpc>
              <a:buFontTx/>
              <a:buBlip>
                <a:blip r:embed="rId2"/>
              </a:buBlip>
              <a:defRPr b="0" i="0">
                <a:latin typeface="Trebuchet MS" panose="020B0703020202090204" pitchFamily="34" charset="0"/>
              </a:defRPr>
            </a:lvl3pPr>
            <a:lvl4pPr marL="1200108" indent="-171444">
              <a:lnSpc>
                <a:spcPct val="100000"/>
              </a:lnSpc>
              <a:buFontTx/>
              <a:buBlip>
                <a:blip r:embed="rId2"/>
              </a:buBlip>
              <a:defRPr sz="700" b="0" i="0">
                <a:latin typeface="Trebuchet MS" panose="020B0703020202090204" pitchFamily="34" charset="0"/>
              </a:defRPr>
            </a:lvl4pPr>
          </a:lstStyle>
          <a:p>
            <a:r>
              <a:rPr lang="en-US" noProof="0"/>
              <a:t>Bullet number 1 Lorem ipsum dolor sit amet dolor consectetur adipis elit quam. Lorem ipsum dolor sit amet dolor consectetur </a:t>
            </a:r>
          </a:p>
          <a:p>
            <a:pPr lvl="1"/>
            <a:r>
              <a:rPr lang="en-US" noProof="0"/>
              <a:t>Bullet 2</a:t>
            </a:r>
          </a:p>
          <a:p>
            <a:pPr lvl="2"/>
            <a:r>
              <a:rPr lang="en-US" noProof="0"/>
              <a:t>Bullet 3</a:t>
            </a:r>
          </a:p>
          <a:p>
            <a:pPr lvl="3"/>
            <a:r>
              <a:rPr lang="en-US" noProof="0"/>
              <a:t>Bullet 4</a:t>
            </a:r>
          </a:p>
        </p:txBody>
      </p:sp>
    </p:spTree>
    <p:extLst>
      <p:ext uri="{BB962C8B-B14F-4D97-AF65-F5344CB8AC3E}">
        <p14:creationId xmlns:p14="http://schemas.microsoft.com/office/powerpoint/2010/main" val="442355592"/>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DEFAULT-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9210364"/>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3_Text+Title - 2 Columns">
    <p:spTree>
      <p:nvGrpSpPr>
        <p:cNvPr id="1" name=""/>
        <p:cNvGrpSpPr/>
        <p:nvPr/>
      </p:nvGrpSpPr>
      <p:grpSpPr>
        <a:xfrm>
          <a:off x="0" y="0"/>
          <a:ext cx="0" cy="0"/>
          <a:chOff x="0" y="0"/>
          <a:chExt cx="0" cy="0"/>
        </a:xfrm>
      </p:grpSpPr>
      <p:pic>
        <p:nvPicPr>
          <p:cNvPr id="10" name="Immagine 9">
            <a:extLst>
              <a:ext uri="{FF2B5EF4-FFF2-40B4-BE49-F238E27FC236}">
                <a16:creationId xmlns:a16="http://schemas.microsoft.com/office/drawing/2014/main" id="{A02F7F5F-7874-A94A-804E-21BF814E76F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90348" y="2571750"/>
            <a:ext cx="8753652" cy="2571750"/>
          </a:xfrm>
          <a:prstGeom prst="rect">
            <a:avLst/>
          </a:prstGeom>
        </p:spPr>
      </p:pic>
      <p:sp>
        <p:nvSpPr>
          <p:cNvPr id="7" name="Segnaposto testo 10">
            <a:extLst>
              <a:ext uri="{FF2B5EF4-FFF2-40B4-BE49-F238E27FC236}">
                <a16:creationId xmlns:a16="http://schemas.microsoft.com/office/drawing/2014/main" id="{B306F5F1-9588-F746-915C-59C3BC974B33}"/>
              </a:ext>
            </a:extLst>
          </p:cNvPr>
          <p:cNvSpPr>
            <a:spLocks noGrp="1"/>
          </p:cNvSpPr>
          <p:nvPr>
            <p:ph type="body" sz="quarter" idx="11" hasCustomPrompt="1"/>
          </p:nvPr>
        </p:nvSpPr>
        <p:spPr>
          <a:xfrm>
            <a:off x="622860" y="234814"/>
            <a:ext cx="7789620" cy="601211"/>
          </a:xfrm>
          <a:prstGeom prst="rect">
            <a:avLst/>
          </a:prstGeom>
        </p:spPr>
        <p:txBody>
          <a:bodyPr/>
          <a:lstStyle>
            <a:lvl1pPr marL="0" indent="0">
              <a:buNone/>
              <a:defRPr sz="2400" b="0" i="0" cap="all" baseline="0">
                <a:solidFill>
                  <a:schemeClr val="accent1"/>
                </a:solidFill>
                <a:latin typeface="+mj-lt"/>
              </a:defRPr>
            </a:lvl1pPr>
          </a:lstStyle>
          <a:p>
            <a:r>
              <a:rPr lang="en-US" noProof="0">
                <a:solidFill>
                  <a:schemeClr val="accent1"/>
                </a:solidFill>
              </a:rPr>
              <a:t>EXAMPLE OF A LONG TITLE LOREM IPSUM DOLOR SIT.</a:t>
            </a:r>
          </a:p>
        </p:txBody>
      </p:sp>
      <p:pic>
        <p:nvPicPr>
          <p:cNvPr id="5" name="Immagine 2">
            <a:extLst>
              <a:ext uri="{FF2B5EF4-FFF2-40B4-BE49-F238E27FC236}">
                <a16:creationId xmlns:a16="http://schemas.microsoft.com/office/drawing/2014/main" id="{04C91610-6640-864C-BC1F-6D36BB00583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53660" y="4700161"/>
            <a:ext cx="1310234" cy="388562"/>
          </a:xfrm>
          <a:prstGeom prst="rect">
            <a:avLst/>
          </a:prstGeom>
        </p:spPr>
      </p:pic>
      <p:sp>
        <p:nvSpPr>
          <p:cNvPr id="8" name="Segnaposto testo 12">
            <a:extLst>
              <a:ext uri="{FF2B5EF4-FFF2-40B4-BE49-F238E27FC236}">
                <a16:creationId xmlns:a16="http://schemas.microsoft.com/office/drawing/2014/main" id="{1999B5C0-91C2-BC45-A230-5B602708C325}"/>
              </a:ext>
            </a:extLst>
          </p:cNvPr>
          <p:cNvSpPr>
            <a:spLocks noGrp="1"/>
          </p:cNvSpPr>
          <p:nvPr>
            <p:ph type="body" sz="quarter" idx="61" hasCustomPrompt="1"/>
          </p:nvPr>
        </p:nvSpPr>
        <p:spPr>
          <a:xfrm>
            <a:off x="622858" y="1185854"/>
            <a:ext cx="7789620" cy="1170168"/>
          </a:xfrm>
          <a:prstGeom prst="rect">
            <a:avLst/>
          </a:prstGeom>
        </p:spPr>
        <p:txBody>
          <a:bodyPr/>
          <a:lstStyle>
            <a:lvl1pPr marL="170849" marR="0" indent="-170849" algn="l" defTabSz="685181" rtl="0" eaLnBrk="0" fontAlgn="base" latinLnBrk="0" hangingPunct="0">
              <a:lnSpc>
                <a:spcPct val="100000"/>
              </a:lnSpc>
              <a:spcBef>
                <a:spcPts val="750"/>
              </a:spcBef>
              <a:spcAft>
                <a:spcPct val="0"/>
              </a:spcAft>
              <a:buClr>
                <a:srgbClr val="604187"/>
              </a:buClr>
              <a:buSzTx/>
              <a:buFontTx/>
              <a:buBlip>
                <a:blip r:embed="rId4"/>
              </a:buBlip>
              <a:tabLst/>
              <a:defRPr sz="1400" b="0" i="0">
                <a:solidFill>
                  <a:schemeClr val="tx2">
                    <a:lumMod val="50000"/>
                  </a:schemeClr>
                </a:solidFill>
                <a:latin typeface="+mn-lt"/>
              </a:defRPr>
            </a:lvl1pPr>
            <a:lvl2pPr marL="513737" indent="-170849">
              <a:lnSpc>
                <a:spcPct val="100000"/>
              </a:lnSpc>
              <a:buFontTx/>
              <a:buBlip>
                <a:blip r:embed="rId4"/>
              </a:buBlip>
              <a:defRPr sz="1100" b="0" i="0">
                <a:latin typeface="Trebuchet MS" panose="020B0703020202090204" pitchFamily="34" charset="0"/>
              </a:defRPr>
            </a:lvl2pPr>
            <a:lvl3pPr marL="857219" indent="-171444">
              <a:lnSpc>
                <a:spcPct val="100000"/>
              </a:lnSpc>
              <a:buFontTx/>
              <a:buBlip>
                <a:blip r:embed="rId4"/>
              </a:buBlip>
              <a:defRPr b="0" i="0">
                <a:latin typeface="Trebuchet MS" panose="020B0703020202090204" pitchFamily="34" charset="0"/>
              </a:defRPr>
            </a:lvl3pPr>
            <a:lvl4pPr marL="1200108" indent="-171444">
              <a:lnSpc>
                <a:spcPct val="100000"/>
              </a:lnSpc>
              <a:buFontTx/>
              <a:buBlip>
                <a:blip r:embed="rId4"/>
              </a:buBlip>
              <a:defRPr sz="700" b="0" i="0">
                <a:latin typeface="Trebuchet MS" panose="020B0703020202090204" pitchFamily="34" charset="0"/>
              </a:defRPr>
            </a:lvl4pPr>
          </a:lstStyle>
          <a:p>
            <a:r>
              <a:rPr lang="en-US" noProof="0"/>
              <a:t>Bullet number 1 Lorem ipsum dolor sit amet dolor consectetur adipis elit quam. Lorem ipsum dolor sit amet dolor consectetur </a:t>
            </a:r>
          </a:p>
          <a:p>
            <a:pPr lvl="1"/>
            <a:r>
              <a:rPr lang="en-US" noProof="0"/>
              <a:t>Bullet 2</a:t>
            </a:r>
          </a:p>
          <a:p>
            <a:pPr lvl="2"/>
            <a:r>
              <a:rPr lang="en-US" noProof="0"/>
              <a:t>Bullet 3</a:t>
            </a:r>
          </a:p>
          <a:p>
            <a:pPr lvl="3"/>
            <a:r>
              <a:rPr lang="en-US" noProof="0"/>
              <a:t>Bullet 4</a:t>
            </a:r>
          </a:p>
        </p:txBody>
      </p:sp>
    </p:spTree>
    <p:extLst>
      <p:ext uri="{BB962C8B-B14F-4D97-AF65-F5344CB8AC3E}">
        <p14:creationId xmlns:p14="http://schemas.microsoft.com/office/powerpoint/2010/main" val="280618675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ALE_Title_3">
    <p:spTree>
      <p:nvGrpSpPr>
        <p:cNvPr id="1" name=""/>
        <p:cNvGrpSpPr/>
        <p:nvPr/>
      </p:nvGrpSpPr>
      <p:grpSpPr>
        <a:xfrm>
          <a:off x="0" y="0"/>
          <a:ext cx="0" cy="0"/>
          <a:chOff x="0" y="0"/>
          <a:chExt cx="0" cy="0"/>
        </a:xfrm>
      </p:grpSpPr>
      <p:pic>
        <p:nvPicPr>
          <p:cNvPr id="9" name="Immagine 6">
            <a:extLst>
              <a:ext uri="{FF2B5EF4-FFF2-40B4-BE49-F238E27FC236}">
                <a16:creationId xmlns:a16="http://schemas.microsoft.com/office/drawing/2014/main" id="{71E4C305-FE3D-C04F-8281-D47D58A4E0D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93" y="0"/>
            <a:ext cx="9141619" cy="5143500"/>
          </a:xfrm>
          <a:prstGeom prst="rect">
            <a:avLst/>
          </a:prstGeom>
        </p:spPr>
      </p:pic>
      <p:pic>
        <p:nvPicPr>
          <p:cNvPr id="11" name="Immagine 10">
            <a:extLst>
              <a:ext uri="{FF2B5EF4-FFF2-40B4-BE49-F238E27FC236}">
                <a16:creationId xmlns:a16="http://schemas.microsoft.com/office/drawing/2014/main" id="{0DA8E9C6-1B86-8243-B05F-67017227025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30475" y="125490"/>
            <a:ext cx="1628387" cy="483038"/>
          </a:xfrm>
          <a:prstGeom prst="rect">
            <a:avLst/>
          </a:prstGeom>
        </p:spPr>
      </p:pic>
      <p:sp>
        <p:nvSpPr>
          <p:cNvPr id="6" name="Title 1">
            <a:extLst>
              <a:ext uri="{FF2B5EF4-FFF2-40B4-BE49-F238E27FC236}">
                <a16:creationId xmlns:a16="http://schemas.microsoft.com/office/drawing/2014/main" id="{1406887E-C08B-8844-8130-668C6335F942}"/>
              </a:ext>
            </a:extLst>
          </p:cNvPr>
          <p:cNvSpPr>
            <a:spLocks noGrp="1"/>
          </p:cNvSpPr>
          <p:nvPr>
            <p:ph type="ctrTitle" hasCustomPrompt="1"/>
          </p:nvPr>
        </p:nvSpPr>
        <p:spPr>
          <a:xfrm>
            <a:off x="478800" y="727202"/>
            <a:ext cx="4532400" cy="772471"/>
          </a:xfrm>
          <a:prstGeom prst="rect">
            <a:avLst/>
          </a:prstGeom>
          <a:noFill/>
        </p:spPr>
        <p:txBody>
          <a:bodyPr lIns="82800" tIns="39600" rIns="82800" bIns="39600" anchor="t" anchorCtr="0">
            <a:spAutoFit/>
          </a:bodyPr>
          <a:lstStyle>
            <a:lvl1pPr algn="l">
              <a:defRPr sz="5000" b="0" i="0" cap="all" baseline="0">
                <a:solidFill>
                  <a:schemeClr val="bg1"/>
                </a:solidFill>
                <a:latin typeface="Trebuchet MS" panose="020B0703020202090204" pitchFamily="34" charset="0"/>
              </a:defRPr>
            </a:lvl1pPr>
          </a:lstStyle>
          <a:p>
            <a:r>
              <a:rPr lang="en-US"/>
              <a:t>Master title</a:t>
            </a:r>
          </a:p>
        </p:txBody>
      </p:sp>
      <p:sp>
        <p:nvSpPr>
          <p:cNvPr id="10" name="Text Placeholder 2">
            <a:extLst>
              <a:ext uri="{FF2B5EF4-FFF2-40B4-BE49-F238E27FC236}">
                <a16:creationId xmlns:a16="http://schemas.microsoft.com/office/drawing/2014/main" id="{78072FF4-35FC-9A4D-8BD0-28109FAD0BD4}"/>
              </a:ext>
            </a:extLst>
          </p:cNvPr>
          <p:cNvSpPr>
            <a:spLocks noGrp="1"/>
          </p:cNvSpPr>
          <p:nvPr>
            <p:ph type="body" idx="1" hasCustomPrompt="1"/>
          </p:nvPr>
        </p:nvSpPr>
        <p:spPr>
          <a:xfrm>
            <a:off x="478800" y="2293200"/>
            <a:ext cx="7617796" cy="1125140"/>
          </a:xfrm>
          <a:prstGeom prst="rect">
            <a:avLst/>
          </a:prstGeom>
        </p:spPr>
        <p:txBody>
          <a:bodyPr>
            <a:normAutofit/>
          </a:bodyPr>
          <a:lstStyle>
            <a:lvl1pPr marL="0" indent="0">
              <a:buNone/>
              <a:defRPr sz="1200" b="0" i="0" cap="all" spc="230" baseline="0">
                <a:solidFill>
                  <a:schemeClr val="bg1"/>
                </a:solidFill>
                <a:latin typeface="Trebuchet MS" panose="020B0703020202090204" pitchFamily="34" charset="0"/>
              </a:defRPr>
            </a:lvl1pPr>
            <a:lvl2pPr marL="342887" indent="0">
              <a:buNone/>
              <a:defRPr sz="1500">
                <a:solidFill>
                  <a:schemeClr val="tx1">
                    <a:tint val="75000"/>
                  </a:schemeClr>
                </a:solidFill>
              </a:defRPr>
            </a:lvl2pPr>
            <a:lvl3pPr marL="685776" indent="0">
              <a:buNone/>
              <a:defRPr sz="1350">
                <a:solidFill>
                  <a:schemeClr val="tx1">
                    <a:tint val="75000"/>
                  </a:schemeClr>
                </a:solidFill>
              </a:defRPr>
            </a:lvl3pPr>
            <a:lvl4pPr marL="1028664" indent="0">
              <a:buNone/>
              <a:defRPr sz="1200">
                <a:solidFill>
                  <a:schemeClr val="tx1">
                    <a:tint val="75000"/>
                  </a:schemeClr>
                </a:solidFill>
              </a:defRPr>
            </a:lvl4pPr>
            <a:lvl5pPr marL="1371553" indent="0">
              <a:buNone/>
              <a:defRPr sz="1200">
                <a:solidFill>
                  <a:schemeClr val="tx1">
                    <a:tint val="75000"/>
                  </a:schemeClr>
                </a:solidFill>
              </a:defRPr>
            </a:lvl5pPr>
            <a:lvl6pPr marL="1714440" indent="0">
              <a:buNone/>
              <a:defRPr sz="1200">
                <a:solidFill>
                  <a:schemeClr val="tx1">
                    <a:tint val="75000"/>
                  </a:schemeClr>
                </a:solidFill>
              </a:defRPr>
            </a:lvl6pPr>
            <a:lvl7pPr marL="2057327" indent="0">
              <a:buNone/>
              <a:defRPr sz="1200">
                <a:solidFill>
                  <a:schemeClr val="tx1">
                    <a:tint val="75000"/>
                  </a:schemeClr>
                </a:solidFill>
              </a:defRPr>
            </a:lvl7pPr>
            <a:lvl8pPr marL="2400216" indent="0">
              <a:buNone/>
              <a:defRPr sz="1200">
                <a:solidFill>
                  <a:schemeClr val="tx1">
                    <a:tint val="75000"/>
                  </a:schemeClr>
                </a:solidFill>
              </a:defRPr>
            </a:lvl8pPr>
            <a:lvl9pPr marL="2743105" indent="0">
              <a:buNone/>
              <a:defRPr sz="1200">
                <a:solidFill>
                  <a:schemeClr val="tx1">
                    <a:tint val="75000"/>
                  </a:schemeClr>
                </a:solidFill>
              </a:defRPr>
            </a:lvl9pPr>
          </a:lstStyle>
          <a:p>
            <a:pPr lvl="0"/>
            <a:r>
              <a:rPr lang="it-IT"/>
              <a:t>CLICK TO EDIT SUBTITLE</a:t>
            </a:r>
          </a:p>
        </p:txBody>
      </p:sp>
    </p:spTree>
    <p:extLst>
      <p:ext uri="{BB962C8B-B14F-4D97-AF65-F5344CB8AC3E}">
        <p14:creationId xmlns:p14="http://schemas.microsoft.com/office/powerpoint/2010/main" val="60071236"/>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ALE_Full_Screen">
    <p:spTree>
      <p:nvGrpSpPr>
        <p:cNvPr id="1" name=""/>
        <p:cNvGrpSpPr/>
        <p:nvPr/>
      </p:nvGrpSpPr>
      <p:grpSpPr>
        <a:xfrm>
          <a:off x="0" y="0"/>
          <a:ext cx="0" cy="0"/>
          <a:chOff x="0" y="0"/>
          <a:chExt cx="0" cy="0"/>
        </a:xfrm>
      </p:grpSpPr>
      <p:sp>
        <p:nvSpPr>
          <p:cNvPr id="6" name="Picture Placeholder 13">
            <a:extLst>
              <a:ext uri="{FF2B5EF4-FFF2-40B4-BE49-F238E27FC236}">
                <a16:creationId xmlns:a16="http://schemas.microsoft.com/office/drawing/2014/main" id="{BE1C9A0C-9D1B-DA4B-8FB0-EF4D69C315B7}"/>
              </a:ext>
            </a:extLst>
          </p:cNvPr>
          <p:cNvSpPr>
            <a:spLocks noGrp="1"/>
          </p:cNvSpPr>
          <p:nvPr>
            <p:ph type="pic" sz="quarter" idx="60"/>
          </p:nvPr>
        </p:nvSpPr>
        <p:spPr>
          <a:xfrm>
            <a:off x="395416" y="0"/>
            <a:ext cx="8748584" cy="5143500"/>
          </a:xfrm>
          <a:prstGeom prst="rect">
            <a:avLst/>
          </a:prstGeom>
          <a:solidFill>
            <a:schemeClr val="bg1">
              <a:lumMod val="95000"/>
            </a:schemeClr>
          </a:solidFill>
          <a:effectLst/>
        </p:spPr>
        <p:txBody>
          <a:bodyPr>
            <a:normAutofit/>
          </a:bodyPr>
          <a:lstStyle>
            <a:lvl1pPr marL="0" indent="0">
              <a:buNone/>
              <a:defRPr sz="975" b="0" i="0">
                <a:ln>
                  <a:noFill/>
                </a:ln>
                <a:solidFill>
                  <a:schemeClr val="bg1">
                    <a:lumMod val="85000"/>
                  </a:schemeClr>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it-IT" noProof="0"/>
              <a:t>Fare clic sull'icona per inserire un'immagine</a:t>
            </a:r>
            <a:endParaRPr lang="en-US" noProof="0"/>
          </a:p>
        </p:txBody>
      </p:sp>
    </p:spTree>
    <p:extLst>
      <p:ext uri="{BB962C8B-B14F-4D97-AF65-F5344CB8AC3E}">
        <p14:creationId xmlns:p14="http://schemas.microsoft.com/office/powerpoint/2010/main" val="2413208037"/>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4_Big-Picture">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42B63138-8CC1-984C-8533-003C9425C76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92632" y="0"/>
            <a:ext cx="8751368" cy="5143500"/>
          </a:xfrm>
          <a:prstGeom prst="rect">
            <a:avLst/>
          </a:prstGeom>
        </p:spPr>
      </p:pic>
      <p:sp>
        <p:nvSpPr>
          <p:cNvPr id="4" name="Segnaposto testo 10">
            <a:extLst>
              <a:ext uri="{FF2B5EF4-FFF2-40B4-BE49-F238E27FC236}">
                <a16:creationId xmlns:a16="http://schemas.microsoft.com/office/drawing/2014/main" id="{DB5B8B62-610F-432B-8908-1C102485437B}"/>
              </a:ext>
            </a:extLst>
          </p:cNvPr>
          <p:cNvSpPr>
            <a:spLocks noGrp="1"/>
          </p:cNvSpPr>
          <p:nvPr>
            <p:ph type="body" sz="quarter" idx="11" hasCustomPrompt="1"/>
          </p:nvPr>
        </p:nvSpPr>
        <p:spPr>
          <a:xfrm>
            <a:off x="6265606" y="133351"/>
            <a:ext cx="2646258" cy="1162646"/>
          </a:xfrm>
          <a:prstGeom prst="rect">
            <a:avLst/>
          </a:prstGeom>
        </p:spPr>
        <p:txBody>
          <a:bodyPr/>
          <a:lstStyle>
            <a:lvl1pPr marL="0" indent="0">
              <a:buNone/>
              <a:defRPr sz="2400" b="0" i="0" cap="small" baseline="0">
                <a:solidFill>
                  <a:srgbClr val="7030A0"/>
                </a:solidFill>
                <a:latin typeface="+mj-lt"/>
              </a:defRPr>
            </a:lvl1pPr>
          </a:lstStyle>
          <a:p>
            <a:pPr lvl="0"/>
            <a:r>
              <a:rPr lang="en-US" noProof="0"/>
              <a:t>EXAMPLE TITLE</a:t>
            </a:r>
            <a:br>
              <a:rPr lang="en-US" noProof="0"/>
            </a:br>
            <a:r>
              <a:rPr lang="en-US" noProof="0"/>
              <a:t>MAX 2 LINES</a:t>
            </a:r>
          </a:p>
        </p:txBody>
      </p:sp>
    </p:spTree>
    <p:extLst>
      <p:ext uri="{BB962C8B-B14F-4D97-AF65-F5344CB8AC3E}">
        <p14:creationId xmlns:p14="http://schemas.microsoft.com/office/powerpoint/2010/main" val="215231167"/>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5_Big-Picture">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AC720421-6578-1847-8F03-B5D9DF94B2F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92632" y="0"/>
            <a:ext cx="8751368" cy="5143500"/>
          </a:xfrm>
          <a:prstGeom prst="rect">
            <a:avLst/>
          </a:prstGeom>
        </p:spPr>
      </p:pic>
      <p:sp>
        <p:nvSpPr>
          <p:cNvPr id="5" name="Segnaposto testo 10">
            <a:extLst>
              <a:ext uri="{FF2B5EF4-FFF2-40B4-BE49-F238E27FC236}">
                <a16:creationId xmlns:a16="http://schemas.microsoft.com/office/drawing/2014/main" id="{2AD97C17-4248-4FC7-A99A-D9E9A8A05BF9}"/>
              </a:ext>
            </a:extLst>
          </p:cNvPr>
          <p:cNvSpPr>
            <a:spLocks noGrp="1"/>
          </p:cNvSpPr>
          <p:nvPr>
            <p:ph type="body" sz="quarter" idx="12" hasCustomPrompt="1"/>
          </p:nvPr>
        </p:nvSpPr>
        <p:spPr>
          <a:xfrm>
            <a:off x="6265606" y="133351"/>
            <a:ext cx="2646258" cy="1162646"/>
          </a:xfrm>
          <a:prstGeom prst="rect">
            <a:avLst/>
          </a:prstGeom>
        </p:spPr>
        <p:txBody>
          <a:bodyPr/>
          <a:lstStyle>
            <a:lvl1pPr marL="0" indent="0">
              <a:buNone/>
              <a:defRPr sz="2400" b="0" i="0" cap="small" baseline="0">
                <a:solidFill>
                  <a:srgbClr val="7030A0"/>
                </a:solidFill>
                <a:latin typeface="+mj-lt"/>
              </a:defRPr>
            </a:lvl1pPr>
          </a:lstStyle>
          <a:p>
            <a:pPr lvl="0"/>
            <a:r>
              <a:rPr lang="en-US" noProof="0"/>
              <a:t>EXAMPLE TITLE</a:t>
            </a:r>
            <a:br>
              <a:rPr lang="en-US" noProof="0"/>
            </a:br>
            <a:r>
              <a:rPr lang="en-US" noProof="0"/>
              <a:t>MAX 2 LINES</a:t>
            </a:r>
          </a:p>
        </p:txBody>
      </p:sp>
    </p:spTree>
    <p:extLst>
      <p:ext uri="{BB962C8B-B14F-4D97-AF65-F5344CB8AC3E}">
        <p14:creationId xmlns:p14="http://schemas.microsoft.com/office/powerpoint/2010/main" val="2503680540"/>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8_Big-Picture">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BDCCD115-EF1D-014D-A638-EDBDD52272B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89436" y="0"/>
            <a:ext cx="8754564" cy="5143500"/>
          </a:xfrm>
          <a:prstGeom prst="rect">
            <a:avLst/>
          </a:prstGeom>
        </p:spPr>
      </p:pic>
      <p:sp>
        <p:nvSpPr>
          <p:cNvPr id="6" name="Segnaposto testo 10">
            <a:extLst>
              <a:ext uri="{FF2B5EF4-FFF2-40B4-BE49-F238E27FC236}">
                <a16:creationId xmlns:a16="http://schemas.microsoft.com/office/drawing/2014/main" id="{B6278260-D1BB-43DD-82DB-CA93DD973E97}"/>
              </a:ext>
            </a:extLst>
          </p:cNvPr>
          <p:cNvSpPr>
            <a:spLocks noGrp="1"/>
          </p:cNvSpPr>
          <p:nvPr>
            <p:ph type="body" sz="quarter" idx="11" hasCustomPrompt="1"/>
          </p:nvPr>
        </p:nvSpPr>
        <p:spPr>
          <a:xfrm>
            <a:off x="5334000" y="4552951"/>
            <a:ext cx="3581400" cy="476846"/>
          </a:xfrm>
          <a:prstGeom prst="rect">
            <a:avLst/>
          </a:prstGeom>
        </p:spPr>
        <p:txBody>
          <a:bodyPr/>
          <a:lstStyle>
            <a:lvl1pPr marL="0" indent="0">
              <a:buNone/>
              <a:defRPr sz="2400" b="0" i="0" cap="small" baseline="0">
                <a:solidFill>
                  <a:schemeClr val="bg2"/>
                </a:solidFill>
                <a:latin typeface="+mj-lt"/>
              </a:defRPr>
            </a:lvl1pPr>
          </a:lstStyle>
          <a:p>
            <a:pPr lvl="0"/>
            <a:r>
              <a:rPr lang="en-US" noProof="0"/>
              <a:t>EXAMPLE</a:t>
            </a:r>
            <a:r>
              <a:rPr lang="it-IT"/>
              <a:t> TITLE 1 LINE</a:t>
            </a:r>
            <a:br>
              <a:rPr lang="it-IT"/>
            </a:br>
            <a:endParaRPr lang="it-IT"/>
          </a:p>
        </p:txBody>
      </p:sp>
    </p:spTree>
    <p:extLst>
      <p:ext uri="{BB962C8B-B14F-4D97-AF65-F5344CB8AC3E}">
        <p14:creationId xmlns:p14="http://schemas.microsoft.com/office/powerpoint/2010/main" val="2034150615"/>
      </p:ext>
    </p:extLst>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9_Big-Picture">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65C5ACA9-A9EA-B24F-A133-2B35126EC02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89436" y="0"/>
            <a:ext cx="8754564" cy="5143500"/>
          </a:xfrm>
          <a:prstGeom prst="rect">
            <a:avLst/>
          </a:prstGeom>
        </p:spPr>
      </p:pic>
      <p:sp>
        <p:nvSpPr>
          <p:cNvPr id="4" name="Segnaposto testo 10">
            <a:extLst>
              <a:ext uri="{FF2B5EF4-FFF2-40B4-BE49-F238E27FC236}">
                <a16:creationId xmlns:a16="http://schemas.microsoft.com/office/drawing/2014/main" id="{48207AB8-FDFB-4AFD-A2A1-5928F96D1C87}"/>
              </a:ext>
            </a:extLst>
          </p:cNvPr>
          <p:cNvSpPr>
            <a:spLocks noGrp="1"/>
          </p:cNvSpPr>
          <p:nvPr>
            <p:ph type="body" sz="quarter" idx="11" hasCustomPrompt="1"/>
          </p:nvPr>
        </p:nvSpPr>
        <p:spPr>
          <a:xfrm>
            <a:off x="622859" y="234813"/>
            <a:ext cx="2646258" cy="1162646"/>
          </a:xfrm>
          <a:prstGeom prst="rect">
            <a:avLst/>
          </a:prstGeom>
        </p:spPr>
        <p:txBody>
          <a:bodyPr/>
          <a:lstStyle>
            <a:lvl1pPr marL="0" indent="0">
              <a:buNone/>
              <a:defRPr sz="2400" b="0" i="0" cap="small" baseline="0">
                <a:solidFill>
                  <a:schemeClr val="bg2"/>
                </a:solidFill>
                <a:latin typeface="+mj-lt"/>
              </a:defRPr>
            </a:lvl1pPr>
          </a:lstStyle>
          <a:p>
            <a:pPr lvl="0"/>
            <a:r>
              <a:rPr lang="en-US" noProof="0"/>
              <a:t>EXAMPLE TITLE</a:t>
            </a:r>
            <a:br>
              <a:rPr lang="en-US" noProof="0"/>
            </a:br>
            <a:r>
              <a:rPr lang="en-US" noProof="0"/>
              <a:t>MAX 2 LINES</a:t>
            </a:r>
          </a:p>
        </p:txBody>
      </p:sp>
    </p:spTree>
    <p:extLst>
      <p:ext uri="{BB962C8B-B14F-4D97-AF65-F5344CB8AC3E}">
        <p14:creationId xmlns:p14="http://schemas.microsoft.com/office/powerpoint/2010/main" val="3238632516"/>
      </p:ext>
    </p:extLst>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0_Big-Picture">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50CE50BD-DE95-804A-B72D-F8B6BC2D3D4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89436" y="0"/>
            <a:ext cx="8754564" cy="5143500"/>
          </a:xfrm>
          <a:prstGeom prst="rect">
            <a:avLst/>
          </a:prstGeom>
        </p:spPr>
      </p:pic>
      <p:sp>
        <p:nvSpPr>
          <p:cNvPr id="3" name="Segnaposto testo 10">
            <a:extLst>
              <a:ext uri="{FF2B5EF4-FFF2-40B4-BE49-F238E27FC236}">
                <a16:creationId xmlns:a16="http://schemas.microsoft.com/office/drawing/2014/main" id="{937376DA-B834-3448-8B07-CB624C8CAD32}"/>
              </a:ext>
            </a:extLst>
          </p:cNvPr>
          <p:cNvSpPr>
            <a:spLocks noGrp="1"/>
          </p:cNvSpPr>
          <p:nvPr>
            <p:ph type="body" sz="quarter" idx="11" hasCustomPrompt="1"/>
          </p:nvPr>
        </p:nvSpPr>
        <p:spPr>
          <a:xfrm>
            <a:off x="622859" y="234813"/>
            <a:ext cx="2646258" cy="1162646"/>
          </a:xfrm>
          <a:prstGeom prst="rect">
            <a:avLst/>
          </a:prstGeom>
        </p:spPr>
        <p:txBody>
          <a:bodyPr/>
          <a:lstStyle>
            <a:lvl1pPr marL="0" indent="0">
              <a:buNone/>
              <a:defRPr sz="2400" b="0" i="0" cap="small" baseline="0">
                <a:solidFill>
                  <a:schemeClr val="bg1"/>
                </a:solidFill>
                <a:latin typeface="+mj-lt"/>
              </a:defRPr>
            </a:lvl1pPr>
          </a:lstStyle>
          <a:p>
            <a:pPr lvl="0"/>
            <a:r>
              <a:rPr lang="en-US" noProof="0"/>
              <a:t>EXAMPLE TITLE</a:t>
            </a:r>
            <a:br>
              <a:rPr lang="en-US" noProof="0"/>
            </a:br>
            <a:r>
              <a:rPr lang="en-US" noProof="0"/>
              <a:t>MAX 2 LINES</a:t>
            </a:r>
          </a:p>
        </p:txBody>
      </p:sp>
    </p:spTree>
    <p:extLst>
      <p:ext uri="{BB962C8B-B14F-4D97-AF65-F5344CB8AC3E}">
        <p14:creationId xmlns:p14="http://schemas.microsoft.com/office/powerpoint/2010/main" val="355928537"/>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1_Big-Picture">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0814C982-3D6F-074F-B27B-3B87EE5048A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91222" y="0"/>
            <a:ext cx="8752778" cy="5143500"/>
          </a:xfrm>
          <a:prstGeom prst="rect">
            <a:avLst/>
          </a:prstGeom>
        </p:spPr>
      </p:pic>
      <p:sp>
        <p:nvSpPr>
          <p:cNvPr id="4" name="Segnaposto testo 10">
            <a:extLst>
              <a:ext uri="{FF2B5EF4-FFF2-40B4-BE49-F238E27FC236}">
                <a16:creationId xmlns:a16="http://schemas.microsoft.com/office/drawing/2014/main" id="{4ED27A41-A9DF-EB43-A2FC-8F49CAE6A1C7}"/>
              </a:ext>
            </a:extLst>
          </p:cNvPr>
          <p:cNvSpPr>
            <a:spLocks noGrp="1"/>
          </p:cNvSpPr>
          <p:nvPr>
            <p:ph type="body" sz="quarter" idx="11" hasCustomPrompt="1"/>
          </p:nvPr>
        </p:nvSpPr>
        <p:spPr>
          <a:xfrm>
            <a:off x="622859" y="234813"/>
            <a:ext cx="2646258" cy="1162646"/>
          </a:xfrm>
          <a:prstGeom prst="rect">
            <a:avLst/>
          </a:prstGeom>
        </p:spPr>
        <p:txBody>
          <a:bodyPr/>
          <a:lstStyle>
            <a:lvl1pPr marL="0" indent="0">
              <a:buNone/>
              <a:defRPr sz="2400" b="0" i="0" cap="small" baseline="0">
                <a:solidFill>
                  <a:schemeClr val="bg1"/>
                </a:solidFill>
                <a:latin typeface="+mj-lt"/>
              </a:defRPr>
            </a:lvl1pPr>
          </a:lstStyle>
          <a:p>
            <a:pPr lvl="0"/>
            <a:r>
              <a:rPr lang="en-US" noProof="0"/>
              <a:t>EXAMPLE TITLE</a:t>
            </a:r>
            <a:br>
              <a:rPr lang="en-US" noProof="0"/>
            </a:br>
            <a:r>
              <a:rPr lang="en-US" noProof="0"/>
              <a:t>MAX 2 LINES</a:t>
            </a:r>
          </a:p>
        </p:txBody>
      </p:sp>
    </p:spTree>
    <p:extLst>
      <p:ext uri="{BB962C8B-B14F-4D97-AF65-F5344CB8AC3E}">
        <p14:creationId xmlns:p14="http://schemas.microsoft.com/office/powerpoint/2010/main" val="3252281156"/>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2_Big-Picture">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6AB9A6CB-FC50-094C-BB9B-1ECF6EE6127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91222" y="0"/>
            <a:ext cx="8752778" cy="5143500"/>
          </a:xfrm>
          <a:prstGeom prst="rect">
            <a:avLst/>
          </a:prstGeom>
        </p:spPr>
      </p:pic>
      <p:sp>
        <p:nvSpPr>
          <p:cNvPr id="3" name="Segnaposto testo 10">
            <a:extLst>
              <a:ext uri="{FF2B5EF4-FFF2-40B4-BE49-F238E27FC236}">
                <a16:creationId xmlns:a16="http://schemas.microsoft.com/office/drawing/2014/main" id="{103964D4-97C0-5E4D-9CE0-FEE2A4637D23}"/>
              </a:ext>
            </a:extLst>
          </p:cNvPr>
          <p:cNvSpPr>
            <a:spLocks noGrp="1"/>
          </p:cNvSpPr>
          <p:nvPr>
            <p:ph type="body" sz="quarter" idx="11" hasCustomPrompt="1"/>
          </p:nvPr>
        </p:nvSpPr>
        <p:spPr>
          <a:xfrm>
            <a:off x="6400800" y="285751"/>
            <a:ext cx="2646258" cy="1162646"/>
          </a:xfrm>
          <a:prstGeom prst="rect">
            <a:avLst/>
          </a:prstGeom>
        </p:spPr>
        <p:txBody>
          <a:bodyPr/>
          <a:lstStyle>
            <a:lvl1pPr marL="0" indent="0">
              <a:buNone/>
              <a:defRPr sz="2400" b="0" i="0" cap="small" baseline="0">
                <a:solidFill>
                  <a:schemeClr val="bg1"/>
                </a:solidFill>
                <a:latin typeface="+mj-lt"/>
              </a:defRPr>
            </a:lvl1pPr>
          </a:lstStyle>
          <a:p>
            <a:pPr lvl="0"/>
            <a:r>
              <a:rPr lang="it-IT"/>
              <a:t>EXAMPLE TITLE</a:t>
            </a:r>
            <a:br>
              <a:rPr lang="it-IT"/>
            </a:br>
            <a:r>
              <a:rPr lang="it-IT"/>
              <a:t>MAX 2 LINES</a:t>
            </a:r>
          </a:p>
        </p:txBody>
      </p:sp>
    </p:spTree>
    <p:extLst>
      <p:ext uri="{BB962C8B-B14F-4D97-AF65-F5344CB8AC3E}">
        <p14:creationId xmlns:p14="http://schemas.microsoft.com/office/powerpoint/2010/main" val="4163231577"/>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4_Big-Picture">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B8452E62-48F3-9745-B083-6B95AD1E052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91222" y="0"/>
            <a:ext cx="8752778" cy="5143500"/>
          </a:xfrm>
          <a:prstGeom prst="rect">
            <a:avLst/>
          </a:prstGeom>
        </p:spPr>
      </p:pic>
      <p:sp>
        <p:nvSpPr>
          <p:cNvPr id="3" name="Segnaposto testo 10">
            <a:extLst>
              <a:ext uri="{FF2B5EF4-FFF2-40B4-BE49-F238E27FC236}">
                <a16:creationId xmlns:a16="http://schemas.microsoft.com/office/drawing/2014/main" id="{4AB465E6-2064-4AB9-A5BD-65712A672FEF}"/>
              </a:ext>
            </a:extLst>
          </p:cNvPr>
          <p:cNvSpPr>
            <a:spLocks noGrp="1"/>
          </p:cNvSpPr>
          <p:nvPr>
            <p:ph type="body" sz="quarter" idx="11" hasCustomPrompt="1"/>
          </p:nvPr>
        </p:nvSpPr>
        <p:spPr>
          <a:xfrm>
            <a:off x="6400800" y="3867151"/>
            <a:ext cx="2646258" cy="1162646"/>
          </a:xfrm>
          <a:prstGeom prst="rect">
            <a:avLst/>
          </a:prstGeom>
        </p:spPr>
        <p:txBody>
          <a:bodyPr/>
          <a:lstStyle>
            <a:lvl1pPr marL="0" indent="0">
              <a:buNone/>
              <a:defRPr sz="2400" b="0" i="0" cap="small" baseline="0">
                <a:solidFill>
                  <a:schemeClr val="bg1"/>
                </a:solidFill>
                <a:latin typeface="+mj-lt"/>
              </a:defRPr>
            </a:lvl1pPr>
          </a:lstStyle>
          <a:p>
            <a:pPr lvl="0"/>
            <a:r>
              <a:rPr lang="en-US" noProof="0"/>
              <a:t>EXAMPLE TITLE</a:t>
            </a:r>
            <a:br>
              <a:rPr lang="en-US" noProof="0"/>
            </a:br>
            <a:r>
              <a:rPr lang="en-US" noProof="0"/>
              <a:t>MAX 2 LINES</a:t>
            </a:r>
          </a:p>
        </p:txBody>
      </p:sp>
    </p:spTree>
    <p:extLst>
      <p:ext uri="{BB962C8B-B14F-4D97-AF65-F5344CB8AC3E}">
        <p14:creationId xmlns:p14="http://schemas.microsoft.com/office/powerpoint/2010/main" val="506234636"/>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5_Big-Picture">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6D0D5C3A-956C-294C-B011-1C8FBE82F6A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81000" y="0"/>
            <a:ext cx="8763000" cy="5143500"/>
          </a:xfrm>
          <a:prstGeom prst="rect">
            <a:avLst/>
          </a:prstGeom>
        </p:spPr>
      </p:pic>
      <p:sp>
        <p:nvSpPr>
          <p:cNvPr id="4" name="Segnaposto testo 10">
            <a:extLst>
              <a:ext uri="{FF2B5EF4-FFF2-40B4-BE49-F238E27FC236}">
                <a16:creationId xmlns:a16="http://schemas.microsoft.com/office/drawing/2014/main" id="{C16B341F-E9BE-E241-BBF5-34A44B8291C5}"/>
              </a:ext>
            </a:extLst>
          </p:cNvPr>
          <p:cNvSpPr>
            <a:spLocks noGrp="1"/>
          </p:cNvSpPr>
          <p:nvPr>
            <p:ph type="body" sz="quarter" idx="11" hasCustomPrompt="1"/>
          </p:nvPr>
        </p:nvSpPr>
        <p:spPr>
          <a:xfrm>
            <a:off x="622859" y="234813"/>
            <a:ext cx="2646258" cy="1162646"/>
          </a:xfrm>
          <a:prstGeom prst="rect">
            <a:avLst/>
          </a:prstGeom>
        </p:spPr>
        <p:txBody>
          <a:bodyPr/>
          <a:lstStyle>
            <a:lvl1pPr marL="0" indent="0">
              <a:buNone/>
              <a:defRPr sz="2400" b="0" i="0" cap="small" baseline="0">
                <a:solidFill>
                  <a:schemeClr val="bg1"/>
                </a:solidFill>
                <a:latin typeface="+mj-lt"/>
              </a:defRPr>
            </a:lvl1pPr>
          </a:lstStyle>
          <a:p>
            <a:pPr lvl="0"/>
            <a:r>
              <a:rPr lang="en-US" noProof="0"/>
              <a:t>EXAMPLE TITLE</a:t>
            </a:r>
            <a:br>
              <a:rPr lang="en-US" noProof="0"/>
            </a:br>
            <a:r>
              <a:rPr lang="en-US" noProof="0"/>
              <a:t>MAX 2 LINES</a:t>
            </a:r>
          </a:p>
        </p:txBody>
      </p:sp>
    </p:spTree>
    <p:extLst>
      <p:ext uri="{BB962C8B-B14F-4D97-AF65-F5344CB8AC3E}">
        <p14:creationId xmlns:p14="http://schemas.microsoft.com/office/powerpoint/2010/main" val="1283099943"/>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slide">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6F80ECF6-49D6-4148-B244-F41B573ACAD5}"/>
              </a:ext>
            </a:extLst>
          </p:cNvPr>
          <p:cNvSpPr/>
          <p:nvPr/>
        </p:nvSpPr>
        <p:spPr>
          <a:xfrm>
            <a:off x="381000" y="0"/>
            <a:ext cx="8763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506"/>
          </a:p>
        </p:txBody>
      </p:sp>
      <p:sp>
        <p:nvSpPr>
          <p:cNvPr id="10" name="Segnaposto testo 10">
            <a:extLst>
              <a:ext uri="{FF2B5EF4-FFF2-40B4-BE49-F238E27FC236}">
                <a16:creationId xmlns:a16="http://schemas.microsoft.com/office/drawing/2014/main" id="{D4C51964-29CD-1F49-BB18-0E8E2086B967}"/>
              </a:ext>
            </a:extLst>
          </p:cNvPr>
          <p:cNvSpPr>
            <a:spLocks noGrp="1"/>
          </p:cNvSpPr>
          <p:nvPr>
            <p:ph type="body" sz="quarter" idx="11" hasCustomPrompt="1"/>
          </p:nvPr>
        </p:nvSpPr>
        <p:spPr>
          <a:xfrm>
            <a:off x="1302032" y="1885951"/>
            <a:ext cx="6539941" cy="533400"/>
          </a:xfrm>
          <a:prstGeom prst="rect">
            <a:avLst/>
          </a:prstGeom>
        </p:spPr>
        <p:txBody>
          <a:bodyPr/>
          <a:lstStyle>
            <a:lvl1pPr marL="0" indent="0" algn="ctr">
              <a:buNone/>
              <a:defRPr sz="2400" b="0" i="0" cap="all" baseline="0">
                <a:solidFill>
                  <a:schemeClr val="bg1"/>
                </a:solidFill>
                <a:latin typeface="+mj-lt"/>
              </a:defRPr>
            </a:lvl1pPr>
          </a:lstStyle>
          <a:p>
            <a:pPr lvl="0"/>
            <a:r>
              <a:rPr lang="en-US" noProof="0"/>
              <a:t>SECTION</a:t>
            </a:r>
            <a:r>
              <a:rPr lang="it-IT"/>
              <a:t> TITLE</a:t>
            </a:r>
          </a:p>
        </p:txBody>
      </p:sp>
      <p:pic>
        <p:nvPicPr>
          <p:cNvPr id="6" name="Immagine 5">
            <a:extLst>
              <a:ext uri="{FF2B5EF4-FFF2-40B4-BE49-F238E27FC236}">
                <a16:creationId xmlns:a16="http://schemas.microsoft.com/office/drawing/2014/main" id="{2F8DEAE1-4040-254E-A667-C878DF47D8D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4705351"/>
            <a:ext cx="1260646" cy="373952"/>
          </a:xfrm>
          <a:prstGeom prst="rect">
            <a:avLst/>
          </a:prstGeom>
        </p:spPr>
      </p:pic>
      <p:cxnSp>
        <p:nvCxnSpPr>
          <p:cNvPr id="4" name="Connettore 1 3">
            <a:extLst>
              <a:ext uri="{FF2B5EF4-FFF2-40B4-BE49-F238E27FC236}">
                <a16:creationId xmlns:a16="http://schemas.microsoft.com/office/drawing/2014/main" id="{72FF0492-B612-9B43-AFEF-98AC9B1253D6}"/>
              </a:ext>
            </a:extLst>
          </p:cNvPr>
          <p:cNvCxnSpPr/>
          <p:nvPr/>
        </p:nvCxnSpPr>
        <p:spPr>
          <a:xfrm>
            <a:off x="4267200" y="2571750"/>
            <a:ext cx="8382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egnaposto testo 10">
            <a:extLst>
              <a:ext uri="{FF2B5EF4-FFF2-40B4-BE49-F238E27FC236}">
                <a16:creationId xmlns:a16="http://schemas.microsoft.com/office/drawing/2014/main" id="{FCB01C11-23D0-504E-9C51-0E9558100EB2}"/>
              </a:ext>
            </a:extLst>
          </p:cNvPr>
          <p:cNvSpPr>
            <a:spLocks noGrp="1"/>
          </p:cNvSpPr>
          <p:nvPr>
            <p:ph type="body" sz="quarter" idx="12" hasCustomPrompt="1"/>
          </p:nvPr>
        </p:nvSpPr>
        <p:spPr>
          <a:xfrm>
            <a:off x="1302032" y="2688590"/>
            <a:ext cx="6539941" cy="533400"/>
          </a:xfrm>
          <a:prstGeom prst="rect">
            <a:avLst/>
          </a:prstGeom>
        </p:spPr>
        <p:txBody>
          <a:bodyPr/>
          <a:lstStyle>
            <a:lvl1pPr marL="0" indent="0" algn="ctr">
              <a:buNone/>
              <a:defRPr sz="1200" b="0" i="0" cap="all" baseline="0">
                <a:solidFill>
                  <a:schemeClr val="bg1"/>
                </a:solidFill>
                <a:latin typeface="Trebuchet MS" panose="020B0703020202090204" pitchFamily="34" charset="0"/>
              </a:defRPr>
            </a:lvl1pPr>
          </a:lstStyle>
          <a:p>
            <a:pPr lvl="0"/>
            <a:r>
              <a:rPr lang="it-IT"/>
              <a:t>SECTION SUBTITLE</a:t>
            </a:r>
          </a:p>
        </p:txBody>
      </p:sp>
    </p:spTree>
    <p:extLst>
      <p:ext uri="{BB962C8B-B14F-4D97-AF65-F5344CB8AC3E}">
        <p14:creationId xmlns:p14="http://schemas.microsoft.com/office/powerpoint/2010/main" val="2120326858"/>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6_Big-Picture">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11C7B868-8FDA-DE4E-A2CD-27718E111E3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89436" y="0"/>
            <a:ext cx="8754564" cy="5143500"/>
          </a:xfrm>
          <a:prstGeom prst="rect">
            <a:avLst/>
          </a:prstGeom>
        </p:spPr>
      </p:pic>
      <p:sp>
        <p:nvSpPr>
          <p:cNvPr id="3" name="Segnaposto testo 10">
            <a:extLst>
              <a:ext uri="{FF2B5EF4-FFF2-40B4-BE49-F238E27FC236}">
                <a16:creationId xmlns:a16="http://schemas.microsoft.com/office/drawing/2014/main" id="{307D5F5D-5900-494A-AC66-4B387D69DCC6}"/>
              </a:ext>
            </a:extLst>
          </p:cNvPr>
          <p:cNvSpPr>
            <a:spLocks noGrp="1"/>
          </p:cNvSpPr>
          <p:nvPr>
            <p:ph type="body" sz="quarter" idx="11" hasCustomPrompt="1"/>
          </p:nvPr>
        </p:nvSpPr>
        <p:spPr>
          <a:xfrm>
            <a:off x="622859" y="3562351"/>
            <a:ext cx="2646258" cy="1162646"/>
          </a:xfrm>
          <a:prstGeom prst="rect">
            <a:avLst/>
          </a:prstGeom>
        </p:spPr>
        <p:txBody>
          <a:bodyPr/>
          <a:lstStyle>
            <a:lvl1pPr marL="0" indent="0">
              <a:buNone/>
              <a:defRPr sz="2400" b="0" i="0" cap="small" baseline="0">
                <a:solidFill>
                  <a:schemeClr val="bg1"/>
                </a:solidFill>
                <a:latin typeface="+mj-lt"/>
              </a:defRPr>
            </a:lvl1pPr>
          </a:lstStyle>
          <a:p>
            <a:pPr lvl="0"/>
            <a:r>
              <a:rPr lang="en-US" noProof="0"/>
              <a:t>EXAMPLE</a:t>
            </a:r>
            <a:r>
              <a:rPr lang="it-IT"/>
              <a:t> TITLE</a:t>
            </a:r>
            <a:br>
              <a:rPr lang="it-IT"/>
            </a:br>
            <a:r>
              <a:rPr lang="it-IT"/>
              <a:t>MAX 2 LINES</a:t>
            </a:r>
          </a:p>
        </p:txBody>
      </p:sp>
    </p:spTree>
    <p:extLst>
      <p:ext uri="{BB962C8B-B14F-4D97-AF65-F5344CB8AC3E}">
        <p14:creationId xmlns:p14="http://schemas.microsoft.com/office/powerpoint/2010/main" val="3762190564"/>
      </p:ext>
    </p:extLst>
  </p:cSld>
  <p:clrMapOvr>
    <a:masterClrMapping/>
  </p:clrMapOvr>
  <p:transition spd="slow">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7_Big-Picture">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BA306DFA-180E-8A45-97F1-69D8DBE2505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89436" y="0"/>
            <a:ext cx="8754564" cy="5143500"/>
          </a:xfrm>
          <a:prstGeom prst="rect">
            <a:avLst/>
          </a:prstGeom>
        </p:spPr>
      </p:pic>
      <p:sp>
        <p:nvSpPr>
          <p:cNvPr id="4" name="Segnaposto testo 10">
            <a:extLst>
              <a:ext uri="{FF2B5EF4-FFF2-40B4-BE49-F238E27FC236}">
                <a16:creationId xmlns:a16="http://schemas.microsoft.com/office/drawing/2014/main" id="{A25A87FE-0D5E-8544-A856-C69F2618BC40}"/>
              </a:ext>
            </a:extLst>
          </p:cNvPr>
          <p:cNvSpPr>
            <a:spLocks noGrp="1"/>
          </p:cNvSpPr>
          <p:nvPr>
            <p:ph type="body" sz="quarter" idx="11" hasCustomPrompt="1"/>
          </p:nvPr>
        </p:nvSpPr>
        <p:spPr>
          <a:xfrm>
            <a:off x="6324600" y="3867151"/>
            <a:ext cx="2646258" cy="1162646"/>
          </a:xfrm>
          <a:prstGeom prst="rect">
            <a:avLst/>
          </a:prstGeom>
        </p:spPr>
        <p:txBody>
          <a:bodyPr/>
          <a:lstStyle>
            <a:lvl1pPr marL="0" indent="0">
              <a:buNone/>
              <a:defRPr sz="2400" b="0" i="0" cap="small" baseline="0">
                <a:solidFill>
                  <a:schemeClr val="bg1"/>
                </a:solidFill>
                <a:latin typeface="+mj-lt"/>
              </a:defRPr>
            </a:lvl1pPr>
          </a:lstStyle>
          <a:p>
            <a:pPr lvl="0"/>
            <a:r>
              <a:rPr lang="en-US" noProof="0"/>
              <a:t>EXAMPLE TITLE</a:t>
            </a:r>
            <a:br>
              <a:rPr lang="en-US" noProof="0"/>
            </a:br>
            <a:r>
              <a:rPr lang="en-US" noProof="0"/>
              <a:t>MAX 2 LINES</a:t>
            </a:r>
          </a:p>
        </p:txBody>
      </p:sp>
    </p:spTree>
    <p:extLst>
      <p:ext uri="{BB962C8B-B14F-4D97-AF65-F5344CB8AC3E}">
        <p14:creationId xmlns:p14="http://schemas.microsoft.com/office/powerpoint/2010/main" val="2803294921"/>
      </p:ext>
    </p:extLst>
  </p:cSld>
  <p:clrMapOvr>
    <a:masterClrMapping/>
  </p:clrMapOvr>
  <p:transition spd="slow">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8_Big-Picture">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4353B8A9-443F-F94D-ABA4-E6BFF0F4F35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84076" y="0"/>
            <a:ext cx="8759924" cy="5143500"/>
          </a:xfrm>
          <a:prstGeom prst="rect">
            <a:avLst/>
          </a:prstGeom>
        </p:spPr>
      </p:pic>
      <p:sp>
        <p:nvSpPr>
          <p:cNvPr id="3" name="Segnaposto testo 10">
            <a:extLst>
              <a:ext uri="{FF2B5EF4-FFF2-40B4-BE49-F238E27FC236}">
                <a16:creationId xmlns:a16="http://schemas.microsoft.com/office/drawing/2014/main" id="{53F13EF4-C749-9F4C-93AA-1F29F8556FEA}"/>
              </a:ext>
            </a:extLst>
          </p:cNvPr>
          <p:cNvSpPr>
            <a:spLocks noGrp="1"/>
          </p:cNvSpPr>
          <p:nvPr>
            <p:ph type="body" sz="quarter" idx="11" hasCustomPrompt="1"/>
          </p:nvPr>
        </p:nvSpPr>
        <p:spPr>
          <a:xfrm>
            <a:off x="622859" y="234813"/>
            <a:ext cx="2646258" cy="1162646"/>
          </a:xfrm>
          <a:prstGeom prst="rect">
            <a:avLst/>
          </a:prstGeom>
        </p:spPr>
        <p:txBody>
          <a:bodyPr/>
          <a:lstStyle>
            <a:lvl1pPr marL="0" indent="0">
              <a:buNone/>
              <a:defRPr sz="2400" b="0" i="0" cap="small" baseline="0">
                <a:solidFill>
                  <a:schemeClr val="accent1"/>
                </a:solidFill>
                <a:latin typeface="+mj-lt"/>
              </a:defRPr>
            </a:lvl1pPr>
          </a:lstStyle>
          <a:p>
            <a:pPr lvl="0"/>
            <a:r>
              <a:rPr lang="en-US" noProof="0"/>
              <a:t>EXAMPLE TITLE</a:t>
            </a:r>
            <a:br>
              <a:rPr lang="en-US" noProof="0"/>
            </a:br>
            <a:r>
              <a:rPr lang="en-US" noProof="0"/>
              <a:t>MAX 2 LINES</a:t>
            </a:r>
          </a:p>
        </p:txBody>
      </p:sp>
    </p:spTree>
    <p:extLst>
      <p:ext uri="{BB962C8B-B14F-4D97-AF65-F5344CB8AC3E}">
        <p14:creationId xmlns:p14="http://schemas.microsoft.com/office/powerpoint/2010/main" val="1348307846"/>
      </p:ext>
    </p:extLst>
  </p:cSld>
  <p:clrMapOvr>
    <a:masterClrMapping/>
  </p:clrMapOvr>
  <p:transition spd="slow">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eam 1">
    <p:spTree>
      <p:nvGrpSpPr>
        <p:cNvPr id="1" name=""/>
        <p:cNvGrpSpPr/>
        <p:nvPr/>
      </p:nvGrpSpPr>
      <p:grpSpPr>
        <a:xfrm>
          <a:off x="0" y="0"/>
          <a:ext cx="0" cy="0"/>
          <a:chOff x="0" y="0"/>
          <a:chExt cx="0" cy="0"/>
        </a:xfrm>
      </p:grpSpPr>
      <p:sp>
        <p:nvSpPr>
          <p:cNvPr id="11" name="Picture Placeholder 7"/>
          <p:cNvSpPr>
            <a:spLocks noGrp="1"/>
          </p:cNvSpPr>
          <p:nvPr>
            <p:ph type="pic" sz="quarter" idx="66"/>
          </p:nvPr>
        </p:nvSpPr>
        <p:spPr>
          <a:xfrm>
            <a:off x="3646093" y="1526325"/>
            <a:ext cx="1873892" cy="1873405"/>
          </a:xfrm>
          <a:prstGeom prst="ellipse">
            <a:avLst/>
          </a:prstGeom>
          <a:solidFill>
            <a:schemeClr val="bg1">
              <a:lumMod val="95000"/>
            </a:schemeClr>
          </a:solidFill>
          <a:effectLst/>
        </p:spPr>
        <p:txBody>
          <a:bodyPr wrap="square">
            <a:noAutofit/>
          </a:bodyPr>
          <a:lstStyle>
            <a:lvl1pPr marL="0" indent="0">
              <a:buNone/>
              <a:defRPr sz="975" b="0" i="0">
                <a:ln>
                  <a:noFill/>
                </a:ln>
                <a:solidFill>
                  <a:schemeClr val="bg1">
                    <a:lumMod val="85000"/>
                  </a:schemeClr>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it-IT" noProof="0"/>
              <a:t>Fare clic sull'icona per inserire un'immagine</a:t>
            </a:r>
            <a:endParaRPr lang="en-US" noProof="0"/>
          </a:p>
        </p:txBody>
      </p:sp>
      <p:sp>
        <p:nvSpPr>
          <p:cNvPr id="12" name="Picture Placeholder 7"/>
          <p:cNvSpPr>
            <a:spLocks noGrp="1"/>
          </p:cNvSpPr>
          <p:nvPr>
            <p:ph type="pic" sz="quarter" idx="67"/>
          </p:nvPr>
        </p:nvSpPr>
        <p:spPr>
          <a:xfrm>
            <a:off x="5995516" y="1526325"/>
            <a:ext cx="1873892" cy="1873405"/>
          </a:xfrm>
          <a:prstGeom prst="ellipse">
            <a:avLst/>
          </a:prstGeom>
          <a:solidFill>
            <a:schemeClr val="bg1">
              <a:lumMod val="95000"/>
            </a:schemeClr>
          </a:solidFill>
          <a:effectLst/>
        </p:spPr>
        <p:txBody>
          <a:bodyPr wrap="square">
            <a:noAutofit/>
          </a:bodyPr>
          <a:lstStyle>
            <a:lvl1pPr marL="0" indent="0">
              <a:buNone/>
              <a:defRPr sz="975" b="0" i="0">
                <a:ln>
                  <a:noFill/>
                </a:ln>
                <a:solidFill>
                  <a:schemeClr val="bg1">
                    <a:lumMod val="85000"/>
                  </a:schemeClr>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it-IT" noProof="0"/>
              <a:t>Fare clic sull'icona per inserire un'immagine</a:t>
            </a:r>
            <a:endParaRPr lang="en-US" noProof="0"/>
          </a:p>
        </p:txBody>
      </p:sp>
      <p:sp>
        <p:nvSpPr>
          <p:cNvPr id="13" name="Picture Placeholder 7"/>
          <p:cNvSpPr>
            <a:spLocks noGrp="1"/>
          </p:cNvSpPr>
          <p:nvPr>
            <p:ph type="pic" sz="quarter" idx="68"/>
          </p:nvPr>
        </p:nvSpPr>
        <p:spPr>
          <a:xfrm>
            <a:off x="1296669" y="1526325"/>
            <a:ext cx="1873892" cy="1873405"/>
          </a:xfrm>
          <a:prstGeom prst="ellipse">
            <a:avLst/>
          </a:prstGeom>
          <a:solidFill>
            <a:schemeClr val="bg1">
              <a:lumMod val="95000"/>
            </a:schemeClr>
          </a:solidFill>
          <a:effectLst/>
        </p:spPr>
        <p:txBody>
          <a:bodyPr wrap="square">
            <a:noAutofit/>
          </a:bodyPr>
          <a:lstStyle>
            <a:lvl1pPr marL="0" indent="0">
              <a:buNone/>
              <a:defRPr sz="975" b="0" i="0">
                <a:ln>
                  <a:noFill/>
                </a:ln>
                <a:solidFill>
                  <a:schemeClr val="bg1">
                    <a:lumMod val="85000"/>
                  </a:schemeClr>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it-IT" noProof="0"/>
              <a:t>Fare clic sull'icona per inserire un'immagine</a:t>
            </a:r>
            <a:endParaRPr lang="en-US" noProof="0"/>
          </a:p>
        </p:txBody>
      </p:sp>
      <p:sp>
        <p:nvSpPr>
          <p:cNvPr id="4" name="TextBox 3">
            <a:extLst>
              <a:ext uri="{FF2B5EF4-FFF2-40B4-BE49-F238E27FC236}">
                <a16:creationId xmlns:a16="http://schemas.microsoft.com/office/drawing/2014/main" id="{16671F55-7961-774C-B95B-A2A38DDD608A}"/>
              </a:ext>
            </a:extLst>
          </p:cNvPr>
          <p:cNvSpPr txBox="1"/>
          <p:nvPr/>
        </p:nvSpPr>
        <p:spPr>
          <a:xfrm>
            <a:off x="122666" y="200722"/>
            <a:ext cx="184731" cy="300082"/>
          </a:xfrm>
          <a:prstGeom prst="rect">
            <a:avLst/>
          </a:prstGeom>
          <a:noFill/>
        </p:spPr>
        <p:txBody>
          <a:bodyPr wrap="none" rtlCol="0">
            <a:spAutoFit/>
          </a:bodyPr>
          <a:lstStyle/>
          <a:p>
            <a:endParaRPr lang="it-IT" sz="1350" b="0" i="0">
              <a:latin typeface="Trebuchet MS" panose="020B0703020202090204" pitchFamily="34" charset="0"/>
            </a:endParaRPr>
          </a:p>
        </p:txBody>
      </p:sp>
      <p:sp>
        <p:nvSpPr>
          <p:cNvPr id="7" name="Segnaposto testo 10">
            <a:extLst>
              <a:ext uri="{FF2B5EF4-FFF2-40B4-BE49-F238E27FC236}">
                <a16:creationId xmlns:a16="http://schemas.microsoft.com/office/drawing/2014/main" id="{4572BF74-A071-6347-B6CF-D75D5B1E2A4E}"/>
              </a:ext>
            </a:extLst>
          </p:cNvPr>
          <p:cNvSpPr>
            <a:spLocks noGrp="1"/>
          </p:cNvSpPr>
          <p:nvPr>
            <p:ph type="body" sz="quarter" idx="69" hasCustomPrompt="1"/>
          </p:nvPr>
        </p:nvSpPr>
        <p:spPr>
          <a:xfrm>
            <a:off x="622860" y="234813"/>
            <a:ext cx="7378438" cy="431938"/>
          </a:xfrm>
          <a:prstGeom prst="rect">
            <a:avLst/>
          </a:prstGeom>
        </p:spPr>
        <p:txBody>
          <a:bodyPr/>
          <a:lstStyle>
            <a:lvl1pPr marL="0" indent="0">
              <a:buNone/>
              <a:defRPr sz="2400" b="0" i="0" cap="all" baseline="0">
                <a:solidFill>
                  <a:schemeClr val="accent1"/>
                </a:solidFill>
                <a:latin typeface="+mj-lt"/>
              </a:defRPr>
            </a:lvl1pPr>
          </a:lstStyle>
          <a:p>
            <a:r>
              <a:rPr lang="en-US" noProof="0">
                <a:solidFill>
                  <a:schemeClr val="accent1"/>
                </a:solidFill>
              </a:rPr>
              <a:t>TITLE LOREM IPSUM DOLOR SIT </a:t>
            </a:r>
          </a:p>
        </p:txBody>
      </p:sp>
    </p:spTree>
    <p:extLst>
      <p:ext uri="{BB962C8B-B14F-4D97-AF65-F5344CB8AC3E}">
        <p14:creationId xmlns:p14="http://schemas.microsoft.com/office/powerpoint/2010/main" val="911724965"/>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eam 2">
    <p:spTree>
      <p:nvGrpSpPr>
        <p:cNvPr id="1" name=""/>
        <p:cNvGrpSpPr/>
        <p:nvPr/>
      </p:nvGrpSpPr>
      <p:grpSpPr>
        <a:xfrm>
          <a:off x="0" y="0"/>
          <a:ext cx="0" cy="0"/>
          <a:chOff x="0" y="0"/>
          <a:chExt cx="0" cy="0"/>
        </a:xfrm>
      </p:grpSpPr>
      <p:sp>
        <p:nvSpPr>
          <p:cNvPr id="25" name="Picture Placeholder 13"/>
          <p:cNvSpPr>
            <a:spLocks noGrp="1"/>
          </p:cNvSpPr>
          <p:nvPr>
            <p:ph type="pic" sz="quarter" idx="65"/>
          </p:nvPr>
        </p:nvSpPr>
        <p:spPr>
          <a:xfrm>
            <a:off x="3198415" y="1276352"/>
            <a:ext cx="1238108" cy="1333965"/>
          </a:xfrm>
          <a:prstGeom prst="rect">
            <a:avLst/>
          </a:prstGeom>
          <a:solidFill>
            <a:schemeClr val="bg1">
              <a:lumMod val="95000"/>
            </a:schemeClr>
          </a:solidFill>
          <a:effectLst/>
        </p:spPr>
        <p:txBody>
          <a:bodyPr>
            <a:normAutofit/>
          </a:bodyPr>
          <a:lstStyle>
            <a:lvl1pPr marL="0" indent="0">
              <a:buNone/>
              <a:defRPr sz="975" b="0" i="0">
                <a:ln>
                  <a:noFill/>
                </a:ln>
                <a:solidFill>
                  <a:schemeClr val="bg1">
                    <a:lumMod val="85000"/>
                  </a:schemeClr>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it-IT" noProof="0"/>
              <a:t>Fare clic sull'icona per inserire un'immagine</a:t>
            </a:r>
            <a:endParaRPr lang="en-US" noProof="0"/>
          </a:p>
        </p:txBody>
      </p:sp>
      <p:sp>
        <p:nvSpPr>
          <p:cNvPr id="26" name="Picture Placeholder 13"/>
          <p:cNvSpPr>
            <a:spLocks noGrp="1"/>
          </p:cNvSpPr>
          <p:nvPr>
            <p:ph type="pic" sz="quarter" idx="66"/>
          </p:nvPr>
        </p:nvSpPr>
        <p:spPr>
          <a:xfrm>
            <a:off x="4963222" y="1276352"/>
            <a:ext cx="1238108" cy="1333965"/>
          </a:xfrm>
          <a:prstGeom prst="rect">
            <a:avLst/>
          </a:prstGeom>
          <a:solidFill>
            <a:schemeClr val="bg1">
              <a:lumMod val="95000"/>
            </a:schemeClr>
          </a:solidFill>
          <a:effectLst/>
        </p:spPr>
        <p:txBody>
          <a:bodyPr>
            <a:normAutofit/>
          </a:bodyPr>
          <a:lstStyle>
            <a:lvl1pPr marL="0" indent="0">
              <a:buNone/>
              <a:defRPr sz="975" b="0" i="0">
                <a:ln>
                  <a:noFill/>
                </a:ln>
                <a:solidFill>
                  <a:schemeClr val="bg1">
                    <a:lumMod val="85000"/>
                  </a:schemeClr>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it-IT" noProof="0"/>
              <a:t>Fare clic sull'icona per inserire un'immagine</a:t>
            </a:r>
            <a:endParaRPr lang="en-US" noProof="0"/>
          </a:p>
        </p:txBody>
      </p:sp>
      <p:sp>
        <p:nvSpPr>
          <p:cNvPr id="27" name="Picture Placeholder 13"/>
          <p:cNvSpPr>
            <a:spLocks noGrp="1"/>
          </p:cNvSpPr>
          <p:nvPr>
            <p:ph type="pic" sz="quarter" idx="67"/>
          </p:nvPr>
        </p:nvSpPr>
        <p:spPr>
          <a:xfrm>
            <a:off x="6729423" y="1276352"/>
            <a:ext cx="1238108" cy="1333965"/>
          </a:xfrm>
          <a:prstGeom prst="rect">
            <a:avLst/>
          </a:prstGeom>
          <a:solidFill>
            <a:schemeClr val="bg1">
              <a:lumMod val="95000"/>
            </a:schemeClr>
          </a:solidFill>
          <a:effectLst/>
        </p:spPr>
        <p:txBody>
          <a:bodyPr>
            <a:normAutofit/>
          </a:bodyPr>
          <a:lstStyle>
            <a:lvl1pPr marL="0" indent="0">
              <a:buNone/>
              <a:defRPr sz="975" b="0" i="0">
                <a:ln>
                  <a:noFill/>
                </a:ln>
                <a:solidFill>
                  <a:schemeClr val="bg1">
                    <a:lumMod val="85000"/>
                  </a:schemeClr>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it-IT" noProof="0"/>
              <a:t>Fare clic sull'icona per inserire un'immagine</a:t>
            </a:r>
            <a:endParaRPr lang="en-US" noProof="0"/>
          </a:p>
        </p:txBody>
      </p:sp>
      <p:sp>
        <p:nvSpPr>
          <p:cNvPr id="28" name="Picture Placeholder 13"/>
          <p:cNvSpPr>
            <a:spLocks noGrp="1"/>
          </p:cNvSpPr>
          <p:nvPr>
            <p:ph type="pic" sz="quarter" idx="68"/>
          </p:nvPr>
        </p:nvSpPr>
        <p:spPr>
          <a:xfrm>
            <a:off x="1432213" y="1276352"/>
            <a:ext cx="1238108" cy="1333965"/>
          </a:xfrm>
          <a:prstGeom prst="rect">
            <a:avLst/>
          </a:prstGeom>
          <a:solidFill>
            <a:schemeClr val="bg1">
              <a:lumMod val="95000"/>
            </a:schemeClr>
          </a:solidFill>
          <a:effectLst/>
        </p:spPr>
        <p:txBody>
          <a:bodyPr>
            <a:normAutofit/>
          </a:bodyPr>
          <a:lstStyle>
            <a:lvl1pPr marL="0" indent="0">
              <a:buNone/>
              <a:defRPr sz="975" b="0" i="0">
                <a:ln>
                  <a:noFill/>
                </a:ln>
                <a:solidFill>
                  <a:schemeClr val="bg1">
                    <a:lumMod val="85000"/>
                  </a:schemeClr>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it-IT" noProof="0"/>
              <a:t>Fare clic sull'icona per inserire un'immagine</a:t>
            </a:r>
            <a:endParaRPr lang="en-US" noProof="0"/>
          </a:p>
        </p:txBody>
      </p:sp>
      <p:sp>
        <p:nvSpPr>
          <p:cNvPr id="29" name="Picture Placeholder 13"/>
          <p:cNvSpPr>
            <a:spLocks noGrp="1"/>
          </p:cNvSpPr>
          <p:nvPr>
            <p:ph type="pic" sz="quarter" idx="61"/>
          </p:nvPr>
        </p:nvSpPr>
        <p:spPr>
          <a:xfrm>
            <a:off x="3198415" y="3191573"/>
            <a:ext cx="1238108" cy="1333965"/>
          </a:xfrm>
          <a:prstGeom prst="rect">
            <a:avLst/>
          </a:prstGeom>
          <a:solidFill>
            <a:schemeClr val="bg1">
              <a:lumMod val="95000"/>
            </a:schemeClr>
          </a:solidFill>
          <a:effectLst/>
        </p:spPr>
        <p:txBody>
          <a:bodyPr>
            <a:normAutofit/>
          </a:bodyPr>
          <a:lstStyle>
            <a:lvl1pPr marL="0" indent="0">
              <a:buNone/>
              <a:defRPr sz="975" b="0" i="0">
                <a:ln>
                  <a:noFill/>
                </a:ln>
                <a:solidFill>
                  <a:schemeClr val="bg1">
                    <a:lumMod val="85000"/>
                  </a:schemeClr>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it-IT" noProof="0"/>
              <a:t>Fare clic sull'icona per inserire un'immagine</a:t>
            </a:r>
            <a:endParaRPr lang="en-US" noProof="0"/>
          </a:p>
        </p:txBody>
      </p:sp>
      <p:sp>
        <p:nvSpPr>
          <p:cNvPr id="30" name="Picture Placeholder 13"/>
          <p:cNvSpPr>
            <a:spLocks noGrp="1"/>
          </p:cNvSpPr>
          <p:nvPr>
            <p:ph type="pic" sz="quarter" idx="62"/>
          </p:nvPr>
        </p:nvSpPr>
        <p:spPr>
          <a:xfrm>
            <a:off x="4963222" y="3191573"/>
            <a:ext cx="1238108" cy="1333965"/>
          </a:xfrm>
          <a:prstGeom prst="rect">
            <a:avLst/>
          </a:prstGeom>
          <a:solidFill>
            <a:schemeClr val="bg1">
              <a:lumMod val="95000"/>
            </a:schemeClr>
          </a:solidFill>
          <a:effectLst/>
        </p:spPr>
        <p:txBody>
          <a:bodyPr>
            <a:normAutofit/>
          </a:bodyPr>
          <a:lstStyle>
            <a:lvl1pPr marL="0" indent="0">
              <a:buNone/>
              <a:defRPr sz="975" b="0" i="0">
                <a:ln>
                  <a:noFill/>
                </a:ln>
                <a:solidFill>
                  <a:schemeClr val="bg1">
                    <a:lumMod val="85000"/>
                  </a:schemeClr>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it-IT" noProof="0"/>
              <a:t>Fare clic sull'icona per inserire un'immagine</a:t>
            </a:r>
            <a:endParaRPr lang="en-US" noProof="0"/>
          </a:p>
        </p:txBody>
      </p:sp>
      <p:sp>
        <p:nvSpPr>
          <p:cNvPr id="31" name="Picture Placeholder 13"/>
          <p:cNvSpPr>
            <a:spLocks noGrp="1"/>
          </p:cNvSpPr>
          <p:nvPr>
            <p:ph type="pic" sz="quarter" idx="63"/>
          </p:nvPr>
        </p:nvSpPr>
        <p:spPr>
          <a:xfrm>
            <a:off x="6729423" y="3191573"/>
            <a:ext cx="1238108" cy="1333965"/>
          </a:xfrm>
          <a:prstGeom prst="rect">
            <a:avLst/>
          </a:prstGeom>
          <a:solidFill>
            <a:schemeClr val="bg1">
              <a:lumMod val="95000"/>
            </a:schemeClr>
          </a:solidFill>
          <a:effectLst/>
        </p:spPr>
        <p:txBody>
          <a:bodyPr>
            <a:normAutofit/>
          </a:bodyPr>
          <a:lstStyle>
            <a:lvl1pPr marL="0" indent="0">
              <a:buNone/>
              <a:defRPr sz="975" b="0" i="0">
                <a:ln>
                  <a:noFill/>
                </a:ln>
                <a:solidFill>
                  <a:schemeClr val="bg1">
                    <a:lumMod val="85000"/>
                  </a:schemeClr>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it-IT" noProof="0"/>
              <a:t>Fare clic sull'icona per inserire un'immagine</a:t>
            </a:r>
            <a:endParaRPr lang="en-US" noProof="0"/>
          </a:p>
        </p:txBody>
      </p:sp>
      <p:sp>
        <p:nvSpPr>
          <p:cNvPr id="32" name="Picture Placeholder 13"/>
          <p:cNvSpPr>
            <a:spLocks noGrp="1"/>
          </p:cNvSpPr>
          <p:nvPr>
            <p:ph type="pic" sz="quarter" idx="64"/>
          </p:nvPr>
        </p:nvSpPr>
        <p:spPr>
          <a:xfrm>
            <a:off x="1432213" y="3191573"/>
            <a:ext cx="1238108" cy="1333965"/>
          </a:xfrm>
          <a:prstGeom prst="rect">
            <a:avLst/>
          </a:prstGeom>
          <a:solidFill>
            <a:schemeClr val="bg1">
              <a:lumMod val="95000"/>
            </a:schemeClr>
          </a:solidFill>
          <a:effectLst/>
        </p:spPr>
        <p:txBody>
          <a:bodyPr>
            <a:normAutofit/>
          </a:bodyPr>
          <a:lstStyle>
            <a:lvl1pPr marL="0" indent="0">
              <a:buNone/>
              <a:defRPr sz="975" b="0" i="0">
                <a:ln>
                  <a:noFill/>
                </a:ln>
                <a:solidFill>
                  <a:schemeClr val="bg1">
                    <a:lumMod val="85000"/>
                  </a:schemeClr>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it-IT" noProof="0"/>
              <a:t>Fare clic sull'icona per inserire un'immagine</a:t>
            </a:r>
            <a:endParaRPr lang="en-US" noProof="0"/>
          </a:p>
        </p:txBody>
      </p:sp>
      <p:sp>
        <p:nvSpPr>
          <p:cNvPr id="11" name="Segnaposto testo 10">
            <a:extLst>
              <a:ext uri="{FF2B5EF4-FFF2-40B4-BE49-F238E27FC236}">
                <a16:creationId xmlns:a16="http://schemas.microsoft.com/office/drawing/2014/main" id="{E9638EC8-1336-344D-A3AF-CE78CB66EE8E}"/>
              </a:ext>
            </a:extLst>
          </p:cNvPr>
          <p:cNvSpPr>
            <a:spLocks noGrp="1"/>
          </p:cNvSpPr>
          <p:nvPr>
            <p:ph type="body" sz="quarter" idx="69" hasCustomPrompt="1"/>
          </p:nvPr>
        </p:nvSpPr>
        <p:spPr>
          <a:xfrm>
            <a:off x="622860" y="234813"/>
            <a:ext cx="7378438" cy="431938"/>
          </a:xfrm>
          <a:prstGeom prst="rect">
            <a:avLst/>
          </a:prstGeom>
        </p:spPr>
        <p:txBody>
          <a:bodyPr/>
          <a:lstStyle>
            <a:lvl1pPr marL="0" indent="0">
              <a:buNone/>
              <a:defRPr sz="2400" b="0" i="0" cap="all" baseline="0">
                <a:solidFill>
                  <a:schemeClr val="accent1"/>
                </a:solidFill>
                <a:latin typeface="+mj-lt"/>
              </a:defRPr>
            </a:lvl1pPr>
          </a:lstStyle>
          <a:p>
            <a:r>
              <a:rPr lang="en-US" noProof="0">
                <a:solidFill>
                  <a:schemeClr val="accent1"/>
                </a:solidFill>
              </a:rPr>
              <a:t>TITLE LOREM IPSUM DOLOR SIT </a:t>
            </a:r>
          </a:p>
        </p:txBody>
      </p:sp>
    </p:spTree>
    <p:extLst>
      <p:ext uri="{BB962C8B-B14F-4D97-AF65-F5344CB8AC3E}">
        <p14:creationId xmlns:p14="http://schemas.microsoft.com/office/powerpoint/2010/main" val="1141842956"/>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ompetetive landscape">
    <p:spTree>
      <p:nvGrpSpPr>
        <p:cNvPr id="1" name=""/>
        <p:cNvGrpSpPr/>
        <p:nvPr/>
      </p:nvGrpSpPr>
      <p:grpSpPr>
        <a:xfrm>
          <a:off x="0" y="0"/>
          <a:ext cx="0" cy="0"/>
          <a:chOff x="0" y="0"/>
          <a:chExt cx="0" cy="0"/>
        </a:xfrm>
      </p:grpSpPr>
      <p:sp>
        <p:nvSpPr>
          <p:cNvPr id="28" name="Picture Placeholder 7"/>
          <p:cNvSpPr>
            <a:spLocks noGrp="1"/>
          </p:cNvSpPr>
          <p:nvPr>
            <p:ph type="pic" sz="quarter" idx="70"/>
          </p:nvPr>
        </p:nvSpPr>
        <p:spPr>
          <a:xfrm>
            <a:off x="4732828" y="1741933"/>
            <a:ext cx="784904" cy="784700"/>
          </a:xfrm>
          <a:prstGeom prst="ellipse">
            <a:avLst/>
          </a:prstGeom>
          <a:solidFill>
            <a:schemeClr val="bg1">
              <a:lumMod val="95000"/>
            </a:schemeClr>
          </a:solidFill>
          <a:effectLst/>
        </p:spPr>
        <p:txBody>
          <a:bodyPr wrap="square">
            <a:noAutofit/>
          </a:bodyPr>
          <a:lstStyle>
            <a:lvl1pPr marL="0" indent="0">
              <a:buNone/>
              <a:defRPr sz="825" b="0" i="0">
                <a:ln>
                  <a:noFill/>
                </a:ln>
                <a:solidFill>
                  <a:schemeClr val="bg1">
                    <a:lumMod val="85000"/>
                  </a:schemeClr>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it-IT" noProof="0"/>
              <a:t>Fare clic sull'icona per inserire un'immagine</a:t>
            </a:r>
            <a:endParaRPr lang="en-US" noProof="0"/>
          </a:p>
        </p:txBody>
      </p:sp>
      <p:sp>
        <p:nvSpPr>
          <p:cNvPr id="29" name="Picture Placeholder 7"/>
          <p:cNvSpPr>
            <a:spLocks noGrp="1"/>
          </p:cNvSpPr>
          <p:nvPr>
            <p:ph type="pic" sz="quarter" idx="71"/>
          </p:nvPr>
        </p:nvSpPr>
        <p:spPr>
          <a:xfrm>
            <a:off x="5728576" y="1749303"/>
            <a:ext cx="784904" cy="784700"/>
          </a:xfrm>
          <a:prstGeom prst="ellipse">
            <a:avLst/>
          </a:prstGeom>
          <a:solidFill>
            <a:schemeClr val="bg1">
              <a:lumMod val="95000"/>
            </a:schemeClr>
          </a:solidFill>
          <a:effectLst/>
        </p:spPr>
        <p:txBody>
          <a:bodyPr wrap="square">
            <a:noAutofit/>
          </a:bodyPr>
          <a:lstStyle>
            <a:lvl1pPr marL="0" indent="0">
              <a:buNone/>
              <a:defRPr sz="825" b="0" i="0">
                <a:ln>
                  <a:noFill/>
                </a:ln>
                <a:solidFill>
                  <a:schemeClr val="bg1">
                    <a:lumMod val="85000"/>
                  </a:schemeClr>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it-IT" noProof="0"/>
              <a:t>Fare clic sull'icona per inserire un'immagine</a:t>
            </a:r>
            <a:endParaRPr lang="en-US" noProof="0"/>
          </a:p>
        </p:txBody>
      </p:sp>
      <p:sp>
        <p:nvSpPr>
          <p:cNvPr id="31" name="Picture Placeholder 7"/>
          <p:cNvSpPr>
            <a:spLocks noGrp="1"/>
          </p:cNvSpPr>
          <p:nvPr>
            <p:ph type="pic" sz="quarter" idx="75"/>
          </p:nvPr>
        </p:nvSpPr>
        <p:spPr>
          <a:xfrm>
            <a:off x="1804102" y="1741933"/>
            <a:ext cx="784904" cy="784700"/>
          </a:xfrm>
          <a:prstGeom prst="ellipse">
            <a:avLst/>
          </a:prstGeom>
          <a:solidFill>
            <a:schemeClr val="bg1">
              <a:lumMod val="95000"/>
            </a:schemeClr>
          </a:solidFill>
          <a:effectLst/>
        </p:spPr>
        <p:txBody>
          <a:bodyPr wrap="square">
            <a:noAutofit/>
          </a:bodyPr>
          <a:lstStyle>
            <a:lvl1pPr marL="0" indent="0">
              <a:buNone/>
              <a:defRPr sz="825" b="0" i="0">
                <a:ln>
                  <a:noFill/>
                </a:ln>
                <a:solidFill>
                  <a:schemeClr val="bg1">
                    <a:lumMod val="85000"/>
                  </a:schemeClr>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it-IT" noProof="0"/>
              <a:t>Fare clic sull'icona per inserire un'immagine</a:t>
            </a:r>
            <a:endParaRPr lang="en-US" noProof="0"/>
          </a:p>
        </p:txBody>
      </p:sp>
      <p:sp>
        <p:nvSpPr>
          <p:cNvPr id="32" name="Picture Placeholder 7"/>
          <p:cNvSpPr>
            <a:spLocks noGrp="1"/>
          </p:cNvSpPr>
          <p:nvPr>
            <p:ph type="pic" sz="quarter" idx="76"/>
          </p:nvPr>
        </p:nvSpPr>
        <p:spPr>
          <a:xfrm>
            <a:off x="2798550" y="1741933"/>
            <a:ext cx="784904" cy="784700"/>
          </a:xfrm>
          <a:prstGeom prst="ellipse">
            <a:avLst/>
          </a:prstGeom>
          <a:solidFill>
            <a:schemeClr val="bg1">
              <a:lumMod val="95000"/>
            </a:schemeClr>
          </a:solidFill>
          <a:effectLst/>
        </p:spPr>
        <p:txBody>
          <a:bodyPr wrap="square">
            <a:noAutofit/>
          </a:bodyPr>
          <a:lstStyle>
            <a:lvl1pPr marL="0" indent="0">
              <a:buNone/>
              <a:defRPr sz="825" b="0" i="0">
                <a:ln>
                  <a:noFill/>
                </a:ln>
                <a:solidFill>
                  <a:schemeClr val="bg1">
                    <a:lumMod val="85000"/>
                  </a:schemeClr>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it-IT" noProof="0"/>
              <a:t>Fare clic sull'icona per inserire un'immagine</a:t>
            </a:r>
            <a:endParaRPr lang="en-US" noProof="0"/>
          </a:p>
        </p:txBody>
      </p:sp>
      <p:sp>
        <p:nvSpPr>
          <p:cNvPr id="33" name="Picture Placeholder 7"/>
          <p:cNvSpPr>
            <a:spLocks noGrp="1"/>
          </p:cNvSpPr>
          <p:nvPr>
            <p:ph type="pic" sz="quarter" idx="77"/>
          </p:nvPr>
        </p:nvSpPr>
        <p:spPr>
          <a:xfrm>
            <a:off x="3737082" y="1741933"/>
            <a:ext cx="784904" cy="784700"/>
          </a:xfrm>
          <a:prstGeom prst="ellipse">
            <a:avLst/>
          </a:prstGeom>
          <a:solidFill>
            <a:schemeClr val="bg1">
              <a:lumMod val="95000"/>
            </a:schemeClr>
          </a:solidFill>
          <a:effectLst/>
        </p:spPr>
        <p:txBody>
          <a:bodyPr wrap="square">
            <a:noAutofit/>
          </a:bodyPr>
          <a:lstStyle>
            <a:lvl1pPr marL="0" indent="0">
              <a:buNone/>
              <a:defRPr sz="825" b="0" i="0">
                <a:ln>
                  <a:noFill/>
                </a:ln>
                <a:solidFill>
                  <a:schemeClr val="bg1">
                    <a:lumMod val="85000"/>
                  </a:schemeClr>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it-IT" noProof="0"/>
              <a:t>Fare clic sull'icona per inserire un'immagine</a:t>
            </a:r>
            <a:endParaRPr lang="en-US" noProof="0"/>
          </a:p>
        </p:txBody>
      </p:sp>
      <p:sp>
        <p:nvSpPr>
          <p:cNvPr id="34" name="Picture Placeholder 7"/>
          <p:cNvSpPr>
            <a:spLocks noGrp="1"/>
          </p:cNvSpPr>
          <p:nvPr>
            <p:ph type="pic" sz="quarter" idx="72"/>
          </p:nvPr>
        </p:nvSpPr>
        <p:spPr>
          <a:xfrm>
            <a:off x="1804102" y="3289348"/>
            <a:ext cx="784904" cy="784700"/>
          </a:xfrm>
          <a:prstGeom prst="ellipse">
            <a:avLst/>
          </a:prstGeom>
          <a:solidFill>
            <a:schemeClr val="bg1">
              <a:lumMod val="95000"/>
            </a:schemeClr>
          </a:solidFill>
          <a:effectLst/>
        </p:spPr>
        <p:txBody>
          <a:bodyPr wrap="square">
            <a:noAutofit/>
          </a:bodyPr>
          <a:lstStyle>
            <a:lvl1pPr marL="0" indent="0">
              <a:buNone/>
              <a:defRPr sz="825" b="0" i="0">
                <a:ln>
                  <a:noFill/>
                </a:ln>
                <a:solidFill>
                  <a:schemeClr val="bg1">
                    <a:lumMod val="85000"/>
                  </a:schemeClr>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it-IT" noProof="0"/>
              <a:t>Fare clic sull'icona per inserire un'immagine</a:t>
            </a:r>
            <a:endParaRPr lang="en-US" noProof="0"/>
          </a:p>
        </p:txBody>
      </p:sp>
      <p:sp>
        <p:nvSpPr>
          <p:cNvPr id="35" name="Picture Placeholder 7"/>
          <p:cNvSpPr>
            <a:spLocks noGrp="1"/>
          </p:cNvSpPr>
          <p:nvPr>
            <p:ph type="pic" sz="quarter" idx="73"/>
          </p:nvPr>
        </p:nvSpPr>
        <p:spPr>
          <a:xfrm>
            <a:off x="2798550" y="3289348"/>
            <a:ext cx="784904" cy="784700"/>
          </a:xfrm>
          <a:prstGeom prst="ellipse">
            <a:avLst/>
          </a:prstGeom>
          <a:solidFill>
            <a:schemeClr val="bg1">
              <a:lumMod val="95000"/>
            </a:schemeClr>
          </a:solidFill>
          <a:effectLst/>
        </p:spPr>
        <p:txBody>
          <a:bodyPr wrap="square">
            <a:noAutofit/>
          </a:bodyPr>
          <a:lstStyle>
            <a:lvl1pPr marL="0" indent="0">
              <a:buNone/>
              <a:defRPr sz="825" b="0" i="0">
                <a:ln>
                  <a:noFill/>
                </a:ln>
                <a:solidFill>
                  <a:schemeClr val="bg1">
                    <a:lumMod val="85000"/>
                  </a:schemeClr>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it-IT" noProof="0"/>
              <a:t>Fare clic sull'icona per inserire un'immagine</a:t>
            </a:r>
            <a:endParaRPr lang="en-US" noProof="0"/>
          </a:p>
        </p:txBody>
      </p:sp>
      <p:sp>
        <p:nvSpPr>
          <p:cNvPr id="36" name="Picture Placeholder 7"/>
          <p:cNvSpPr>
            <a:spLocks noGrp="1"/>
          </p:cNvSpPr>
          <p:nvPr>
            <p:ph type="pic" sz="quarter" idx="74"/>
          </p:nvPr>
        </p:nvSpPr>
        <p:spPr>
          <a:xfrm>
            <a:off x="3737082" y="3289348"/>
            <a:ext cx="784904" cy="784700"/>
          </a:xfrm>
          <a:prstGeom prst="ellipse">
            <a:avLst/>
          </a:prstGeom>
          <a:solidFill>
            <a:schemeClr val="bg1">
              <a:lumMod val="95000"/>
            </a:schemeClr>
          </a:solidFill>
          <a:effectLst/>
        </p:spPr>
        <p:txBody>
          <a:bodyPr wrap="square">
            <a:noAutofit/>
          </a:bodyPr>
          <a:lstStyle>
            <a:lvl1pPr marL="0" indent="0">
              <a:buNone/>
              <a:defRPr sz="825" b="0" i="0">
                <a:ln>
                  <a:noFill/>
                </a:ln>
                <a:solidFill>
                  <a:schemeClr val="bg1">
                    <a:lumMod val="85000"/>
                  </a:schemeClr>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it-IT" noProof="0"/>
              <a:t>Fare clic sull'icona per inserire un'immagine</a:t>
            </a:r>
            <a:endParaRPr lang="en-US" noProof="0"/>
          </a:p>
        </p:txBody>
      </p:sp>
      <p:sp>
        <p:nvSpPr>
          <p:cNvPr id="37" name="Picture Placeholder 7"/>
          <p:cNvSpPr>
            <a:spLocks noGrp="1"/>
          </p:cNvSpPr>
          <p:nvPr>
            <p:ph type="pic" sz="quarter" idx="78"/>
          </p:nvPr>
        </p:nvSpPr>
        <p:spPr>
          <a:xfrm>
            <a:off x="6667108" y="1749303"/>
            <a:ext cx="784904" cy="784700"/>
          </a:xfrm>
          <a:prstGeom prst="ellipse">
            <a:avLst/>
          </a:prstGeom>
          <a:solidFill>
            <a:schemeClr val="bg1">
              <a:lumMod val="95000"/>
            </a:schemeClr>
          </a:solidFill>
          <a:effectLst/>
        </p:spPr>
        <p:txBody>
          <a:bodyPr wrap="square">
            <a:noAutofit/>
          </a:bodyPr>
          <a:lstStyle>
            <a:lvl1pPr marL="0" indent="0">
              <a:buNone/>
              <a:defRPr sz="825" b="0" i="0">
                <a:ln>
                  <a:noFill/>
                </a:ln>
                <a:solidFill>
                  <a:schemeClr val="bg1">
                    <a:lumMod val="85000"/>
                  </a:schemeClr>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it-IT" noProof="0"/>
              <a:t>Fare clic sull'icona per inserire un'immagine</a:t>
            </a:r>
            <a:endParaRPr lang="en-US" noProof="0"/>
          </a:p>
        </p:txBody>
      </p:sp>
      <p:sp>
        <p:nvSpPr>
          <p:cNvPr id="39" name="Picture Placeholder 7"/>
          <p:cNvSpPr>
            <a:spLocks noGrp="1"/>
          </p:cNvSpPr>
          <p:nvPr>
            <p:ph type="pic" sz="quarter" idx="79"/>
          </p:nvPr>
        </p:nvSpPr>
        <p:spPr>
          <a:xfrm>
            <a:off x="6667108" y="3289348"/>
            <a:ext cx="784904" cy="784700"/>
          </a:xfrm>
          <a:prstGeom prst="ellipse">
            <a:avLst/>
          </a:prstGeom>
          <a:solidFill>
            <a:schemeClr val="bg1">
              <a:lumMod val="95000"/>
            </a:schemeClr>
          </a:solidFill>
          <a:effectLst/>
        </p:spPr>
        <p:txBody>
          <a:bodyPr wrap="square">
            <a:noAutofit/>
          </a:bodyPr>
          <a:lstStyle>
            <a:lvl1pPr marL="0" indent="0">
              <a:buNone/>
              <a:defRPr sz="825" b="0" i="0">
                <a:ln>
                  <a:noFill/>
                </a:ln>
                <a:solidFill>
                  <a:schemeClr val="bg1">
                    <a:lumMod val="85000"/>
                  </a:schemeClr>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it-IT" noProof="0"/>
              <a:t>Fare clic sull'icona per inserire un'immagine</a:t>
            </a:r>
            <a:endParaRPr lang="en-US" noProof="0"/>
          </a:p>
        </p:txBody>
      </p:sp>
      <p:sp>
        <p:nvSpPr>
          <p:cNvPr id="15" name="Picture Placeholder 7">
            <a:extLst>
              <a:ext uri="{FF2B5EF4-FFF2-40B4-BE49-F238E27FC236}">
                <a16:creationId xmlns:a16="http://schemas.microsoft.com/office/drawing/2014/main" id="{6098F787-75F3-2D40-B2B6-B321379B476B}"/>
              </a:ext>
            </a:extLst>
          </p:cNvPr>
          <p:cNvSpPr>
            <a:spLocks noGrp="1"/>
          </p:cNvSpPr>
          <p:nvPr>
            <p:ph type="pic" sz="quarter" idx="80"/>
          </p:nvPr>
        </p:nvSpPr>
        <p:spPr>
          <a:xfrm>
            <a:off x="4732828" y="3289348"/>
            <a:ext cx="784904" cy="784700"/>
          </a:xfrm>
          <a:prstGeom prst="ellipse">
            <a:avLst/>
          </a:prstGeom>
          <a:solidFill>
            <a:schemeClr val="bg1">
              <a:lumMod val="95000"/>
            </a:schemeClr>
          </a:solidFill>
          <a:effectLst/>
        </p:spPr>
        <p:txBody>
          <a:bodyPr wrap="square">
            <a:noAutofit/>
          </a:bodyPr>
          <a:lstStyle>
            <a:lvl1pPr marL="0" indent="0">
              <a:buNone/>
              <a:defRPr sz="825" b="0" i="0">
                <a:ln>
                  <a:noFill/>
                </a:ln>
                <a:solidFill>
                  <a:schemeClr val="bg1">
                    <a:lumMod val="85000"/>
                  </a:schemeClr>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it-IT" noProof="0"/>
              <a:t>Fare clic sull'icona per inserire un'immagine</a:t>
            </a:r>
            <a:endParaRPr lang="en-US" noProof="0"/>
          </a:p>
        </p:txBody>
      </p:sp>
      <p:sp>
        <p:nvSpPr>
          <p:cNvPr id="16" name="Picture Placeholder 7">
            <a:extLst>
              <a:ext uri="{FF2B5EF4-FFF2-40B4-BE49-F238E27FC236}">
                <a16:creationId xmlns:a16="http://schemas.microsoft.com/office/drawing/2014/main" id="{31B70CC7-0BCE-EC47-9514-59E256DBFD7A}"/>
              </a:ext>
            </a:extLst>
          </p:cNvPr>
          <p:cNvSpPr>
            <a:spLocks noGrp="1"/>
          </p:cNvSpPr>
          <p:nvPr>
            <p:ph type="pic" sz="quarter" idx="81"/>
          </p:nvPr>
        </p:nvSpPr>
        <p:spPr>
          <a:xfrm>
            <a:off x="5728576" y="3289348"/>
            <a:ext cx="784904" cy="784700"/>
          </a:xfrm>
          <a:prstGeom prst="ellipse">
            <a:avLst/>
          </a:prstGeom>
          <a:solidFill>
            <a:schemeClr val="bg1">
              <a:lumMod val="95000"/>
            </a:schemeClr>
          </a:solidFill>
          <a:effectLst/>
        </p:spPr>
        <p:txBody>
          <a:bodyPr wrap="square">
            <a:noAutofit/>
          </a:bodyPr>
          <a:lstStyle>
            <a:lvl1pPr marL="0" indent="0">
              <a:buNone/>
              <a:defRPr sz="825" b="0" i="0">
                <a:ln>
                  <a:noFill/>
                </a:ln>
                <a:solidFill>
                  <a:schemeClr val="bg1">
                    <a:lumMod val="85000"/>
                  </a:schemeClr>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it-IT" noProof="0"/>
              <a:t>Fare clic sull'icona per inserire un'immagine</a:t>
            </a:r>
            <a:endParaRPr lang="en-US" noProof="0"/>
          </a:p>
        </p:txBody>
      </p:sp>
      <p:sp>
        <p:nvSpPr>
          <p:cNvPr id="17" name="Segnaposto testo 10">
            <a:extLst>
              <a:ext uri="{FF2B5EF4-FFF2-40B4-BE49-F238E27FC236}">
                <a16:creationId xmlns:a16="http://schemas.microsoft.com/office/drawing/2014/main" id="{F42EBB75-1332-E44D-8CE5-68E9ABFD7563}"/>
              </a:ext>
            </a:extLst>
          </p:cNvPr>
          <p:cNvSpPr>
            <a:spLocks noGrp="1"/>
          </p:cNvSpPr>
          <p:nvPr>
            <p:ph type="body" sz="quarter" idx="69" hasCustomPrompt="1"/>
          </p:nvPr>
        </p:nvSpPr>
        <p:spPr>
          <a:xfrm>
            <a:off x="622860" y="234813"/>
            <a:ext cx="7378438" cy="431938"/>
          </a:xfrm>
          <a:prstGeom prst="rect">
            <a:avLst/>
          </a:prstGeom>
        </p:spPr>
        <p:txBody>
          <a:bodyPr/>
          <a:lstStyle>
            <a:lvl1pPr marL="0" indent="0">
              <a:buNone/>
              <a:defRPr sz="2400" b="0" i="0" cap="all" baseline="0">
                <a:solidFill>
                  <a:schemeClr val="accent1"/>
                </a:solidFill>
                <a:latin typeface="+mj-lt"/>
              </a:defRPr>
            </a:lvl1pPr>
          </a:lstStyle>
          <a:p>
            <a:r>
              <a:rPr lang="en-US" noProof="0">
                <a:solidFill>
                  <a:schemeClr val="accent1"/>
                </a:solidFill>
              </a:rPr>
              <a:t>TITLE LOREM IPSUM DOLOR SIT </a:t>
            </a:r>
          </a:p>
        </p:txBody>
      </p:sp>
    </p:spTree>
    <p:extLst>
      <p:ext uri="{BB962C8B-B14F-4D97-AF65-F5344CB8AC3E}">
        <p14:creationId xmlns:p14="http://schemas.microsoft.com/office/powerpoint/2010/main" val="2704587636"/>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30_DEFAULT-mast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E664B5-6FEC-7B4F-8F99-7AE0F67DB8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26"/>
            <a:ext cx="9144000" cy="5129252"/>
          </a:xfrm>
          <a:prstGeom prst="rect">
            <a:avLst/>
          </a:prstGeom>
        </p:spPr>
      </p:pic>
      <p:sp>
        <p:nvSpPr>
          <p:cNvPr id="4" name="CasellaDiTesto 3">
            <a:extLst>
              <a:ext uri="{FF2B5EF4-FFF2-40B4-BE49-F238E27FC236}">
                <a16:creationId xmlns:a16="http://schemas.microsoft.com/office/drawing/2014/main" id="{977EA06D-D37F-9949-8EAA-4D610EA9DE16}"/>
              </a:ext>
            </a:extLst>
          </p:cNvPr>
          <p:cNvSpPr txBox="1"/>
          <p:nvPr/>
        </p:nvSpPr>
        <p:spPr>
          <a:xfrm>
            <a:off x="50021" y="4898347"/>
            <a:ext cx="5055381" cy="215444"/>
          </a:xfrm>
          <a:prstGeom prst="rect">
            <a:avLst/>
          </a:prstGeom>
          <a:noFill/>
        </p:spPr>
        <p:txBody>
          <a:bodyPr wrap="square" rtlCol="0">
            <a:spAutoFit/>
          </a:bodyPr>
          <a:lstStyle/>
          <a:p>
            <a:r>
              <a:rPr lang="en-US" sz="800" b="1" i="0" kern="1200">
                <a:solidFill>
                  <a:schemeClr val="accent1">
                    <a:lumMod val="40000"/>
                    <a:lumOff val="60000"/>
                  </a:schemeClr>
                </a:solidFill>
                <a:effectLst/>
                <a:latin typeface="+mn-lt"/>
                <a:ea typeface="+mn-ea"/>
                <a:cs typeface="+mn-cs"/>
              </a:rPr>
              <a:t>The Alcatel-Lucent name and logo are trademarks of Nokia used under license by ALE.</a:t>
            </a:r>
            <a:endParaRPr lang="en-US" sz="800">
              <a:solidFill>
                <a:schemeClr val="accent1">
                  <a:lumMod val="40000"/>
                  <a:lumOff val="60000"/>
                </a:schemeClr>
              </a:solidFill>
              <a:latin typeface="+mn-lt"/>
            </a:endParaRPr>
          </a:p>
        </p:txBody>
      </p:sp>
      <p:pic>
        <p:nvPicPr>
          <p:cNvPr id="3" name="Immagine 2">
            <a:extLst>
              <a:ext uri="{FF2B5EF4-FFF2-40B4-BE49-F238E27FC236}">
                <a16:creationId xmlns:a16="http://schemas.microsoft.com/office/drawing/2014/main" id="{64EA5021-7E71-BC43-B958-D55603B9A89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53660" y="4700161"/>
            <a:ext cx="1310234" cy="388562"/>
          </a:xfrm>
          <a:prstGeom prst="rect">
            <a:avLst/>
          </a:prstGeom>
        </p:spPr>
      </p:pic>
      <p:sp>
        <p:nvSpPr>
          <p:cNvPr id="6" name="Title 1">
            <a:extLst>
              <a:ext uri="{FF2B5EF4-FFF2-40B4-BE49-F238E27FC236}">
                <a16:creationId xmlns:a16="http://schemas.microsoft.com/office/drawing/2014/main" id="{97E6030F-C286-9641-A0A3-8C8DDC414F7C}"/>
              </a:ext>
            </a:extLst>
          </p:cNvPr>
          <p:cNvSpPr>
            <a:spLocks noGrp="1"/>
          </p:cNvSpPr>
          <p:nvPr>
            <p:ph type="ctrTitle" hasCustomPrompt="1"/>
          </p:nvPr>
        </p:nvSpPr>
        <p:spPr>
          <a:xfrm>
            <a:off x="478800" y="727202"/>
            <a:ext cx="4532400" cy="772471"/>
          </a:xfrm>
          <a:prstGeom prst="rect">
            <a:avLst/>
          </a:prstGeom>
          <a:noFill/>
        </p:spPr>
        <p:txBody>
          <a:bodyPr lIns="82800" tIns="39600" rIns="82800" bIns="39600" anchor="t" anchorCtr="0">
            <a:spAutoFit/>
          </a:bodyPr>
          <a:lstStyle>
            <a:lvl1pPr algn="l">
              <a:defRPr sz="5000" b="0" i="0" cap="all" baseline="0">
                <a:solidFill>
                  <a:schemeClr val="bg1"/>
                </a:solidFill>
                <a:latin typeface="Trebuchet MS" panose="020B0703020202090204" pitchFamily="34" charset="0"/>
              </a:defRPr>
            </a:lvl1pPr>
          </a:lstStyle>
          <a:p>
            <a:r>
              <a:rPr lang="en-US"/>
              <a:t>Back cover</a:t>
            </a:r>
          </a:p>
        </p:txBody>
      </p:sp>
    </p:spTree>
    <p:extLst>
      <p:ext uri="{BB962C8B-B14F-4D97-AF65-F5344CB8AC3E}">
        <p14:creationId xmlns:p14="http://schemas.microsoft.com/office/powerpoint/2010/main" val="3038121464"/>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1_DEFAULT-master title 100y">
    <p:spTree>
      <p:nvGrpSpPr>
        <p:cNvPr id="1" name=""/>
        <p:cNvGrpSpPr/>
        <p:nvPr/>
      </p:nvGrpSpPr>
      <p:grpSpPr>
        <a:xfrm>
          <a:off x="0" y="0"/>
          <a:ext cx="0" cy="0"/>
          <a:chOff x="0" y="0"/>
          <a:chExt cx="0" cy="0"/>
        </a:xfrm>
      </p:grpSpPr>
      <p:sp>
        <p:nvSpPr>
          <p:cNvPr id="3" name="Segnaposto testo 10">
            <a:extLst>
              <a:ext uri="{FF2B5EF4-FFF2-40B4-BE49-F238E27FC236}">
                <a16:creationId xmlns:a16="http://schemas.microsoft.com/office/drawing/2014/main" id="{278445E9-AA88-F348-993B-B952A3B3DD67}"/>
              </a:ext>
            </a:extLst>
          </p:cNvPr>
          <p:cNvSpPr>
            <a:spLocks noGrp="1"/>
          </p:cNvSpPr>
          <p:nvPr>
            <p:ph type="body" sz="quarter" idx="69" hasCustomPrompt="1"/>
          </p:nvPr>
        </p:nvSpPr>
        <p:spPr>
          <a:xfrm>
            <a:off x="622860" y="234813"/>
            <a:ext cx="7378438" cy="431938"/>
          </a:xfrm>
          <a:prstGeom prst="rect">
            <a:avLst/>
          </a:prstGeom>
        </p:spPr>
        <p:txBody>
          <a:bodyPr/>
          <a:lstStyle>
            <a:lvl1pPr marL="0" indent="0">
              <a:buNone/>
              <a:defRPr sz="2400" b="0" i="0" cap="all" baseline="0">
                <a:solidFill>
                  <a:schemeClr val="accent1"/>
                </a:solidFill>
                <a:latin typeface="+mj-lt"/>
              </a:defRPr>
            </a:lvl1pPr>
          </a:lstStyle>
          <a:p>
            <a:r>
              <a:rPr lang="en-US" noProof="0">
                <a:solidFill>
                  <a:schemeClr val="accent1"/>
                </a:solidFill>
              </a:rPr>
              <a:t>TITLE LOREM IPSUM DOLOR SIT </a:t>
            </a:r>
          </a:p>
        </p:txBody>
      </p:sp>
      <p:pic>
        <p:nvPicPr>
          <p:cNvPr id="4" name="Immagine 6">
            <a:extLst>
              <a:ext uri="{FF2B5EF4-FFF2-40B4-BE49-F238E27FC236}">
                <a16:creationId xmlns:a16="http://schemas.microsoft.com/office/drawing/2014/main" id="{8A1E263F-473F-234C-85C2-A5FF376C9AD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85939" y="4479995"/>
            <a:ext cx="1230441" cy="626028"/>
          </a:xfrm>
          <a:prstGeom prst="rect">
            <a:avLst/>
          </a:prstGeom>
        </p:spPr>
      </p:pic>
    </p:spTree>
    <p:extLst>
      <p:ext uri="{BB962C8B-B14F-4D97-AF65-F5344CB8AC3E}">
        <p14:creationId xmlns:p14="http://schemas.microsoft.com/office/powerpoint/2010/main" val="2537409062"/>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2_Bullet_Point_Description 100y">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6F80ECF6-49D6-4148-B244-F41B573ACAD5}"/>
              </a:ext>
            </a:extLst>
          </p:cNvPr>
          <p:cNvSpPr/>
          <p:nvPr/>
        </p:nvSpPr>
        <p:spPr>
          <a:xfrm>
            <a:off x="383421" y="0"/>
            <a:ext cx="3453058"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506"/>
          </a:p>
        </p:txBody>
      </p:sp>
      <p:sp>
        <p:nvSpPr>
          <p:cNvPr id="6" name="Segnaposto testo 10">
            <a:extLst>
              <a:ext uri="{FF2B5EF4-FFF2-40B4-BE49-F238E27FC236}">
                <a16:creationId xmlns:a16="http://schemas.microsoft.com/office/drawing/2014/main" id="{08DDE2E6-567C-C44E-9C27-ED21D917438F}"/>
              </a:ext>
            </a:extLst>
          </p:cNvPr>
          <p:cNvSpPr>
            <a:spLocks noGrp="1"/>
          </p:cNvSpPr>
          <p:nvPr>
            <p:ph type="body" sz="quarter" idx="11" hasCustomPrompt="1"/>
          </p:nvPr>
        </p:nvSpPr>
        <p:spPr>
          <a:xfrm>
            <a:off x="622859" y="228522"/>
            <a:ext cx="2646258" cy="743028"/>
          </a:xfrm>
          <a:prstGeom prst="rect">
            <a:avLst/>
          </a:prstGeom>
        </p:spPr>
        <p:txBody>
          <a:bodyPr/>
          <a:lstStyle>
            <a:lvl1pPr marL="0" indent="0">
              <a:buNone/>
              <a:defRPr sz="2400" b="0" i="0" cap="all" baseline="0">
                <a:solidFill>
                  <a:schemeClr val="bg1"/>
                </a:solidFill>
                <a:latin typeface="+mj-lt"/>
              </a:defRPr>
            </a:lvl1pPr>
          </a:lstStyle>
          <a:p>
            <a:pPr lvl="0"/>
            <a:r>
              <a:rPr lang="en-US" noProof="0"/>
              <a:t>EXAMPLE TITLE</a:t>
            </a:r>
            <a:br>
              <a:rPr lang="en-US" noProof="0"/>
            </a:br>
            <a:r>
              <a:rPr lang="en-US" noProof="0"/>
              <a:t>MAX 2 Lines</a:t>
            </a:r>
          </a:p>
        </p:txBody>
      </p:sp>
      <p:sp>
        <p:nvSpPr>
          <p:cNvPr id="8" name="Segnaposto testo 4">
            <a:extLst>
              <a:ext uri="{FF2B5EF4-FFF2-40B4-BE49-F238E27FC236}">
                <a16:creationId xmlns:a16="http://schemas.microsoft.com/office/drawing/2014/main" id="{C8A60FFB-46B3-E349-B840-50BA3514D2E6}"/>
              </a:ext>
            </a:extLst>
          </p:cNvPr>
          <p:cNvSpPr>
            <a:spLocks noGrp="1"/>
          </p:cNvSpPr>
          <p:nvPr>
            <p:ph type="body" sz="quarter" idx="13" hasCustomPrompt="1"/>
          </p:nvPr>
        </p:nvSpPr>
        <p:spPr>
          <a:xfrm>
            <a:off x="622862" y="1940539"/>
            <a:ext cx="2683773" cy="2213256"/>
          </a:xfrm>
          <a:prstGeom prst="rect">
            <a:avLst/>
          </a:prstGeom>
        </p:spPr>
        <p:txBody>
          <a:bodyPr/>
          <a:lstStyle>
            <a:lvl1pPr marL="0" marR="0" indent="0" algn="l" defTabSz="685181" rtl="0" eaLnBrk="0" fontAlgn="base" latinLnBrk="0" hangingPunct="0">
              <a:lnSpc>
                <a:spcPct val="120000"/>
              </a:lnSpc>
              <a:spcBef>
                <a:spcPts val="750"/>
              </a:spcBef>
              <a:spcAft>
                <a:spcPct val="0"/>
              </a:spcAft>
              <a:buClrTx/>
              <a:buSzTx/>
              <a:buFont typeface="Arial" panose="020B0604020202020204" pitchFamily="34" charset="0"/>
              <a:buNone/>
              <a:tabLst/>
              <a:defRPr sz="1400" b="0" i="0">
                <a:solidFill>
                  <a:schemeClr val="bg2"/>
                </a:solidFill>
                <a:latin typeface="+mn-lt"/>
              </a:defRPr>
            </a:lvl1pPr>
            <a:lvl2pPr>
              <a:defRPr sz="1500">
                <a:latin typeface="+mn-lt"/>
              </a:defRPr>
            </a:lvl2pPr>
            <a:lvl3pPr>
              <a:defRPr sz="1500">
                <a:latin typeface="+mn-lt"/>
              </a:defRPr>
            </a:lvl3pPr>
            <a:lvl4pPr>
              <a:defRPr sz="1500">
                <a:latin typeface="+mn-lt"/>
              </a:defRPr>
            </a:lvl4pPr>
            <a:lvl5pPr>
              <a:defRPr sz="1500">
                <a:latin typeface="+mn-lt"/>
              </a:defRPr>
            </a:lvl5pPr>
          </a:lstStyle>
          <a:p>
            <a:pPr marL="0" marR="0" lvl="0" indent="0" algn="l" defTabSz="685181" rtl="0" eaLnBrk="0" fontAlgn="base" latinLnBrk="0" hangingPunct="0">
              <a:lnSpc>
                <a:spcPct val="120000"/>
              </a:lnSpc>
              <a:spcBef>
                <a:spcPts val="750"/>
              </a:spcBef>
              <a:spcAft>
                <a:spcPct val="0"/>
              </a:spcAft>
              <a:buClrTx/>
              <a:buSzTx/>
              <a:buFont typeface="Arial" panose="020B0604020202020204" pitchFamily="34" charset="0"/>
              <a:buNone/>
              <a:tabLst/>
              <a:defRPr/>
            </a:pPr>
            <a:r>
              <a:rPr lang="en-US" noProof="0"/>
              <a:t>Lorem ipsum dolor sit amet dolor consectetur adipis elit quam. Lorem ipsum dolor sit amet dolor consectetur adipiscing elit quam.</a:t>
            </a:r>
          </a:p>
          <a:p>
            <a:pPr lvl="0"/>
            <a:endParaRPr lang="en-US" noProof="0"/>
          </a:p>
        </p:txBody>
      </p:sp>
      <p:sp>
        <p:nvSpPr>
          <p:cNvPr id="7" name="Segnaposto testo 12">
            <a:extLst>
              <a:ext uri="{FF2B5EF4-FFF2-40B4-BE49-F238E27FC236}">
                <a16:creationId xmlns:a16="http://schemas.microsoft.com/office/drawing/2014/main" id="{26E851CC-B57E-874E-B33D-600FB6B4A1CE}"/>
              </a:ext>
            </a:extLst>
          </p:cNvPr>
          <p:cNvSpPr>
            <a:spLocks noGrp="1"/>
          </p:cNvSpPr>
          <p:nvPr>
            <p:ph type="body" sz="quarter" idx="12" hasCustomPrompt="1"/>
          </p:nvPr>
        </p:nvSpPr>
        <p:spPr>
          <a:xfrm>
            <a:off x="4301007" y="989709"/>
            <a:ext cx="3772883" cy="3164086"/>
          </a:xfrm>
          <a:prstGeom prst="rect">
            <a:avLst/>
          </a:prstGeom>
        </p:spPr>
        <p:txBody>
          <a:bodyPr/>
          <a:lstStyle>
            <a:lvl1pPr marL="170849" marR="0" indent="-170849" algn="l" defTabSz="685181" rtl="0" eaLnBrk="0" fontAlgn="base" latinLnBrk="0" hangingPunct="0">
              <a:lnSpc>
                <a:spcPct val="100000"/>
              </a:lnSpc>
              <a:spcBef>
                <a:spcPts val="750"/>
              </a:spcBef>
              <a:spcAft>
                <a:spcPct val="0"/>
              </a:spcAft>
              <a:buClr>
                <a:srgbClr val="604187"/>
              </a:buClr>
              <a:buSzTx/>
              <a:buFontTx/>
              <a:buBlip>
                <a:blip r:embed="rId2"/>
              </a:buBlip>
              <a:tabLst/>
              <a:defRPr sz="1400" b="0" i="0">
                <a:solidFill>
                  <a:schemeClr val="tx2">
                    <a:lumMod val="50000"/>
                  </a:schemeClr>
                </a:solidFill>
                <a:latin typeface="+mn-lt"/>
              </a:defRPr>
            </a:lvl1pPr>
            <a:lvl2pPr marL="513737" indent="-170849">
              <a:lnSpc>
                <a:spcPct val="100000"/>
              </a:lnSpc>
              <a:buFontTx/>
              <a:buBlip>
                <a:blip r:embed="rId2"/>
              </a:buBlip>
              <a:defRPr sz="1100" b="0" i="0">
                <a:latin typeface="Trebuchet MS" panose="020B0703020202090204" pitchFamily="34" charset="0"/>
              </a:defRPr>
            </a:lvl2pPr>
            <a:lvl3pPr marL="857219" indent="-171444">
              <a:lnSpc>
                <a:spcPct val="100000"/>
              </a:lnSpc>
              <a:buFontTx/>
              <a:buBlip>
                <a:blip r:embed="rId2"/>
              </a:buBlip>
              <a:defRPr sz="900" b="0" i="0">
                <a:latin typeface="Trebuchet MS" panose="020B0703020202090204" pitchFamily="34" charset="0"/>
              </a:defRPr>
            </a:lvl3pPr>
            <a:lvl4pPr marL="1200108" indent="-171444">
              <a:lnSpc>
                <a:spcPct val="100000"/>
              </a:lnSpc>
              <a:buFontTx/>
              <a:buBlip>
                <a:blip r:embed="rId2"/>
              </a:buBlip>
              <a:defRPr sz="700" b="0" i="0">
                <a:latin typeface="Trebuchet MS" panose="020B0703020202090204" pitchFamily="34" charset="0"/>
              </a:defRPr>
            </a:lvl4pPr>
          </a:lstStyle>
          <a:p>
            <a:r>
              <a:rPr lang="en-US" noProof="0"/>
              <a:t>Bullet number 1</a:t>
            </a:r>
          </a:p>
          <a:p>
            <a:pPr lvl="1"/>
            <a:r>
              <a:rPr lang="en-US" noProof="0"/>
              <a:t>Bullet 2</a:t>
            </a:r>
          </a:p>
          <a:p>
            <a:pPr lvl="2"/>
            <a:r>
              <a:rPr lang="en-US" noProof="0"/>
              <a:t>Bullet 3</a:t>
            </a:r>
          </a:p>
          <a:p>
            <a:pPr lvl="3"/>
            <a:r>
              <a:rPr lang="en-US" noProof="0"/>
              <a:t>Bullet 4</a:t>
            </a:r>
          </a:p>
          <a:p>
            <a:r>
              <a:rPr lang="en-US" noProof="0"/>
              <a:t>Bullet number 2</a:t>
            </a:r>
          </a:p>
          <a:p>
            <a:r>
              <a:rPr lang="en-US" noProof="0"/>
              <a:t>Bullet number 3</a:t>
            </a:r>
          </a:p>
          <a:p>
            <a:r>
              <a:rPr lang="en-US" noProof="0"/>
              <a:t>Bullet number 4</a:t>
            </a:r>
          </a:p>
          <a:p>
            <a:r>
              <a:rPr lang="en-US" noProof="0"/>
              <a:t>Bullet number 5</a:t>
            </a:r>
          </a:p>
        </p:txBody>
      </p:sp>
      <p:pic>
        <p:nvPicPr>
          <p:cNvPr id="9" name="Immagine 8">
            <a:extLst>
              <a:ext uri="{FF2B5EF4-FFF2-40B4-BE49-F238E27FC236}">
                <a16:creationId xmlns:a16="http://schemas.microsoft.com/office/drawing/2014/main" id="{55B06B8E-74B9-436B-AD39-C1E23B9F26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471" y="4339806"/>
            <a:ext cx="1599826" cy="875767"/>
          </a:xfrm>
          <a:prstGeom prst="rect">
            <a:avLst/>
          </a:prstGeom>
        </p:spPr>
      </p:pic>
    </p:spTree>
    <p:extLst>
      <p:ext uri="{BB962C8B-B14F-4D97-AF65-F5344CB8AC3E}">
        <p14:creationId xmlns:p14="http://schemas.microsoft.com/office/powerpoint/2010/main" val="4280081059"/>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1_100y_layout 1">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A5073EE3-6725-4269-B82D-4ED2AA8ED22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81000" y="0"/>
            <a:ext cx="8761810" cy="5143500"/>
          </a:xfrm>
          <a:prstGeom prst="rect">
            <a:avLst/>
          </a:prstGeom>
        </p:spPr>
      </p:pic>
      <p:pic>
        <p:nvPicPr>
          <p:cNvPr id="3" name="Immagine 2">
            <a:extLst>
              <a:ext uri="{FF2B5EF4-FFF2-40B4-BE49-F238E27FC236}">
                <a16:creationId xmlns:a16="http://schemas.microsoft.com/office/drawing/2014/main" id="{93CB266A-5D47-4FA8-A8B0-0EDF91202A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471" y="4339806"/>
            <a:ext cx="1599826" cy="875767"/>
          </a:xfrm>
          <a:prstGeom prst="rect">
            <a:avLst/>
          </a:prstGeom>
        </p:spPr>
      </p:pic>
      <p:pic>
        <p:nvPicPr>
          <p:cNvPr id="4" name="Immagine 3">
            <a:extLst>
              <a:ext uri="{FF2B5EF4-FFF2-40B4-BE49-F238E27FC236}">
                <a16:creationId xmlns:a16="http://schemas.microsoft.com/office/drawing/2014/main" id="{857821BB-7D5E-42BC-AB4A-D72B96B54DC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30475" y="125490"/>
            <a:ext cx="1628387" cy="483038"/>
          </a:xfrm>
          <a:prstGeom prst="rect">
            <a:avLst/>
          </a:prstGeom>
        </p:spPr>
      </p:pic>
      <p:sp>
        <p:nvSpPr>
          <p:cNvPr id="5" name="Segnaposto testo 10">
            <a:extLst>
              <a:ext uri="{FF2B5EF4-FFF2-40B4-BE49-F238E27FC236}">
                <a16:creationId xmlns:a16="http://schemas.microsoft.com/office/drawing/2014/main" id="{9F250F6C-510B-4B4E-87BE-35B9511AC689}"/>
              </a:ext>
            </a:extLst>
          </p:cNvPr>
          <p:cNvSpPr>
            <a:spLocks noGrp="1"/>
          </p:cNvSpPr>
          <p:nvPr>
            <p:ph type="body" sz="quarter" idx="61" hasCustomPrompt="1"/>
          </p:nvPr>
        </p:nvSpPr>
        <p:spPr>
          <a:xfrm>
            <a:off x="1008725" y="1886062"/>
            <a:ext cx="7134957" cy="2133488"/>
          </a:xfrm>
          <a:prstGeom prst="rect">
            <a:avLst/>
          </a:prstGeom>
        </p:spPr>
        <p:txBody>
          <a:bodyPr/>
          <a:lstStyle>
            <a:lvl1pPr marL="0" indent="0">
              <a:lnSpc>
                <a:spcPts val="1763"/>
              </a:lnSpc>
              <a:buNone/>
              <a:defRPr sz="1400" b="0" i="0">
                <a:solidFill>
                  <a:schemeClr val="bg1"/>
                </a:solidFill>
                <a:latin typeface="Trebuchet MS" panose="020B0703020202090204" pitchFamily="34" charset="0"/>
              </a:defRPr>
            </a:lvl1pPr>
            <a:lvl2pPr>
              <a:defRPr>
                <a:solidFill>
                  <a:schemeClr val="tx1">
                    <a:lumMod val="50000"/>
                  </a:schemeClr>
                </a:solidFill>
                <a:latin typeface="+mn-lt"/>
              </a:defRPr>
            </a:lvl2pPr>
            <a:lvl3pPr>
              <a:defRPr>
                <a:solidFill>
                  <a:schemeClr val="tx1">
                    <a:lumMod val="50000"/>
                  </a:schemeClr>
                </a:solidFill>
                <a:latin typeface="+mn-lt"/>
              </a:defRPr>
            </a:lvl3pPr>
            <a:lvl4pPr>
              <a:defRPr>
                <a:solidFill>
                  <a:schemeClr val="tx1">
                    <a:lumMod val="50000"/>
                  </a:schemeClr>
                </a:solidFill>
                <a:latin typeface="+mn-lt"/>
              </a:defRPr>
            </a:lvl4pPr>
            <a:lvl5pPr>
              <a:defRPr>
                <a:solidFill>
                  <a:schemeClr val="tx1">
                    <a:lumMod val="50000"/>
                  </a:schemeClr>
                </a:solidFill>
                <a:latin typeface="+mn-lt"/>
              </a:defRPr>
            </a:lvl5pPr>
          </a:lstStyle>
          <a:p>
            <a:pPr lvl="0"/>
            <a:r>
              <a:rPr lang="en-US"/>
              <a:t>Insert text here…lorem ipsum dolor sit amet, consectetur adipiscing elit. Quisque maximus quam vehicula tellus fringilla, at pellentesque neque fringilla. Quisque maximus quam vehicula. Lorem ipsum dolor sit amet, consectetur adipiscing elit. Quisque maximus </a:t>
            </a:r>
            <a:r>
              <a:rPr lang="en-US" noProof="0"/>
              <a:t>quam</a:t>
            </a:r>
            <a:r>
              <a:rPr lang="en-US"/>
              <a:t> vehicula tellus fringilla, at pellentesque neque fringilla. Quisque maximus quam vehicula. Lorem ipsum dolor sit amet, consectetur adipiscing elit. Quisque maximus quam vehicula tellus fringilla, at pellentesque neque fringilla. Quisque maximus quam vehicula. Lorem ipsum dolor sit amet, consectetur adipiscing elit. Quisque maximus quam vehicula tellus fringilla, at pellentesque neque fringilla. Quisque maximus quam vehicula.</a:t>
            </a:r>
          </a:p>
        </p:txBody>
      </p:sp>
      <p:sp>
        <p:nvSpPr>
          <p:cNvPr id="6" name="Titolo 8">
            <a:extLst>
              <a:ext uri="{FF2B5EF4-FFF2-40B4-BE49-F238E27FC236}">
                <a16:creationId xmlns:a16="http://schemas.microsoft.com/office/drawing/2014/main" id="{16F46EB3-373B-4461-9573-51734CE2E36C}"/>
              </a:ext>
            </a:extLst>
          </p:cNvPr>
          <p:cNvSpPr>
            <a:spLocks noGrp="1"/>
          </p:cNvSpPr>
          <p:nvPr>
            <p:ph type="title" hasCustomPrompt="1"/>
          </p:nvPr>
        </p:nvSpPr>
        <p:spPr>
          <a:xfrm>
            <a:off x="1008883" y="1107927"/>
            <a:ext cx="3501188" cy="736321"/>
          </a:xfrm>
          <a:prstGeom prst="rect">
            <a:avLst/>
          </a:prstGeom>
        </p:spPr>
        <p:txBody>
          <a:bodyPr/>
          <a:lstStyle>
            <a:lvl1pPr>
              <a:defRPr sz="2400" b="0" i="0">
                <a:solidFill>
                  <a:schemeClr val="bg1"/>
                </a:solidFill>
                <a:latin typeface="Trebuchet MS" panose="020B0703020202090204" pitchFamily="34" charset="0"/>
              </a:defRPr>
            </a:lvl1pPr>
          </a:lstStyle>
          <a:p>
            <a:r>
              <a:rPr lang="en-US" noProof="0"/>
              <a:t>EXAMPLE TITLE</a:t>
            </a:r>
          </a:p>
        </p:txBody>
      </p:sp>
    </p:spTree>
    <p:extLst>
      <p:ext uri="{BB962C8B-B14F-4D97-AF65-F5344CB8AC3E}">
        <p14:creationId xmlns:p14="http://schemas.microsoft.com/office/powerpoint/2010/main" val="180055234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Agenda_Bullet_Point">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6F80ECF6-49D6-4148-B244-F41B573ACAD5}"/>
              </a:ext>
            </a:extLst>
          </p:cNvPr>
          <p:cNvSpPr/>
          <p:nvPr/>
        </p:nvSpPr>
        <p:spPr>
          <a:xfrm>
            <a:off x="383421" y="0"/>
            <a:ext cx="3453058"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506"/>
          </a:p>
        </p:txBody>
      </p:sp>
      <p:sp>
        <p:nvSpPr>
          <p:cNvPr id="6" name="Segnaposto testo 10">
            <a:extLst>
              <a:ext uri="{FF2B5EF4-FFF2-40B4-BE49-F238E27FC236}">
                <a16:creationId xmlns:a16="http://schemas.microsoft.com/office/drawing/2014/main" id="{08DDE2E6-567C-C44E-9C27-ED21D917438F}"/>
              </a:ext>
            </a:extLst>
          </p:cNvPr>
          <p:cNvSpPr>
            <a:spLocks noGrp="1"/>
          </p:cNvSpPr>
          <p:nvPr>
            <p:ph type="body" sz="quarter" idx="11" hasCustomPrompt="1"/>
          </p:nvPr>
        </p:nvSpPr>
        <p:spPr>
          <a:xfrm>
            <a:off x="622859" y="228522"/>
            <a:ext cx="2646258" cy="743028"/>
          </a:xfrm>
          <a:prstGeom prst="rect">
            <a:avLst/>
          </a:prstGeom>
        </p:spPr>
        <p:txBody>
          <a:bodyPr/>
          <a:lstStyle>
            <a:lvl1pPr marL="0" indent="0">
              <a:buNone/>
              <a:defRPr sz="2400" b="0" i="0" cap="all" baseline="0">
                <a:solidFill>
                  <a:schemeClr val="bg1"/>
                </a:solidFill>
                <a:latin typeface="+mj-lt"/>
              </a:defRPr>
            </a:lvl1pPr>
          </a:lstStyle>
          <a:p>
            <a:pPr lvl="0"/>
            <a:r>
              <a:rPr lang="en-US" noProof="0"/>
              <a:t>EXAMPLE TITLE</a:t>
            </a:r>
            <a:br>
              <a:rPr lang="it-IT"/>
            </a:br>
            <a:r>
              <a:rPr lang="it-IT"/>
              <a:t>MAX 2 Lines</a:t>
            </a:r>
          </a:p>
        </p:txBody>
      </p:sp>
      <p:sp>
        <p:nvSpPr>
          <p:cNvPr id="8" name="Segnaposto testo 4">
            <a:extLst>
              <a:ext uri="{FF2B5EF4-FFF2-40B4-BE49-F238E27FC236}">
                <a16:creationId xmlns:a16="http://schemas.microsoft.com/office/drawing/2014/main" id="{C8A60FFB-46B3-E349-B840-50BA3514D2E6}"/>
              </a:ext>
            </a:extLst>
          </p:cNvPr>
          <p:cNvSpPr>
            <a:spLocks noGrp="1"/>
          </p:cNvSpPr>
          <p:nvPr>
            <p:ph type="body" sz="quarter" idx="13" hasCustomPrompt="1"/>
          </p:nvPr>
        </p:nvSpPr>
        <p:spPr>
          <a:xfrm>
            <a:off x="622862" y="1940539"/>
            <a:ext cx="2683773" cy="2910483"/>
          </a:xfrm>
          <a:prstGeom prst="rect">
            <a:avLst/>
          </a:prstGeom>
        </p:spPr>
        <p:txBody>
          <a:bodyPr/>
          <a:lstStyle>
            <a:lvl1pPr marL="0" marR="0" indent="0" algn="l" defTabSz="685181" rtl="0" eaLnBrk="0" fontAlgn="base" latinLnBrk="0" hangingPunct="0">
              <a:lnSpc>
                <a:spcPct val="120000"/>
              </a:lnSpc>
              <a:spcBef>
                <a:spcPts val="750"/>
              </a:spcBef>
              <a:spcAft>
                <a:spcPct val="0"/>
              </a:spcAft>
              <a:buClrTx/>
              <a:buSzTx/>
              <a:buFont typeface="Arial" panose="020B0604020202020204" pitchFamily="34" charset="0"/>
              <a:buNone/>
              <a:tabLst/>
              <a:defRPr sz="1400" b="0" i="0">
                <a:solidFill>
                  <a:schemeClr val="bg2"/>
                </a:solidFill>
                <a:latin typeface="+mn-lt"/>
              </a:defRPr>
            </a:lvl1pPr>
            <a:lvl2pPr>
              <a:defRPr sz="1500">
                <a:latin typeface="+mn-lt"/>
              </a:defRPr>
            </a:lvl2pPr>
            <a:lvl3pPr>
              <a:defRPr sz="1500">
                <a:latin typeface="+mn-lt"/>
              </a:defRPr>
            </a:lvl3pPr>
            <a:lvl4pPr>
              <a:defRPr sz="1500">
                <a:latin typeface="+mn-lt"/>
              </a:defRPr>
            </a:lvl4pPr>
            <a:lvl5pPr>
              <a:defRPr sz="1500">
                <a:latin typeface="+mn-lt"/>
              </a:defRPr>
            </a:lvl5pPr>
          </a:lstStyle>
          <a:p>
            <a:pPr marL="0" marR="0" lvl="0" indent="0" algn="l" defTabSz="685181" rtl="0" eaLnBrk="0" fontAlgn="base" latinLnBrk="0" hangingPunct="0">
              <a:lnSpc>
                <a:spcPct val="120000"/>
              </a:lnSpc>
              <a:spcBef>
                <a:spcPts val="750"/>
              </a:spcBef>
              <a:spcAft>
                <a:spcPct val="0"/>
              </a:spcAft>
              <a:buClrTx/>
              <a:buSzTx/>
              <a:buFont typeface="Arial" panose="020B0604020202020204" pitchFamily="34" charset="0"/>
              <a:buNone/>
              <a:tabLst/>
              <a:defRPr/>
            </a:pPr>
            <a:r>
              <a:rPr lang="en-US"/>
              <a:t>Lorem ipsum dolor sit </a:t>
            </a:r>
            <a:r>
              <a:rPr lang="en-US" err="1"/>
              <a:t>amet</a:t>
            </a:r>
            <a:r>
              <a:rPr lang="en-US"/>
              <a:t> dolor </a:t>
            </a:r>
            <a:r>
              <a:rPr lang="en-US" err="1"/>
              <a:t>consectetur</a:t>
            </a:r>
            <a:r>
              <a:rPr lang="en-US"/>
              <a:t> </a:t>
            </a:r>
            <a:r>
              <a:rPr lang="en-US" err="1"/>
              <a:t>adipis</a:t>
            </a:r>
            <a:r>
              <a:rPr lang="en-US"/>
              <a:t> </a:t>
            </a:r>
            <a:r>
              <a:rPr lang="en-US" err="1"/>
              <a:t>elit</a:t>
            </a:r>
            <a:r>
              <a:rPr lang="en-US"/>
              <a:t> </a:t>
            </a:r>
            <a:r>
              <a:rPr lang="en-US" err="1"/>
              <a:t>quam</a:t>
            </a:r>
            <a:r>
              <a:rPr lang="en-US"/>
              <a:t>. Lorem ipsum dolor sit </a:t>
            </a:r>
            <a:r>
              <a:rPr lang="en-US" err="1"/>
              <a:t>amet</a:t>
            </a:r>
            <a:r>
              <a:rPr lang="en-US"/>
              <a:t> dolor </a:t>
            </a:r>
            <a:r>
              <a:rPr lang="en-US" err="1"/>
              <a:t>consectetur</a:t>
            </a:r>
            <a:r>
              <a:rPr lang="en-US"/>
              <a:t> </a:t>
            </a:r>
            <a:r>
              <a:rPr lang="en-US" err="1"/>
              <a:t>adipiscing</a:t>
            </a:r>
            <a:r>
              <a:rPr lang="en-US"/>
              <a:t> </a:t>
            </a:r>
            <a:r>
              <a:rPr lang="en-US" err="1"/>
              <a:t>elit</a:t>
            </a:r>
            <a:r>
              <a:rPr lang="en-US"/>
              <a:t> </a:t>
            </a:r>
            <a:r>
              <a:rPr lang="en-US" err="1"/>
              <a:t>quam</a:t>
            </a:r>
            <a:r>
              <a:rPr lang="en-US"/>
              <a:t>.</a:t>
            </a:r>
          </a:p>
          <a:p>
            <a:pPr lvl="0"/>
            <a:endParaRPr lang="en-US"/>
          </a:p>
        </p:txBody>
      </p:sp>
      <p:sp>
        <p:nvSpPr>
          <p:cNvPr id="7" name="Segnaposto testo 12">
            <a:extLst>
              <a:ext uri="{FF2B5EF4-FFF2-40B4-BE49-F238E27FC236}">
                <a16:creationId xmlns:a16="http://schemas.microsoft.com/office/drawing/2014/main" id="{26E851CC-B57E-874E-B33D-600FB6B4A1CE}"/>
              </a:ext>
            </a:extLst>
          </p:cNvPr>
          <p:cNvSpPr>
            <a:spLocks noGrp="1"/>
          </p:cNvSpPr>
          <p:nvPr>
            <p:ph type="body" sz="quarter" idx="12" hasCustomPrompt="1"/>
          </p:nvPr>
        </p:nvSpPr>
        <p:spPr>
          <a:xfrm>
            <a:off x="4301007" y="989709"/>
            <a:ext cx="3772883" cy="3164086"/>
          </a:xfrm>
          <a:prstGeom prst="rect">
            <a:avLst/>
          </a:prstGeom>
        </p:spPr>
        <p:txBody>
          <a:bodyPr/>
          <a:lstStyle>
            <a:lvl1pPr marL="170849" marR="0" indent="-170849" algn="l" defTabSz="685181" rtl="0" eaLnBrk="0" fontAlgn="base" latinLnBrk="0" hangingPunct="0">
              <a:lnSpc>
                <a:spcPct val="100000"/>
              </a:lnSpc>
              <a:spcBef>
                <a:spcPts val="750"/>
              </a:spcBef>
              <a:spcAft>
                <a:spcPct val="0"/>
              </a:spcAft>
              <a:buClr>
                <a:srgbClr val="604187"/>
              </a:buClr>
              <a:buSzTx/>
              <a:buFontTx/>
              <a:buBlip>
                <a:blip r:embed="rId2"/>
              </a:buBlip>
              <a:tabLst/>
              <a:defRPr sz="1400" b="0" i="0">
                <a:solidFill>
                  <a:schemeClr val="tx2">
                    <a:lumMod val="50000"/>
                  </a:schemeClr>
                </a:solidFill>
                <a:latin typeface="+mn-lt"/>
              </a:defRPr>
            </a:lvl1pPr>
            <a:lvl2pPr marL="514332" indent="-171444">
              <a:lnSpc>
                <a:spcPct val="100000"/>
              </a:lnSpc>
              <a:buFontTx/>
              <a:buBlip>
                <a:blip r:embed="rId2"/>
              </a:buBlip>
              <a:defRPr sz="1100" b="0" i="0">
                <a:latin typeface="Trebuchet MS" panose="020B0703020202090204" pitchFamily="34" charset="0"/>
              </a:defRPr>
            </a:lvl2pPr>
            <a:lvl3pPr marL="857219" indent="-171444">
              <a:lnSpc>
                <a:spcPct val="100000"/>
              </a:lnSpc>
              <a:buFontTx/>
              <a:buBlip>
                <a:blip r:embed="rId2"/>
              </a:buBlip>
              <a:defRPr sz="900" b="0" i="0">
                <a:latin typeface="Trebuchet MS" panose="020B0703020202090204" pitchFamily="34" charset="0"/>
              </a:defRPr>
            </a:lvl3pPr>
            <a:lvl4pPr marL="1200108" indent="-171444">
              <a:lnSpc>
                <a:spcPct val="100000"/>
              </a:lnSpc>
              <a:buFontTx/>
              <a:buBlip>
                <a:blip r:embed="rId2"/>
              </a:buBlip>
              <a:defRPr sz="700" b="0" i="0">
                <a:latin typeface="Trebuchet MS" panose="020B0703020202090204" pitchFamily="34" charset="0"/>
              </a:defRPr>
            </a:lvl4pPr>
          </a:lstStyle>
          <a:p>
            <a:r>
              <a:rPr lang="en-US" noProof="0"/>
              <a:t>Bullet number 1</a:t>
            </a:r>
          </a:p>
          <a:p>
            <a:pPr lvl="1"/>
            <a:r>
              <a:rPr lang="en-US" noProof="0"/>
              <a:t>Bullet 2</a:t>
            </a:r>
          </a:p>
          <a:p>
            <a:pPr lvl="2"/>
            <a:r>
              <a:rPr lang="en-US" noProof="0"/>
              <a:t>Bullet 3</a:t>
            </a:r>
          </a:p>
          <a:p>
            <a:pPr lvl="3"/>
            <a:r>
              <a:rPr lang="en-US" noProof="0"/>
              <a:t>Bullet 4</a:t>
            </a:r>
          </a:p>
          <a:p>
            <a:r>
              <a:rPr lang="en-US" noProof="0"/>
              <a:t>Bullet number 2</a:t>
            </a:r>
          </a:p>
          <a:p>
            <a:r>
              <a:rPr lang="en-US" noProof="0"/>
              <a:t>Bullet number 3</a:t>
            </a:r>
          </a:p>
          <a:p>
            <a:r>
              <a:rPr lang="en-US" noProof="0"/>
              <a:t>Bullet number 4</a:t>
            </a:r>
          </a:p>
          <a:p>
            <a:r>
              <a:rPr lang="en-US" noProof="0"/>
              <a:t>Bullet number 5</a:t>
            </a:r>
          </a:p>
        </p:txBody>
      </p:sp>
    </p:spTree>
    <p:extLst>
      <p:ext uri="{BB962C8B-B14F-4D97-AF65-F5344CB8AC3E}">
        <p14:creationId xmlns:p14="http://schemas.microsoft.com/office/powerpoint/2010/main" val="407241889"/>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Layout_100years_2">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C68736AB-ABA7-49D1-A7B4-5E457E536A85}"/>
              </a:ext>
            </a:extLst>
          </p:cNvPr>
          <p:cNvPicPr>
            <a:picLocks noChangeAspect="1"/>
          </p:cNvPicPr>
          <p:nvPr/>
        </p:nvPicPr>
        <p:blipFill rotWithShape="1">
          <a:blip r:embed="rId2" cstate="email">
            <a:alphaModFix/>
            <a:duotone>
              <a:schemeClr val="accent1">
                <a:shade val="45000"/>
                <a:satMod val="135000"/>
              </a:schemeClr>
              <a:prstClr val="white"/>
            </a:duotone>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rcRect/>
          <a:stretch/>
        </p:blipFill>
        <p:spPr>
          <a:xfrm>
            <a:off x="381003" y="0"/>
            <a:ext cx="8766475" cy="5143500"/>
          </a:xfrm>
          <a:prstGeom prst="rect">
            <a:avLst/>
          </a:prstGeom>
        </p:spPr>
      </p:pic>
      <p:pic>
        <p:nvPicPr>
          <p:cNvPr id="4" name="Immagine 3">
            <a:extLst>
              <a:ext uri="{FF2B5EF4-FFF2-40B4-BE49-F238E27FC236}">
                <a16:creationId xmlns:a16="http://schemas.microsoft.com/office/drawing/2014/main" id="{24FE6FEC-96C1-4462-BC03-6EFF4BBC12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471" y="4339806"/>
            <a:ext cx="1599826" cy="875767"/>
          </a:xfrm>
          <a:prstGeom prst="rect">
            <a:avLst/>
          </a:prstGeom>
        </p:spPr>
      </p:pic>
      <p:sp>
        <p:nvSpPr>
          <p:cNvPr id="5" name="Titolo 8">
            <a:extLst>
              <a:ext uri="{FF2B5EF4-FFF2-40B4-BE49-F238E27FC236}">
                <a16:creationId xmlns:a16="http://schemas.microsoft.com/office/drawing/2014/main" id="{88A5DF47-DD42-46E2-A56B-1E40CC4B22FD}"/>
              </a:ext>
            </a:extLst>
          </p:cNvPr>
          <p:cNvSpPr>
            <a:spLocks noGrp="1"/>
          </p:cNvSpPr>
          <p:nvPr>
            <p:ph type="title" hasCustomPrompt="1"/>
          </p:nvPr>
        </p:nvSpPr>
        <p:spPr>
          <a:xfrm>
            <a:off x="1008883" y="1107927"/>
            <a:ext cx="3501188" cy="736321"/>
          </a:xfrm>
          <a:prstGeom prst="rect">
            <a:avLst/>
          </a:prstGeom>
        </p:spPr>
        <p:txBody>
          <a:bodyPr/>
          <a:lstStyle>
            <a:lvl1pPr>
              <a:defRPr sz="2400" b="0" i="0">
                <a:solidFill>
                  <a:schemeClr val="bg1"/>
                </a:solidFill>
                <a:latin typeface="Trebuchet MS" panose="020B0703020202090204" pitchFamily="34" charset="0"/>
              </a:defRPr>
            </a:lvl1pPr>
          </a:lstStyle>
          <a:p>
            <a:r>
              <a:rPr lang="en-US" noProof="0"/>
              <a:t>EXAMPLE TITLE</a:t>
            </a:r>
          </a:p>
        </p:txBody>
      </p:sp>
      <p:sp>
        <p:nvSpPr>
          <p:cNvPr id="6" name="Segnaposto testo 10">
            <a:extLst>
              <a:ext uri="{FF2B5EF4-FFF2-40B4-BE49-F238E27FC236}">
                <a16:creationId xmlns:a16="http://schemas.microsoft.com/office/drawing/2014/main" id="{EF386734-1933-48AA-9D87-C6A1AC309587}"/>
              </a:ext>
            </a:extLst>
          </p:cNvPr>
          <p:cNvSpPr>
            <a:spLocks noGrp="1"/>
          </p:cNvSpPr>
          <p:nvPr>
            <p:ph type="body" sz="quarter" idx="61" hasCustomPrompt="1"/>
          </p:nvPr>
        </p:nvSpPr>
        <p:spPr>
          <a:xfrm>
            <a:off x="1008725" y="1886062"/>
            <a:ext cx="7134957" cy="2133488"/>
          </a:xfrm>
          <a:prstGeom prst="rect">
            <a:avLst/>
          </a:prstGeom>
        </p:spPr>
        <p:txBody>
          <a:bodyPr/>
          <a:lstStyle>
            <a:lvl1pPr marL="0" indent="0">
              <a:lnSpc>
                <a:spcPts val="1763"/>
              </a:lnSpc>
              <a:buNone/>
              <a:defRPr sz="1400" b="0" i="0">
                <a:solidFill>
                  <a:schemeClr val="bg1"/>
                </a:solidFill>
                <a:latin typeface="Trebuchet MS" panose="020B0703020202090204" pitchFamily="34" charset="0"/>
              </a:defRPr>
            </a:lvl1pPr>
            <a:lvl2pPr>
              <a:defRPr>
                <a:solidFill>
                  <a:schemeClr val="tx1">
                    <a:lumMod val="50000"/>
                  </a:schemeClr>
                </a:solidFill>
                <a:latin typeface="+mn-lt"/>
              </a:defRPr>
            </a:lvl2pPr>
            <a:lvl3pPr>
              <a:defRPr>
                <a:solidFill>
                  <a:schemeClr val="tx1">
                    <a:lumMod val="50000"/>
                  </a:schemeClr>
                </a:solidFill>
                <a:latin typeface="+mn-lt"/>
              </a:defRPr>
            </a:lvl3pPr>
            <a:lvl4pPr>
              <a:defRPr>
                <a:solidFill>
                  <a:schemeClr val="tx1">
                    <a:lumMod val="50000"/>
                  </a:schemeClr>
                </a:solidFill>
                <a:latin typeface="+mn-lt"/>
              </a:defRPr>
            </a:lvl4pPr>
            <a:lvl5pPr>
              <a:defRPr>
                <a:solidFill>
                  <a:schemeClr val="tx1">
                    <a:lumMod val="50000"/>
                  </a:schemeClr>
                </a:solidFill>
                <a:latin typeface="+mn-lt"/>
              </a:defRPr>
            </a:lvl5pPr>
          </a:lstStyle>
          <a:p>
            <a:pPr lvl="0"/>
            <a:r>
              <a:rPr lang="en-US"/>
              <a:t>Insert text here…lorem ipsum dolor sit amet, consectetur adipiscing elit. Quisque maximus quam vehicula tellus fringilla, at pellentesque neque fringilla. Quisque maximus quam vehicula. Lorem ipsum dolor sit amet, consectetur adipiscing elit. Quisque maximus </a:t>
            </a:r>
            <a:r>
              <a:rPr lang="en-US" noProof="0"/>
              <a:t>quam</a:t>
            </a:r>
            <a:r>
              <a:rPr lang="en-US"/>
              <a:t> vehicula tellus fringilla, at pellentesque neque fringilla. Quisque maximus quam vehicula. Lorem ipsum dolor sit amet, consectetur adipiscing elit. Quisque maximus quam vehicula tellus fringilla, at pellentesque neque fringilla. Quisque maximus quam vehicula. Lorem ipsum dolor sit amet, consectetur adipiscing elit. Quisque maximus quam vehicula tellus fringilla, at pellentesque neque fringilla. Quisque maximus quam vehicula.</a:t>
            </a:r>
          </a:p>
        </p:txBody>
      </p:sp>
    </p:spTree>
    <p:extLst>
      <p:ext uri="{BB962C8B-B14F-4D97-AF65-F5344CB8AC3E}">
        <p14:creationId xmlns:p14="http://schemas.microsoft.com/office/powerpoint/2010/main" val="3388977269"/>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22_DEFAULT-master">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E34E3EB-6924-2B4E-84D0-B2AC05248957}"/>
              </a:ext>
            </a:extLst>
          </p:cNvPr>
          <p:cNvSpPr txBox="1">
            <a:spLocks/>
          </p:cNvSpPr>
          <p:nvPr/>
        </p:nvSpPr>
        <p:spPr>
          <a:xfrm>
            <a:off x="943222" y="534916"/>
            <a:ext cx="1113368" cy="154484"/>
          </a:xfrm>
          <a:prstGeom prst="rect">
            <a:avLst/>
          </a:prstGeom>
        </p:spPr>
        <p:txBody>
          <a:bodyPr>
            <a:noAutofit/>
          </a:bodyPr>
          <a:lstStyle/>
          <a:p>
            <a:pPr>
              <a:lnSpc>
                <a:spcPct val="150000"/>
              </a:lnSpc>
              <a:spcBef>
                <a:spcPct val="0"/>
              </a:spcBef>
            </a:pPr>
            <a:r>
              <a:rPr lang="en-US" sz="938" b="0" i="0">
                <a:latin typeface="Trebuchet MS" pitchFamily="34" charset="0"/>
                <a:cs typeface="Arial" pitchFamily="34" charset="0"/>
              </a:rPr>
              <a:t>Primary Colors</a:t>
            </a:r>
          </a:p>
        </p:txBody>
      </p:sp>
      <p:sp>
        <p:nvSpPr>
          <p:cNvPr id="5" name="Title 1">
            <a:extLst>
              <a:ext uri="{FF2B5EF4-FFF2-40B4-BE49-F238E27FC236}">
                <a16:creationId xmlns:a16="http://schemas.microsoft.com/office/drawing/2014/main" id="{DCB20BAE-DC1B-FA47-B0A5-BF83890BCFD6}"/>
              </a:ext>
            </a:extLst>
          </p:cNvPr>
          <p:cNvSpPr txBox="1">
            <a:spLocks/>
          </p:cNvSpPr>
          <p:nvPr/>
        </p:nvSpPr>
        <p:spPr>
          <a:xfrm>
            <a:off x="943221" y="1488486"/>
            <a:ext cx="1200670" cy="154930"/>
          </a:xfrm>
          <a:prstGeom prst="rect">
            <a:avLst/>
          </a:prstGeom>
        </p:spPr>
        <p:txBody>
          <a:bodyPr>
            <a:noAutofit/>
          </a:bodyPr>
          <a:lstStyle/>
          <a:p>
            <a:pPr>
              <a:lnSpc>
                <a:spcPct val="150000"/>
              </a:lnSpc>
              <a:spcBef>
                <a:spcPct val="0"/>
              </a:spcBef>
            </a:pPr>
            <a:r>
              <a:rPr lang="en-US" sz="938" b="0" i="0">
                <a:latin typeface="Trebuchet MS" pitchFamily="34" charset="0"/>
                <a:cs typeface="Arial" pitchFamily="34" charset="0"/>
              </a:rPr>
              <a:t>Secondary Colors</a:t>
            </a:r>
          </a:p>
        </p:txBody>
      </p:sp>
      <p:sp>
        <p:nvSpPr>
          <p:cNvPr id="37" name="Title 1">
            <a:extLst>
              <a:ext uri="{FF2B5EF4-FFF2-40B4-BE49-F238E27FC236}">
                <a16:creationId xmlns:a16="http://schemas.microsoft.com/office/drawing/2014/main" id="{20EAB028-6B46-2B48-8A8C-0E4DA9AB3E06}"/>
              </a:ext>
            </a:extLst>
          </p:cNvPr>
          <p:cNvSpPr txBox="1">
            <a:spLocks/>
          </p:cNvSpPr>
          <p:nvPr/>
        </p:nvSpPr>
        <p:spPr>
          <a:xfrm>
            <a:off x="943221" y="2308650"/>
            <a:ext cx="1067820" cy="154930"/>
          </a:xfrm>
          <a:prstGeom prst="rect">
            <a:avLst/>
          </a:prstGeom>
        </p:spPr>
        <p:txBody>
          <a:bodyPr>
            <a:noAutofit/>
          </a:bodyPr>
          <a:lstStyle/>
          <a:p>
            <a:pPr>
              <a:lnSpc>
                <a:spcPct val="150000"/>
              </a:lnSpc>
              <a:spcBef>
                <a:spcPct val="0"/>
              </a:spcBef>
            </a:pPr>
            <a:r>
              <a:rPr lang="en-US" sz="938" b="0" i="0">
                <a:latin typeface="Trebuchet MS" pitchFamily="34" charset="0"/>
                <a:cs typeface="Arial" pitchFamily="34" charset="0"/>
              </a:rPr>
              <a:t>Accent  Colors</a:t>
            </a:r>
          </a:p>
        </p:txBody>
      </p:sp>
      <p:sp>
        <p:nvSpPr>
          <p:cNvPr id="8" name="Oval 67">
            <a:extLst>
              <a:ext uri="{FF2B5EF4-FFF2-40B4-BE49-F238E27FC236}">
                <a16:creationId xmlns:a16="http://schemas.microsoft.com/office/drawing/2014/main" id="{AA91968F-AE8E-9748-9C0A-3C27CDD56F38}"/>
              </a:ext>
            </a:extLst>
          </p:cNvPr>
          <p:cNvSpPr/>
          <p:nvPr/>
        </p:nvSpPr>
        <p:spPr bwMode="auto">
          <a:xfrm>
            <a:off x="2390699" y="454816"/>
            <a:ext cx="563442" cy="549213"/>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506">
              <a:latin typeface="Trebuchet MS" pitchFamily="34" charset="0"/>
            </a:endParaRPr>
          </a:p>
        </p:txBody>
      </p:sp>
      <p:sp>
        <p:nvSpPr>
          <p:cNvPr id="9" name="Content Placeholder 61">
            <a:extLst>
              <a:ext uri="{FF2B5EF4-FFF2-40B4-BE49-F238E27FC236}">
                <a16:creationId xmlns:a16="http://schemas.microsoft.com/office/drawing/2014/main" id="{596751FD-CF89-9D4B-BAE0-A69EC6FD207B}"/>
              </a:ext>
            </a:extLst>
          </p:cNvPr>
          <p:cNvSpPr txBox="1">
            <a:spLocks/>
          </p:cNvSpPr>
          <p:nvPr/>
        </p:nvSpPr>
        <p:spPr bwMode="auto">
          <a:xfrm>
            <a:off x="2531652" y="527007"/>
            <a:ext cx="493692" cy="469172"/>
          </a:xfrm>
          <a:prstGeom prst="rect">
            <a:avLst/>
          </a:prstGeom>
          <a:noFill/>
          <a:ln w="9525">
            <a:noFill/>
            <a:miter lim="800000"/>
            <a:headEnd/>
            <a:tailEnd/>
          </a:ln>
        </p:spPr>
        <p:txBody>
          <a:bodyPr lIns="17145" tIns="0" rIns="0" bIns="0"/>
          <a:lstStyle/>
          <a:p>
            <a:pPr marL="48997" indent="-48997">
              <a:lnSpc>
                <a:spcPct val="120000"/>
              </a:lnSpc>
              <a:spcBef>
                <a:spcPct val="0"/>
              </a:spcBef>
              <a:buClr>
                <a:schemeClr val="tx2"/>
              </a:buClr>
            </a:pPr>
            <a:r>
              <a:rPr lang="en-US" sz="750" b="0" i="0">
                <a:solidFill>
                  <a:schemeClr val="bg1"/>
                </a:solidFill>
                <a:latin typeface="Trebuchet MS" pitchFamily="34" charset="0"/>
                <a:cs typeface="Arial" pitchFamily="34" charset="0"/>
              </a:rPr>
              <a:t>R: 102</a:t>
            </a:r>
          </a:p>
          <a:p>
            <a:pPr marL="48997" indent="-48997">
              <a:lnSpc>
                <a:spcPct val="120000"/>
              </a:lnSpc>
              <a:spcBef>
                <a:spcPct val="0"/>
              </a:spcBef>
              <a:buClr>
                <a:schemeClr val="tx2"/>
              </a:buClr>
            </a:pPr>
            <a:r>
              <a:rPr lang="en-US" sz="750" b="0" i="0">
                <a:solidFill>
                  <a:schemeClr val="bg1"/>
                </a:solidFill>
                <a:latin typeface="Trebuchet MS" pitchFamily="34" charset="0"/>
                <a:cs typeface="Arial" pitchFamily="34" charset="0"/>
              </a:rPr>
              <a:t>G: 57</a:t>
            </a:r>
          </a:p>
          <a:p>
            <a:pPr marL="48997" indent="-48997">
              <a:lnSpc>
                <a:spcPct val="120000"/>
              </a:lnSpc>
              <a:spcBef>
                <a:spcPct val="0"/>
              </a:spcBef>
              <a:buClr>
                <a:schemeClr val="tx2"/>
              </a:buClr>
            </a:pPr>
            <a:r>
              <a:rPr lang="en-US" sz="750" b="0" i="0">
                <a:solidFill>
                  <a:schemeClr val="bg1"/>
                </a:solidFill>
                <a:latin typeface="Trebuchet MS" pitchFamily="34" charset="0"/>
                <a:cs typeface="Arial" pitchFamily="34" charset="0"/>
              </a:rPr>
              <a:t>B: 183</a:t>
            </a:r>
          </a:p>
        </p:txBody>
      </p:sp>
      <p:sp>
        <p:nvSpPr>
          <p:cNvPr id="11" name="Oval 73">
            <a:extLst>
              <a:ext uri="{FF2B5EF4-FFF2-40B4-BE49-F238E27FC236}">
                <a16:creationId xmlns:a16="http://schemas.microsoft.com/office/drawing/2014/main" id="{9035DA12-746D-D44B-A494-6AED6F4D6656}"/>
              </a:ext>
            </a:extLst>
          </p:cNvPr>
          <p:cNvSpPr/>
          <p:nvPr/>
        </p:nvSpPr>
        <p:spPr bwMode="auto">
          <a:xfrm>
            <a:off x="3741694" y="454816"/>
            <a:ext cx="563441" cy="549213"/>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506">
              <a:latin typeface="Trebuchet MS" pitchFamily="34" charset="0"/>
            </a:endParaRPr>
          </a:p>
        </p:txBody>
      </p:sp>
      <p:sp>
        <p:nvSpPr>
          <p:cNvPr id="12" name="Content Placeholder 61">
            <a:extLst>
              <a:ext uri="{FF2B5EF4-FFF2-40B4-BE49-F238E27FC236}">
                <a16:creationId xmlns:a16="http://schemas.microsoft.com/office/drawing/2014/main" id="{80B36747-99CC-AD49-83E0-F5F28D51E66B}"/>
              </a:ext>
            </a:extLst>
          </p:cNvPr>
          <p:cNvSpPr txBox="1">
            <a:spLocks/>
          </p:cNvSpPr>
          <p:nvPr/>
        </p:nvSpPr>
        <p:spPr bwMode="auto">
          <a:xfrm>
            <a:off x="3882646" y="527007"/>
            <a:ext cx="493691" cy="469172"/>
          </a:xfrm>
          <a:prstGeom prst="rect">
            <a:avLst/>
          </a:prstGeom>
          <a:noFill/>
          <a:ln w="9525">
            <a:noFill/>
            <a:miter lim="800000"/>
            <a:headEnd/>
            <a:tailEnd/>
          </a:ln>
        </p:spPr>
        <p:txBody>
          <a:bodyPr lIns="17145" tIns="0" rIns="0" bIns="0"/>
          <a:lstStyle/>
          <a:p>
            <a:pPr marL="48997" indent="-48997">
              <a:lnSpc>
                <a:spcPct val="120000"/>
              </a:lnSpc>
              <a:spcBef>
                <a:spcPct val="0"/>
              </a:spcBef>
              <a:buClr>
                <a:schemeClr val="tx2"/>
              </a:buClr>
            </a:pPr>
            <a:r>
              <a:rPr lang="en-US" sz="750" b="0" i="0">
                <a:solidFill>
                  <a:schemeClr val="bg1"/>
                </a:solidFill>
                <a:latin typeface="Trebuchet MS" pitchFamily="34" charset="0"/>
                <a:cs typeface="Arial" pitchFamily="34" charset="0"/>
              </a:rPr>
              <a:t>R: 0</a:t>
            </a:r>
          </a:p>
          <a:p>
            <a:pPr marL="48997" indent="-48997">
              <a:lnSpc>
                <a:spcPct val="120000"/>
              </a:lnSpc>
              <a:spcBef>
                <a:spcPct val="0"/>
              </a:spcBef>
              <a:buClr>
                <a:schemeClr val="tx2"/>
              </a:buClr>
            </a:pPr>
            <a:r>
              <a:rPr lang="en-US" sz="750" b="0" i="0">
                <a:solidFill>
                  <a:schemeClr val="bg1"/>
                </a:solidFill>
                <a:latin typeface="Trebuchet MS" pitchFamily="34" charset="0"/>
                <a:cs typeface="Arial" pitchFamily="34" charset="0"/>
              </a:rPr>
              <a:t>G: 0</a:t>
            </a:r>
          </a:p>
          <a:p>
            <a:pPr marL="48997" indent="-48997">
              <a:lnSpc>
                <a:spcPct val="120000"/>
              </a:lnSpc>
              <a:spcBef>
                <a:spcPct val="0"/>
              </a:spcBef>
              <a:buClr>
                <a:schemeClr val="tx2"/>
              </a:buClr>
            </a:pPr>
            <a:r>
              <a:rPr lang="en-US" sz="750" b="0" i="0">
                <a:solidFill>
                  <a:schemeClr val="bg1"/>
                </a:solidFill>
                <a:latin typeface="Trebuchet MS" pitchFamily="34" charset="0"/>
                <a:cs typeface="Arial" pitchFamily="34" charset="0"/>
              </a:rPr>
              <a:t>B: 0</a:t>
            </a:r>
          </a:p>
        </p:txBody>
      </p:sp>
      <p:sp>
        <p:nvSpPr>
          <p:cNvPr id="14" name="Oval 79">
            <a:extLst>
              <a:ext uri="{FF2B5EF4-FFF2-40B4-BE49-F238E27FC236}">
                <a16:creationId xmlns:a16="http://schemas.microsoft.com/office/drawing/2014/main" id="{812FC81B-C3CC-B546-95B8-8227FBCE313E}"/>
              </a:ext>
            </a:extLst>
          </p:cNvPr>
          <p:cNvSpPr/>
          <p:nvPr/>
        </p:nvSpPr>
        <p:spPr bwMode="auto">
          <a:xfrm>
            <a:off x="5092682" y="454816"/>
            <a:ext cx="563442" cy="549213"/>
          </a:xfrm>
          <a:prstGeom prst="ellipse">
            <a:avLst/>
          </a:prstGeom>
          <a:solidFill>
            <a:srgbClr val="FF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506">
              <a:latin typeface="Trebuchet MS" pitchFamily="34" charset="0"/>
            </a:endParaRPr>
          </a:p>
        </p:txBody>
      </p:sp>
      <p:sp>
        <p:nvSpPr>
          <p:cNvPr id="15" name="Content Placeholder 61">
            <a:extLst>
              <a:ext uri="{FF2B5EF4-FFF2-40B4-BE49-F238E27FC236}">
                <a16:creationId xmlns:a16="http://schemas.microsoft.com/office/drawing/2014/main" id="{52004F41-7D97-5F45-90D2-F46A46EFC2DF}"/>
              </a:ext>
            </a:extLst>
          </p:cNvPr>
          <p:cNvSpPr txBox="1">
            <a:spLocks/>
          </p:cNvSpPr>
          <p:nvPr/>
        </p:nvSpPr>
        <p:spPr bwMode="auto">
          <a:xfrm>
            <a:off x="5233635" y="527007"/>
            <a:ext cx="493692" cy="469172"/>
          </a:xfrm>
          <a:prstGeom prst="rect">
            <a:avLst/>
          </a:prstGeom>
          <a:noFill/>
          <a:ln w="9525">
            <a:noFill/>
            <a:miter lim="800000"/>
            <a:headEnd/>
            <a:tailEnd/>
          </a:ln>
        </p:spPr>
        <p:txBody>
          <a:bodyPr lIns="17145" tIns="0" rIns="0" bIns="0"/>
          <a:lstStyle/>
          <a:p>
            <a:pPr marL="48997" indent="-48997">
              <a:lnSpc>
                <a:spcPct val="120000"/>
              </a:lnSpc>
              <a:spcBef>
                <a:spcPct val="0"/>
              </a:spcBef>
              <a:buClr>
                <a:schemeClr val="tx2"/>
              </a:buClr>
            </a:pPr>
            <a:r>
              <a:rPr lang="pt-BR" sz="750" b="0" i="0">
                <a:latin typeface="Trebuchet MS" pitchFamily="34" charset="0"/>
                <a:cs typeface="Arial" pitchFamily="34" charset="0"/>
              </a:rPr>
              <a:t>R: 255</a:t>
            </a:r>
          </a:p>
          <a:p>
            <a:pPr marL="48997" indent="-48997">
              <a:lnSpc>
                <a:spcPct val="120000"/>
              </a:lnSpc>
              <a:spcBef>
                <a:spcPct val="0"/>
              </a:spcBef>
              <a:buClr>
                <a:schemeClr val="tx2"/>
              </a:buClr>
            </a:pPr>
            <a:r>
              <a:rPr lang="pt-BR" sz="750" b="0" i="0">
                <a:latin typeface="Trebuchet MS" pitchFamily="34" charset="0"/>
                <a:cs typeface="Arial" pitchFamily="34" charset="0"/>
              </a:rPr>
              <a:t>G: 255</a:t>
            </a:r>
          </a:p>
          <a:p>
            <a:pPr marL="48997" indent="-48997">
              <a:lnSpc>
                <a:spcPct val="120000"/>
              </a:lnSpc>
              <a:spcBef>
                <a:spcPct val="0"/>
              </a:spcBef>
              <a:buClr>
                <a:schemeClr val="tx2"/>
              </a:buClr>
            </a:pPr>
            <a:r>
              <a:rPr lang="pt-BR" sz="750" b="0" i="0">
                <a:latin typeface="Trebuchet MS" pitchFamily="34" charset="0"/>
                <a:cs typeface="Arial" pitchFamily="34" charset="0"/>
              </a:rPr>
              <a:t>B: 255</a:t>
            </a:r>
          </a:p>
        </p:txBody>
      </p:sp>
      <p:sp>
        <p:nvSpPr>
          <p:cNvPr id="17" name="Oval 85">
            <a:extLst>
              <a:ext uri="{FF2B5EF4-FFF2-40B4-BE49-F238E27FC236}">
                <a16:creationId xmlns:a16="http://schemas.microsoft.com/office/drawing/2014/main" id="{CA31CE21-AFA3-0740-BA8F-2BCA8D857BC9}"/>
              </a:ext>
            </a:extLst>
          </p:cNvPr>
          <p:cNvSpPr>
            <a:spLocks noChangeArrowheads="1"/>
          </p:cNvSpPr>
          <p:nvPr/>
        </p:nvSpPr>
        <p:spPr bwMode="auto">
          <a:xfrm>
            <a:off x="6443677" y="454816"/>
            <a:ext cx="563441" cy="54921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506">
              <a:solidFill>
                <a:schemeClr val="lt1"/>
              </a:solidFill>
              <a:latin typeface="Trebuchet MS" pitchFamily="34" charset="0"/>
            </a:endParaRPr>
          </a:p>
        </p:txBody>
      </p:sp>
      <p:sp>
        <p:nvSpPr>
          <p:cNvPr id="18" name="Content Placeholder 61">
            <a:extLst>
              <a:ext uri="{FF2B5EF4-FFF2-40B4-BE49-F238E27FC236}">
                <a16:creationId xmlns:a16="http://schemas.microsoft.com/office/drawing/2014/main" id="{5E5E9C23-8691-6344-8B71-B27EAB668B77}"/>
              </a:ext>
            </a:extLst>
          </p:cNvPr>
          <p:cNvSpPr txBox="1">
            <a:spLocks/>
          </p:cNvSpPr>
          <p:nvPr/>
        </p:nvSpPr>
        <p:spPr bwMode="auto">
          <a:xfrm>
            <a:off x="6585167" y="527073"/>
            <a:ext cx="493155" cy="469470"/>
          </a:xfrm>
          <a:prstGeom prst="rect">
            <a:avLst/>
          </a:prstGeom>
          <a:noFill/>
          <a:ln w="9525">
            <a:noFill/>
            <a:miter lim="800000"/>
            <a:headEnd/>
            <a:tailEnd/>
          </a:ln>
        </p:spPr>
        <p:txBody>
          <a:bodyPr lIns="17145" tIns="0" rIns="0" bIns="0"/>
          <a:lstStyle/>
          <a:p>
            <a:pPr marL="48997" indent="-48997">
              <a:lnSpc>
                <a:spcPct val="120000"/>
              </a:lnSpc>
              <a:spcBef>
                <a:spcPct val="0"/>
              </a:spcBef>
              <a:buClr>
                <a:schemeClr val="tx2"/>
              </a:buClr>
            </a:pPr>
            <a:r>
              <a:rPr lang="en-US" sz="750" b="0" i="0">
                <a:solidFill>
                  <a:schemeClr val="bg1"/>
                </a:solidFill>
                <a:latin typeface="Trebuchet MS" pitchFamily="34" charset="0"/>
                <a:cs typeface="Arial" pitchFamily="34" charset="0"/>
              </a:rPr>
              <a:t>R: 127</a:t>
            </a:r>
          </a:p>
          <a:p>
            <a:pPr marL="48997" indent="-48997">
              <a:lnSpc>
                <a:spcPct val="120000"/>
              </a:lnSpc>
              <a:spcBef>
                <a:spcPct val="0"/>
              </a:spcBef>
              <a:buClr>
                <a:schemeClr val="tx2"/>
              </a:buClr>
            </a:pPr>
            <a:r>
              <a:rPr lang="en-US" sz="750" b="0" i="0">
                <a:solidFill>
                  <a:schemeClr val="bg1"/>
                </a:solidFill>
                <a:latin typeface="Trebuchet MS" pitchFamily="34" charset="0"/>
                <a:cs typeface="Arial" pitchFamily="34" charset="0"/>
              </a:rPr>
              <a:t>G: 127</a:t>
            </a:r>
          </a:p>
          <a:p>
            <a:pPr marL="48997" indent="-48997">
              <a:lnSpc>
                <a:spcPct val="120000"/>
              </a:lnSpc>
              <a:spcBef>
                <a:spcPct val="0"/>
              </a:spcBef>
              <a:buClr>
                <a:schemeClr val="tx2"/>
              </a:buClr>
            </a:pPr>
            <a:r>
              <a:rPr lang="en-US" sz="750" b="0" i="0">
                <a:solidFill>
                  <a:schemeClr val="bg1"/>
                </a:solidFill>
                <a:latin typeface="Trebuchet MS" pitchFamily="34" charset="0"/>
                <a:cs typeface="Arial" pitchFamily="34" charset="0"/>
              </a:rPr>
              <a:t>B: 127</a:t>
            </a:r>
          </a:p>
        </p:txBody>
      </p:sp>
      <p:sp>
        <p:nvSpPr>
          <p:cNvPr id="20" name="Oval 107">
            <a:extLst>
              <a:ext uri="{FF2B5EF4-FFF2-40B4-BE49-F238E27FC236}">
                <a16:creationId xmlns:a16="http://schemas.microsoft.com/office/drawing/2014/main" id="{75A1547C-8573-E446-8571-896B28A06044}"/>
              </a:ext>
            </a:extLst>
          </p:cNvPr>
          <p:cNvSpPr/>
          <p:nvPr/>
        </p:nvSpPr>
        <p:spPr bwMode="auto">
          <a:xfrm>
            <a:off x="2390699" y="1369340"/>
            <a:ext cx="563442" cy="549213"/>
          </a:xfrm>
          <a:prstGeom prst="ellipse">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506">
              <a:latin typeface="Trebuchet MS" pitchFamily="34" charset="0"/>
            </a:endParaRPr>
          </a:p>
        </p:txBody>
      </p:sp>
      <p:sp>
        <p:nvSpPr>
          <p:cNvPr id="21" name="Content Placeholder 61">
            <a:extLst>
              <a:ext uri="{FF2B5EF4-FFF2-40B4-BE49-F238E27FC236}">
                <a16:creationId xmlns:a16="http://schemas.microsoft.com/office/drawing/2014/main" id="{6817EEEA-5DC2-F347-971F-E15CCC1A3089}"/>
              </a:ext>
            </a:extLst>
          </p:cNvPr>
          <p:cNvSpPr txBox="1">
            <a:spLocks/>
          </p:cNvSpPr>
          <p:nvPr/>
        </p:nvSpPr>
        <p:spPr bwMode="auto">
          <a:xfrm>
            <a:off x="2531652" y="1441531"/>
            <a:ext cx="493692" cy="469172"/>
          </a:xfrm>
          <a:prstGeom prst="rect">
            <a:avLst/>
          </a:prstGeom>
          <a:noFill/>
          <a:ln w="9525">
            <a:noFill/>
            <a:miter lim="800000"/>
            <a:headEnd/>
            <a:tailEnd/>
          </a:ln>
        </p:spPr>
        <p:txBody>
          <a:bodyPr lIns="17145" tIns="0" rIns="0" bIns="0"/>
          <a:lstStyle/>
          <a:p>
            <a:pPr marL="48997" indent="-48997">
              <a:lnSpc>
                <a:spcPct val="120000"/>
              </a:lnSpc>
              <a:spcBef>
                <a:spcPct val="0"/>
              </a:spcBef>
              <a:buClr>
                <a:schemeClr val="tx2"/>
              </a:buClr>
            </a:pPr>
            <a:r>
              <a:rPr lang="en-US" sz="750" b="0" i="0">
                <a:solidFill>
                  <a:schemeClr val="bg1"/>
                </a:solidFill>
                <a:latin typeface="Trebuchet MS" pitchFamily="34" charset="0"/>
                <a:cs typeface="Arial" pitchFamily="34" charset="0"/>
              </a:rPr>
              <a:t>R: 146</a:t>
            </a:r>
          </a:p>
          <a:p>
            <a:pPr marL="48997" indent="-48997">
              <a:lnSpc>
                <a:spcPct val="120000"/>
              </a:lnSpc>
              <a:spcBef>
                <a:spcPct val="0"/>
              </a:spcBef>
              <a:buClr>
                <a:schemeClr val="tx2"/>
              </a:buClr>
            </a:pPr>
            <a:r>
              <a:rPr lang="en-US" sz="750" b="0" i="0">
                <a:solidFill>
                  <a:schemeClr val="bg1"/>
                </a:solidFill>
                <a:latin typeface="Trebuchet MS" pitchFamily="34" charset="0"/>
                <a:cs typeface="Arial" pitchFamily="34" charset="0"/>
              </a:rPr>
              <a:t>G: 27</a:t>
            </a:r>
          </a:p>
          <a:p>
            <a:pPr marL="48997" indent="-48997">
              <a:lnSpc>
                <a:spcPct val="120000"/>
              </a:lnSpc>
              <a:spcBef>
                <a:spcPct val="0"/>
              </a:spcBef>
              <a:buClr>
                <a:schemeClr val="tx2"/>
              </a:buClr>
            </a:pPr>
            <a:r>
              <a:rPr lang="en-US" sz="750" b="0" i="0">
                <a:solidFill>
                  <a:schemeClr val="bg1"/>
                </a:solidFill>
                <a:latin typeface="Trebuchet MS" pitchFamily="34" charset="0"/>
                <a:cs typeface="Arial" pitchFamily="34" charset="0"/>
              </a:rPr>
              <a:t>B: 155</a:t>
            </a:r>
          </a:p>
        </p:txBody>
      </p:sp>
      <p:sp>
        <p:nvSpPr>
          <p:cNvPr id="23" name="Oval 92">
            <a:extLst>
              <a:ext uri="{FF2B5EF4-FFF2-40B4-BE49-F238E27FC236}">
                <a16:creationId xmlns:a16="http://schemas.microsoft.com/office/drawing/2014/main" id="{B5CC1AE3-0BDF-1744-8EA5-96F2A32BD1F5}"/>
              </a:ext>
            </a:extLst>
          </p:cNvPr>
          <p:cNvSpPr/>
          <p:nvPr/>
        </p:nvSpPr>
        <p:spPr bwMode="auto">
          <a:xfrm>
            <a:off x="7794666" y="454817"/>
            <a:ext cx="563442" cy="549213"/>
          </a:xfrm>
          <a:prstGeom prst="ellipse">
            <a:avLst/>
          </a:pr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506">
              <a:latin typeface="Trebuchet MS" pitchFamily="34" charset="0"/>
            </a:endParaRPr>
          </a:p>
        </p:txBody>
      </p:sp>
      <p:sp>
        <p:nvSpPr>
          <p:cNvPr id="24" name="Content Placeholder 61">
            <a:extLst>
              <a:ext uri="{FF2B5EF4-FFF2-40B4-BE49-F238E27FC236}">
                <a16:creationId xmlns:a16="http://schemas.microsoft.com/office/drawing/2014/main" id="{0E846BB6-0E32-8C45-A496-4F4C4B01C6AF}"/>
              </a:ext>
            </a:extLst>
          </p:cNvPr>
          <p:cNvSpPr txBox="1">
            <a:spLocks/>
          </p:cNvSpPr>
          <p:nvPr/>
        </p:nvSpPr>
        <p:spPr bwMode="auto">
          <a:xfrm>
            <a:off x="7935619" y="527007"/>
            <a:ext cx="493692" cy="469172"/>
          </a:xfrm>
          <a:prstGeom prst="rect">
            <a:avLst/>
          </a:prstGeom>
          <a:noFill/>
          <a:ln w="9525">
            <a:noFill/>
            <a:miter lim="800000"/>
            <a:headEnd/>
            <a:tailEnd/>
          </a:ln>
        </p:spPr>
        <p:txBody>
          <a:bodyPr lIns="17145" tIns="0" rIns="0" bIns="0"/>
          <a:lstStyle/>
          <a:p>
            <a:pPr marL="48997" indent="-48997">
              <a:lnSpc>
                <a:spcPct val="120000"/>
              </a:lnSpc>
              <a:spcBef>
                <a:spcPct val="0"/>
              </a:spcBef>
              <a:buClr>
                <a:schemeClr val="tx2"/>
              </a:buClr>
            </a:pPr>
            <a:r>
              <a:rPr lang="en-US" sz="750" b="0" i="0">
                <a:solidFill>
                  <a:schemeClr val="bg1"/>
                </a:solidFill>
                <a:latin typeface="Trebuchet MS" pitchFamily="34" charset="0"/>
                <a:cs typeface="Arial" pitchFamily="34" charset="0"/>
              </a:rPr>
              <a:t>R: 194</a:t>
            </a:r>
          </a:p>
          <a:p>
            <a:pPr marL="48997" indent="-48997">
              <a:lnSpc>
                <a:spcPct val="120000"/>
              </a:lnSpc>
              <a:spcBef>
                <a:spcPct val="0"/>
              </a:spcBef>
              <a:buClr>
                <a:schemeClr val="tx2"/>
              </a:buClr>
            </a:pPr>
            <a:r>
              <a:rPr lang="en-US" sz="750" b="0" i="0">
                <a:solidFill>
                  <a:schemeClr val="bg1"/>
                </a:solidFill>
                <a:latin typeface="Trebuchet MS" pitchFamily="34" charset="0"/>
                <a:cs typeface="Arial" pitchFamily="34" charset="0"/>
              </a:rPr>
              <a:t>G: 194</a:t>
            </a:r>
          </a:p>
          <a:p>
            <a:pPr marL="48997" indent="-48997">
              <a:lnSpc>
                <a:spcPct val="120000"/>
              </a:lnSpc>
              <a:spcBef>
                <a:spcPct val="0"/>
              </a:spcBef>
              <a:buClr>
                <a:schemeClr val="tx2"/>
              </a:buClr>
            </a:pPr>
            <a:r>
              <a:rPr lang="en-US" sz="750" b="0" i="0">
                <a:solidFill>
                  <a:schemeClr val="bg1"/>
                </a:solidFill>
                <a:latin typeface="Trebuchet MS" pitchFamily="34" charset="0"/>
                <a:cs typeface="Arial" pitchFamily="34" charset="0"/>
              </a:rPr>
              <a:t>B: 194</a:t>
            </a:r>
          </a:p>
        </p:txBody>
      </p:sp>
      <p:sp>
        <p:nvSpPr>
          <p:cNvPr id="26" name="Oval 103">
            <a:extLst>
              <a:ext uri="{FF2B5EF4-FFF2-40B4-BE49-F238E27FC236}">
                <a16:creationId xmlns:a16="http://schemas.microsoft.com/office/drawing/2014/main" id="{CC6BDBA9-8387-BF4F-923E-6E4B9B32BFF8}"/>
              </a:ext>
            </a:extLst>
          </p:cNvPr>
          <p:cNvSpPr/>
          <p:nvPr/>
        </p:nvSpPr>
        <p:spPr bwMode="auto">
          <a:xfrm>
            <a:off x="3741692" y="1369342"/>
            <a:ext cx="563440" cy="54921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506">
              <a:latin typeface="Trebuchet MS" pitchFamily="34" charset="0"/>
            </a:endParaRPr>
          </a:p>
        </p:txBody>
      </p:sp>
      <p:sp>
        <p:nvSpPr>
          <p:cNvPr id="27" name="Content Placeholder 61">
            <a:extLst>
              <a:ext uri="{FF2B5EF4-FFF2-40B4-BE49-F238E27FC236}">
                <a16:creationId xmlns:a16="http://schemas.microsoft.com/office/drawing/2014/main" id="{E3E444A4-8D24-5742-8395-941E16F020D8}"/>
              </a:ext>
            </a:extLst>
          </p:cNvPr>
          <p:cNvSpPr txBox="1">
            <a:spLocks/>
          </p:cNvSpPr>
          <p:nvPr/>
        </p:nvSpPr>
        <p:spPr bwMode="auto">
          <a:xfrm>
            <a:off x="3882649" y="1441531"/>
            <a:ext cx="493691" cy="469172"/>
          </a:xfrm>
          <a:prstGeom prst="rect">
            <a:avLst/>
          </a:prstGeom>
          <a:noFill/>
          <a:ln w="9525">
            <a:noFill/>
            <a:miter lim="800000"/>
            <a:headEnd/>
            <a:tailEnd/>
          </a:ln>
        </p:spPr>
        <p:txBody>
          <a:bodyPr lIns="17145" tIns="0" rIns="0" bIns="0"/>
          <a:lstStyle/>
          <a:p>
            <a:pPr marL="48997" indent="-48997">
              <a:lnSpc>
                <a:spcPct val="120000"/>
              </a:lnSpc>
              <a:spcBef>
                <a:spcPct val="0"/>
              </a:spcBef>
              <a:buClr>
                <a:schemeClr val="tx2"/>
              </a:buClr>
            </a:pPr>
            <a:r>
              <a:rPr lang="en-US" sz="750" b="0" i="0">
                <a:solidFill>
                  <a:schemeClr val="bg1"/>
                </a:solidFill>
                <a:latin typeface="Trebuchet MS" pitchFamily="34" charset="0"/>
                <a:cs typeface="Arial" pitchFamily="34" charset="0"/>
              </a:rPr>
              <a:t>R: 0</a:t>
            </a:r>
          </a:p>
          <a:p>
            <a:pPr marL="48997" indent="-48997">
              <a:lnSpc>
                <a:spcPct val="120000"/>
              </a:lnSpc>
              <a:spcBef>
                <a:spcPct val="0"/>
              </a:spcBef>
              <a:buClr>
                <a:schemeClr val="tx2"/>
              </a:buClr>
            </a:pPr>
            <a:r>
              <a:rPr lang="en-US" sz="750" b="0" i="0">
                <a:solidFill>
                  <a:schemeClr val="bg1"/>
                </a:solidFill>
                <a:latin typeface="Trebuchet MS" pitchFamily="34" charset="0"/>
                <a:cs typeface="Arial" pitchFamily="34" charset="0"/>
              </a:rPr>
              <a:t>G: 185</a:t>
            </a:r>
          </a:p>
          <a:p>
            <a:pPr marL="48997" indent="-48997">
              <a:lnSpc>
                <a:spcPct val="120000"/>
              </a:lnSpc>
              <a:spcBef>
                <a:spcPct val="0"/>
              </a:spcBef>
              <a:buClr>
                <a:schemeClr val="tx2"/>
              </a:buClr>
            </a:pPr>
            <a:r>
              <a:rPr lang="en-US" sz="750" b="0" i="0">
                <a:solidFill>
                  <a:schemeClr val="bg1"/>
                </a:solidFill>
                <a:latin typeface="Trebuchet MS" pitchFamily="34" charset="0"/>
                <a:cs typeface="Arial" pitchFamily="34" charset="0"/>
              </a:rPr>
              <a:t>B: 225</a:t>
            </a:r>
          </a:p>
        </p:txBody>
      </p:sp>
      <p:sp>
        <p:nvSpPr>
          <p:cNvPr id="29" name="Oval 115">
            <a:extLst>
              <a:ext uri="{FF2B5EF4-FFF2-40B4-BE49-F238E27FC236}">
                <a16:creationId xmlns:a16="http://schemas.microsoft.com/office/drawing/2014/main" id="{E0B2B849-02E9-CA45-BDCB-C6F0CFB26C3B}"/>
              </a:ext>
            </a:extLst>
          </p:cNvPr>
          <p:cNvSpPr/>
          <p:nvPr/>
        </p:nvSpPr>
        <p:spPr bwMode="auto">
          <a:xfrm>
            <a:off x="5092684" y="1369342"/>
            <a:ext cx="563442" cy="549213"/>
          </a:xfrm>
          <a:prstGeom prst="ellipse">
            <a:avLst/>
          </a:prstGeom>
          <a:solidFill>
            <a:srgbClr val="34B2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506">
              <a:latin typeface="Trebuchet MS" pitchFamily="34" charset="0"/>
            </a:endParaRPr>
          </a:p>
        </p:txBody>
      </p:sp>
      <p:sp>
        <p:nvSpPr>
          <p:cNvPr id="30" name="Content Placeholder 61">
            <a:extLst>
              <a:ext uri="{FF2B5EF4-FFF2-40B4-BE49-F238E27FC236}">
                <a16:creationId xmlns:a16="http://schemas.microsoft.com/office/drawing/2014/main" id="{A29C7A80-8279-8946-A37B-40795A91C7A5}"/>
              </a:ext>
            </a:extLst>
          </p:cNvPr>
          <p:cNvSpPr txBox="1">
            <a:spLocks/>
          </p:cNvSpPr>
          <p:nvPr/>
        </p:nvSpPr>
        <p:spPr bwMode="auto">
          <a:xfrm>
            <a:off x="5233637" y="1441531"/>
            <a:ext cx="493692" cy="469172"/>
          </a:xfrm>
          <a:prstGeom prst="rect">
            <a:avLst/>
          </a:prstGeom>
          <a:noFill/>
          <a:ln w="9525">
            <a:noFill/>
            <a:miter lim="800000"/>
            <a:headEnd/>
            <a:tailEnd/>
          </a:ln>
        </p:spPr>
        <p:txBody>
          <a:bodyPr lIns="17145" tIns="0" rIns="0" bIns="0"/>
          <a:lstStyle/>
          <a:p>
            <a:pPr marL="48997" indent="-48997">
              <a:lnSpc>
                <a:spcPct val="120000"/>
              </a:lnSpc>
              <a:spcBef>
                <a:spcPct val="0"/>
              </a:spcBef>
              <a:buClr>
                <a:schemeClr val="tx2"/>
              </a:buClr>
            </a:pPr>
            <a:r>
              <a:rPr lang="pt-BR" sz="750" b="0" i="0">
                <a:solidFill>
                  <a:schemeClr val="bg1"/>
                </a:solidFill>
                <a:latin typeface="Trebuchet MS" pitchFamily="34" charset="0"/>
                <a:cs typeface="Arial" pitchFamily="34" charset="0"/>
              </a:rPr>
              <a:t>R: 52</a:t>
            </a:r>
          </a:p>
          <a:p>
            <a:pPr marL="48997" indent="-48997">
              <a:lnSpc>
                <a:spcPct val="120000"/>
              </a:lnSpc>
              <a:spcBef>
                <a:spcPct val="0"/>
              </a:spcBef>
              <a:buClr>
                <a:schemeClr val="tx2"/>
              </a:buClr>
            </a:pPr>
            <a:r>
              <a:rPr lang="pt-BR" sz="750" b="0" i="0">
                <a:solidFill>
                  <a:schemeClr val="bg1"/>
                </a:solidFill>
                <a:latin typeface="Trebuchet MS" pitchFamily="34" charset="0"/>
                <a:cs typeface="Arial" pitchFamily="34" charset="0"/>
              </a:rPr>
              <a:t>G:178</a:t>
            </a:r>
          </a:p>
          <a:p>
            <a:pPr marL="48997" indent="-48997">
              <a:lnSpc>
                <a:spcPct val="120000"/>
              </a:lnSpc>
              <a:spcBef>
                <a:spcPct val="0"/>
              </a:spcBef>
              <a:buClr>
                <a:schemeClr val="tx2"/>
              </a:buClr>
            </a:pPr>
            <a:r>
              <a:rPr lang="pt-BR" sz="750" b="0" i="0">
                <a:solidFill>
                  <a:schemeClr val="bg1"/>
                </a:solidFill>
                <a:latin typeface="Trebuchet MS" pitchFamily="34" charset="0"/>
                <a:cs typeface="Arial" pitchFamily="34" charset="0"/>
              </a:rPr>
              <a:t>B: 51</a:t>
            </a:r>
          </a:p>
        </p:txBody>
      </p:sp>
      <p:sp>
        <p:nvSpPr>
          <p:cNvPr id="32" name="Oval 120">
            <a:extLst>
              <a:ext uri="{FF2B5EF4-FFF2-40B4-BE49-F238E27FC236}">
                <a16:creationId xmlns:a16="http://schemas.microsoft.com/office/drawing/2014/main" id="{0C311D80-FD06-A548-A7BC-2AB4558B0E1B}"/>
              </a:ext>
            </a:extLst>
          </p:cNvPr>
          <p:cNvSpPr>
            <a:spLocks noChangeArrowheads="1"/>
          </p:cNvSpPr>
          <p:nvPr/>
        </p:nvSpPr>
        <p:spPr bwMode="auto">
          <a:xfrm>
            <a:off x="6443678" y="1369340"/>
            <a:ext cx="563441" cy="549213"/>
          </a:xfrm>
          <a:prstGeom prst="ellipse">
            <a:avLst/>
          </a:prstGeom>
          <a:solidFill>
            <a:schemeClr val="bg2"/>
          </a:solidFill>
          <a:ln w="25400" algn="ctr">
            <a:noFill/>
            <a:round/>
            <a:headEnd/>
            <a:tailEnd/>
          </a:ln>
        </p:spPr>
        <p:txBody>
          <a:bodyPr anchor="ctr"/>
          <a:lstStyle/>
          <a:p>
            <a:pPr algn="ctr" fontAlgn="auto">
              <a:spcBef>
                <a:spcPts val="0"/>
              </a:spcBef>
              <a:spcAft>
                <a:spcPts val="0"/>
              </a:spcAft>
              <a:defRPr/>
            </a:pPr>
            <a:endParaRPr lang="en-US" sz="506">
              <a:solidFill>
                <a:schemeClr val="accent5"/>
              </a:solidFill>
              <a:latin typeface="Trebuchet MS" pitchFamily="34" charset="0"/>
            </a:endParaRPr>
          </a:p>
        </p:txBody>
      </p:sp>
      <p:sp>
        <p:nvSpPr>
          <p:cNvPr id="33" name="Content Placeholder 61">
            <a:extLst>
              <a:ext uri="{FF2B5EF4-FFF2-40B4-BE49-F238E27FC236}">
                <a16:creationId xmlns:a16="http://schemas.microsoft.com/office/drawing/2014/main" id="{2B0E6609-923B-A64C-9A4E-2679806F6A56}"/>
              </a:ext>
            </a:extLst>
          </p:cNvPr>
          <p:cNvSpPr txBox="1">
            <a:spLocks/>
          </p:cNvSpPr>
          <p:nvPr/>
        </p:nvSpPr>
        <p:spPr bwMode="auto">
          <a:xfrm>
            <a:off x="6513964" y="1449083"/>
            <a:ext cx="493155" cy="469470"/>
          </a:xfrm>
          <a:prstGeom prst="rect">
            <a:avLst/>
          </a:prstGeom>
          <a:noFill/>
          <a:ln w="9525">
            <a:noFill/>
            <a:miter lim="800000"/>
            <a:headEnd/>
            <a:tailEnd/>
          </a:ln>
        </p:spPr>
        <p:txBody>
          <a:bodyPr lIns="17145" tIns="0" rIns="0" bIns="0"/>
          <a:lstStyle/>
          <a:p>
            <a:pPr marL="48997" indent="-48997">
              <a:lnSpc>
                <a:spcPts val="400"/>
              </a:lnSpc>
              <a:spcBef>
                <a:spcPct val="0"/>
              </a:spcBef>
              <a:buClr>
                <a:schemeClr val="tx2"/>
              </a:buClr>
            </a:pPr>
            <a:r>
              <a:rPr lang="en-US" sz="338" b="0" i="0">
                <a:solidFill>
                  <a:schemeClr val="bg1"/>
                </a:solidFill>
                <a:latin typeface="Trebuchet MS" pitchFamily="34" charset="0"/>
                <a:cs typeface="Arial" pitchFamily="34" charset="0"/>
              </a:rPr>
              <a:t>R: 207</a:t>
            </a:r>
          </a:p>
          <a:p>
            <a:pPr marL="48997" indent="-48997">
              <a:lnSpc>
                <a:spcPts val="400"/>
              </a:lnSpc>
              <a:spcBef>
                <a:spcPct val="0"/>
              </a:spcBef>
              <a:buClr>
                <a:schemeClr val="tx2"/>
              </a:buClr>
            </a:pPr>
            <a:r>
              <a:rPr lang="en-US" sz="338" b="0" i="0">
                <a:solidFill>
                  <a:schemeClr val="bg1"/>
                </a:solidFill>
                <a:latin typeface="Trebuchet MS" pitchFamily="34" charset="0"/>
                <a:cs typeface="Arial" pitchFamily="34" charset="0"/>
              </a:rPr>
              <a:t>G: 0</a:t>
            </a:r>
          </a:p>
          <a:p>
            <a:pPr marL="48997" indent="-48997">
              <a:lnSpc>
                <a:spcPts val="400"/>
              </a:lnSpc>
              <a:spcBef>
                <a:spcPct val="0"/>
              </a:spcBef>
              <a:buClr>
                <a:schemeClr val="tx2"/>
              </a:buClr>
            </a:pPr>
            <a:r>
              <a:rPr lang="en-US" sz="338" b="0" i="0">
                <a:solidFill>
                  <a:schemeClr val="bg1"/>
                </a:solidFill>
                <a:latin typeface="Trebuchet MS" pitchFamily="34" charset="0"/>
                <a:cs typeface="Arial" pitchFamily="34" charset="0"/>
              </a:rPr>
              <a:t>B: 114</a:t>
            </a:r>
          </a:p>
        </p:txBody>
      </p:sp>
      <p:sp>
        <p:nvSpPr>
          <p:cNvPr id="35" name="Oval 128">
            <a:extLst>
              <a:ext uri="{FF2B5EF4-FFF2-40B4-BE49-F238E27FC236}">
                <a16:creationId xmlns:a16="http://schemas.microsoft.com/office/drawing/2014/main" id="{BAF50D95-B42D-3946-BB35-54E60883818D}"/>
              </a:ext>
            </a:extLst>
          </p:cNvPr>
          <p:cNvSpPr/>
          <p:nvPr/>
        </p:nvSpPr>
        <p:spPr bwMode="auto">
          <a:xfrm>
            <a:off x="7794666" y="1369342"/>
            <a:ext cx="563442" cy="549213"/>
          </a:xfrm>
          <a:prstGeom prst="ellipse">
            <a:avLst/>
          </a:prstGeom>
          <a:solidFill>
            <a:srgbClr val="FF4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506">
              <a:latin typeface="Trebuchet MS" pitchFamily="34" charset="0"/>
            </a:endParaRPr>
          </a:p>
        </p:txBody>
      </p:sp>
      <p:sp>
        <p:nvSpPr>
          <p:cNvPr id="36" name="Content Placeholder 61">
            <a:extLst>
              <a:ext uri="{FF2B5EF4-FFF2-40B4-BE49-F238E27FC236}">
                <a16:creationId xmlns:a16="http://schemas.microsoft.com/office/drawing/2014/main" id="{18C96A05-440C-2D4A-9583-F80CFCF496D2}"/>
              </a:ext>
            </a:extLst>
          </p:cNvPr>
          <p:cNvSpPr txBox="1">
            <a:spLocks/>
          </p:cNvSpPr>
          <p:nvPr/>
        </p:nvSpPr>
        <p:spPr bwMode="auto">
          <a:xfrm>
            <a:off x="7935619" y="1441531"/>
            <a:ext cx="493692" cy="469172"/>
          </a:xfrm>
          <a:prstGeom prst="rect">
            <a:avLst/>
          </a:prstGeom>
          <a:noFill/>
          <a:ln w="9525">
            <a:noFill/>
            <a:miter lim="800000"/>
            <a:headEnd/>
            <a:tailEnd/>
          </a:ln>
        </p:spPr>
        <p:txBody>
          <a:bodyPr lIns="17145" tIns="0" rIns="0" bIns="0"/>
          <a:lstStyle/>
          <a:p>
            <a:pPr marL="48997" indent="-48997">
              <a:lnSpc>
                <a:spcPct val="120000"/>
              </a:lnSpc>
              <a:spcBef>
                <a:spcPct val="0"/>
              </a:spcBef>
              <a:buClr>
                <a:schemeClr val="tx2"/>
              </a:buClr>
            </a:pPr>
            <a:r>
              <a:rPr lang="en-US" sz="750" b="0" i="0">
                <a:solidFill>
                  <a:schemeClr val="bg1"/>
                </a:solidFill>
                <a:latin typeface="Trebuchet MS" pitchFamily="34" charset="0"/>
                <a:cs typeface="Arial" pitchFamily="34" charset="0"/>
              </a:rPr>
              <a:t>R: 255</a:t>
            </a:r>
          </a:p>
          <a:p>
            <a:pPr marL="48997" indent="-48997">
              <a:lnSpc>
                <a:spcPct val="120000"/>
              </a:lnSpc>
              <a:spcBef>
                <a:spcPct val="0"/>
              </a:spcBef>
              <a:buClr>
                <a:schemeClr val="tx2"/>
              </a:buClr>
            </a:pPr>
            <a:r>
              <a:rPr lang="en-US" sz="750" b="0" i="0">
                <a:solidFill>
                  <a:schemeClr val="bg1"/>
                </a:solidFill>
                <a:latin typeface="Trebuchet MS" pitchFamily="34" charset="0"/>
                <a:cs typeface="Arial" pitchFamily="34" charset="0"/>
              </a:rPr>
              <a:t>G: 69</a:t>
            </a:r>
          </a:p>
          <a:p>
            <a:pPr marL="48997" indent="-48997">
              <a:lnSpc>
                <a:spcPct val="120000"/>
              </a:lnSpc>
              <a:spcBef>
                <a:spcPct val="0"/>
              </a:spcBef>
              <a:buClr>
                <a:schemeClr val="tx2"/>
              </a:buClr>
            </a:pPr>
            <a:r>
              <a:rPr lang="en-US" sz="750" b="0" i="0">
                <a:solidFill>
                  <a:schemeClr val="bg1"/>
                </a:solidFill>
                <a:latin typeface="Trebuchet MS" pitchFamily="34" charset="0"/>
                <a:cs typeface="Arial" pitchFamily="34" charset="0"/>
              </a:rPr>
              <a:t>B: 0</a:t>
            </a:r>
          </a:p>
        </p:txBody>
      </p:sp>
      <p:sp>
        <p:nvSpPr>
          <p:cNvPr id="40" name="Oval 45">
            <a:extLst>
              <a:ext uri="{FF2B5EF4-FFF2-40B4-BE49-F238E27FC236}">
                <a16:creationId xmlns:a16="http://schemas.microsoft.com/office/drawing/2014/main" id="{4F573844-1083-384D-8F96-ADE8EA45791A}"/>
              </a:ext>
            </a:extLst>
          </p:cNvPr>
          <p:cNvSpPr/>
          <p:nvPr/>
        </p:nvSpPr>
        <p:spPr bwMode="auto">
          <a:xfrm>
            <a:off x="2394289" y="2197307"/>
            <a:ext cx="563444" cy="549213"/>
          </a:xfrm>
          <a:prstGeom prst="ellipse">
            <a:avLst/>
          </a:prstGeom>
          <a:solidFill>
            <a:srgbClr val="D30547"/>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506">
              <a:latin typeface="Trebuchet MS" pitchFamily="34" charset="0"/>
            </a:endParaRPr>
          </a:p>
        </p:txBody>
      </p:sp>
      <p:sp>
        <p:nvSpPr>
          <p:cNvPr id="41" name="Content Placeholder 61">
            <a:extLst>
              <a:ext uri="{FF2B5EF4-FFF2-40B4-BE49-F238E27FC236}">
                <a16:creationId xmlns:a16="http://schemas.microsoft.com/office/drawing/2014/main" id="{5F7630C0-FB00-C04D-B903-1377E1A4906B}"/>
              </a:ext>
            </a:extLst>
          </p:cNvPr>
          <p:cNvSpPr txBox="1">
            <a:spLocks/>
          </p:cNvSpPr>
          <p:nvPr/>
        </p:nvSpPr>
        <p:spPr bwMode="auto">
          <a:xfrm>
            <a:off x="2557941" y="2269498"/>
            <a:ext cx="493694" cy="469172"/>
          </a:xfrm>
          <a:prstGeom prst="rect">
            <a:avLst/>
          </a:prstGeom>
          <a:noFill/>
          <a:ln w="9525">
            <a:noFill/>
            <a:miter lim="800000"/>
            <a:headEnd/>
            <a:tailEnd/>
          </a:ln>
        </p:spPr>
        <p:txBody>
          <a:bodyPr lIns="17145" tIns="0" rIns="0" bIns="0"/>
          <a:lstStyle/>
          <a:p>
            <a:pPr marL="48997" indent="-48997">
              <a:lnSpc>
                <a:spcPct val="120000"/>
              </a:lnSpc>
              <a:spcBef>
                <a:spcPct val="0"/>
              </a:spcBef>
              <a:buClr>
                <a:schemeClr val="tx2"/>
              </a:buClr>
            </a:pPr>
            <a:r>
              <a:rPr lang="en-US" sz="750" b="0" i="0">
                <a:solidFill>
                  <a:schemeClr val="bg1"/>
                </a:solidFill>
                <a:latin typeface="Trebuchet MS" pitchFamily="34" charset="0"/>
                <a:cs typeface="Arial" pitchFamily="34" charset="0"/>
              </a:rPr>
              <a:t>R: 211</a:t>
            </a:r>
          </a:p>
          <a:p>
            <a:pPr marL="48997" indent="-48997">
              <a:lnSpc>
                <a:spcPct val="120000"/>
              </a:lnSpc>
              <a:spcBef>
                <a:spcPct val="0"/>
              </a:spcBef>
              <a:buClr>
                <a:schemeClr val="tx2"/>
              </a:buClr>
            </a:pPr>
            <a:r>
              <a:rPr lang="en-US" sz="750" b="0" i="0">
                <a:solidFill>
                  <a:schemeClr val="bg1"/>
                </a:solidFill>
                <a:latin typeface="Trebuchet MS" pitchFamily="34" charset="0"/>
                <a:cs typeface="Arial" pitchFamily="34" charset="0"/>
              </a:rPr>
              <a:t>G: 5</a:t>
            </a:r>
          </a:p>
          <a:p>
            <a:pPr marL="48997" indent="-48997">
              <a:lnSpc>
                <a:spcPct val="120000"/>
              </a:lnSpc>
              <a:spcBef>
                <a:spcPct val="0"/>
              </a:spcBef>
              <a:buClr>
                <a:schemeClr val="tx2"/>
              </a:buClr>
            </a:pPr>
            <a:r>
              <a:rPr lang="en-US" sz="750" b="0" i="0">
                <a:solidFill>
                  <a:schemeClr val="bg1"/>
                </a:solidFill>
                <a:latin typeface="Trebuchet MS" pitchFamily="34" charset="0"/>
                <a:cs typeface="Arial" pitchFamily="34" charset="0"/>
              </a:rPr>
              <a:t>B: 71</a:t>
            </a:r>
          </a:p>
        </p:txBody>
      </p:sp>
      <p:sp>
        <p:nvSpPr>
          <p:cNvPr id="43" name="Oval 48">
            <a:extLst>
              <a:ext uri="{FF2B5EF4-FFF2-40B4-BE49-F238E27FC236}">
                <a16:creationId xmlns:a16="http://schemas.microsoft.com/office/drawing/2014/main" id="{EDD584CE-6954-9141-BB66-303BC6E625AA}"/>
              </a:ext>
            </a:extLst>
          </p:cNvPr>
          <p:cNvSpPr/>
          <p:nvPr/>
        </p:nvSpPr>
        <p:spPr bwMode="auto">
          <a:xfrm>
            <a:off x="3745272" y="2197307"/>
            <a:ext cx="563442" cy="549213"/>
          </a:xfrm>
          <a:prstGeom prst="ellipse">
            <a:avLst/>
          </a:prstGeom>
          <a:solidFill>
            <a:srgbClr val="0085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506">
              <a:latin typeface="Trebuchet MS" pitchFamily="34" charset="0"/>
            </a:endParaRPr>
          </a:p>
        </p:txBody>
      </p:sp>
      <p:sp>
        <p:nvSpPr>
          <p:cNvPr id="44" name="Content Placeholder 61">
            <a:extLst>
              <a:ext uri="{FF2B5EF4-FFF2-40B4-BE49-F238E27FC236}">
                <a16:creationId xmlns:a16="http://schemas.microsoft.com/office/drawing/2014/main" id="{C90F4C20-2698-F049-B44F-20371B12D96F}"/>
              </a:ext>
            </a:extLst>
          </p:cNvPr>
          <p:cNvSpPr txBox="1">
            <a:spLocks/>
          </p:cNvSpPr>
          <p:nvPr/>
        </p:nvSpPr>
        <p:spPr bwMode="auto">
          <a:xfrm>
            <a:off x="3908926" y="2269497"/>
            <a:ext cx="493693" cy="469172"/>
          </a:xfrm>
          <a:prstGeom prst="rect">
            <a:avLst/>
          </a:prstGeom>
          <a:noFill/>
          <a:ln w="9525">
            <a:noFill/>
            <a:miter lim="800000"/>
            <a:headEnd/>
            <a:tailEnd/>
          </a:ln>
        </p:spPr>
        <p:txBody>
          <a:bodyPr lIns="17145" tIns="0" rIns="0" bIns="0"/>
          <a:lstStyle/>
          <a:p>
            <a:pPr marL="48997" indent="-48997">
              <a:lnSpc>
                <a:spcPct val="120000"/>
              </a:lnSpc>
              <a:spcBef>
                <a:spcPct val="0"/>
              </a:spcBef>
              <a:buClr>
                <a:schemeClr val="tx2"/>
              </a:buClr>
            </a:pPr>
            <a:r>
              <a:rPr lang="en-US" sz="750" b="0" i="0">
                <a:solidFill>
                  <a:schemeClr val="bg1"/>
                </a:solidFill>
                <a:latin typeface="Trebuchet MS" pitchFamily="34" charset="0"/>
                <a:cs typeface="Arial" pitchFamily="34" charset="0"/>
              </a:rPr>
              <a:t>R: 0</a:t>
            </a:r>
          </a:p>
          <a:p>
            <a:pPr marL="48997" indent="-48997">
              <a:lnSpc>
                <a:spcPct val="120000"/>
              </a:lnSpc>
              <a:spcBef>
                <a:spcPct val="0"/>
              </a:spcBef>
              <a:buClr>
                <a:schemeClr val="tx2"/>
              </a:buClr>
            </a:pPr>
            <a:r>
              <a:rPr lang="en-US" sz="750" b="0" i="0">
                <a:solidFill>
                  <a:schemeClr val="bg1"/>
                </a:solidFill>
                <a:latin typeface="Trebuchet MS" pitchFamily="34" charset="0"/>
                <a:cs typeface="Arial" pitchFamily="34" charset="0"/>
              </a:rPr>
              <a:t>G: 133</a:t>
            </a:r>
          </a:p>
          <a:p>
            <a:pPr marL="48997" indent="-48997">
              <a:lnSpc>
                <a:spcPct val="120000"/>
              </a:lnSpc>
              <a:spcBef>
                <a:spcPct val="0"/>
              </a:spcBef>
              <a:buClr>
                <a:schemeClr val="tx2"/>
              </a:buClr>
            </a:pPr>
            <a:r>
              <a:rPr lang="en-US" sz="750" b="0" i="0">
                <a:solidFill>
                  <a:schemeClr val="bg1"/>
                </a:solidFill>
                <a:latin typeface="Trebuchet MS" pitchFamily="34" charset="0"/>
                <a:cs typeface="Arial" pitchFamily="34" charset="0"/>
              </a:rPr>
              <a:t>B: 202</a:t>
            </a:r>
          </a:p>
        </p:txBody>
      </p:sp>
      <p:sp>
        <p:nvSpPr>
          <p:cNvPr id="45" name="Oval 51">
            <a:extLst>
              <a:ext uri="{FF2B5EF4-FFF2-40B4-BE49-F238E27FC236}">
                <a16:creationId xmlns:a16="http://schemas.microsoft.com/office/drawing/2014/main" id="{1ED4BF2E-4A71-984D-8963-72D51CEB89CF}"/>
              </a:ext>
            </a:extLst>
          </p:cNvPr>
          <p:cNvSpPr/>
          <p:nvPr/>
        </p:nvSpPr>
        <p:spPr bwMode="auto">
          <a:xfrm>
            <a:off x="5083268" y="2188975"/>
            <a:ext cx="563442" cy="549213"/>
          </a:xfrm>
          <a:prstGeom prst="ellipse">
            <a:avLst/>
          </a:prstGeom>
          <a:solidFill>
            <a:srgbClr val="00B2AA"/>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26132" tIns="13066" rIns="26132" bIns="13066" anchor="ctr"/>
          <a:lstStyle/>
          <a:p>
            <a:pPr algn="ctr" fontAlgn="auto">
              <a:spcBef>
                <a:spcPts val="0"/>
              </a:spcBef>
              <a:spcAft>
                <a:spcPts val="0"/>
              </a:spcAft>
              <a:defRPr/>
            </a:pPr>
            <a:endParaRPr lang="en-US" sz="506">
              <a:latin typeface="Trebuchet MS" pitchFamily="34" charset="0"/>
            </a:endParaRPr>
          </a:p>
        </p:txBody>
      </p:sp>
      <p:sp>
        <p:nvSpPr>
          <p:cNvPr id="46" name="Content Placeholder 61">
            <a:extLst>
              <a:ext uri="{FF2B5EF4-FFF2-40B4-BE49-F238E27FC236}">
                <a16:creationId xmlns:a16="http://schemas.microsoft.com/office/drawing/2014/main" id="{2EA507FB-7238-A847-BE9D-79C0BF54C716}"/>
              </a:ext>
            </a:extLst>
          </p:cNvPr>
          <p:cNvSpPr txBox="1">
            <a:spLocks/>
          </p:cNvSpPr>
          <p:nvPr/>
        </p:nvSpPr>
        <p:spPr bwMode="auto">
          <a:xfrm>
            <a:off x="5249906" y="2255119"/>
            <a:ext cx="493691" cy="469172"/>
          </a:xfrm>
          <a:prstGeom prst="rect">
            <a:avLst/>
          </a:prstGeom>
          <a:noFill/>
          <a:ln w="9525">
            <a:noFill/>
            <a:miter lim="800000"/>
            <a:headEnd/>
            <a:tailEnd/>
          </a:ln>
        </p:spPr>
        <p:txBody>
          <a:bodyPr lIns="13066" tIns="0" rIns="0" bIns="0"/>
          <a:lstStyle/>
          <a:p>
            <a:pPr marL="48997" indent="-48997">
              <a:lnSpc>
                <a:spcPct val="120000"/>
              </a:lnSpc>
              <a:spcBef>
                <a:spcPct val="0"/>
              </a:spcBef>
              <a:buClr>
                <a:schemeClr val="tx2"/>
              </a:buClr>
            </a:pPr>
            <a:r>
              <a:rPr lang="en-US" sz="750" b="0" i="0">
                <a:solidFill>
                  <a:schemeClr val="bg1"/>
                </a:solidFill>
                <a:latin typeface="Trebuchet MS" pitchFamily="34" charset="0"/>
                <a:cs typeface="Arial" pitchFamily="34" charset="0"/>
              </a:rPr>
              <a:t>R: 0</a:t>
            </a:r>
          </a:p>
          <a:p>
            <a:pPr marL="48997" indent="-48997">
              <a:lnSpc>
                <a:spcPct val="120000"/>
              </a:lnSpc>
              <a:spcBef>
                <a:spcPct val="0"/>
              </a:spcBef>
              <a:buClr>
                <a:schemeClr val="tx2"/>
              </a:buClr>
            </a:pPr>
            <a:r>
              <a:rPr lang="en-US" sz="750" b="0" i="0">
                <a:solidFill>
                  <a:schemeClr val="bg1"/>
                </a:solidFill>
                <a:latin typeface="Trebuchet MS" pitchFamily="34" charset="0"/>
                <a:cs typeface="Arial" pitchFamily="34" charset="0"/>
              </a:rPr>
              <a:t>G: 178</a:t>
            </a:r>
          </a:p>
          <a:p>
            <a:pPr marL="48997" indent="-48997">
              <a:lnSpc>
                <a:spcPct val="120000"/>
              </a:lnSpc>
              <a:spcBef>
                <a:spcPct val="0"/>
              </a:spcBef>
              <a:buClr>
                <a:schemeClr val="tx2"/>
              </a:buClr>
            </a:pPr>
            <a:r>
              <a:rPr lang="en-US" sz="750" b="0" i="0">
                <a:solidFill>
                  <a:schemeClr val="bg1"/>
                </a:solidFill>
                <a:latin typeface="Trebuchet MS" pitchFamily="34" charset="0"/>
                <a:cs typeface="Arial" pitchFamily="34" charset="0"/>
              </a:rPr>
              <a:t>B: 170</a:t>
            </a:r>
          </a:p>
        </p:txBody>
      </p:sp>
      <p:sp>
        <p:nvSpPr>
          <p:cNvPr id="31" name="Oval 45">
            <a:extLst>
              <a:ext uri="{FF2B5EF4-FFF2-40B4-BE49-F238E27FC236}">
                <a16:creationId xmlns:a16="http://schemas.microsoft.com/office/drawing/2014/main" id="{7DB78EAE-85CB-F34F-8AB7-8F571E1834D2}"/>
              </a:ext>
            </a:extLst>
          </p:cNvPr>
          <p:cNvSpPr/>
          <p:nvPr/>
        </p:nvSpPr>
        <p:spPr bwMode="auto">
          <a:xfrm>
            <a:off x="2394289" y="3478474"/>
            <a:ext cx="563444" cy="549213"/>
          </a:xfrm>
          <a:prstGeom prst="ellipse">
            <a:avLst/>
          </a:prstGeom>
          <a:solidFill>
            <a:srgbClr val="0FB9DE"/>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506">
              <a:latin typeface="Trebuchet MS" pitchFamily="34" charset="0"/>
            </a:endParaRPr>
          </a:p>
        </p:txBody>
      </p:sp>
      <p:sp>
        <p:nvSpPr>
          <p:cNvPr id="34" name="Oval 45">
            <a:extLst>
              <a:ext uri="{FF2B5EF4-FFF2-40B4-BE49-F238E27FC236}">
                <a16:creationId xmlns:a16="http://schemas.microsoft.com/office/drawing/2014/main" id="{957F28E2-C9D2-7E4B-AC45-068890D01F08}"/>
              </a:ext>
            </a:extLst>
          </p:cNvPr>
          <p:cNvSpPr/>
          <p:nvPr/>
        </p:nvSpPr>
        <p:spPr bwMode="auto">
          <a:xfrm>
            <a:off x="3164548" y="3478474"/>
            <a:ext cx="563444" cy="549213"/>
          </a:xfrm>
          <a:prstGeom prst="ellipse">
            <a:avLst/>
          </a:prstGeom>
          <a:solidFill>
            <a:srgbClr val="10B2A9"/>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506">
              <a:latin typeface="Trebuchet MS" pitchFamily="34" charset="0"/>
            </a:endParaRPr>
          </a:p>
        </p:txBody>
      </p:sp>
      <p:sp>
        <p:nvSpPr>
          <p:cNvPr id="38" name="Oval 45">
            <a:extLst>
              <a:ext uri="{FF2B5EF4-FFF2-40B4-BE49-F238E27FC236}">
                <a16:creationId xmlns:a16="http://schemas.microsoft.com/office/drawing/2014/main" id="{CFED2BC0-9D4B-D34C-BFB8-5DF5E884EF20}"/>
              </a:ext>
            </a:extLst>
          </p:cNvPr>
          <p:cNvSpPr/>
          <p:nvPr/>
        </p:nvSpPr>
        <p:spPr bwMode="auto">
          <a:xfrm>
            <a:off x="3934806" y="3478474"/>
            <a:ext cx="563444" cy="549213"/>
          </a:xfrm>
          <a:prstGeom prst="ellipse">
            <a:avLst/>
          </a:prstGeom>
          <a:solidFill>
            <a:srgbClr val="CE0A7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506">
              <a:latin typeface="Trebuchet MS" pitchFamily="34" charset="0"/>
            </a:endParaRPr>
          </a:p>
        </p:txBody>
      </p:sp>
      <p:sp>
        <p:nvSpPr>
          <p:cNvPr id="39" name="Oval 45">
            <a:extLst>
              <a:ext uri="{FF2B5EF4-FFF2-40B4-BE49-F238E27FC236}">
                <a16:creationId xmlns:a16="http://schemas.microsoft.com/office/drawing/2014/main" id="{2F713872-4CF7-EA46-A3C3-6609BC12322F}"/>
              </a:ext>
            </a:extLst>
          </p:cNvPr>
          <p:cNvSpPr/>
          <p:nvPr/>
        </p:nvSpPr>
        <p:spPr bwMode="auto">
          <a:xfrm>
            <a:off x="4705063" y="3478474"/>
            <a:ext cx="563444" cy="549213"/>
          </a:xfrm>
          <a:prstGeom prst="ellipse">
            <a:avLst/>
          </a:prstGeom>
          <a:solidFill>
            <a:srgbClr val="E04718"/>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506">
              <a:latin typeface="Trebuchet MS" pitchFamily="34" charset="0"/>
            </a:endParaRPr>
          </a:p>
        </p:txBody>
      </p:sp>
      <p:sp>
        <p:nvSpPr>
          <p:cNvPr id="42" name="Oval 45">
            <a:extLst>
              <a:ext uri="{FF2B5EF4-FFF2-40B4-BE49-F238E27FC236}">
                <a16:creationId xmlns:a16="http://schemas.microsoft.com/office/drawing/2014/main" id="{4E8579A4-C1F6-164C-86E1-28D404CCA5A8}"/>
              </a:ext>
            </a:extLst>
          </p:cNvPr>
          <p:cNvSpPr/>
          <p:nvPr/>
        </p:nvSpPr>
        <p:spPr bwMode="auto">
          <a:xfrm>
            <a:off x="5475321" y="3478474"/>
            <a:ext cx="563444" cy="549213"/>
          </a:xfrm>
          <a:prstGeom prst="ellipse">
            <a:avLst/>
          </a:prstGeom>
          <a:solidFill>
            <a:srgbClr val="07294B"/>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506">
              <a:latin typeface="Trebuchet MS" pitchFamily="34" charset="0"/>
            </a:endParaRPr>
          </a:p>
        </p:txBody>
      </p:sp>
      <p:sp>
        <p:nvSpPr>
          <p:cNvPr id="48" name="Content Placeholder 61">
            <a:extLst>
              <a:ext uri="{FF2B5EF4-FFF2-40B4-BE49-F238E27FC236}">
                <a16:creationId xmlns:a16="http://schemas.microsoft.com/office/drawing/2014/main" id="{0CBB73ED-ABCC-7640-9F2A-933FA07FA523}"/>
              </a:ext>
            </a:extLst>
          </p:cNvPr>
          <p:cNvSpPr txBox="1">
            <a:spLocks/>
          </p:cNvSpPr>
          <p:nvPr/>
        </p:nvSpPr>
        <p:spPr bwMode="auto">
          <a:xfrm>
            <a:off x="2541216" y="3550665"/>
            <a:ext cx="346129" cy="469172"/>
          </a:xfrm>
          <a:prstGeom prst="rect">
            <a:avLst/>
          </a:prstGeom>
          <a:noFill/>
          <a:ln w="9525">
            <a:noFill/>
            <a:miter lim="800000"/>
            <a:headEnd/>
            <a:tailEnd/>
          </a:ln>
        </p:spPr>
        <p:txBody>
          <a:bodyPr lIns="17145" tIns="0" rIns="0" bIns="0"/>
          <a:lstStyle/>
          <a:p>
            <a:pPr marL="48997" indent="-48997">
              <a:lnSpc>
                <a:spcPct val="120000"/>
              </a:lnSpc>
              <a:spcBef>
                <a:spcPct val="0"/>
              </a:spcBef>
              <a:buClr>
                <a:schemeClr val="tx2"/>
              </a:buClr>
            </a:pPr>
            <a:r>
              <a:rPr lang="en-US" sz="750" b="0" i="0">
                <a:solidFill>
                  <a:schemeClr val="bg1"/>
                </a:solidFill>
                <a:latin typeface="Trebuchet MS" pitchFamily="34" charset="0"/>
                <a:cs typeface="Arial" pitchFamily="34" charset="0"/>
              </a:rPr>
              <a:t>R: 0</a:t>
            </a:r>
          </a:p>
          <a:p>
            <a:pPr marL="48997" indent="-48997">
              <a:lnSpc>
                <a:spcPct val="120000"/>
              </a:lnSpc>
              <a:spcBef>
                <a:spcPct val="0"/>
              </a:spcBef>
              <a:buClr>
                <a:schemeClr val="tx2"/>
              </a:buClr>
            </a:pPr>
            <a:r>
              <a:rPr lang="en-US" sz="750" b="0" i="0">
                <a:solidFill>
                  <a:schemeClr val="bg1"/>
                </a:solidFill>
                <a:latin typeface="Trebuchet MS" pitchFamily="34" charset="0"/>
                <a:cs typeface="Arial" pitchFamily="34" charset="0"/>
              </a:rPr>
              <a:t>G: 185</a:t>
            </a:r>
          </a:p>
          <a:p>
            <a:pPr marL="48997" indent="-48997">
              <a:lnSpc>
                <a:spcPct val="120000"/>
              </a:lnSpc>
              <a:spcBef>
                <a:spcPct val="0"/>
              </a:spcBef>
              <a:buClr>
                <a:schemeClr val="tx2"/>
              </a:buClr>
            </a:pPr>
            <a:r>
              <a:rPr lang="en-US" sz="750" b="0" i="0">
                <a:solidFill>
                  <a:schemeClr val="bg1"/>
                </a:solidFill>
                <a:latin typeface="Trebuchet MS" pitchFamily="34" charset="0"/>
                <a:cs typeface="Arial" pitchFamily="34" charset="0"/>
              </a:rPr>
              <a:t>B: 225</a:t>
            </a:r>
          </a:p>
        </p:txBody>
      </p:sp>
      <p:sp>
        <p:nvSpPr>
          <p:cNvPr id="50" name="Content Placeholder 61">
            <a:extLst>
              <a:ext uri="{FF2B5EF4-FFF2-40B4-BE49-F238E27FC236}">
                <a16:creationId xmlns:a16="http://schemas.microsoft.com/office/drawing/2014/main" id="{536E1E03-7259-364F-9F44-657D8DC1B07B}"/>
              </a:ext>
            </a:extLst>
          </p:cNvPr>
          <p:cNvSpPr txBox="1">
            <a:spLocks/>
          </p:cNvSpPr>
          <p:nvPr/>
        </p:nvSpPr>
        <p:spPr bwMode="auto">
          <a:xfrm>
            <a:off x="3311474" y="3550665"/>
            <a:ext cx="346129" cy="469172"/>
          </a:xfrm>
          <a:prstGeom prst="rect">
            <a:avLst/>
          </a:prstGeom>
          <a:noFill/>
          <a:ln w="9525">
            <a:noFill/>
            <a:miter lim="800000"/>
            <a:headEnd/>
            <a:tailEnd/>
          </a:ln>
        </p:spPr>
        <p:txBody>
          <a:bodyPr lIns="17145" tIns="0" rIns="0" bIns="0"/>
          <a:lstStyle/>
          <a:p>
            <a:pPr marL="48997" indent="-48997">
              <a:lnSpc>
                <a:spcPct val="120000"/>
              </a:lnSpc>
              <a:spcBef>
                <a:spcPct val="0"/>
              </a:spcBef>
              <a:buClr>
                <a:schemeClr val="tx2"/>
              </a:buClr>
            </a:pPr>
            <a:r>
              <a:rPr lang="en-US" sz="750" b="0" i="0">
                <a:solidFill>
                  <a:schemeClr val="bg1"/>
                </a:solidFill>
                <a:latin typeface="Trebuchet MS" pitchFamily="34" charset="0"/>
                <a:cs typeface="Arial" pitchFamily="34" charset="0"/>
              </a:rPr>
              <a:t>R: 0</a:t>
            </a:r>
          </a:p>
          <a:p>
            <a:pPr marL="48997" indent="-48997">
              <a:lnSpc>
                <a:spcPct val="120000"/>
              </a:lnSpc>
              <a:spcBef>
                <a:spcPct val="0"/>
              </a:spcBef>
              <a:buClr>
                <a:schemeClr val="tx2"/>
              </a:buClr>
            </a:pPr>
            <a:r>
              <a:rPr lang="en-US" sz="750" b="0" i="0">
                <a:solidFill>
                  <a:schemeClr val="bg1"/>
                </a:solidFill>
                <a:latin typeface="Trebuchet MS" pitchFamily="34" charset="0"/>
                <a:cs typeface="Arial" pitchFamily="34" charset="0"/>
              </a:rPr>
              <a:t>G: 178</a:t>
            </a:r>
          </a:p>
          <a:p>
            <a:pPr marL="48997" indent="-48997">
              <a:lnSpc>
                <a:spcPct val="120000"/>
              </a:lnSpc>
              <a:spcBef>
                <a:spcPct val="0"/>
              </a:spcBef>
              <a:buClr>
                <a:schemeClr val="tx2"/>
              </a:buClr>
            </a:pPr>
            <a:r>
              <a:rPr lang="en-US" sz="750" b="0" i="0">
                <a:solidFill>
                  <a:schemeClr val="bg1"/>
                </a:solidFill>
                <a:latin typeface="Trebuchet MS" pitchFamily="34" charset="0"/>
                <a:cs typeface="Arial" pitchFamily="34" charset="0"/>
              </a:rPr>
              <a:t>B: 169</a:t>
            </a:r>
          </a:p>
        </p:txBody>
      </p:sp>
      <p:sp>
        <p:nvSpPr>
          <p:cNvPr id="51" name="Content Placeholder 61">
            <a:extLst>
              <a:ext uri="{FF2B5EF4-FFF2-40B4-BE49-F238E27FC236}">
                <a16:creationId xmlns:a16="http://schemas.microsoft.com/office/drawing/2014/main" id="{7ED1EA16-7195-1247-BDCB-D3DBD5AA8B0B}"/>
              </a:ext>
            </a:extLst>
          </p:cNvPr>
          <p:cNvSpPr txBox="1">
            <a:spLocks/>
          </p:cNvSpPr>
          <p:nvPr/>
        </p:nvSpPr>
        <p:spPr bwMode="auto">
          <a:xfrm>
            <a:off x="4086234" y="3550665"/>
            <a:ext cx="346129" cy="469172"/>
          </a:xfrm>
          <a:prstGeom prst="rect">
            <a:avLst/>
          </a:prstGeom>
          <a:noFill/>
          <a:ln w="9525">
            <a:noFill/>
            <a:miter lim="800000"/>
            <a:headEnd/>
            <a:tailEnd/>
          </a:ln>
        </p:spPr>
        <p:txBody>
          <a:bodyPr lIns="17145" tIns="0" rIns="0" bIns="0"/>
          <a:lstStyle/>
          <a:p>
            <a:pPr marL="48997" indent="-48997">
              <a:lnSpc>
                <a:spcPct val="120000"/>
              </a:lnSpc>
              <a:spcBef>
                <a:spcPct val="0"/>
              </a:spcBef>
              <a:buClr>
                <a:schemeClr val="tx2"/>
              </a:buClr>
            </a:pPr>
            <a:r>
              <a:rPr lang="en-US" sz="750" b="0" i="0">
                <a:solidFill>
                  <a:schemeClr val="bg1"/>
                </a:solidFill>
                <a:latin typeface="Trebuchet MS" pitchFamily="34" charset="0"/>
                <a:cs typeface="Arial" pitchFamily="34" charset="0"/>
              </a:rPr>
              <a:t>R: 207</a:t>
            </a:r>
          </a:p>
          <a:p>
            <a:pPr marL="48997" indent="-48997">
              <a:lnSpc>
                <a:spcPct val="120000"/>
              </a:lnSpc>
              <a:spcBef>
                <a:spcPct val="0"/>
              </a:spcBef>
              <a:buClr>
                <a:schemeClr val="tx2"/>
              </a:buClr>
            </a:pPr>
            <a:r>
              <a:rPr lang="en-US" sz="750" b="0" i="0">
                <a:solidFill>
                  <a:schemeClr val="bg1"/>
                </a:solidFill>
                <a:latin typeface="Trebuchet MS" pitchFamily="34" charset="0"/>
                <a:cs typeface="Arial" pitchFamily="34" charset="0"/>
              </a:rPr>
              <a:t>G: 0</a:t>
            </a:r>
          </a:p>
          <a:p>
            <a:pPr marL="48997" indent="-48997">
              <a:lnSpc>
                <a:spcPct val="120000"/>
              </a:lnSpc>
              <a:spcBef>
                <a:spcPct val="0"/>
              </a:spcBef>
              <a:buClr>
                <a:schemeClr val="tx2"/>
              </a:buClr>
            </a:pPr>
            <a:r>
              <a:rPr lang="en-US" sz="750" b="0" i="0">
                <a:solidFill>
                  <a:schemeClr val="bg1"/>
                </a:solidFill>
                <a:latin typeface="Trebuchet MS" pitchFamily="34" charset="0"/>
                <a:cs typeface="Arial" pitchFamily="34" charset="0"/>
              </a:rPr>
              <a:t>B: 114</a:t>
            </a:r>
          </a:p>
        </p:txBody>
      </p:sp>
      <p:sp>
        <p:nvSpPr>
          <p:cNvPr id="52" name="Content Placeholder 61">
            <a:extLst>
              <a:ext uri="{FF2B5EF4-FFF2-40B4-BE49-F238E27FC236}">
                <a16:creationId xmlns:a16="http://schemas.microsoft.com/office/drawing/2014/main" id="{8CC43C56-8E11-7348-996A-3E3A6622561E}"/>
              </a:ext>
            </a:extLst>
          </p:cNvPr>
          <p:cNvSpPr txBox="1">
            <a:spLocks/>
          </p:cNvSpPr>
          <p:nvPr/>
        </p:nvSpPr>
        <p:spPr bwMode="auto">
          <a:xfrm>
            <a:off x="4856492" y="3550665"/>
            <a:ext cx="346129" cy="469172"/>
          </a:xfrm>
          <a:prstGeom prst="rect">
            <a:avLst/>
          </a:prstGeom>
          <a:noFill/>
          <a:ln w="9525">
            <a:noFill/>
            <a:miter lim="800000"/>
            <a:headEnd/>
            <a:tailEnd/>
          </a:ln>
        </p:spPr>
        <p:txBody>
          <a:bodyPr lIns="17145" tIns="0" rIns="0" bIns="0"/>
          <a:lstStyle/>
          <a:p>
            <a:pPr marL="48997" indent="-48997">
              <a:lnSpc>
                <a:spcPct val="120000"/>
              </a:lnSpc>
              <a:spcBef>
                <a:spcPct val="0"/>
              </a:spcBef>
              <a:buClr>
                <a:schemeClr val="tx2"/>
              </a:buClr>
            </a:pPr>
            <a:r>
              <a:rPr lang="en-US" sz="750" b="0" i="0">
                <a:solidFill>
                  <a:schemeClr val="bg1"/>
                </a:solidFill>
                <a:latin typeface="Trebuchet MS" pitchFamily="34" charset="0"/>
                <a:cs typeface="Arial" pitchFamily="34" charset="0"/>
              </a:rPr>
              <a:t>R: 225</a:t>
            </a:r>
          </a:p>
          <a:p>
            <a:pPr marL="48997" indent="-48997">
              <a:lnSpc>
                <a:spcPct val="120000"/>
              </a:lnSpc>
              <a:spcBef>
                <a:spcPct val="0"/>
              </a:spcBef>
              <a:buClr>
                <a:schemeClr val="tx2"/>
              </a:buClr>
            </a:pPr>
            <a:r>
              <a:rPr lang="en-US" sz="750" b="0" i="0">
                <a:solidFill>
                  <a:schemeClr val="bg1"/>
                </a:solidFill>
                <a:latin typeface="Trebuchet MS" pitchFamily="34" charset="0"/>
                <a:cs typeface="Arial" pitchFamily="34" charset="0"/>
              </a:rPr>
              <a:t>G: 69</a:t>
            </a:r>
          </a:p>
          <a:p>
            <a:pPr marL="48997" indent="-48997">
              <a:lnSpc>
                <a:spcPct val="120000"/>
              </a:lnSpc>
              <a:spcBef>
                <a:spcPct val="0"/>
              </a:spcBef>
              <a:buClr>
                <a:schemeClr val="tx2"/>
              </a:buClr>
            </a:pPr>
            <a:r>
              <a:rPr lang="en-US" sz="750" b="0" i="0">
                <a:solidFill>
                  <a:schemeClr val="bg1"/>
                </a:solidFill>
                <a:latin typeface="Trebuchet MS" pitchFamily="34" charset="0"/>
                <a:cs typeface="Arial" pitchFamily="34" charset="0"/>
              </a:rPr>
              <a:t>B: 0</a:t>
            </a:r>
          </a:p>
        </p:txBody>
      </p:sp>
      <p:sp>
        <p:nvSpPr>
          <p:cNvPr id="53" name="Content Placeholder 61">
            <a:extLst>
              <a:ext uri="{FF2B5EF4-FFF2-40B4-BE49-F238E27FC236}">
                <a16:creationId xmlns:a16="http://schemas.microsoft.com/office/drawing/2014/main" id="{8FBFE0F2-5BAD-A045-85E4-D11AC97B3861}"/>
              </a:ext>
            </a:extLst>
          </p:cNvPr>
          <p:cNvSpPr txBox="1">
            <a:spLocks/>
          </p:cNvSpPr>
          <p:nvPr/>
        </p:nvSpPr>
        <p:spPr bwMode="auto">
          <a:xfrm>
            <a:off x="5646713" y="3550665"/>
            <a:ext cx="346129" cy="469172"/>
          </a:xfrm>
          <a:prstGeom prst="rect">
            <a:avLst/>
          </a:prstGeom>
          <a:noFill/>
          <a:ln w="9525">
            <a:noFill/>
            <a:miter lim="800000"/>
            <a:headEnd/>
            <a:tailEnd/>
          </a:ln>
        </p:spPr>
        <p:txBody>
          <a:bodyPr lIns="17145" tIns="0" rIns="0" bIns="0"/>
          <a:lstStyle/>
          <a:p>
            <a:pPr marL="48997" indent="-48997">
              <a:lnSpc>
                <a:spcPct val="120000"/>
              </a:lnSpc>
              <a:spcBef>
                <a:spcPct val="0"/>
              </a:spcBef>
              <a:buClr>
                <a:schemeClr val="tx2"/>
              </a:buClr>
            </a:pPr>
            <a:r>
              <a:rPr lang="en-US" sz="750" b="0" i="0">
                <a:solidFill>
                  <a:schemeClr val="bg1"/>
                </a:solidFill>
                <a:latin typeface="Trebuchet MS" pitchFamily="34" charset="0"/>
                <a:cs typeface="Arial" pitchFamily="34" charset="0"/>
              </a:rPr>
              <a:t>R: 7</a:t>
            </a:r>
          </a:p>
          <a:p>
            <a:pPr marL="48997" indent="-48997">
              <a:lnSpc>
                <a:spcPct val="120000"/>
              </a:lnSpc>
              <a:spcBef>
                <a:spcPct val="0"/>
              </a:spcBef>
              <a:buClr>
                <a:schemeClr val="tx2"/>
              </a:buClr>
            </a:pPr>
            <a:r>
              <a:rPr lang="en-US" sz="750" b="0" i="0">
                <a:solidFill>
                  <a:schemeClr val="bg1"/>
                </a:solidFill>
                <a:latin typeface="Trebuchet MS" pitchFamily="34" charset="0"/>
                <a:cs typeface="Arial" pitchFamily="34" charset="0"/>
              </a:rPr>
              <a:t>G: 41</a:t>
            </a:r>
          </a:p>
          <a:p>
            <a:pPr marL="48997" indent="-48997">
              <a:lnSpc>
                <a:spcPct val="120000"/>
              </a:lnSpc>
              <a:spcBef>
                <a:spcPct val="0"/>
              </a:spcBef>
              <a:buClr>
                <a:schemeClr val="tx2"/>
              </a:buClr>
            </a:pPr>
            <a:r>
              <a:rPr lang="en-US" sz="750" b="0" i="0">
                <a:solidFill>
                  <a:schemeClr val="bg1"/>
                </a:solidFill>
                <a:latin typeface="Trebuchet MS" pitchFamily="34" charset="0"/>
                <a:cs typeface="Arial" pitchFamily="34" charset="0"/>
              </a:rPr>
              <a:t>B: 77</a:t>
            </a:r>
          </a:p>
        </p:txBody>
      </p:sp>
      <p:sp>
        <p:nvSpPr>
          <p:cNvPr id="54" name="Title 1">
            <a:extLst>
              <a:ext uri="{FF2B5EF4-FFF2-40B4-BE49-F238E27FC236}">
                <a16:creationId xmlns:a16="http://schemas.microsoft.com/office/drawing/2014/main" id="{0D831429-67BA-AB49-B1A3-ACD3AB3C1662}"/>
              </a:ext>
            </a:extLst>
          </p:cNvPr>
          <p:cNvSpPr txBox="1">
            <a:spLocks/>
          </p:cNvSpPr>
          <p:nvPr/>
        </p:nvSpPr>
        <p:spPr>
          <a:xfrm>
            <a:off x="943221" y="3639117"/>
            <a:ext cx="1067820" cy="154930"/>
          </a:xfrm>
          <a:prstGeom prst="rect">
            <a:avLst/>
          </a:prstGeom>
        </p:spPr>
        <p:txBody>
          <a:bodyPr>
            <a:noAutofit/>
          </a:bodyPr>
          <a:lstStyle/>
          <a:p>
            <a:pPr>
              <a:lnSpc>
                <a:spcPct val="150000"/>
              </a:lnSpc>
              <a:spcBef>
                <a:spcPct val="0"/>
              </a:spcBef>
            </a:pPr>
            <a:r>
              <a:rPr lang="en-US" sz="938" b="0" i="0">
                <a:latin typeface="Trebuchet MS" pitchFamily="34" charset="0"/>
                <a:cs typeface="Arial" pitchFamily="34" charset="0"/>
              </a:rPr>
              <a:t>Verticals</a:t>
            </a:r>
          </a:p>
        </p:txBody>
      </p:sp>
    </p:spTree>
    <p:extLst>
      <p:ext uri="{BB962C8B-B14F-4D97-AF65-F5344CB8AC3E}">
        <p14:creationId xmlns:p14="http://schemas.microsoft.com/office/powerpoint/2010/main" val="3581420467"/>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BC8452-1639-4723-B384-B63D38E44C31}"/>
              </a:ext>
            </a:extLst>
          </p:cNvPr>
          <p:cNvSpPr>
            <a:spLocks noGrp="1"/>
          </p:cNvSpPr>
          <p:nvPr>
            <p:ph type="title"/>
          </p:nvPr>
        </p:nvSpPr>
        <p:spPr/>
        <p:txBody>
          <a:bodyPr/>
          <a:lstStyle/>
          <a:p>
            <a:r>
              <a:rPr lang="fr-FR"/>
              <a:t>Modifiez le style du titre</a:t>
            </a:r>
            <a:endParaRPr lang="en-US"/>
          </a:p>
        </p:txBody>
      </p:sp>
      <p:sp>
        <p:nvSpPr>
          <p:cNvPr id="3" name="Espace réservé du contenu 2">
            <a:extLst>
              <a:ext uri="{FF2B5EF4-FFF2-40B4-BE49-F238E27FC236}">
                <a16:creationId xmlns:a16="http://schemas.microsoft.com/office/drawing/2014/main" id="{26725981-D5B4-413A-93BA-C3A50CB9C88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82D4E0A0-6466-465C-87FE-0C71D8B8D7E4}"/>
              </a:ext>
            </a:extLst>
          </p:cNvPr>
          <p:cNvSpPr>
            <a:spLocks noGrp="1"/>
          </p:cNvSpPr>
          <p:nvPr>
            <p:ph type="dt" sz="half" idx="10"/>
          </p:nvPr>
        </p:nvSpPr>
        <p:spPr/>
        <p:txBody>
          <a:bodyPr/>
          <a:lstStyle/>
          <a:p>
            <a:fld id="{D586DEAD-FF2E-4C5C-9FF6-01A29167691B}" type="datetimeFigureOut">
              <a:rPr lang="en-US" smtClean="0"/>
              <a:t>11/29/2023</a:t>
            </a:fld>
            <a:endParaRPr lang="en-US"/>
          </a:p>
        </p:txBody>
      </p:sp>
      <p:sp>
        <p:nvSpPr>
          <p:cNvPr id="5" name="Espace réservé du pied de page 4">
            <a:extLst>
              <a:ext uri="{FF2B5EF4-FFF2-40B4-BE49-F238E27FC236}">
                <a16:creationId xmlns:a16="http://schemas.microsoft.com/office/drawing/2014/main" id="{AA6D84CD-9E45-45B4-836F-54B1D59B4E3F}"/>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4A168DAD-C57E-4F56-B5D1-4F3FE556F898}"/>
              </a:ext>
            </a:extLst>
          </p:cNvPr>
          <p:cNvSpPr>
            <a:spLocks noGrp="1"/>
          </p:cNvSpPr>
          <p:nvPr>
            <p:ph type="sldNum" sz="quarter" idx="12"/>
          </p:nvPr>
        </p:nvSpPr>
        <p:spPr/>
        <p:txBody>
          <a:bodyPr/>
          <a:lstStyle/>
          <a:p>
            <a:fld id="{571F9A6E-5639-41FC-9FD7-012ADBE6879B}" type="slidenum">
              <a:rPr lang="en-US" smtClean="0"/>
              <a:t>‹Nr.›</a:t>
            </a:fld>
            <a:endParaRPr lang="en-US"/>
          </a:p>
        </p:txBody>
      </p:sp>
    </p:spTree>
    <p:extLst>
      <p:ext uri="{BB962C8B-B14F-4D97-AF65-F5344CB8AC3E}">
        <p14:creationId xmlns:p14="http://schemas.microsoft.com/office/powerpoint/2010/main" val="1030086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Bullet_Point 3 lines title">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6F80ECF6-49D6-4148-B244-F41B573ACAD5}"/>
              </a:ext>
            </a:extLst>
          </p:cNvPr>
          <p:cNvSpPr/>
          <p:nvPr/>
        </p:nvSpPr>
        <p:spPr>
          <a:xfrm>
            <a:off x="377721" y="0"/>
            <a:ext cx="3453058"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506"/>
          </a:p>
        </p:txBody>
      </p:sp>
      <p:sp>
        <p:nvSpPr>
          <p:cNvPr id="13" name="Segnaposto testo 12">
            <a:extLst>
              <a:ext uri="{FF2B5EF4-FFF2-40B4-BE49-F238E27FC236}">
                <a16:creationId xmlns:a16="http://schemas.microsoft.com/office/drawing/2014/main" id="{FD80E0B3-E28F-4644-B1AA-3329A54DCC5A}"/>
              </a:ext>
            </a:extLst>
          </p:cNvPr>
          <p:cNvSpPr>
            <a:spLocks noGrp="1"/>
          </p:cNvSpPr>
          <p:nvPr>
            <p:ph type="body" sz="quarter" idx="12" hasCustomPrompt="1"/>
          </p:nvPr>
        </p:nvSpPr>
        <p:spPr>
          <a:xfrm>
            <a:off x="4301007" y="989709"/>
            <a:ext cx="3772883" cy="3164086"/>
          </a:xfrm>
          <a:prstGeom prst="rect">
            <a:avLst/>
          </a:prstGeom>
        </p:spPr>
        <p:txBody>
          <a:bodyPr/>
          <a:lstStyle>
            <a:lvl1pPr marL="170849" marR="0" indent="-170849" algn="l" defTabSz="685181" rtl="0" eaLnBrk="0" fontAlgn="base" latinLnBrk="0" hangingPunct="0">
              <a:lnSpc>
                <a:spcPct val="100000"/>
              </a:lnSpc>
              <a:spcBef>
                <a:spcPts val="750"/>
              </a:spcBef>
              <a:spcAft>
                <a:spcPct val="0"/>
              </a:spcAft>
              <a:buClr>
                <a:srgbClr val="604187"/>
              </a:buClr>
              <a:buSzTx/>
              <a:buFontTx/>
              <a:buBlip>
                <a:blip r:embed="rId2"/>
              </a:buBlip>
              <a:tabLst/>
              <a:defRPr sz="1400" b="0" i="0">
                <a:solidFill>
                  <a:schemeClr val="tx2">
                    <a:lumMod val="50000"/>
                  </a:schemeClr>
                </a:solidFill>
                <a:latin typeface="+mn-lt"/>
              </a:defRPr>
            </a:lvl1pPr>
            <a:lvl2pPr marL="513737" indent="-170849">
              <a:lnSpc>
                <a:spcPct val="100000"/>
              </a:lnSpc>
              <a:buFontTx/>
              <a:buBlip>
                <a:blip r:embed="rId2"/>
              </a:buBlip>
              <a:defRPr sz="1100" b="0" i="0">
                <a:latin typeface="Trebuchet MS" panose="020B0703020202090204" pitchFamily="34" charset="0"/>
              </a:defRPr>
            </a:lvl2pPr>
            <a:lvl3pPr marL="857219" indent="-171444">
              <a:lnSpc>
                <a:spcPct val="100000"/>
              </a:lnSpc>
              <a:buFontTx/>
              <a:buBlip>
                <a:blip r:embed="rId2"/>
              </a:buBlip>
              <a:defRPr b="0" i="0">
                <a:latin typeface="Trebuchet MS" panose="020B0703020202090204" pitchFamily="34" charset="0"/>
              </a:defRPr>
            </a:lvl3pPr>
            <a:lvl4pPr marL="1200108" indent="-171444">
              <a:lnSpc>
                <a:spcPct val="100000"/>
              </a:lnSpc>
              <a:buFontTx/>
              <a:buBlip>
                <a:blip r:embed="rId2"/>
              </a:buBlip>
              <a:defRPr sz="700" b="0" i="0">
                <a:latin typeface="Trebuchet MS" panose="020B0703020202090204" pitchFamily="34" charset="0"/>
              </a:defRPr>
            </a:lvl4pPr>
          </a:lstStyle>
          <a:p>
            <a:r>
              <a:rPr lang="en-US" noProof="0"/>
              <a:t>Bullet number 1</a:t>
            </a:r>
          </a:p>
          <a:p>
            <a:pPr lvl="1"/>
            <a:r>
              <a:rPr lang="en-US" noProof="0"/>
              <a:t>Bullet 2</a:t>
            </a:r>
          </a:p>
          <a:p>
            <a:pPr lvl="2"/>
            <a:r>
              <a:rPr lang="en-US" noProof="0"/>
              <a:t>Bullet 3</a:t>
            </a:r>
          </a:p>
          <a:p>
            <a:pPr lvl="3"/>
            <a:r>
              <a:rPr lang="en-US" noProof="0"/>
              <a:t>Bullet 4</a:t>
            </a:r>
          </a:p>
          <a:p>
            <a:r>
              <a:rPr lang="en-US" noProof="0"/>
              <a:t>Bullet number 2</a:t>
            </a:r>
          </a:p>
          <a:p>
            <a:r>
              <a:rPr lang="en-US" noProof="0"/>
              <a:t>Bullet number 3</a:t>
            </a:r>
          </a:p>
          <a:p>
            <a:r>
              <a:rPr lang="en-US" noProof="0"/>
              <a:t>Bullet number 4</a:t>
            </a:r>
          </a:p>
          <a:p>
            <a:r>
              <a:rPr lang="en-US" noProof="0"/>
              <a:t>Bullet number 5</a:t>
            </a:r>
          </a:p>
        </p:txBody>
      </p:sp>
      <p:sp>
        <p:nvSpPr>
          <p:cNvPr id="5" name="Segnaposto testo 4">
            <a:extLst>
              <a:ext uri="{FF2B5EF4-FFF2-40B4-BE49-F238E27FC236}">
                <a16:creationId xmlns:a16="http://schemas.microsoft.com/office/drawing/2014/main" id="{8ECB8A2D-CEF9-1E45-8799-3166D71A2A74}"/>
              </a:ext>
            </a:extLst>
          </p:cNvPr>
          <p:cNvSpPr>
            <a:spLocks noGrp="1"/>
          </p:cNvSpPr>
          <p:nvPr>
            <p:ph type="body" sz="quarter" idx="13" hasCustomPrompt="1"/>
          </p:nvPr>
        </p:nvSpPr>
        <p:spPr>
          <a:xfrm>
            <a:off x="622862" y="1940539"/>
            <a:ext cx="2683773" cy="2910483"/>
          </a:xfrm>
          <a:prstGeom prst="rect">
            <a:avLst/>
          </a:prstGeom>
        </p:spPr>
        <p:txBody>
          <a:bodyPr/>
          <a:lstStyle>
            <a:lvl1pPr marL="0" marR="0" indent="0" algn="l" defTabSz="685181" rtl="0" eaLnBrk="0" fontAlgn="base" latinLnBrk="0" hangingPunct="0">
              <a:lnSpc>
                <a:spcPct val="120000"/>
              </a:lnSpc>
              <a:spcBef>
                <a:spcPts val="750"/>
              </a:spcBef>
              <a:spcAft>
                <a:spcPct val="0"/>
              </a:spcAft>
              <a:buClrTx/>
              <a:buSzTx/>
              <a:buFont typeface="Arial" panose="020B0604020202020204" pitchFamily="34" charset="0"/>
              <a:buNone/>
              <a:tabLst/>
              <a:defRPr sz="1400" b="0" i="0">
                <a:solidFill>
                  <a:schemeClr val="bg2"/>
                </a:solidFill>
                <a:latin typeface="+mn-lt"/>
              </a:defRPr>
            </a:lvl1pPr>
            <a:lvl2pPr>
              <a:defRPr sz="1500">
                <a:latin typeface="+mn-lt"/>
              </a:defRPr>
            </a:lvl2pPr>
            <a:lvl3pPr>
              <a:defRPr sz="1500">
                <a:latin typeface="+mn-lt"/>
              </a:defRPr>
            </a:lvl3pPr>
            <a:lvl4pPr>
              <a:defRPr sz="1500">
                <a:latin typeface="+mn-lt"/>
              </a:defRPr>
            </a:lvl4pPr>
            <a:lvl5pPr>
              <a:defRPr sz="1500">
                <a:latin typeface="+mn-lt"/>
              </a:defRPr>
            </a:lvl5pPr>
          </a:lstStyle>
          <a:p>
            <a:pPr marL="0" marR="0" lvl="0" indent="0" algn="l" defTabSz="685181" rtl="0" eaLnBrk="0" fontAlgn="base" latinLnBrk="0" hangingPunct="0">
              <a:lnSpc>
                <a:spcPct val="120000"/>
              </a:lnSpc>
              <a:spcBef>
                <a:spcPts val="750"/>
              </a:spcBef>
              <a:spcAft>
                <a:spcPct val="0"/>
              </a:spcAft>
              <a:buClrTx/>
              <a:buSzTx/>
              <a:buFont typeface="Arial" panose="020B0604020202020204" pitchFamily="34" charset="0"/>
              <a:buNone/>
              <a:tabLst/>
              <a:defRPr/>
            </a:pPr>
            <a:r>
              <a:rPr lang="en-US"/>
              <a:t>Lorem ipsum dolor sit </a:t>
            </a:r>
            <a:r>
              <a:rPr lang="en-US" err="1"/>
              <a:t>amet</a:t>
            </a:r>
            <a:r>
              <a:rPr lang="en-US"/>
              <a:t> dolor </a:t>
            </a:r>
            <a:r>
              <a:rPr lang="en-US" err="1"/>
              <a:t>consectetur</a:t>
            </a:r>
            <a:r>
              <a:rPr lang="en-US"/>
              <a:t> </a:t>
            </a:r>
            <a:r>
              <a:rPr lang="en-US" err="1"/>
              <a:t>adipis</a:t>
            </a:r>
            <a:r>
              <a:rPr lang="en-US"/>
              <a:t> </a:t>
            </a:r>
            <a:r>
              <a:rPr lang="en-US" err="1"/>
              <a:t>elit</a:t>
            </a:r>
            <a:r>
              <a:rPr lang="en-US"/>
              <a:t> </a:t>
            </a:r>
            <a:r>
              <a:rPr lang="en-US" err="1"/>
              <a:t>quam</a:t>
            </a:r>
            <a:r>
              <a:rPr lang="en-US"/>
              <a:t>. Lorem ipsum dolor sit </a:t>
            </a:r>
            <a:r>
              <a:rPr lang="en-US" err="1"/>
              <a:t>amet</a:t>
            </a:r>
            <a:r>
              <a:rPr lang="en-US"/>
              <a:t> dolor </a:t>
            </a:r>
            <a:r>
              <a:rPr lang="en-US" err="1"/>
              <a:t>consectetur</a:t>
            </a:r>
            <a:r>
              <a:rPr lang="en-US"/>
              <a:t> </a:t>
            </a:r>
            <a:r>
              <a:rPr lang="en-US" err="1"/>
              <a:t>adipiscing</a:t>
            </a:r>
            <a:r>
              <a:rPr lang="en-US"/>
              <a:t> </a:t>
            </a:r>
            <a:r>
              <a:rPr lang="en-US" err="1"/>
              <a:t>elit</a:t>
            </a:r>
            <a:r>
              <a:rPr lang="en-US"/>
              <a:t> </a:t>
            </a:r>
            <a:r>
              <a:rPr lang="en-US" err="1"/>
              <a:t>quam</a:t>
            </a:r>
            <a:r>
              <a:rPr lang="en-US"/>
              <a:t>.</a:t>
            </a:r>
          </a:p>
          <a:p>
            <a:pPr lvl="0"/>
            <a:endParaRPr lang="en-US"/>
          </a:p>
        </p:txBody>
      </p:sp>
      <p:sp>
        <p:nvSpPr>
          <p:cNvPr id="10" name="Segnaposto testo 10">
            <a:extLst>
              <a:ext uri="{FF2B5EF4-FFF2-40B4-BE49-F238E27FC236}">
                <a16:creationId xmlns:a16="http://schemas.microsoft.com/office/drawing/2014/main" id="{D4C51964-29CD-1F49-BB18-0E8E2086B967}"/>
              </a:ext>
            </a:extLst>
          </p:cNvPr>
          <p:cNvSpPr>
            <a:spLocks noGrp="1"/>
          </p:cNvSpPr>
          <p:nvPr>
            <p:ph type="body" sz="quarter" idx="11" hasCustomPrompt="1"/>
          </p:nvPr>
        </p:nvSpPr>
        <p:spPr>
          <a:xfrm>
            <a:off x="622859" y="228523"/>
            <a:ext cx="2646258" cy="1162646"/>
          </a:xfrm>
          <a:prstGeom prst="rect">
            <a:avLst/>
          </a:prstGeom>
        </p:spPr>
        <p:txBody>
          <a:bodyPr/>
          <a:lstStyle>
            <a:lvl1pPr marL="0" indent="0">
              <a:lnSpc>
                <a:spcPct val="100000"/>
              </a:lnSpc>
              <a:buNone/>
              <a:defRPr sz="2400" b="0" i="0" cap="all" baseline="0">
                <a:solidFill>
                  <a:schemeClr val="bg1"/>
                </a:solidFill>
                <a:latin typeface="+mj-lt"/>
              </a:defRPr>
            </a:lvl1pPr>
          </a:lstStyle>
          <a:p>
            <a:pPr lvl="0"/>
            <a:r>
              <a:rPr lang="en-US" noProof="0"/>
              <a:t>EXAMPLE TITLE</a:t>
            </a:r>
            <a:br>
              <a:rPr lang="en-US" noProof="0"/>
            </a:br>
            <a:r>
              <a:rPr lang="en-US" noProof="0"/>
              <a:t>MAX 3           Lines</a:t>
            </a:r>
          </a:p>
        </p:txBody>
      </p:sp>
    </p:spTree>
    <p:extLst>
      <p:ext uri="{BB962C8B-B14F-4D97-AF65-F5344CB8AC3E}">
        <p14:creationId xmlns:p14="http://schemas.microsoft.com/office/powerpoint/2010/main" val="304587213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3 line title + bullets">
    <p:spTree>
      <p:nvGrpSpPr>
        <p:cNvPr id="1" name=""/>
        <p:cNvGrpSpPr/>
        <p:nvPr/>
      </p:nvGrpSpPr>
      <p:grpSpPr>
        <a:xfrm>
          <a:off x="0" y="0"/>
          <a:ext cx="0" cy="0"/>
          <a:chOff x="0" y="0"/>
          <a:chExt cx="0" cy="0"/>
        </a:xfrm>
      </p:grpSpPr>
      <p:sp>
        <p:nvSpPr>
          <p:cNvPr id="4" name="Segnaposto testo 10">
            <a:extLst>
              <a:ext uri="{FF2B5EF4-FFF2-40B4-BE49-F238E27FC236}">
                <a16:creationId xmlns:a16="http://schemas.microsoft.com/office/drawing/2014/main" id="{D83AAF22-7F68-DC42-9185-DC5C36D7998E}"/>
              </a:ext>
            </a:extLst>
          </p:cNvPr>
          <p:cNvSpPr>
            <a:spLocks noGrp="1"/>
          </p:cNvSpPr>
          <p:nvPr>
            <p:ph type="body" sz="quarter" idx="11" hasCustomPrompt="1"/>
          </p:nvPr>
        </p:nvSpPr>
        <p:spPr>
          <a:xfrm>
            <a:off x="622860" y="234813"/>
            <a:ext cx="7378438" cy="1162646"/>
          </a:xfrm>
          <a:prstGeom prst="rect">
            <a:avLst/>
          </a:prstGeom>
        </p:spPr>
        <p:txBody>
          <a:bodyPr/>
          <a:lstStyle>
            <a:lvl1pPr marL="0" indent="0">
              <a:buNone/>
              <a:defRPr sz="2400" b="0" i="0" cap="all" baseline="0">
                <a:solidFill>
                  <a:schemeClr val="accent1"/>
                </a:solidFill>
                <a:latin typeface="+mj-lt"/>
              </a:defRPr>
            </a:lvl1pPr>
          </a:lstStyle>
          <a:p>
            <a:r>
              <a:rPr lang="en-US" noProof="0">
                <a:solidFill>
                  <a:schemeClr val="accent1"/>
                </a:solidFill>
              </a:rPr>
              <a:t>EXAMPLE OF A LONG TITLE LOREM IPSUM DOLOR SIT.</a:t>
            </a:r>
            <a:br>
              <a:rPr lang="en-US" noProof="0">
                <a:solidFill>
                  <a:schemeClr val="accent1"/>
                </a:solidFill>
              </a:rPr>
            </a:br>
            <a:r>
              <a:rPr lang="en-US" noProof="0">
                <a:solidFill>
                  <a:schemeClr val="accent1"/>
                </a:solidFill>
              </a:rPr>
              <a:t>Max 3 </a:t>
            </a:r>
            <a:r>
              <a:rPr lang="en-US" noProof="0" err="1">
                <a:solidFill>
                  <a:schemeClr val="accent1"/>
                </a:solidFill>
              </a:rPr>
              <a:t>lineS</a:t>
            </a:r>
            <a:endParaRPr lang="en-US" noProof="0">
              <a:solidFill>
                <a:schemeClr val="accent1"/>
              </a:solidFill>
            </a:endParaRPr>
          </a:p>
        </p:txBody>
      </p:sp>
      <p:sp>
        <p:nvSpPr>
          <p:cNvPr id="5" name="Segnaposto testo 12">
            <a:extLst>
              <a:ext uri="{FF2B5EF4-FFF2-40B4-BE49-F238E27FC236}">
                <a16:creationId xmlns:a16="http://schemas.microsoft.com/office/drawing/2014/main" id="{774C9491-8FFD-DD4B-866F-5502F6691625}"/>
              </a:ext>
            </a:extLst>
          </p:cNvPr>
          <p:cNvSpPr>
            <a:spLocks noGrp="1"/>
          </p:cNvSpPr>
          <p:nvPr>
            <p:ph type="body" sz="quarter" idx="12" hasCustomPrompt="1"/>
          </p:nvPr>
        </p:nvSpPr>
        <p:spPr>
          <a:xfrm>
            <a:off x="622860" y="1581150"/>
            <a:ext cx="7378438" cy="3164086"/>
          </a:xfrm>
          <a:prstGeom prst="rect">
            <a:avLst/>
          </a:prstGeom>
        </p:spPr>
        <p:txBody>
          <a:bodyPr/>
          <a:lstStyle>
            <a:lvl1pPr marL="170849" marR="0" indent="-170849" algn="l" defTabSz="685181" rtl="0" eaLnBrk="0" fontAlgn="base" latinLnBrk="0" hangingPunct="0">
              <a:lnSpc>
                <a:spcPct val="100000"/>
              </a:lnSpc>
              <a:spcBef>
                <a:spcPts val="750"/>
              </a:spcBef>
              <a:spcAft>
                <a:spcPct val="0"/>
              </a:spcAft>
              <a:buClr>
                <a:srgbClr val="604187"/>
              </a:buClr>
              <a:buSzTx/>
              <a:buFontTx/>
              <a:buBlip>
                <a:blip r:embed="rId2"/>
              </a:buBlip>
              <a:tabLst/>
              <a:defRPr sz="1400" b="0" i="0">
                <a:solidFill>
                  <a:schemeClr val="tx2">
                    <a:lumMod val="50000"/>
                  </a:schemeClr>
                </a:solidFill>
                <a:latin typeface="+mn-lt"/>
              </a:defRPr>
            </a:lvl1pPr>
            <a:lvl2pPr marL="513737" indent="-170849">
              <a:lnSpc>
                <a:spcPct val="100000"/>
              </a:lnSpc>
              <a:buFontTx/>
              <a:buBlip>
                <a:blip r:embed="rId2"/>
              </a:buBlip>
              <a:defRPr sz="1100" b="0" i="0">
                <a:latin typeface="Trebuchet MS" panose="020B0703020202090204" pitchFamily="34" charset="0"/>
              </a:defRPr>
            </a:lvl2pPr>
            <a:lvl3pPr marL="857219" indent="-171444">
              <a:lnSpc>
                <a:spcPct val="100000"/>
              </a:lnSpc>
              <a:buFontTx/>
              <a:buBlip>
                <a:blip r:embed="rId2"/>
              </a:buBlip>
              <a:defRPr b="0" i="0">
                <a:latin typeface="Trebuchet MS" panose="020B0703020202090204" pitchFamily="34" charset="0"/>
              </a:defRPr>
            </a:lvl3pPr>
            <a:lvl4pPr marL="1200108" indent="-171444">
              <a:lnSpc>
                <a:spcPct val="100000"/>
              </a:lnSpc>
              <a:buFontTx/>
              <a:buBlip>
                <a:blip r:embed="rId2"/>
              </a:buBlip>
              <a:defRPr sz="700" b="0" i="0">
                <a:latin typeface="Trebuchet MS" panose="020B0703020202090204" pitchFamily="34" charset="0"/>
              </a:defRPr>
            </a:lvl4pPr>
          </a:lstStyle>
          <a:p>
            <a:r>
              <a:rPr lang="en-US" noProof="0"/>
              <a:t>Bullet number 1 Lorem ipsum dolor sit amet dolor consectetur adipis elit quam. Lorem ipsum dolor sit amet dolor consectetur </a:t>
            </a:r>
          </a:p>
          <a:p>
            <a:pPr lvl="1"/>
            <a:r>
              <a:rPr lang="en-US" noProof="0"/>
              <a:t>Bullet 2</a:t>
            </a:r>
          </a:p>
          <a:p>
            <a:pPr lvl="2"/>
            <a:r>
              <a:rPr lang="en-US" noProof="0"/>
              <a:t>Bullet 3</a:t>
            </a:r>
          </a:p>
          <a:p>
            <a:pPr lvl="3"/>
            <a:r>
              <a:rPr lang="en-US" noProof="0"/>
              <a:t>Bullet 4</a:t>
            </a:r>
          </a:p>
          <a:p>
            <a:r>
              <a:rPr lang="en-US" noProof="0"/>
              <a:t>Bullet number 2 Lorem ipsum dolor sit amet dolor consectetur adipis elit quam. Lorem ipsum dolor sit amet dolor consectetur </a:t>
            </a:r>
          </a:p>
          <a:p>
            <a:r>
              <a:rPr lang="en-US" noProof="0"/>
              <a:t>Bullet number 3 Lorem ipsum dolor sit amet dolor consectetur adipis elit quam. Lorem ipsum dolor sit amet dolor consectetur </a:t>
            </a:r>
          </a:p>
        </p:txBody>
      </p:sp>
    </p:spTree>
    <p:extLst>
      <p:ext uri="{BB962C8B-B14F-4D97-AF65-F5344CB8AC3E}">
        <p14:creationId xmlns:p14="http://schemas.microsoft.com/office/powerpoint/2010/main" val="155063310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Paragraph+Title+Subtitle">
    <p:spTree>
      <p:nvGrpSpPr>
        <p:cNvPr id="1" name=""/>
        <p:cNvGrpSpPr/>
        <p:nvPr/>
      </p:nvGrpSpPr>
      <p:grpSpPr>
        <a:xfrm>
          <a:off x="0" y="0"/>
          <a:ext cx="0" cy="0"/>
          <a:chOff x="0" y="0"/>
          <a:chExt cx="0" cy="0"/>
        </a:xfrm>
      </p:grpSpPr>
      <p:sp>
        <p:nvSpPr>
          <p:cNvPr id="4" name="Segnaposto testo 10">
            <a:extLst>
              <a:ext uri="{FF2B5EF4-FFF2-40B4-BE49-F238E27FC236}">
                <a16:creationId xmlns:a16="http://schemas.microsoft.com/office/drawing/2014/main" id="{29E69EC6-82E8-154A-A9F5-058ABBEA4473}"/>
              </a:ext>
            </a:extLst>
          </p:cNvPr>
          <p:cNvSpPr>
            <a:spLocks noGrp="1"/>
          </p:cNvSpPr>
          <p:nvPr>
            <p:ph type="body" sz="quarter" idx="12" hasCustomPrompt="1"/>
          </p:nvPr>
        </p:nvSpPr>
        <p:spPr>
          <a:xfrm>
            <a:off x="622860" y="702475"/>
            <a:ext cx="7711242" cy="300083"/>
          </a:xfrm>
          <a:prstGeom prst="rect">
            <a:avLst/>
          </a:prstGeom>
        </p:spPr>
        <p:txBody>
          <a:bodyPr/>
          <a:lstStyle>
            <a:lvl1pPr marL="0" indent="0">
              <a:buNone/>
              <a:defRPr sz="1800" b="0" i="0">
                <a:solidFill>
                  <a:schemeClr val="accent1"/>
                </a:solidFill>
                <a:latin typeface="+mj-lt"/>
              </a:defRPr>
            </a:lvl1pPr>
          </a:lstStyle>
          <a:p>
            <a:r>
              <a:rPr lang="en-US" noProof="0">
                <a:solidFill>
                  <a:schemeClr val="accent1"/>
                </a:solidFill>
              </a:rPr>
              <a:t>THIS IS A SUBTITLE YOU CAN USE</a:t>
            </a:r>
            <a:r>
              <a:rPr lang="it-IT">
                <a:solidFill>
                  <a:schemeClr val="accent1"/>
                </a:solidFill>
              </a:rPr>
              <a:t>.</a:t>
            </a:r>
          </a:p>
        </p:txBody>
      </p:sp>
      <p:sp>
        <p:nvSpPr>
          <p:cNvPr id="7" name="Segnaposto testo 10">
            <a:extLst>
              <a:ext uri="{FF2B5EF4-FFF2-40B4-BE49-F238E27FC236}">
                <a16:creationId xmlns:a16="http://schemas.microsoft.com/office/drawing/2014/main" id="{F93B3F42-FB07-4A4E-BC48-B440C85EC207}"/>
              </a:ext>
            </a:extLst>
          </p:cNvPr>
          <p:cNvSpPr>
            <a:spLocks noGrp="1"/>
          </p:cNvSpPr>
          <p:nvPr>
            <p:ph type="body" sz="quarter" idx="11" hasCustomPrompt="1"/>
          </p:nvPr>
        </p:nvSpPr>
        <p:spPr>
          <a:xfrm>
            <a:off x="622862" y="234812"/>
            <a:ext cx="7711243" cy="454366"/>
          </a:xfrm>
          <a:prstGeom prst="rect">
            <a:avLst/>
          </a:prstGeom>
        </p:spPr>
        <p:txBody>
          <a:bodyPr/>
          <a:lstStyle>
            <a:lvl1pPr marL="0" indent="0">
              <a:buNone/>
              <a:defRPr sz="2400" b="0" i="0" cap="all" baseline="0">
                <a:solidFill>
                  <a:schemeClr val="accent1"/>
                </a:solidFill>
                <a:latin typeface="+mj-lt"/>
              </a:defRPr>
            </a:lvl1pPr>
          </a:lstStyle>
          <a:p>
            <a:r>
              <a:rPr lang="en-US" noProof="0">
                <a:solidFill>
                  <a:schemeClr val="accent1"/>
                </a:solidFill>
              </a:rPr>
              <a:t>EXAMPLE OF A LONG TITLE LOREM IPSUM DOLOR SIT.</a:t>
            </a:r>
          </a:p>
        </p:txBody>
      </p:sp>
      <p:sp>
        <p:nvSpPr>
          <p:cNvPr id="5" name="Segnaposto testo 12">
            <a:extLst>
              <a:ext uri="{FF2B5EF4-FFF2-40B4-BE49-F238E27FC236}">
                <a16:creationId xmlns:a16="http://schemas.microsoft.com/office/drawing/2014/main" id="{4F0A8992-BDB6-5243-B94F-EF38E649407D}"/>
              </a:ext>
            </a:extLst>
          </p:cNvPr>
          <p:cNvSpPr>
            <a:spLocks noGrp="1"/>
          </p:cNvSpPr>
          <p:nvPr>
            <p:ph type="body" sz="quarter" idx="13" hasCustomPrompt="1"/>
          </p:nvPr>
        </p:nvSpPr>
        <p:spPr>
          <a:xfrm>
            <a:off x="622859" y="1276939"/>
            <a:ext cx="7711241" cy="3164086"/>
          </a:xfrm>
          <a:prstGeom prst="rect">
            <a:avLst/>
          </a:prstGeom>
        </p:spPr>
        <p:txBody>
          <a:bodyPr/>
          <a:lstStyle>
            <a:lvl1pPr marL="170849" marR="0" indent="-170849" algn="l" defTabSz="685181" rtl="0" eaLnBrk="0" fontAlgn="base" latinLnBrk="0" hangingPunct="0">
              <a:lnSpc>
                <a:spcPct val="100000"/>
              </a:lnSpc>
              <a:spcBef>
                <a:spcPts val="750"/>
              </a:spcBef>
              <a:spcAft>
                <a:spcPct val="0"/>
              </a:spcAft>
              <a:buClr>
                <a:srgbClr val="604187"/>
              </a:buClr>
              <a:buSzTx/>
              <a:buFontTx/>
              <a:buBlip>
                <a:blip r:embed="rId2"/>
              </a:buBlip>
              <a:tabLst/>
              <a:defRPr sz="1400" b="0" i="0">
                <a:solidFill>
                  <a:schemeClr val="tx2">
                    <a:lumMod val="50000"/>
                  </a:schemeClr>
                </a:solidFill>
                <a:latin typeface="+mn-lt"/>
              </a:defRPr>
            </a:lvl1pPr>
            <a:lvl2pPr marL="513737" indent="-170849">
              <a:lnSpc>
                <a:spcPct val="100000"/>
              </a:lnSpc>
              <a:buFontTx/>
              <a:buBlip>
                <a:blip r:embed="rId2"/>
              </a:buBlip>
              <a:defRPr sz="1100" b="0" i="0">
                <a:latin typeface="Trebuchet MS" panose="020B0703020202090204" pitchFamily="34" charset="0"/>
              </a:defRPr>
            </a:lvl2pPr>
            <a:lvl3pPr marL="857219" indent="-171444">
              <a:lnSpc>
                <a:spcPct val="100000"/>
              </a:lnSpc>
              <a:buFontTx/>
              <a:buBlip>
                <a:blip r:embed="rId2"/>
              </a:buBlip>
              <a:defRPr b="0" i="0">
                <a:latin typeface="Trebuchet MS" panose="020B0703020202090204" pitchFamily="34" charset="0"/>
              </a:defRPr>
            </a:lvl3pPr>
            <a:lvl4pPr marL="1200108" indent="-171444">
              <a:lnSpc>
                <a:spcPct val="100000"/>
              </a:lnSpc>
              <a:buFontTx/>
              <a:buBlip>
                <a:blip r:embed="rId2"/>
              </a:buBlip>
              <a:defRPr sz="700" b="0" i="0">
                <a:latin typeface="Trebuchet MS" panose="020B0703020202090204" pitchFamily="34" charset="0"/>
              </a:defRPr>
            </a:lvl4pPr>
          </a:lstStyle>
          <a:p>
            <a:r>
              <a:rPr lang="en-US" noProof="0"/>
              <a:t>Bullet number 1 Lorem ipsum dolor sit </a:t>
            </a:r>
            <a:r>
              <a:rPr lang="en-US" noProof="0" err="1"/>
              <a:t>amet</a:t>
            </a:r>
            <a:r>
              <a:rPr lang="en-US" noProof="0"/>
              <a:t> dolor </a:t>
            </a:r>
            <a:r>
              <a:rPr lang="en-US" noProof="0" err="1"/>
              <a:t>consectetur</a:t>
            </a:r>
            <a:r>
              <a:rPr lang="en-US" noProof="0"/>
              <a:t> </a:t>
            </a:r>
            <a:r>
              <a:rPr lang="en-US" noProof="0" err="1"/>
              <a:t>adipis</a:t>
            </a:r>
            <a:r>
              <a:rPr lang="en-US" noProof="0"/>
              <a:t> </a:t>
            </a:r>
            <a:r>
              <a:rPr lang="en-US" noProof="0" err="1"/>
              <a:t>elit</a:t>
            </a:r>
            <a:r>
              <a:rPr lang="en-US" noProof="0"/>
              <a:t> </a:t>
            </a:r>
            <a:r>
              <a:rPr lang="en-US" noProof="0" err="1"/>
              <a:t>quam</a:t>
            </a:r>
            <a:r>
              <a:rPr lang="en-US" noProof="0"/>
              <a:t>. Lorem ipsum dolor sit </a:t>
            </a:r>
            <a:r>
              <a:rPr lang="en-US" noProof="0" err="1"/>
              <a:t>amet</a:t>
            </a:r>
            <a:r>
              <a:rPr lang="en-US" noProof="0"/>
              <a:t> dolor </a:t>
            </a:r>
            <a:r>
              <a:rPr lang="en-US" noProof="0" err="1"/>
              <a:t>consectetur</a:t>
            </a:r>
            <a:r>
              <a:rPr lang="en-US" noProof="0"/>
              <a:t> </a:t>
            </a:r>
          </a:p>
          <a:p>
            <a:pPr lvl="1"/>
            <a:r>
              <a:rPr lang="en-US" noProof="0"/>
              <a:t>Bullet 2</a:t>
            </a:r>
          </a:p>
          <a:p>
            <a:pPr lvl="2"/>
            <a:r>
              <a:rPr lang="en-US" noProof="0"/>
              <a:t>Bullet 3</a:t>
            </a:r>
          </a:p>
          <a:p>
            <a:pPr lvl="3"/>
            <a:r>
              <a:rPr lang="en-US" noProof="0"/>
              <a:t>Bullet 4</a:t>
            </a:r>
          </a:p>
          <a:p>
            <a:r>
              <a:rPr lang="en-US" noProof="0"/>
              <a:t>Bullet number 2 Lorem ipsum dolor sit </a:t>
            </a:r>
            <a:r>
              <a:rPr lang="en-US" noProof="0" err="1"/>
              <a:t>amet</a:t>
            </a:r>
            <a:r>
              <a:rPr lang="en-US" noProof="0"/>
              <a:t> dolor </a:t>
            </a:r>
            <a:r>
              <a:rPr lang="en-US" noProof="0" err="1"/>
              <a:t>consectetur</a:t>
            </a:r>
            <a:r>
              <a:rPr lang="en-US" noProof="0"/>
              <a:t> </a:t>
            </a:r>
            <a:r>
              <a:rPr lang="en-US" noProof="0" err="1"/>
              <a:t>adipis</a:t>
            </a:r>
            <a:r>
              <a:rPr lang="en-US" noProof="0"/>
              <a:t> </a:t>
            </a:r>
            <a:r>
              <a:rPr lang="en-US" noProof="0" err="1"/>
              <a:t>elit</a:t>
            </a:r>
            <a:r>
              <a:rPr lang="en-US" noProof="0"/>
              <a:t> </a:t>
            </a:r>
            <a:r>
              <a:rPr lang="en-US" noProof="0" err="1"/>
              <a:t>quam</a:t>
            </a:r>
            <a:r>
              <a:rPr lang="en-US" noProof="0"/>
              <a:t>. Lorem ipsum dolor sit </a:t>
            </a:r>
            <a:r>
              <a:rPr lang="en-US" noProof="0" err="1"/>
              <a:t>amet</a:t>
            </a:r>
            <a:r>
              <a:rPr lang="en-US" noProof="0"/>
              <a:t> dolor </a:t>
            </a:r>
            <a:r>
              <a:rPr lang="en-US" noProof="0" err="1"/>
              <a:t>consectetur</a:t>
            </a:r>
            <a:r>
              <a:rPr lang="en-US" noProof="0"/>
              <a:t> </a:t>
            </a:r>
          </a:p>
          <a:p>
            <a:r>
              <a:rPr lang="en-US" noProof="0"/>
              <a:t>Bullet number 3 Lorem ipsum dolor sit </a:t>
            </a:r>
            <a:r>
              <a:rPr lang="en-US" noProof="0" err="1"/>
              <a:t>amet</a:t>
            </a:r>
            <a:r>
              <a:rPr lang="en-US" noProof="0"/>
              <a:t> dolor </a:t>
            </a:r>
            <a:r>
              <a:rPr lang="en-US" noProof="0" err="1"/>
              <a:t>consectetur</a:t>
            </a:r>
            <a:r>
              <a:rPr lang="en-US" noProof="0"/>
              <a:t> </a:t>
            </a:r>
            <a:r>
              <a:rPr lang="en-US" noProof="0" err="1"/>
              <a:t>adipis</a:t>
            </a:r>
            <a:r>
              <a:rPr lang="en-US" noProof="0"/>
              <a:t> </a:t>
            </a:r>
            <a:r>
              <a:rPr lang="en-US" noProof="0" err="1"/>
              <a:t>elit</a:t>
            </a:r>
            <a:r>
              <a:rPr lang="en-US" noProof="0"/>
              <a:t> </a:t>
            </a:r>
            <a:r>
              <a:rPr lang="en-US" noProof="0" err="1"/>
              <a:t>quam</a:t>
            </a:r>
            <a:r>
              <a:rPr lang="en-US" noProof="0"/>
              <a:t>. Lorem ipsum dolor sit </a:t>
            </a:r>
            <a:r>
              <a:rPr lang="en-US" noProof="0" err="1"/>
              <a:t>amet</a:t>
            </a:r>
            <a:r>
              <a:rPr lang="en-US" noProof="0"/>
              <a:t> dolor </a:t>
            </a:r>
            <a:r>
              <a:rPr lang="en-US" noProof="0" err="1"/>
              <a:t>consectetur</a:t>
            </a:r>
            <a:r>
              <a:rPr lang="en-US" noProof="0"/>
              <a:t> </a:t>
            </a:r>
          </a:p>
        </p:txBody>
      </p:sp>
    </p:spTree>
    <p:extLst>
      <p:ext uri="{BB962C8B-B14F-4D97-AF65-F5344CB8AC3E}">
        <p14:creationId xmlns:p14="http://schemas.microsoft.com/office/powerpoint/2010/main" val="393203840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Paragraph+Title_PurpleBackgroun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6F80ECF6-49D6-4148-B244-F41B573ACAD5}"/>
              </a:ext>
            </a:extLst>
          </p:cNvPr>
          <p:cNvSpPr/>
          <p:nvPr/>
        </p:nvSpPr>
        <p:spPr>
          <a:xfrm>
            <a:off x="387383" y="1175658"/>
            <a:ext cx="8756619" cy="39678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506"/>
          </a:p>
        </p:txBody>
      </p:sp>
      <p:sp>
        <p:nvSpPr>
          <p:cNvPr id="5" name="Segnaposto testo 10">
            <a:extLst>
              <a:ext uri="{FF2B5EF4-FFF2-40B4-BE49-F238E27FC236}">
                <a16:creationId xmlns:a16="http://schemas.microsoft.com/office/drawing/2014/main" id="{FF0909CB-4175-DD4F-A2B3-EDE43ACB4034}"/>
              </a:ext>
            </a:extLst>
          </p:cNvPr>
          <p:cNvSpPr>
            <a:spLocks noGrp="1"/>
          </p:cNvSpPr>
          <p:nvPr>
            <p:ph type="body" sz="quarter" idx="11" hasCustomPrompt="1"/>
          </p:nvPr>
        </p:nvSpPr>
        <p:spPr>
          <a:xfrm>
            <a:off x="622860" y="234814"/>
            <a:ext cx="7378438" cy="729015"/>
          </a:xfrm>
          <a:prstGeom prst="rect">
            <a:avLst/>
          </a:prstGeom>
        </p:spPr>
        <p:txBody>
          <a:bodyPr/>
          <a:lstStyle>
            <a:lvl1pPr marL="0" indent="0">
              <a:buNone/>
              <a:defRPr sz="2400" b="0" i="0" cap="all" baseline="0">
                <a:solidFill>
                  <a:schemeClr val="accent1"/>
                </a:solidFill>
                <a:latin typeface="+mj-lt"/>
              </a:defRPr>
            </a:lvl1pPr>
          </a:lstStyle>
          <a:p>
            <a:r>
              <a:rPr lang="en-US" noProof="0">
                <a:solidFill>
                  <a:schemeClr val="accent1"/>
                </a:solidFill>
              </a:rPr>
              <a:t>EXAMPLE OF A LONG TITLE LOREM IPSUM DOLOR SIT.</a:t>
            </a:r>
          </a:p>
        </p:txBody>
      </p:sp>
      <p:sp>
        <p:nvSpPr>
          <p:cNvPr id="6" name="Segnaposto testo 4">
            <a:extLst>
              <a:ext uri="{FF2B5EF4-FFF2-40B4-BE49-F238E27FC236}">
                <a16:creationId xmlns:a16="http://schemas.microsoft.com/office/drawing/2014/main" id="{94287171-2CFE-B445-A9A5-DFD46F6767D0}"/>
              </a:ext>
            </a:extLst>
          </p:cNvPr>
          <p:cNvSpPr>
            <a:spLocks noGrp="1"/>
          </p:cNvSpPr>
          <p:nvPr>
            <p:ph type="body" sz="quarter" idx="13" hasCustomPrompt="1"/>
          </p:nvPr>
        </p:nvSpPr>
        <p:spPr>
          <a:xfrm>
            <a:off x="622860" y="1704337"/>
            <a:ext cx="7378438" cy="2910483"/>
          </a:xfrm>
          <a:prstGeom prst="rect">
            <a:avLst/>
          </a:prstGeom>
        </p:spPr>
        <p:txBody>
          <a:bodyPr/>
          <a:lstStyle>
            <a:lvl1pPr marL="285750" marR="0" indent="-285750" algn="l" defTabSz="685181" rtl="0" eaLnBrk="0" fontAlgn="base" latinLnBrk="0" hangingPunct="0">
              <a:lnSpc>
                <a:spcPct val="100000"/>
              </a:lnSpc>
              <a:spcBef>
                <a:spcPts val="750"/>
              </a:spcBef>
              <a:spcAft>
                <a:spcPct val="0"/>
              </a:spcAft>
              <a:buClrTx/>
              <a:buSzPct val="150000"/>
              <a:buFontTx/>
              <a:buBlip>
                <a:blip r:embed="rId2"/>
              </a:buBlip>
              <a:tabLst/>
              <a:defRPr sz="1400" b="0" i="0">
                <a:solidFill>
                  <a:schemeClr val="bg1"/>
                </a:solidFill>
                <a:latin typeface="+mn-lt"/>
              </a:defRPr>
            </a:lvl1pPr>
            <a:lvl2pPr marL="513737" indent="-285750">
              <a:lnSpc>
                <a:spcPct val="100000"/>
              </a:lnSpc>
              <a:buClr>
                <a:schemeClr val="bg1"/>
              </a:buClr>
              <a:buSzPct val="150000"/>
              <a:buFontTx/>
              <a:buBlip>
                <a:blip r:embed="rId2"/>
              </a:buBlip>
              <a:defRPr sz="1400">
                <a:solidFill>
                  <a:schemeClr val="bg1"/>
                </a:solidFill>
                <a:latin typeface="+mn-lt"/>
              </a:defRPr>
            </a:lvl2pPr>
            <a:lvl3pPr marL="856625" indent="-285750">
              <a:lnSpc>
                <a:spcPct val="100000"/>
              </a:lnSpc>
              <a:buSzPct val="150000"/>
              <a:buFontTx/>
              <a:buBlip>
                <a:blip r:embed="rId2"/>
              </a:buBlip>
              <a:defRPr sz="1400">
                <a:solidFill>
                  <a:schemeClr val="bg1"/>
                </a:solidFill>
                <a:latin typeface="+mn-lt"/>
              </a:defRPr>
            </a:lvl3pPr>
            <a:lvl4pPr>
              <a:defRPr sz="1500">
                <a:solidFill>
                  <a:schemeClr val="bg1"/>
                </a:solidFill>
                <a:latin typeface="+mn-lt"/>
              </a:defRPr>
            </a:lvl4pPr>
            <a:lvl5pPr>
              <a:defRPr sz="1500">
                <a:solidFill>
                  <a:schemeClr val="bg1"/>
                </a:solidFill>
                <a:latin typeface="+mn-lt"/>
              </a:defRPr>
            </a:lvl5pPr>
            <a:lvl6pPr>
              <a:defRPr>
                <a:solidFill>
                  <a:schemeClr val="bg1"/>
                </a:solidFill>
              </a:defRPr>
            </a:lvl6pPr>
            <a:lvl7pPr>
              <a:defRPr>
                <a:solidFill>
                  <a:schemeClr val="bg1"/>
                </a:solidFill>
              </a:defRPr>
            </a:lvl7pPr>
            <a:lvl8pPr>
              <a:defRPr>
                <a:solidFill>
                  <a:schemeClr val="bg1"/>
                </a:solidFill>
              </a:defRPr>
            </a:lvl8pPr>
            <a:lvl9pPr marL="2628225" indent="0">
              <a:buNone/>
              <a:defRPr/>
            </a:lvl9pPr>
          </a:lstStyle>
          <a:p>
            <a:pPr marL="285740" marR="0" lvl="0" indent="-285740" algn="l" defTabSz="685181" rtl="0" eaLnBrk="0" fontAlgn="base" latinLnBrk="0" hangingPunct="0">
              <a:lnSpc>
                <a:spcPct val="120000"/>
              </a:lnSpc>
              <a:spcBef>
                <a:spcPts val="750"/>
              </a:spcBef>
              <a:spcAft>
                <a:spcPct val="0"/>
              </a:spcAft>
              <a:buClrTx/>
              <a:buSzTx/>
              <a:tabLst/>
              <a:defRPr/>
            </a:pPr>
            <a:r>
              <a:rPr lang="en-US"/>
              <a:t>Lorem ipsum dolor sit </a:t>
            </a:r>
            <a:r>
              <a:rPr lang="en-US" err="1"/>
              <a:t>amet</a:t>
            </a:r>
            <a:r>
              <a:rPr lang="en-US"/>
              <a:t> dolor </a:t>
            </a:r>
            <a:r>
              <a:rPr lang="en-US" err="1"/>
              <a:t>consectetur</a:t>
            </a:r>
            <a:r>
              <a:rPr lang="en-US"/>
              <a:t> </a:t>
            </a:r>
            <a:r>
              <a:rPr lang="en-US" err="1"/>
              <a:t>adipis</a:t>
            </a:r>
            <a:r>
              <a:rPr lang="en-US"/>
              <a:t> </a:t>
            </a:r>
            <a:r>
              <a:rPr lang="en-US" err="1"/>
              <a:t>elit</a:t>
            </a:r>
            <a:r>
              <a:rPr lang="en-US"/>
              <a:t> </a:t>
            </a:r>
            <a:r>
              <a:rPr lang="en-US" err="1"/>
              <a:t>quam</a:t>
            </a:r>
            <a:r>
              <a:rPr lang="en-US"/>
              <a:t>. Lorem ipsum dolor </a:t>
            </a:r>
            <a:r>
              <a:rPr lang="en-US" err="1"/>
              <a:t>si</a:t>
            </a:r>
            <a:r>
              <a:rPr lang="en-US"/>
              <a:t> </a:t>
            </a:r>
            <a:r>
              <a:rPr lang="en-US" err="1"/>
              <a:t>amet</a:t>
            </a:r>
            <a:r>
              <a:rPr lang="en-US"/>
              <a:t> dolor </a:t>
            </a:r>
            <a:r>
              <a:rPr lang="en-US" err="1"/>
              <a:t>consectetur</a:t>
            </a:r>
            <a:r>
              <a:rPr lang="en-US"/>
              <a:t> </a:t>
            </a:r>
            <a:r>
              <a:rPr lang="en-US" err="1"/>
              <a:t>adipiscing</a:t>
            </a:r>
            <a:r>
              <a:rPr lang="en-US"/>
              <a:t> </a:t>
            </a:r>
            <a:r>
              <a:rPr lang="en-US" err="1"/>
              <a:t>elit</a:t>
            </a:r>
            <a:r>
              <a:rPr lang="en-US"/>
              <a:t> </a:t>
            </a:r>
            <a:r>
              <a:rPr lang="en-US" err="1"/>
              <a:t>quam</a:t>
            </a:r>
            <a:r>
              <a:rPr lang="en-US"/>
              <a:t>. Lorem ipsum dolor sit </a:t>
            </a:r>
            <a:r>
              <a:rPr lang="en-US" err="1"/>
              <a:t>amet</a:t>
            </a:r>
            <a:r>
              <a:rPr lang="en-US"/>
              <a:t> dolor. </a:t>
            </a:r>
            <a:r>
              <a:rPr lang="en-US" err="1"/>
              <a:t>consectetur</a:t>
            </a:r>
            <a:r>
              <a:rPr lang="en-US"/>
              <a:t> </a:t>
            </a:r>
            <a:r>
              <a:rPr lang="en-US" err="1"/>
              <a:t>adipis</a:t>
            </a:r>
            <a:r>
              <a:rPr lang="en-US"/>
              <a:t> </a:t>
            </a:r>
            <a:r>
              <a:rPr lang="en-US" err="1"/>
              <a:t>elit</a:t>
            </a:r>
            <a:r>
              <a:rPr lang="en-US"/>
              <a:t> </a:t>
            </a:r>
            <a:r>
              <a:rPr lang="en-US" err="1"/>
              <a:t>quam</a:t>
            </a:r>
            <a:r>
              <a:rPr lang="en-US"/>
              <a:t>. Lorem ipsum dolor sit </a:t>
            </a:r>
            <a:r>
              <a:rPr lang="en-US" err="1"/>
              <a:t>amet</a:t>
            </a:r>
            <a:r>
              <a:rPr lang="en-US"/>
              <a:t> dolor </a:t>
            </a:r>
            <a:r>
              <a:rPr lang="en-US" err="1"/>
              <a:t>consectetur</a:t>
            </a:r>
            <a:r>
              <a:rPr lang="en-US"/>
              <a:t> </a:t>
            </a:r>
            <a:r>
              <a:rPr lang="en-US" err="1"/>
              <a:t>adipiscing</a:t>
            </a:r>
            <a:r>
              <a:rPr lang="en-US"/>
              <a:t> </a:t>
            </a:r>
            <a:r>
              <a:rPr lang="en-US" err="1"/>
              <a:t>elit</a:t>
            </a:r>
            <a:r>
              <a:rPr lang="en-US"/>
              <a:t> </a:t>
            </a:r>
            <a:r>
              <a:rPr lang="en-US" err="1"/>
              <a:t>quam</a:t>
            </a:r>
            <a:r>
              <a:rPr lang="en-US"/>
              <a:t>. Lorem ipsum dolor sit </a:t>
            </a:r>
            <a:r>
              <a:rPr lang="en-US" err="1"/>
              <a:t>amet</a:t>
            </a:r>
            <a:r>
              <a:rPr lang="en-US"/>
              <a:t> dolor </a:t>
            </a:r>
            <a:r>
              <a:rPr lang="en-US" err="1"/>
              <a:t>coadnsectetur</a:t>
            </a:r>
            <a:r>
              <a:rPr lang="en-US"/>
              <a:t> </a:t>
            </a:r>
            <a:r>
              <a:rPr lang="en-US" err="1"/>
              <a:t>adipis</a:t>
            </a:r>
            <a:r>
              <a:rPr lang="en-US"/>
              <a:t> </a:t>
            </a:r>
            <a:r>
              <a:rPr lang="en-US" err="1"/>
              <a:t>elit</a:t>
            </a:r>
            <a:r>
              <a:rPr lang="en-US"/>
              <a:t> </a:t>
            </a:r>
            <a:r>
              <a:rPr lang="en-US" err="1"/>
              <a:t>quam</a:t>
            </a:r>
            <a:r>
              <a:rPr lang="en-US"/>
              <a:t>. Lorem ipsum dolor sit </a:t>
            </a:r>
            <a:r>
              <a:rPr lang="en-US" err="1"/>
              <a:t>amet</a:t>
            </a:r>
            <a:r>
              <a:rPr lang="en-US"/>
              <a:t> dolor </a:t>
            </a:r>
            <a:r>
              <a:rPr lang="en-US" err="1"/>
              <a:t>consectetur</a:t>
            </a:r>
            <a:r>
              <a:rPr lang="en-US"/>
              <a:t> </a:t>
            </a:r>
            <a:r>
              <a:rPr lang="en-US" err="1"/>
              <a:t>adipiscing</a:t>
            </a:r>
            <a:r>
              <a:rPr lang="en-US"/>
              <a:t> </a:t>
            </a:r>
            <a:r>
              <a:rPr lang="en-US" err="1"/>
              <a:t>elit</a:t>
            </a:r>
            <a:r>
              <a:rPr lang="en-US"/>
              <a:t> </a:t>
            </a:r>
            <a:r>
              <a:rPr lang="en-US" err="1"/>
              <a:t>quam</a:t>
            </a:r>
            <a:r>
              <a:rPr lang="en-US"/>
              <a:t>.</a:t>
            </a:r>
          </a:p>
          <a:p>
            <a:pPr marL="513727" marR="0" lvl="1" indent="-285740" algn="l" defTabSz="685181" rtl="0" eaLnBrk="0" fontAlgn="base" latinLnBrk="0" hangingPunct="0">
              <a:lnSpc>
                <a:spcPct val="120000"/>
              </a:lnSpc>
              <a:spcBef>
                <a:spcPts val="750"/>
              </a:spcBef>
              <a:spcAft>
                <a:spcPct val="0"/>
              </a:spcAft>
              <a:buClrTx/>
              <a:buSzTx/>
              <a:tabLst/>
              <a:defRPr/>
            </a:pPr>
            <a:r>
              <a:rPr lang="en-US"/>
              <a:t>Bullet</a:t>
            </a:r>
          </a:p>
          <a:p>
            <a:pPr marL="856615" marR="0" lvl="2" indent="-285740" algn="l" defTabSz="685181" rtl="0" eaLnBrk="0" fontAlgn="base" latinLnBrk="0" hangingPunct="0">
              <a:lnSpc>
                <a:spcPct val="120000"/>
              </a:lnSpc>
              <a:spcBef>
                <a:spcPts val="750"/>
              </a:spcBef>
              <a:spcAft>
                <a:spcPct val="0"/>
              </a:spcAft>
              <a:buClrTx/>
              <a:buSzTx/>
              <a:tabLst/>
              <a:defRPr/>
            </a:pPr>
            <a:r>
              <a:rPr lang="en-US"/>
              <a:t>Bullet</a:t>
            </a:r>
          </a:p>
          <a:p>
            <a:pPr lvl="0"/>
            <a:endParaRPr lang="en-US"/>
          </a:p>
        </p:txBody>
      </p:sp>
      <p:pic>
        <p:nvPicPr>
          <p:cNvPr id="7" name="Immagine 2">
            <a:extLst>
              <a:ext uri="{FF2B5EF4-FFF2-40B4-BE49-F238E27FC236}">
                <a16:creationId xmlns:a16="http://schemas.microsoft.com/office/drawing/2014/main" id="{C5F68592-3183-3947-AA4C-BA2F86BE9D5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53660" y="4700161"/>
            <a:ext cx="1310234" cy="388562"/>
          </a:xfrm>
          <a:prstGeom prst="rect">
            <a:avLst/>
          </a:prstGeom>
        </p:spPr>
      </p:pic>
    </p:spTree>
    <p:extLst>
      <p:ext uri="{BB962C8B-B14F-4D97-AF65-F5344CB8AC3E}">
        <p14:creationId xmlns:p14="http://schemas.microsoft.com/office/powerpoint/2010/main" val="3892507277"/>
      </p:ext>
    </p:extLst>
  </p:cSld>
  <p:clrMapOvr>
    <a:masterClrMapping/>
  </p:clrMapOvr>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11" name="Immagine 10">
            <a:extLst>
              <a:ext uri="{FF2B5EF4-FFF2-40B4-BE49-F238E27FC236}">
                <a16:creationId xmlns:a16="http://schemas.microsoft.com/office/drawing/2014/main" id="{CE1AA43B-D98B-CD40-9147-B613B4B6FC7B}"/>
              </a:ext>
            </a:extLst>
          </p:cNvPr>
          <p:cNvPicPr>
            <a:picLocks noChangeAspect="1"/>
          </p:cNvPicPr>
          <p:nvPr/>
        </p:nvPicPr>
        <p:blipFill>
          <a:blip r:embed="rId54">
            <a:extLst>
              <a:ext uri="{28A0092B-C50C-407E-A947-70E740481C1C}">
                <a14:useLocalDpi xmlns:a14="http://schemas.microsoft.com/office/drawing/2010/main"/>
              </a:ext>
            </a:extLst>
          </a:blip>
          <a:stretch>
            <a:fillRect/>
          </a:stretch>
        </p:blipFill>
        <p:spPr>
          <a:xfrm>
            <a:off x="1" y="0"/>
            <a:ext cx="390627" cy="5143500"/>
          </a:xfrm>
          <a:prstGeom prst="rect">
            <a:avLst/>
          </a:prstGeom>
        </p:spPr>
      </p:pic>
      <p:sp>
        <p:nvSpPr>
          <p:cNvPr id="12" name="Rectangle 11">
            <a:extLst>
              <a:ext uri="{FF2B5EF4-FFF2-40B4-BE49-F238E27FC236}">
                <a16:creationId xmlns:a16="http://schemas.microsoft.com/office/drawing/2014/main" id="{80C4818E-CAB1-B64D-918B-E854B7A10CD9}"/>
              </a:ext>
            </a:extLst>
          </p:cNvPr>
          <p:cNvSpPr>
            <a:spLocks noChangeArrowheads="1"/>
          </p:cNvSpPr>
          <p:nvPr/>
        </p:nvSpPr>
        <p:spPr bwMode="auto">
          <a:xfrm rot="16200000">
            <a:off x="-366762" y="4416316"/>
            <a:ext cx="1095296" cy="188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3" tIns="34277" rIns="68553" bIns="34277">
            <a:spAutoFit/>
          </a:bodyPr>
          <a:lstStyle/>
          <a:p>
            <a:pPr eaLnBrk="1" hangingPunct="1">
              <a:lnSpc>
                <a:spcPts val="1022"/>
              </a:lnSpc>
            </a:pPr>
            <a:r>
              <a:rPr lang="en-GB" altLang="it-IT" sz="800" b="0" i="0" noProof="0" dirty="0">
                <a:solidFill>
                  <a:schemeClr val="bg1"/>
                </a:solidFill>
                <a:latin typeface="+mn-lt"/>
                <a:ea typeface="Open Sans"/>
                <a:cs typeface="Open Sans"/>
              </a:rPr>
              <a:t>November 2023</a:t>
            </a:r>
          </a:p>
        </p:txBody>
      </p:sp>
      <p:sp>
        <p:nvSpPr>
          <p:cNvPr id="14" name="TextBox 7">
            <a:extLst>
              <a:ext uri="{FF2B5EF4-FFF2-40B4-BE49-F238E27FC236}">
                <a16:creationId xmlns:a16="http://schemas.microsoft.com/office/drawing/2014/main" id="{E250BCD7-11EF-F94B-BA95-C117E0695993}"/>
              </a:ext>
            </a:extLst>
          </p:cNvPr>
          <p:cNvSpPr txBox="1">
            <a:spLocks noChangeArrowheads="1"/>
          </p:cNvSpPr>
          <p:nvPr/>
        </p:nvSpPr>
        <p:spPr bwMode="auto">
          <a:xfrm>
            <a:off x="49848" y="2375893"/>
            <a:ext cx="351671" cy="37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6" tIns="34283" rIns="68566" bIns="34283">
            <a:spAutoFit/>
          </a:bodyPr>
          <a:lstStyle>
            <a:lvl1pPr>
              <a:defRPr sz="3600">
                <a:solidFill>
                  <a:schemeClr val="tx1"/>
                </a:solidFill>
                <a:latin typeface="Lato Light" charset="0"/>
              </a:defRPr>
            </a:lvl1pPr>
            <a:lvl2pPr marL="742950" indent="-285750">
              <a:defRPr sz="3600">
                <a:solidFill>
                  <a:schemeClr val="tx1"/>
                </a:solidFill>
                <a:latin typeface="Lato Light" charset="0"/>
              </a:defRPr>
            </a:lvl2pPr>
            <a:lvl3pPr marL="1143000" indent="-228600">
              <a:defRPr sz="3600">
                <a:solidFill>
                  <a:schemeClr val="tx1"/>
                </a:solidFill>
                <a:latin typeface="Lato Light" charset="0"/>
              </a:defRPr>
            </a:lvl3pPr>
            <a:lvl4pPr marL="1600200" indent="-228600">
              <a:defRPr sz="3600">
                <a:solidFill>
                  <a:schemeClr val="tx1"/>
                </a:solidFill>
                <a:latin typeface="Lato Light" charset="0"/>
              </a:defRPr>
            </a:lvl4pPr>
            <a:lvl5pPr marL="2057400" indent="-228600">
              <a:defRPr sz="3600">
                <a:solidFill>
                  <a:schemeClr val="tx1"/>
                </a:solidFill>
                <a:latin typeface="Lato Light" charset="0"/>
              </a:defRPr>
            </a:lvl5pPr>
            <a:lvl6pPr marL="2514600" indent="-228600" defTabSz="1827213" fontAlgn="base">
              <a:spcBef>
                <a:spcPct val="0"/>
              </a:spcBef>
              <a:spcAft>
                <a:spcPct val="0"/>
              </a:spcAft>
              <a:defRPr sz="3600">
                <a:solidFill>
                  <a:schemeClr val="tx1"/>
                </a:solidFill>
                <a:latin typeface="Lato Light" charset="0"/>
              </a:defRPr>
            </a:lvl6pPr>
            <a:lvl7pPr marL="2971800" indent="-228600" defTabSz="1827213" fontAlgn="base">
              <a:spcBef>
                <a:spcPct val="0"/>
              </a:spcBef>
              <a:spcAft>
                <a:spcPct val="0"/>
              </a:spcAft>
              <a:defRPr sz="3600">
                <a:solidFill>
                  <a:schemeClr val="tx1"/>
                </a:solidFill>
                <a:latin typeface="Lato Light" charset="0"/>
              </a:defRPr>
            </a:lvl7pPr>
            <a:lvl8pPr marL="3429000" indent="-228600" defTabSz="1827213" fontAlgn="base">
              <a:spcBef>
                <a:spcPct val="0"/>
              </a:spcBef>
              <a:spcAft>
                <a:spcPct val="0"/>
              </a:spcAft>
              <a:defRPr sz="3600">
                <a:solidFill>
                  <a:schemeClr val="tx1"/>
                </a:solidFill>
                <a:latin typeface="Lato Light" charset="0"/>
              </a:defRPr>
            </a:lvl8pPr>
            <a:lvl9pPr marL="3886200" indent="-228600" defTabSz="1827213" fontAlgn="base">
              <a:spcBef>
                <a:spcPct val="0"/>
              </a:spcBef>
              <a:spcAft>
                <a:spcPct val="0"/>
              </a:spcAft>
              <a:defRPr sz="3600">
                <a:solidFill>
                  <a:schemeClr val="tx1"/>
                </a:solidFill>
                <a:latin typeface="Lato Light" charset="0"/>
              </a:defRPr>
            </a:lvl9pPr>
          </a:lstStyle>
          <a:p>
            <a:pPr algn="ctr" eaLnBrk="1" hangingPunct="1">
              <a:defRPr/>
            </a:pPr>
            <a:fld id="{37FCE6F6-7639-1C4C-B8BB-AFCC00C085BA}" type="slidenum">
              <a:rPr lang="id-ID" altLang="en-US" sz="1000" b="0" i="0" smtClean="0">
                <a:solidFill>
                  <a:schemeClr val="bg1"/>
                </a:solidFill>
                <a:latin typeface="Trebuchet MS" panose="020B0703020202090204" pitchFamily="34" charset="0"/>
                <a:ea typeface="Open Sans Semibold" charset="0"/>
                <a:cs typeface="Open Sans Semibold" charset="0"/>
              </a:rPr>
              <a:pPr algn="ctr" eaLnBrk="1" hangingPunct="1">
                <a:defRPr/>
              </a:pPr>
              <a:t>‹Nr.›</a:t>
            </a:fld>
            <a:r>
              <a:rPr lang="id-ID" altLang="en-US" sz="1000" b="0" i="0">
                <a:solidFill>
                  <a:schemeClr val="bg1"/>
                </a:solidFill>
                <a:latin typeface="Trebuchet MS" panose="020B0703020202090204" pitchFamily="34" charset="0"/>
                <a:ea typeface="Open Sans Semibold" charset="0"/>
                <a:cs typeface="Open Sans Semibold" charset="0"/>
              </a:rPr>
              <a:t> </a:t>
            </a:r>
          </a:p>
          <a:p>
            <a:pPr algn="ctr" eaLnBrk="1" hangingPunct="1">
              <a:defRPr/>
            </a:pPr>
            <a:r>
              <a:rPr lang="id-ID" altLang="en-US" sz="1000" b="0" i="0">
                <a:solidFill>
                  <a:schemeClr val="bg1"/>
                </a:solidFill>
                <a:latin typeface="Trebuchet MS" panose="020B0703020202090204" pitchFamily="34" charset="0"/>
                <a:ea typeface="Open Sans Semibold" charset="0"/>
                <a:cs typeface="Open Sans Semibold" charset="0"/>
              </a:rPr>
              <a:t> </a:t>
            </a:r>
          </a:p>
        </p:txBody>
      </p:sp>
      <p:pic>
        <p:nvPicPr>
          <p:cNvPr id="4" name="Immagine 3">
            <a:extLst>
              <a:ext uri="{FF2B5EF4-FFF2-40B4-BE49-F238E27FC236}">
                <a16:creationId xmlns:a16="http://schemas.microsoft.com/office/drawing/2014/main" id="{51F4E8C7-A3A0-494A-8445-33C2654B31F0}"/>
              </a:ext>
            </a:extLst>
          </p:cNvPr>
          <p:cNvPicPr>
            <a:picLocks noChangeAspect="1"/>
          </p:cNvPicPr>
          <p:nvPr/>
        </p:nvPicPr>
        <p:blipFill>
          <a:blip r:embed="rId55" cstate="email">
            <a:extLst>
              <a:ext uri="{28A0092B-C50C-407E-A947-70E740481C1C}">
                <a14:useLocalDpi xmlns:a14="http://schemas.microsoft.com/office/drawing/2010/main"/>
              </a:ext>
            </a:extLst>
          </a:blip>
          <a:stretch>
            <a:fillRect/>
          </a:stretch>
        </p:blipFill>
        <p:spPr>
          <a:xfrm>
            <a:off x="7762243" y="4704590"/>
            <a:ext cx="1270241" cy="376701"/>
          </a:xfrm>
          <a:prstGeom prst="rect">
            <a:avLst/>
          </a:prstGeom>
        </p:spPr>
      </p:pic>
    </p:spTree>
    <p:extLst>
      <p:ext uri="{BB962C8B-B14F-4D97-AF65-F5344CB8AC3E}">
        <p14:creationId xmlns:p14="http://schemas.microsoft.com/office/powerpoint/2010/main" val="305069653"/>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 id="2147483722" r:id="rId19"/>
    <p:sldLayoutId id="2147483723" r:id="rId20"/>
    <p:sldLayoutId id="2147483724" r:id="rId21"/>
    <p:sldLayoutId id="2147483725" r:id="rId22"/>
    <p:sldLayoutId id="2147483726" r:id="rId23"/>
    <p:sldLayoutId id="2147483727" r:id="rId24"/>
    <p:sldLayoutId id="2147483728" r:id="rId25"/>
    <p:sldLayoutId id="2147483729" r:id="rId26"/>
    <p:sldLayoutId id="2147483730" r:id="rId27"/>
    <p:sldLayoutId id="2147483731" r:id="rId28"/>
    <p:sldLayoutId id="2147483732" r:id="rId29"/>
    <p:sldLayoutId id="2147483755" r:id="rId30"/>
    <p:sldLayoutId id="2147483733" r:id="rId31"/>
    <p:sldLayoutId id="2147483734" r:id="rId32"/>
    <p:sldLayoutId id="2147483736" r:id="rId33"/>
    <p:sldLayoutId id="2147483737" r:id="rId34"/>
    <p:sldLayoutId id="2147483738" r:id="rId35"/>
    <p:sldLayoutId id="2147483739" r:id="rId36"/>
    <p:sldLayoutId id="2147483740" r:id="rId37"/>
    <p:sldLayoutId id="2147483741" r:id="rId38"/>
    <p:sldLayoutId id="2147483742" r:id="rId39"/>
    <p:sldLayoutId id="2147483743" r:id="rId40"/>
    <p:sldLayoutId id="2147483744" r:id="rId41"/>
    <p:sldLayoutId id="2147483745" r:id="rId42"/>
    <p:sldLayoutId id="2147483746" r:id="rId43"/>
    <p:sldLayoutId id="2147483747" r:id="rId44"/>
    <p:sldLayoutId id="2147483748" r:id="rId45"/>
    <p:sldLayoutId id="2147483749" r:id="rId46"/>
    <p:sldLayoutId id="2147483750" r:id="rId47"/>
    <p:sldLayoutId id="2147483751" r:id="rId48"/>
    <p:sldLayoutId id="2147483752" r:id="rId49"/>
    <p:sldLayoutId id="2147483753" r:id="rId50"/>
    <p:sldLayoutId id="2147483754" r:id="rId51"/>
    <p:sldLayoutId id="2147483756" r:id="rId52"/>
  </p:sldLayoutIdLst>
  <p:transition/>
  <p:hf sldNum="0" hdr="0" ftr="0"/>
  <p:txStyles>
    <p:titleStyle>
      <a:lvl1pPr algn="l" defTabSz="685181" rtl="0" eaLnBrk="1" fontAlgn="base" hangingPunct="1">
        <a:lnSpc>
          <a:spcPct val="90000"/>
        </a:lnSpc>
        <a:spcBef>
          <a:spcPct val="0"/>
        </a:spcBef>
        <a:spcAft>
          <a:spcPct val="0"/>
        </a:spcAft>
        <a:defRPr lang="en-US" sz="1650" kern="1200">
          <a:solidFill>
            <a:schemeClr val="tx1"/>
          </a:solidFill>
          <a:latin typeface="Montserrat Hairline" charset="0"/>
          <a:ea typeface="Montserrat Hairline" charset="0"/>
          <a:cs typeface="Montserrat Hairline" charset="0"/>
        </a:defRPr>
      </a:lvl1pPr>
      <a:lvl2pPr algn="l" defTabSz="685181" rtl="0" eaLnBrk="1" fontAlgn="base" hangingPunct="1">
        <a:lnSpc>
          <a:spcPct val="90000"/>
        </a:lnSpc>
        <a:spcBef>
          <a:spcPct val="0"/>
        </a:spcBef>
        <a:spcAft>
          <a:spcPct val="0"/>
        </a:spcAft>
        <a:defRPr sz="1650">
          <a:solidFill>
            <a:schemeClr val="tx1"/>
          </a:solidFill>
          <a:latin typeface="Montserrat Hairline" charset="0"/>
          <a:ea typeface="Montserrat Hairline" charset="0"/>
          <a:cs typeface="Montserrat Hairline" charset="0"/>
        </a:defRPr>
      </a:lvl2pPr>
      <a:lvl3pPr algn="l" defTabSz="685181" rtl="0" eaLnBrk="1" fontAlgn="base" hangingPunct="1">
        <a:lnSpc>
          <a:spcPct val="90000"/>
        </a:lnSpc>
        <a:spcBef>
          <a:spcPct val="0"/>
        </a:spcBef>
        <a:spcAft>
          <a:spcPct val="0"/>
        </a:spcAft>
        <a:defRPr sz="1650">
          <a:solidFill>
            <a:schemeClr val="tx1"/>
          </a:solidFill>
          <a:latin typeface="Montserrat Hairline" charset="0"/>
          <a:ea typeface="Montserrat Hairline" charset="0"/>
          <a:cs typeface="Montserrat Hairline" charset="0"/>
        </a:defRPr>
      </a:lvl3pPr>
      <a:lvl4pPr algn="l" defTabSz="685181" rtl="0" eaLnBrk="1" fontAlgn="base" hangingPunct="1">
        <a:lnSpc>
          <a:spcPct val="90000"/>
        </a:lnSpc>
        <a:spcBef>
          <a:spcPct val="0"/>
        </a:spcBef>
        <a:spcAft>
          <a:spcPct val="0"/>
        </a:spcAft>
        <a:defRPr sz="1650">
          <a:solidFill>
            <a:schemeClr val="tx1"/>
          </a:solidFill>
          <a:latin typeface="Montserrat Hairline" charset="0"/>
          <a:ea typeface="Montserrat Hairline" charset="0"/>
          <a:cs typeface="Montserrat Hairline" charset="0"/>
        </a:defRPr>
      </a:lvl4pPr>
      <a:lvl5pPr algn="l" defTabSz="685181" rtl="0" eaLnBrk="1" fontAlgn="base" hangingPunct="1">
        <a:lnSpc>
          <a:spcPct val="90000"/>
        </a:lnSpc>
        <a:spcBef>
          <a:spcPct val="0"/>
        </a:spcBef>
        <a:spcAft>
          <a:spcPct val="0"/>
        </a:spcAft>
        <a:defRPr sz="1650">
          <a:solidFill>
            <a:schemeClr val="tx1"/>
          </a:solidFill>
          <a:latin typeface="Montserrat Hairline" charset="0"/>
          <a:ea typeface="Montserrat Hairline" charset="0"/>
          <a:cs typeface="Montserrat Hairline" charset="0"/>
        </a:defRPr>
      </a:lvl5pPr>
      <a:lvl6pPr marL="171444" algn="l" defTabSz="685181" rtl="0" eaLnBrk="1" fontAlgn="base" hangingPunct="1">
        <a:lnSpc>
          <a:spcPct val="90000"/>
        </a:lnSpc>
        <a:spcBef>
          <a:spcPct val="0"/>
        </a:spcBef>
        <a:spcAft>
          <a:spcPct val="0"/>
        </a:spcAft>
        <a:defRPr sz="1650">
          <a:solidFill>
            <a:schemeClr val="tx1"/>
          </a:solidFill>
          <a:latin typeface="Montserrat Hairline" charset="0"/>
          <a:ea typeface="Montserrat Hairline" charset="0"/>
          <a:cs typeface="Montserrat Hairline" charset="0"/>
        </a:defRPr>
      </a:lvl6pPr>
      <a:lvl7pPr marL="342887" algn="l" defTabSz="685181" rtl="0" eaLnBrk="1" fontAlgn="base" hangingPunct="1">
        <a:lnSpc>
          <a:spcPct val="90000"/>
        </a:lnSpc>
        <a:spcBef>
          <a:spcPct val="0"/>
        </a:spcBef>
        <a:spcAft>
          <a:spcPct val="0"/>
        </a:spcAft>
        <a:defRPr sz="1650">
          <a:solidFill>
            <a:schemeClr val="tx1"/>
          </a:solidFill>
          <a:latin typeface="Montserrat Hairline" charset="0"/>
          <a:ea typeface="Montserrat Hairline" charset="0"/>
          <a:cs typeface="Montserrat Hairline" charset="0"/>
        </a:defRPr>
      </a:lvl7pPr>
      <a:lvl8pPr marL="514332" algn="l" defTabSz="685181" rtl="0" eaLnBrk="1" fontAlgn="base" hangingPunct="1">
        <a:lnSpc>
          <a:spcPct val="90000"/>
        </a:lnSpc>
        <a:spcBef>
          <a:spcPct val="0"/>
        </a:spcBef>
        <a:spcAft>
          <a:spcPct val="0"/>
        </a:spcAft>
        <a:defRPr sz="1650">
          <a:solidFill>
            <a:schemeClr val="tx1"/>
          </a:solidFill>
          <a:latin typeface="Montserrat Hairline" charset="0"/>
          <a:ea typeface="Montserrat Hairline" charset="0"/>
          <a:cs typeface="Montserrat Hairline" charset="0"/>
        </a:defRPr>
      </a:lvl8pPr>
      <a:lvl9pPr marL="685776" algn="l" defTabSz="685181" rtl="0" eaLnBrk="1" fontAlgn="base" hangingPunct="1">
        <a:lnSpc>
          <a:spcPct val="90000"/>
        </a:lnSpc>
        <a:spcBef>
          <a:spcPct val="0"/>
        </a:spcBef>
        <a:spcAft>
          <a:spcPct val="0"/>
        </a:spcAft>
        <a:defRPr sz="1650">
          <a:solidFill>
            <a:schemeClr val="tx1"/>
          </a:solidFill>
          <a:latin typeface="Montserrat Hairline" charset="0"/>
          <a:ea typeface="Montserrat Hairline" charset="0"/>
          <a:cs typeface="Montserrat Hairline" charset="0"/>
        </a:defRPr>
      </a:lvl9pPr>
    </p:titleStyle>
    <p:bodyStyle>
      <a:lvl1pPr marL="170849" indent="-170849" algn="l" defTabSz="685181" rtl="0" eaLnBrk="1" fontAlgn="base" hangingPunct="1">
        <a:lnSpc>
          <a:spcPct val="90000"/>
        </a:lnSpc>
        <a:spcBef>
          <a:spcPts val="750"/>
        </a:spcBef>
        <a:spcAft>
          <a:spcPct val="0"/>
        </a:spcAft>
        <a:buFont typeface="Arial" panose="020B0604020202020204" pitchFamily="34" charset="0"/>
        <a:buChar char="•"/>
        <a:defRPr lang="en-US" sz="1350" kern="1200" dirty="0">
          <a:solidFill>
            <a:schemeClr val="tx1"/>
          </a:solidFill>
          <a:latin typeface="Montserrat Hairline" charset="0"/>
          <a:ea typeface="Montserrat Hairline" charset="0"/>
          <a:cs typeface="Montserrat Hairline" charset="0"/>
        </a:defRPr>
      </a:lvl1pPr>
      <a:lvl2pPr marL="513737" indent="-170849" algn="l" defTabSz="685181" rtl="0" eaLnBrk="1" fontAlgn="base" hangingPunct="1">
        <a:lnSpc>
          <a:spcPct val="90000"/>
        </a:lnSpc>
        <a:spcBef>
          <a:spcPts val="375"/>
        </a:spcBef>
        <a:spcAft>
          <a:spcPct val="0"/>
        </a:spcAft>
        <a:buFont typeface="Arial" panose="020B0604020202020204" pitchFamily="34" charset="0"/>
        <a:buChar char="•"/>
        <a:defRPr lang="en-US" sz="1050" kern="1200" dirty="0">
          <a:solidFill>
            <a:schemeClr val="tx1"/>
          </a:solidFill>
          <a:latin typeface="Montserrat Hairline" charset="0"/>
          <a:ea typeface="Montserrat Hairline" charset="0"/>
          <a:cs typeface="Montserrat Hairline" charset="0"/>
        </a:defRPr>
      </a:lvl2pPr>
      <a:lvl3pPr marL="856625" indent="-170849" algn="l" defTabSz="685181" rtl="0" eaLnBrk="1" fontAlgn="base" hangingPunct="1">
        <a:lnSpc>
          <a:spcPct val="90000"/>
        </a:lnSpc>
        <a:spcBef>
          <a:spcPts val="375"/>
        </a:spcBef>
        <a:spcAft>
          <a:spcPct val="0"/>
        </a:spcAft>
        <a:buFont typeface="Arial" panose="020B0604020202020204" pitchFamily="34" charset="0"/>
        <a:buChar char="•"/>
        <a:defRPr lang="en-US" sz="900" kern="1200" dirty="0">
          <a:solidFill>
            <a:schemeClr val="tx1"/>
          </a:solidFill>
          <a:latin typeface="Montserrat Hairline" charset="0"/>
          <a:ea typeface="Montserrat Hairline" charset="0"/>
          <a:cs typeface="Montserrat Hairline" charset="0"/>
        </a:defRPr>
      </a:lvl3pPr>
      <a:lvl4pPr marL="1199513" indent="-170849" algn="l" defTabSz="685181" rtl="0" eaLnBrk="1" fontAlgn="base" hangingPunct="1">
        <a:lnSpc>
          <a:spcPct val="90000"/>
        </a:lnSpc>
        <a:spcBef>
          <a:spcPts val="375"/>
        </a:spcBef>
        <a:spcAft>
          <a:spcPct val="0"/>
        </a:spcAft>
        <a:buFont typeface="Arial" panose="020B0604020202020204" pitchFamily="34" charset="0"/>
        <a:buChar char="•"/>
        <a:defRPr lang="en-US" sz="750" kern="1200" dirty="0">
          <a:solidFill>
            <a:schemeClr val="tx1"/>
          </a:solidFill>
          <a:latin typeface="Montserrat Hairline" charset="0"/>
          <a:ea typeface="Montserrat Hairline" charset="0"/>
          <a:cs typeface="Montserrat Hairline" charset="0"/>
        </a:defRPr>
      </a:lvl4pPr>
      <a:lvl5pPr marL="1542401" indent="-170849" algn="l" defTabSz="685181" rtl="0" eaLnBrk="1" fontAlgn="base" hangingPunct="1">
        <a:lnSpc>
          <a:spcPct val="90000"/>
        </a:lnSpc>
        <a:spcBef>
          <a:spcPts val="375"/>
        </a:spcBef>
        <a:spcAft>
          <a:spcPct val="0"/>
        </a:spcAft>
        <a:buFont typeface="Arial" panose="020B0604020202020204" pitchFamily="34" charset="0"/>
        <a:buChar char="•"/>
        <a:defRPr lang="en-US" sz="750" kern="1200" dirty="0">
          <a:solidFill>
            <a:schemeClr val="tx1"/>
          </a:solidFill>
          <a:latin typeface="Montserrat Hairline" charset="0"/>
          <a:ea typeface="Montserrat Hairline" charset="0"/>
          <a:cs typeface="Montserrat Hairline" charset="0"/>
        </a:defRPr>
      </a:lvl5pPr>
      <a:lvl6pPr marL="1885507" indent="-171410" algn="l" defTabSz="68563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327" indent="-171410" algn="l" defTabSz="68563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146" indent="-171410" algn="l" defTabSz="68563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3965" indent="-171410" algn="l" defTabSz="68563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639" rtl="0" eaLnBrk="1" latinLnBrk="0" hangingPunct="1">
        <a:defRPr sz="1350" kern="1200">
          <a:solidFill>
            <a:schemeClr val="tx1"/>
          </a:solidFill>
          <a:latin typeface="+mn-lt"/>
          <a:ea typeface="+mn-ea"/>
          <a:cs typeface="+mn-cs"/>
        </a:defRPr>
      </a:lvl1pPr>
      <a:lvl2pPr marL="342820" algn="l" defTabSz="685639" rtl="0" eaLnBrk="1" latinLnBrk="0" hangingPunct="1">
        <a:defRPr sz="1350" kern="1200">
          <a:solidFill>
            <a:schemeClr val="tx1"/>
          </a:solidFill>
          <a:latin typeface="+mn-lt"/>
          <a:ea typeface="+mn-ea"/>
          <a:cs typeface="+mn-cs"/>
        </a:defRPr>
      </a:lvl2pPr>
      <a:lvl3pPr marL="685639" algn="l" defTabSz="685639" rtl="0" eaLnBrk="1" latinLnBrk="0" hangingPunct="1">
        <a:defRPr sz="1350" kern="1200">
          <a:solidFill>
            <a:schemeClr val="tx1"/>
          </a:solidFill>
          <a:latin typeface="+mn-lt"/>
          <a:ea typeface="+mn-ea"/>
          <a:cs typeface="+mn-cs"/>
        </a:defRPr>
      </a:lvl3pPr>
      <a:lvl4pPr marL="1028459" algn="l" defTabSz="685639" rtl="0" eaLnBrk="1" latinLnBrk="0" hangingPunct="1">
        <a:defRPr sz="1350" kern="1200">
          <a:solidFill>
            <a:schemeClr val="tx1"/>
          </a:solidFill>
          <a:latin typeface="+mn-lt"/>
          <a:ea typeface="+mn-ea"/>
          <a:cs typeface="+mn-cs"/>
        </a:defRPr>
      </a:lvl4pPr>
      <a:lvl5pPr marL="1371278" algn="l" defTabSz="685639" rtl="0" eaLnBrk="1" latinLnBrk="0" hangingPunct="1">
        <a:defRPr sz="1350" kern="1200">
          <a:solidFill>
            <a:schemeClr val="tx1"/>
          </a:solidFill>
          <a:latin typeface="+mn-lt"/>
          <a:ea typeface="+mn-ea"/>
          <a:cs typeface="+mn-cs"/>
        </a:defRPr>
      </a:lvl5pPr>
      <a:lvl6pPr marL="1714097" algn="l" defTabSz="685639" rtl="0" eaLnBrk="1" latinLnBrk="0" hangingPunct="1">
        <a:defRPr sz="1350" kern="1200">
          <a:solidFill>
            <a:schemeClr val="tx1"/>
          </a:solidFill>
          <a:latin typeface="+mn-lt"/>
          <a:ea typeface="+mn-ea"/>
          <a:cs typeface="+mn-cs"/>
        </a:defRPr>
      </a:lvl6pPr>
      <a:lvl7pPr marL="2056916" algn="l" defTabSz="685639" rtl="0" eaLnBrk="1" latinLnBrk="0" hangingPunct="1">
        <a:defRPr sz="1350" kern="1200">
          <a:solidFill>
            <a:schemeClr val="tx1"/>
          </a:solidFill>
          <a:latin typeface="+mn-lt"/>
          <a:ea typeface="+mn-ea"/>
          <a:cs typeface="+mn-cs"/>
        </a:defRPr>
      </a:lvl7pPr>
      <a:lvl8pPr marL="2399736" algn="l" defTabSz="685639" rtl="0" eaLnBrk="1" latinLnBrk="0" hangingPunct="1">
        <a:defRPr sz="1350" kern="1200">
          <a:solidFill>
            <a:schemeClr val="tx1"/>
          </a:solidFill>
          <a:latin typeface="+mn-lt"/>
          <a:ea typeface="+mn-ea"/>
          <a:cs typeface="+mn-cs"/>
        </a:defRPr>
      </a:lvl8pPr>
      <a:lvl9pPr marL="2742556" algn="l" defTabSz="685639"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hyperlink" Target="http://linkedin.com/company/alcatellucententerprise" TargetMode="External"/><Relationship Id="rId3" Type="http://schemas.openxmlformats.org/officeDocument/2006/relationships/hyperlink" Target="http://www.al-enterprise.com/" TargetMode="External"/><Relationship Id="rId7" Type="http://schemas.openxmlformats.org/officeDocument/2006/relationships/image" Target="../media/image63.png"/><Relationship Id="rId2" Type="http://schemas.openxmlformats.org/officeDocument/2006/relationships/notesSlide" Target="../notesSlides/notesSlide2.xml"/><Relationship Id="rId1" Type="http://schemas.openxmlformats.org/officeDocument/2006/relationships/slideLayout" Target="../slideLayouts/slideLayout28.xml"/><Relationship Id="rId6" Type="http://schemas.openxmlformats.org/officeDocument/2006/relationships/hyperlink" Target="http://facebook.com/ALUEnterprise" TargetMode="External"/><Relationship Id="rId11" Type="http://schemas.openxmlformats.org/officeDocument/2006/relationships/image" Target="../media/image65.png"/><Relationship Id="rId5" Type="http://schemas.openxmlformats.org/officeDocument/2006/relationships/image" Target="../media/image62.png"/><Relationship Id="rId10" Type="http://schemas.openxmlformats.org/officeDocument/2006/relationships/hyperlink" Target="http://youtube.com/user/enterpriseALU" TargetMode="External"/><Relationship Id="rId4" Type="http://schemas.openxmlformats.org/officeDocument/2006/relationships/hyperlink" Target="http://twitter.com/ALUEnterprise" TargetMode="External"/><Relationship Id="rId9" Type="http://schemas.openxmlformats.org/officeDocument/2006/relationships/image" Target="../media/image64.png"/></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slideLayout" Target="../slideLayouts/slideLayout14.xml"/><Relationship Id="rId18" Type="http://schemas.openxmlformats.org/officeDocument/2006/relationships/image" Target="../media/image36.png"/><Relationship Id="rId26" Type="http://schemas.openxmlformats.org/officeDocument/2006/relationships/hyperlink" Target="https://www.freepngimg.com/png/83613-icons-mobile-phones-symbol-telephone-computer-text" TargetMode="External"/><Relationship Id="rId3" Type="http://schemas.openxmlformats.org/officeDocument/2006/relationships/tags" Target="../tags/tag3.xml"/><Relationship Id="rId21" Type="http://schemas.openxmlformats.org/officeDocument/2006/relationships/image" Target="../media/image39.svg"/><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image" Target="../media/image35.png"/><Relationship Id="rId25" Type="http://schemas.openxmlformats.org/officeDocument/2006/relationships/image" Target="../media/image43.png"/><Relationship Id="rId2" Type="http://schemas.openxmlformats.org/officeDocument/2006/relationships/tags" Target="../tags/tag2.xml"/><Relationship Id="rId16" Type="http://schemas.openxmlformats.org/officeDocument/2006/relationships/image" Target="../media/image34.png"/><Relationship Id="rId20" Type="http://schemas.openxmlformats.org/officeDocument/2006/relationships/image" Target="../media/image38.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image" Target="../media/image42.svg"/><Relationship Id="rId5" Type="http://schemas.openxmlformats.org/officeDocument/2006/relationships/tags" Target="../tags/tag5.xml"/><Relationship Id="rId15" Type="http://schemas.openxmlformats.org/officeDocument/2006/relationships/image" Target="../media/image33.svg"/><Relationship Id="rId23" Type="http://schemas.openxmlformats.org/officeDocument/2006/relationships/image" Target="../media/image41.png"/><Relationship Id="rId28" Type="http://schemas.openxmlformats.org/officeDocument/2006/relationships/image" Target="../media/image45.svg"/><Relationship Id="rId10" Type="http://schemas.openxmlformats.org/officeDocument/2006/relationships/tags" Target="../tags/tag10.xml"/><Relationship Id="rId19" Type="http://schemas.openxmlformats.org/officeDocument/2006/relationships/image" Target="../media/image37.sv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32.png"/><Relationship Id="rId22" Type="http://schemas.openxmlformats.org/officeDocument/2006/relationships/image" Target="../media/image40.png"/><Relationship Id="rId27" Type="http://schemas.openxmlformats.org/officeDocument/2006/relationships/image" Target="../media/image44.png"/></Relationships>
</file>

<file path=ppt/slides/_rels/slide3.xml.rels><?xml version="1.0" encoding="UTF-8" standalone="yes"?>
<Relationships xmlns="http://schemas.openxmlformats.org/package/2006/relationships"><Relationship Id="rId8" Type="http://schemas.openxmlformats.org/officeDocument/2006/relationships/tags" Target="../tags/tag20.xml"/><Relationship Id="rId13" Type="http://schemas.openxmlformats.org/officeDocument/2006/relationships/slideLayout" Target="../slideLayouts/slideLayout8.xml"/><Relationship Id="rId18" Type="http://schemas.openxmlformats.org/officeDocument/2006/relationships/image" Target="../media/image36.png"/><Relationship Id="rId26" Type="http://schemas.openxmlformats.org/officeDocument/2006/relationships/hyperlink" Target="https://www.freepngimg.com/png/83613-icons-mobile-phones-symbol-telephone-computer-text" TargetMode="External"/><Relationship Id="rId3" Type="http://schemas.openxmlformats.org/officeDocument/2006/relationships/tags" Target="../tags/tag15.xml"/><Relationship Id="rId21" Type="http://schemas.openxmlformats.org/officeDocument/2006/relationships/image" Target="../media/image39.svg"/><Relationship Id="rId7" Type="http://schemas.openxmlformats.org/officeDocument/2006/relationships/tags" Target="../tags/tag19.xml"/><Relationship Id="rId12" Type="http://schemas.openxmlformats.org/officeDocument/2006/relationships/tags" Target="../tags/tag24.xml"/><Relationship Id="rId17" Type="http://schemas.openxmlformats.org/officeDocument/2006/relationships/image" Target="../media/image35.png"/><Relationship Id="rId25" Type="http://schemas.openxmlformats.org/officeDocument/2006/relationships/image" Target="../media/image43.png"/><Relationship Id="rId2" Type="http://schemas.openxmlformats.org/officeDocument/2006/relationships/tags" Target="../tags/tag14.xml"/><Relationship Id="rId16" Type="http://schemas.openxmlformats.org/officeDocument/2006/relationships/image" Target="../media/image34.png"/><Relationship Id="rId20" Type="http://schemas.openxmlformats.org/officeDocument/2006/relationships/image" Target="../media/image38.png"/><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tags" Target="../tags/tag23.xml"/><Relationship Id="rId24" Type="http://schemas.openxmlformats.org/officeDocument/2006/relationships/image" Target="../media/image42.svg"/><Relationship Id="rId5" Type="http://schemas.openxmlformats.org/officeDocument/2006/relationships/tags" Target="../tags/tag17.xml"/><Relationship Id="rId15" Type="http://schemas.openxmlformats.org/officeDocument/2006/relationships/image" Target="../media/image33.svg"/><Relationship Id="rId23" Type="http://schemas.openxmlformats.org/officeDocument/2006/relationships/image" Target="../media/image41.png"/><Relationship Id="rId10" Type="http://schemas.openxmlformats.org/officeDocument/2006/relationships/tags" Target="../tags/tag22.xml"/><Relationship Id="rId19" Type="http://schemas.openxmlformats.org/officeDocument/2006/relationships/image" Target="../media/image37.svg"/><Relationship Id="rId4" Type="http://schemas.openxmlformats.org/officeDocument/2006/relationships/tags" Target="../tags/tag16.xml"/><Relationship Id="rId9" Type="http://schemas.openxmlformats.org/officeDocument/2006/relationships/tags" Target="../tags/tag21.xml"/><Relationship Id="rId14" Type="http://schemas.openxmlformats.org/officeDocument/2006/relationships/image" Target="../media/image32.png"/><Relationship Id="rId22" Type="http://schemas.openxmlformats.org/officeDocument/2006/relationships/image" Target="../media/image40.png"/></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diagramLayout" Target="../diagrams/layout2.xml"/><Relationship Id="rId18" Type="http://schemas.openxmlformats.org/officeDocument/2006/relationships/diagramLayout" Target="../diagrams/layout3.xml"/><Relationship Id="rId26" Type="http://schemas.microsoft.com/office/2007/relationships/diagramDrawing" Target="../diagrams/drawing4.xml"/><Relationship Id="rId3" Type="http://schemas.openxmlformats.org/officeDocument/2006/relationships/tags" Target="../tags/tag27.xml"/><Relationship Id="rId21" Type="http://schemas.microsoft.com/office/2007/relationships/diagramDrawing" Target="../diagrams/drawing3.xml"/><Relationship Id="rId34" Type="http://schemas.openxmlformats.org/officeDocument/2006/relationships/image" Target="../media/image48.png"/><Relationship Id="rId7" Type="http://schemas.openxmlformats.org/officeDocument/2006/relationships/diagramData" Target="../diagrams/data1.xml"/><Relationship Id="rId12" Type="http://schemas.openxmlformats.org/officeDocument/2006/relationships/diagramData" Target="../diagrams/data2.xml"/><Relationship Id="rId17" Type="http://schemas.openxmlformats.org/officeDocument/2006/relationships/diagramData" Target="../diagrams/data3.xml"/><Relationship Id="rId25" Type="http://schemas.openxmlformats.org/officeDocument/2006/relationships/diagramColors" Target="../diagrams/colors4.xml"/><Relationship Id="rId33" Type="http://schemas.microsoft.com/office/2007/relationships/diagramDrawing" Target="../diagrams/drawing5.xml"/><Relationship Id="rId2" Type="http://schemas.openxmlformats.org/officeDocument/2006/relationships/tags" Target="../tags/tag26.xml"/><Relationship Id="rId16" Type="http://schemas.microsoft.com/office/2007/relationships/diagramDrawing" Target="../diagrams/drawing2.xml"/><Relationship Id="rId20" Type="http://schemas.openxmlformats.org/officeDocument/2006/relationships/diagramColors" Target="../diagrams/colors3.xml"/><Relationship Id="rId29" Type="http://schemas.openxmlformats.org/officeDocument/2006/relationships/diagramData" Target="../diagrams/data5.xml"/><Relationship Id="rId1" Type="http://schemas.openxmlformats.org/officeDocument/2006/relationships/tags" Target="../tags/tag25.xml"/><Relationship Id="rId6" Type="http://schemas.openxmlformats.org/officeDocument/2006/relationships/slideLayout" Target="../slideLayouts/slideLayout8.xml"/><Relationship Id="rId11" Type="http://schemas.microsoft.com/office/2007/relationships/diagramDrawing" Target="../diagrams/drawing1.xml"/><Relationship Id="rId24" Type="http://schemas.openxmlformats.org/officeDocument/2006/relationships/diagramQuickStyle" Target="../diagrams/quickStyle4.xml"/><Relationship Id="rId32" Type="http://schemas.openxmlformats.org/officeDocument/2006/relationships/diagramColors" Target="../diagrams/colors5.xml"/><Relationship Id="rId5" Type="http://schemas.openxmlformats.org/officeDocument/2006/relationships/tags" Target="../tags/tag29.xml"/><Relationship Id="rId15" Type="http://schemas.openxmlformats.org/officeDocument/2006/relationships/diagramColors" Target="../diagrams/colors2.xml"/><Relationship Id="rId23" Type="http://schemas.openxmlformats.org/officeDocument/2006/relationships/diagramLayout" Target="../diagrams/layout4.xml"/><Relationship Id="rId28" Type="http://schemas.openxmlformats.org/officeDocument/2006/relationships/image" Target="../media/image47.png"/><Relationship Id="rId36" Type="http://schemas.openxmlformats.org/officeDocument/2006/relationships/image" Target="../media/image50.png"/><Relationship Id="rId10" Type="http://schemas.openxmlformats.org/officeDocument/2006/relationships/diagramColors" Target="../diagrams/colors1.xml"/><Relationship Id="rId19" Type="http://schemas.openxmlformats.org/officeDocument/2006/relationships/diagramQuickStyle" Target="../diagrams/quickStyle3.xml"/><Relationship Id="rId31" Type="http://schemas.openxmlformats.org/officeDocument/2006/relationships/diagramQuickStyle" Target="../diagrams/quickStyle5.xml"/><Relationship Id="rId4" Type="http://schemas.openxmlformats.org/officeDocument/2006/relationships/tags" Target="../tags/tag28.xml"/><Relationship Id="rId9" Type="http://schemas.openxmlformats.org/officeDocument/2006/relationships/diagramQuickStyle" Target="../diagrams/quickStyle1.xml"/><Relationship Id="rId14" Type="http://schemas.openxmlformats.org/officeDocument/2006/relationships/diagramQuickStyle" Target="../diagrams/quickStyle2.xml"/><Relationship Id="rId22" Type="http://schemas.openxmlformats.org/officeDocument/2006/relationships/diagramData" Target="../diagrams/data4.xml"/><Relationship Id="rId27" Type="http://schemas.openxmlformats.org/officeDocument/2006/relationships/image" Target="../media/image46.png"/><Relationship Id="rId30" Type="http://schemas.openxmlformats.org/officeDocument/2006/relationships/diagramLayout" Target="../diagrams/layout5.xml"/><Relationship Id="rId35" Type="http://schemas.openxmlformats.org/officeDocument/2006/relationships/image" Target="../media/image49.png"/></Relationships>
</file>

<file path=ppt/slides/_rels/slide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8.xml"/><Relationship Id="rId4" Type="http://schemas.openxmlformats.org/officeDocument/2006/relationships/image" Target="../media/image53.png"/></Relationships>
</file>

<file path=ppt/slides/_rels/slide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8.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7.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61.png"/><Relationship Id="rId3" Type="http://schemas.openxmlformats.org/officeDocument/2006/relationships/image" Target="../media/image33.svg"/><Relationship Id="rId7" Type="http://schemas.openxmlformats.org/officeDocument/2006/relationships/image" Target="../media/image45.svg"/><Relationship Id="rId12" Type="http://schemas.openxmlformats.org/officeDocument/2006/relationships/image" Target="../media/image60.png"/><Relationship Id="rId2" Type="http://schemas.openxmlformats.org/officeDocument/2006/relationships/image" Target="../media/image32.png"/><Relationship Id="rId1" Type="http://schemas.openxmlformats.org/officeDocument/2006/relationships/slideLayout" Target="../slideLayouts/slideLayout8.xml"/><Relationship Id="rId6" Type="http://schemas.openxmlformats.org/officeDocument/2006/relationships/image" Target="../media/image44.png"/><Relationship Id="rId11" Type="http://schemas.openxmlformats.org/officeDocument/2006/relationships/image" Target="../media/image59.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A4492"/>
        </a:solidFill>
        <a:effectLst/>
      </p:bgPr>
    </p:bg>
    <p:spTree>
      <p:nvGrpSpPr>
        <p:cNvPr id="1" name=""/>
        <p:cNvGrpSpPr/>
        <p:nvPr/>
      </p:nvGrpSpPr>
      <p:grpSpPr>
        <a:xfrm>
          <a:off x="0" y="0"/>
          <a:ext cx="0" cy="0"/>
          <a:chOff x="0" y="0"/>
          <a:chExt cx="0" cy="0"/>
        </a:xfrm>
      </p:grpSpPr>
      <p:sp>
        <p:nvSpPr>
          <p:cNvPr id="2" name="Ellipse 1">
            <a:extLst>
              <a:ext uri="{FF2B5EF4-FFF2-40B4-BE49-F238E27FC236}">
                <a16:creationId xmlns:a16="http://schemas.microsoft.com/office/drawing/2014/main" id="{B3C138F3-E363-49EF-856A-71A71C38CE07}"/>
              </a:ext>
            </a:extLst>
          </p:cNvPr>
          <p:cNvSpPr/>
          <p:nvPr/>
        </p:nvSpPr>
        <p:spPr>
          <a:xfrm>
            <a:off x="203605" y="437029"/>
            <a:ext cx="3529853" cy="3529853"/>
          </a:xfrm>
          <a:prstGeom prst="ellipse">
            <a:avLst/>
          </a:prstGeom>
          <a:solidFill>
            <a:srgbClr val="5A4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90A9C0FB-088A-4AA6-ABE6-AE9FA821D5ED}"/>
              </a:ext>
            </a:extLst>
          </p:cNvPr>
          <p:cNvSpPr txBox="1"/>
          <p:nvPr/>
        </p:nvSpPr>
        <p:spPr>
          <a:xfrm>
            <a:off x="4152901" y="988284"/>
            <a:ext cx="4991100" cy="1446550"/>
          </a:xfrm>
          <a:prstGeom prst="rect">
            <a:avLst/>
          </a:prstGeom>
          <a:noFill/>
        </p:spPr>
        <p:txBody>
          <a:bodyPr wrap="square" rtlCol="0">
            <a:spAutoFit/>
          </a:bodyPr>
          <a:lstStyle/>
          <a:p>
            <a:r>
              <a:rPr lang="fr-FR" sz="4400" b="1" dirty="0">
                <a:solidFill>
                  <a:schemeClr val="bg1"/>
                </a:solidFill>
                <a:ea typeface="Noto Sans ExtBd" panose="020B0902040504020204" pitchFamily="34"/>
                <a:cs typeface="Noto Sans ExtBd" panose="020B0902040504020204" pitchFamily="34"/>
              </a:rPr>
              <a:t>RAINBOW-Bubble </a:t>
            </a:r>
            <a:r>
              <a:rPr lang="fr-FR" sz="4400" b="1" dirty="0" err="1">
                <a:solidFill>
                  <a:schemeClr val="bg1"/>
                </a:solidFill>
                <a:ea typeface="Noto Sans ExtBd" panose="020B0902040504020204" pitchFamily="34"/>
                <a:cs typeface="Noto Sans ExtBd" panose="020B0902040504020204" pitchFamily="34"/>
              </a:rPr>
              <a:t>Hybrid-Telefonie</a:t>
            </a:r>
            <a:endParaRPr lang="fr-FR" sz="4400" b="1" dirty="0">
              <a:solidFill>
                <a:schemeClr val="bg1"/>
              </a:solidFill>
              <a:ea typeface="Noto Sans ExtBd" panose="020B0902040504020204" pitchFamily="34"/>
              <a:cs typeface="Noto Sans ExtBd" panose="020B0902040504020204" pitchFamily="34"/>
            </a:endParaRPr>
          </a:p>
        </p:txBody>
      </p:sp>
      <p:sp>
        <p:nvSpPr>
          <p:cNvPr id="6" name="ZoneTexte 5">
            <a:extLst>
              <a:ext uri="{FF2B5EF4-FFF2-40B4-BE49-F238E27FC236}">
                <a16:creationId xmlns:a16="http://schemas.microsoft.com/office/drawing/2014/main" id="{0E4313C0-F12B-4D8C-AD86-86B0C2325BEC}"/>
              </a:ext>
            </a:extLst>
          </p:cNvPr>
          <p:cNvSpPr txBox="1"/>
          <p:nvPr/>
        </p:nvSpPr>
        <p:spPr>
          <a:xfrm>
            <a:off x="6679496" y="4390899"/>
            <a:ext cx="1714359" cy="246221"/>
          </a:xfrm>
          <a:prstGeom prst="rect">
            <a:avLst/>
          </a:prstGeom>
          <a:noFill/>
        </p:spPr>
        <p:txBody>
          <a:bodyPr wrap="square" lIns="91440" tIns="45720" rIns="91440" bIns="45720" rtlCol="0" anchor="t">
            <a:spAutoFit/>
          </a:bodyPr>
          <a:lstStyle/>
          <a:p>
            <a:pPr algn="r"/>
            <a:r>
              <a:rPr lang="fr-FR" sz="1000" b="1" dirty="0" err="1">
                <a:highlight>
                  <a:srgbClr val="FFC000"/>
                </a:highlight>
                <a:latin typeface="+mj-lt"/>
                <a:ea typeface="Noto Sans Light" panose="020B0402040504020204" pitchFamily="34"/>
                <a:cs typeface="Noto Sans Light" panose="020B0402040504020204" pitchFamily="34"/>
              </a:rPr>
              <a:t>November</a:t>
            </a:r>
            <a:r>
              <a:rPr lang="fr-FR" sz="1000" b="1" dirty="0">
                <a:highlight>
                  <a:srgbClr val="FFC000"/>
                </a:highlight>
                <a:latin typeface="+mj-lt"/>
                <a:ea typeface="Noto Sans Light" panose="020B0402040504020204" pitchFamily="34"/>
                <a:cs typeface="Noto Sans Light" panose="020B0402040504020204" pitchFamily="34"/>
              </a:rPr>
              <a:t> 2023</a:t>
            </a:r>
            <a:endParaRPr lang="fr-FR" sz="1000" dirty="0">
              <a:highlight>
                <a:srgbClr val="FFC000"/>
              </a:highlight>
              <a:latin typeface="+mj-lt"/>
              <a:ea typeface="Noto Sans Light" panose="020B0402040504020204" pitchFamily="34"/>
              <a:cs typeface="Noto Sans Light" panose="020B0402040504020204" pitchFamily="34"/>
            </a:endParaRPr>
          </a:p>
        </p:txBody>
      </p:sp>
      <p:sp>
        <p:nvSpPr>
          <p:cNvPr id="7" name="Ellipse 6">
            <a:extLst>
              <a:ext uri="{FF2B5EF4-FFF2-40B4-BE49-F238E27FC236}">
                <a16:creationId xmlns:a16="http://schemas.microsoft.com/office/drawing/2014/main" id="{A151A735-7667-4ED0-AE33-542CF62FD2AB}"/>
              </a:ext>
            </a:extLst>
          </p:cNvPr>
          <p:cNvSpPr/>
          <p:nvPr/>
        </p:nvSpPr>
        <p:spPr>
          <a:xfrm>
            <a:off x="203605" y="437029"/>
            <a:ext cx="3526727" cy="352672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descr="Une image contenant personne, femme, téléphone, téléphone mobile&#10;&#10;Description générée automatiquement">
            <a:extLst>
              <a:ext uri="{FF2B5EF4-FFF2-40B4-BE49-F238E27FC236}">
                <a16:creationId xmlns:a16="http://schemas.microsoft.com/office/drawing/2014/main" id="{8E9D5AF7-491F-4FB4-923A-11A913366F8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45154" r="15661"/>
          <a:stretch/>
        </p:blipFill>
        <p:spPr>
          <a:xfrm flipH="1">
            <a:off x="932143" y="751561"/>
            <a:ext cx="3065275" cy="4400222"/>
          </a:xfrm>
          <a:prstGeom prst="rect">
            <a:avLst/>
          </a:prstGeom>
          <a:effectLst>
            <a:outerShdw blurRad="838200" dist="406400" dir="10800000" sx="111000" sy="111000" algn="r" rotWithShape="0">
              <a:prstClr val="black">
                <a:alpha val="19000"/>
              </a:prstClr>
            </a:outerShdw>
          </a:effectLst>
        </p:spPr>
      </p:pic>
      <p:sp>
        <p:nvSpPr>
          <p:cNvPr id="8" name="ZoneTexte 7">
            <a:extLst>
              <a:ext uri="{FF2B5EF4-FFF2-40B4-BE49-F238E27FC236}">
                <a16:creationId xmlns:a16="http://schemas.microsoft.com/office/drawing/2014/main" id="{6CBFBEB2-13F5-4CAA-A7B9-5306FCB3BCC9}"/>
              </a:ext>
            </a:extLst>
          </p:cNvPr>
          <p:cNvSpPr txBox="1"/>
          <p:nvPr/>
        </p:nvSpPr>
        <p:spPr>
          <a:xfrm>
            <a:off x="4152901" y="2628036"/>
            <a:ext cx="4685131" cy="523220"/>
          </a:xfrm>
          <a:prstGeom prst="rect">
            <a:avLst/>
          </a:prstGeom>
          <a:noFill/>
        </p:spPr>
        <p:txBody>
          <a:bodyPr wrap="square" rtlCol="0">
            <a:spAutoFit/>
          </a:bodyPr>
          <a:lstStyle/>
          <a:p>
            <a:r>
              <a:rPr lang="de-DE" sz="1400" b="0" i="0" dirty="0">
                <a:solidFill>
                  <a:schemeClr val="bg1"/>
                </a:solidFill>
                <a:effectLst/>
                <a:latin typeface="+mj-lt"/>
              </a:rPr>
              <a:t>Diese Präsentation referenziert auf den Hybrid-Modus</a:t>
            </a:r>
          </a:p>
          <a:p>
            <a:r>
              <a:rPr lang="de-DE" sz="1400" b="0" i="0" dirty="0">
                <a:solidFill>
                  <a:schemeClr val="bg1"/>
                </a:solidFill>
                <a:effectLst/>
                <a:latin typeface="+mj-lt"/>
              </a:rPr>
              <a:t>von Rainbow in Verbindung mit der OXO Connect</a:t>
            </a:r>
            <a:endParaRPr lang="fr-FR" sz="1400" dirty="0">
              <a:solidFill>
                <a:schemeClr val="bg1"/>
              </a:solidFill>
              <a:latin typeface="+mj-lt"/>
              <a:ea typeface="Noto Sans ExtBd" panose="020B0902040504020204" pitchFamily="34"/>
              <a:cs typeface="Noto Sans ExtBd" panose="020B0902040504020204" pitchFamily="34"/>
            </a:endParaRPr>
          </a:p>
        </p:txBody>
      </p:sp>
    </p:spTree>
    <p:extLst>
      <p:ext uri="{BB962C8B-B14F-4D97-AF65-F5344CB8AC3E}">
        <p14:creationId xmlns:p14="http://schemas.microsoft.com/office/powerpoint/2010/main" val="230626738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59B47F2-CF7A-B545-9E9E-A82891755FF5}"/>
              </a:ext>
            </a:extLst>
          </p:cNvPr>
          <p:cNvSpPr>
            <a:spLocks/>
          </p:cNvSpPr>
          <p:nvPr/>
        </p:nvSpPr>
        <p:spPr bwMode="auto">
          <a:xfrm>
            <a:off x="935116" y="1410100"/>
            <a:ext cx="7273786" cy="430887"/>
          </a:xfrm>
          <a:prstGeom prst="rect">
            <a:avLst/>
          </a:prstGeom>
          <a:noFill/>
          <a:ln>
            <a:noFill/>
          </a:ln>
          <a:extLst>
            <a:ext uri="{909E8E84-426E-40dd-AFC4-6F175D3DCCD1}"/>
            <a:ext uri="{91240B29-F687-4f45-9708-019B960494DF}"/>
          </a:extLst>
        </p:spPr>
        <p:txBody>
          <a:bodyPr wrap="none" lIns="0" tIns="0" rIns="0" bIns="0" anchor="ctr">
            <a:spAutoFit/>
          </a:bodyPr>
          <a:lstStyle/>
          <a:p>
            <a:pPr algn="ctr" defTabSz="1714440">
              <a:defRPr/>
            </a:pPr>
            <a:r>
              <a:rPr lang="en-US" sz="2800" b="1" spc="1313" dirty="0">
                <a:solidFill>
                  <a:schemeClr val="accent4"/>
                </a:solidFill>
                <a:ea typeface="Open Sans Light" charset="0"/>
                <a:cs typeface="Open Sans Light" charset="0"/>
                <a:sym typeface="Bebas Neue" charset="0"/>
              </a:rPr>
              <a:t>KONTAKTIEREN </a:t>
            </a:r>
            <a:r>
              <a:rPr lang="en-US" sz="2800" spc="1313" dirty="0">
                <a:solidFill>
                  <a:schemeClr val="accent4"/>
                </a:solidFill>
                <a:ea typeface="Open Sans Light" charset="0"/>
                <a:cs typeface="Open Sans Light" charset="0"/>
                <a:sym typeface="Bebas Neue" charset="0"/>
              </a:rPr>
              <a:t>SIE UNS</a:t>
            </a:r>
            <a:endParaRPr lang="en-US" sz="2800" spc="1313" dirty="0">
              <a:solidFill>
                <a:schemeClr val="accent4"/>
              </a:solidFill>
              <a:latin typeface="+mj-lt"/>
              <a:ea typeface="Open Sans Light" charset="0"/>
              <a:cs typeface="Open Sans Light" charset="0"/>
              <a:sym typeface="Bebas Neue" charset="0"/>
            </a:endParaRPr>
          </a:p>
        </p:txBody>
      </p:sp>
      <p:sp>
        <p:nvSpPr>
          <p:cNvPr id="10" name="Shape 2944">
            <a:extLst>
              <a:ext uri="{FF2B5EF4-FFF2-40B4-BE49-F238E27FC236}">
                <a16:creationId xmlns:a16="http://schemas.microsoft.com/office/drawing/2014/main" id="{40A8904B-850A-4147-AC27-93EEEDDD1B65}"/>
              </a:ext>
            </a:extLst>
          </p:cNvPr>
          <p:cNvSpPr/>
          <p:nvPr/>
        </p:nvSpPr>
        <p:spPr>
          <a:xfrm>
            <a:off x="4374953" y="2021525"/>
            <a:ext cx="197049" cy="197644"/>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accent4"/>
          </a:solidFill>
          <a:ln w="12700">
            <a:miter lim="400000"/>
          </a:ln>
        </p:spPr>
        <p:txBody>
          <a:bodyPr lIns="14284" tIns="14284" rIns="14284" bIns="14284" anchor="ctr"/>
          <a:lstStyle/>
          <a:p>
            <a:pPr defTabSz="17139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dirty="0">
              <a:solidFill>
                <a:srgbClr val="FFFFFF"/>
              </a:solidFill>
              <a:effectLst>
                <a:outerShdw blurRad="38100" dist="12700" dir="5400000" rotWithShape="0">
                  <a:srgbClr val="000000">
                    <a:alpha val="50000"/>
                  </a:srgbClr>
                </a:outerShdw>
              </a:effectLst>
              <a:latin typeface="Trebuchet MS" panose="020B0703020202090204" pitchFamily="34" charset="0"/>
              <a:ea typeface="Open Sans Semibold" charset="0"/>
              <a:cs typeface="Open Sans Semibold" charset="0"/>
              <a:sym typeface="Gill Sans"/>
            </a:endParaRPr>
          </a:p>
        </p:txBody>
      </p:sp>
      <p:sp>
        <p:nvSpPr>
          <p:cNvPr id="78859" name="Rectangle 15">
            <a:extLst>
              <a:ext uri="{FF2B5EF4-FFF2-40B4-BE49-F238E27FC236}">
                <a16:creationId xmlns:a16="http://schemas.microsoft.com/office/drawing/2014/main" id="{6EA8C5BA-6DB6-49A1-8E48-E10C71B3E9CC}"/>
              </a:ext>
            </a:extLst>
          </p:cNvPr>
          <p:cNvSpPr>
            <a:spLocks noChangeArrowheads="1"/>
          </p:cNvSpPr>
          <p:nvPr/>
        </p:nvSpPr>
        <p:spPr bwMode="auto">
          <a:xfrm>
            <a:off x="3907476" y="2323348"/>
            <a:ext cx="11689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eaLnBrk="0" fontAlgn="base" hangingPunct="0">
              <a:spcBef>
                <a:spcPct val="0"/>
              </a:spcBef>
              <a:spcAft>
                <a:spcPct val="0"/>
              </a:spcAft>
              <a:defRPr sz="3600">
                <a:solidFill>
                  <a:schemeClr val="tx1"/>
                </a:solidFill>
                <a:latin typeface="Lato Light"/>
              </a:defRPr>
            </a:lvl6pPr>
            <a:lvl7pPr marL="2971800" indent="-228600" defTabSz="1827213" eaLnBrk="0" fontAlgn="base" hangingPunct="0">
              <a:spcBef>
                <a:spcPct val="0"/>
              </a:spcBef>
              <a:spcAft>
                <a:spcPct val="0"/>
              </a:spcAft>
              <a:defRPr sz="3600">
                <a:solidFill>
                  <a:schemeClr val="tx1"/>
                </a:solidFill>
                <a:latin typeface="Lato Light"/>
              </a:defRPr>
            </a:lvl7pPr>
            <a:lvl8pPr marL="3429000" indent="-228600" defTabSz="1827213" eaLnBrk="0" fontAlgn="base" hangingPunct="0">
              <a:spcBef>
                <a:spcPct val="0"/>
              </a:spcBef>
              <a:spcAft>
                <a:spcPct val="0"/>
              </a:spcAft>
              <a:defRPr sz="3600">
                <a:solidFill>
                  <a:schemeClr val="tx1"/>
                </a:solidFill>
                <a:latin typeface="Lato Light"/>
              </a:defRPr>
            </a:lvl8pPr>
            <a:lvl9pPr marL="3886200" indent="-228600" defTabSz="1827213" eaLnBrk="0" fontAlgn="base" hangingPunct="0">
              <a:spcBef>
                <a:spcPct val="0"/>
              </a:spcBef>
              <a:spcAft>
                <a:spcPct val="0"/>
              </a:spcAft>
              <a:defRPr sz="3600">
                <a:solidFill>
                  <a:schemeClr val="tx1"/>
                </a:solidFill>
                <a:latin typeface="Lato Light"/>
              </a:defRPr>
            </a:lvl9pPr>
          </a:lstStyle>
          <a:p>
            <a:pPr algn="ctr" eaLnBrk="1" hangingPunct="1">
              <a:defRPr/>
            </a:pPr>
            <a:r>
              <a:rPr lang="en-US" altLang="en-US" sz="2000" dirty="0">
                <a:solidFill>
                  <a:schemeClr val="tx2"/>
                </a:solidFill>
                <a:latin typeface="+mj-lt"/>
                <a:ea typeface="Open Sans Semibold"/>
                <a:cs typeface="Open Sans Semibold"/>
              </a:rPr>
              <a:t>WEBSITE</a:t>
            </a:r>
          </a:p>
        </p:txBody>
      </p:sp>
      <p:sp>
        <p:nvSpPr>
          <p:cNvPr id="78860" name="TextBox 16">
            <a:extLst>
              <a:ext uri="{FF2B5EF4-FFF2-40B4-BE49-F238E27FC236}">
                <a16:creationId xmlns:a16="http://schemas.microsoft.com/office/drawing/2014/main" id="{E7051F6B-E629-4C3E-A682-572E25D39AE7}"/>
              </a:ext>
            </a:extLst>
          </p:cNvPr>
          <p:cNvSpPr txBox="1">
            <a:spLocks noChangeArrowheads="1"/>
          </p:cNvSpPr>
          <p:nvPr/>
        </p:nvSpPr>
        <p:spPr bwMode="auto">
          <a:xfrm>
            <a:off x="3440503" y="2661308"/>
            <a:ext cx="2122592" cy="246221"/>
          </a:xfrm>
          <a:prstGeom prst="rect">
            <a:avLst/>
          </a:prstGeom>
          <a:solidFill>
            <a:schemeClr val="accent1">
              <a:lumMod val="20000"/>
              <a:lumOff val="80000"/>
            </a:schemeClr>
          </a:solidFill>
          <a:ln>
            <a:noFill/>
          </a:ln>
        </p:spPr>
        <p:txBody>
          <a:bodyPr wrap="square">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eaLnBrk="0" fontAlgn="base" hangingPunct="0">
              <a:spcBef>
                <a:spcPct val="0"/>
              </a:spcBef>
              <a:spcAft>
                <a:spcPct val="0"/>
              </a:spcAft>
              <a:defRPr sz="3600">
                <a:solidFill>
                  <a:schemeClr val="tx1"/>
                </a:solidFill>
                <a:latin typeface="Lato Light"/>
              </a:defRPr>
            </a:lvl6pPr>
            <a:lvl7pPr marL="2971800" indent="-228600" defTabSz="1827213" eaLnBrk="0" fontAlgn="base" hangingPunct="0">
              <a:spcBef>
                <a:spcPct val="0"/>
              </a:spcBef>
              <a:spcAft>
                <a:spcPct val="0"/>
              </a:spcAft>
              <a:defRPr sz="3600">
                <a:solidFill>
                  <a:schemeClr val="tx1"/>
                </a:solidFill>
                <a:latin typeface="Lato Light"/>
              </a:defRPr>
            </a:lvl7pPr>
            <a:lvl8pPr marL="3429000" indent="-228600" defTabSz="1827213" eaLnBrk="0" fontAlgn="base" hangingPunct="0">
              <a:spcBef>
                <a:spcPct val="0"/>
              </a:spcBef>
              <a:spcAft>
                <a:spcPct val="0"/>
              </a:spcAft>
              <a:defRPr sz="3600">
                <a:solidFill>
                  <a:schemeClr val="tx1"/>
                </a:solidFill>
                <a:latin typeface="Lato Light"/>
              </a:defRPr>
            </a:lvl8pPr>
            <a:lvl9pPr marL="3886200" indent="-228600" defTabSz="1827213" eaLnBrk="0" fontAlgn="base" hangingPunct="0">
              <a:spcBef>
                <a:spcPct val="0"/>
              </a:spcBef>
              <a:spcAft>
                <a:spcPct val="0"/>
              </a:spcAft>
              <a:defRPr sz="3600">
                <a:solidFill>
                  <a:schemeClr val="tx1"/>
                </a:solidFill>
                <a:latin typeface="Lato Light"/>
              </a:defRPr>
            </a:lvl9pPr>
          </a:lstStyle>
          <a:p>
            <a:pPr algn="ctr">
              <a:lnSpc>
                <a:spcPts val="1214"/>
              </a:lnSpc>
              <a:defRPr/>
            </a:pPr>
            <a:r>
              <a:rPr lang="en-US" altLang="en-US" sz="1200" dirty="0">
                <a:solidFill>
                  <a:srgbClr val="7030A0"/>
                </a:solidFill>
                <a:latin typeface="+mn-lt"/>
                <a:ea typeface="Open Sans Semibold"/>
                <a:cs typeface="Open Sans Semibold"/>
                <a:hlinkClick r:id="rId3">
                  <a:extLst>
                    <a:ext uri="{A12FA001-AC4F-418D-AE19-62706E023703}">
                      <ahyp:hlinkClr xmlns:ahyp="http://schemas.microsoft.com/office/drawing/2018/hyperlinkcolor" val="tx"/>
                    </a:ext>
                  </a:extLst>
                </a:hlinkClick>
              </a:rPr>
              <a:t>www.al-enterprise.com</a:t>
            </a:r>
            <a:endParaRPr lang="en-US" altLang="en-US" sz="1200" dirty="0">
              <a:solidFill>
                <a:srgbClr val="7030A0"/>
              </a:solidFill>
              <a:latin typeface="+mn-lt"/>
              <a:ea typeface="Open Sans Semibold"/>
              <a:cs typeface="Open Sans Semibold"/>
            </a:endParaRPr>
          </a:p>
        </p:txBody>
      </p:sp>
      <p:sp>
        <p:nvSpPr>
          <p:cNvPr id="16" name="TextBox 6">
            <a:extLst>
              <a:ext uri="{FF2B5EF4-FFF2-40B4-BE49-F238E27FC236}">
                <a16:creationId xmlns:a16="http://schemas.microsoft.com/office/drawing/2014/main" id="{EFF0D5DC-2C63-2E47-B5D0-0E4047C0C2E8}"/>
              </a:ext>
            </a:extLst>
          </p:cNvPr>
          <p:cNvSpPr txBox="1">
            <a:spLocks noChangeArrowheads="1"/>
          </p:cNvSpPr>
          <p:nvPr/>
        </p:nvSpPr>
        <p:spPr bwMode="auto">
          <a:xfrm>
            <a:off x="3124200" y="3088851"/>
            <a:ext cx="927640" cy="180275"/>
          </a:xfrm>
          <a:prstGeom prst="rect">
            <a:avLst/>
          </a:prstGeom>
          <a:noFill/>
          <a:ln w="9525">
            <a:noFill/>
            <a:miter lim="800000"/>
            <a:headEnd/>
            <a:tailEnd/>
          </a:ln>
        </p:spPr>
        <p:txBody>
          <a:bodyPr wrap="square" lIns="26132" tIns="13066" rIns="26132" bIns="13066">
            <a:spAutoFit/>
          </a:bodyPr>
          <a:lstStyle/>
          <a:p>
            <a:pPr>
              <a:spcBef>
                <a:spcPct val="50000"/>
              </a:spcBef>
            </a:pPr>
            <a:r>
              <a:rPr lang="en-US" sz="1000" dirty="0" err="1">
                <a:latin typeface="Trebuchet MS" charset="0"/>
              </a:rPr>
              <a:t>Folgen</a:t>
            </a:r>
            <a:r>
              <a:rPr lang="en-US" sz="1000" dirty="0">
                <a:latin typeface="Trebuchet MS" charset="0"/>
              </a:rPr>
              <a:t> Sie </a:t>
            </a:r>
            <a:r>
              <a:rPr lang="en-US" sz="1000" dirty="0" err="1">
                <a:latin typeface="Trebuchet MS" charset="0"/>
              </a:rPr>
              <a:t>uns</a:t>
            </a:r>
            <a:r>
              <a:rPr lang="en-US" sz="1000" dirty="0">
                <a:latin typeface="Trebuchet MS" charset="0"/>
              </a:rPr>
              <a:t>:</a:t>
            </a:r>
          </a:p>
        </p:txBody>
      </p:sp>
      <p:pic>
        <p:nvPicPr>
          <p:cNvPr id="19" name="Picture 35" descr="TwitterBird_icon.png">
            <a:hlinkClick r:id="rId4"/>
            <a:extLst>
              <a:ext uri="{FF2B5EF4-FFF2-40B4-BE49-F238E27FC236}">
                <a16:creationId xmlns:a16="http://schemas.microsoft.com/office/drawing/2014/main" id="{643F1EF1-5DE6-A341-B048-C81ABC0C8412}"/>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4118242" y="3043204"/>
            <a:ext cx="274911" cy="268038"/>
          </a:xfrm>
          <a:prstGeom prst="rect">
            <a:avLst/>
          </a:prstGeom>
          <a:noFill/>
          <a:ln w="9525">
            <a:noFill/>
            <a:miter lim="800000"/>
            <a:headEnd/>
            <a:tailEnd/>
          </a:ln>
        </p:spPr>
      </p:pic>
      <p:pic>
        <p:nvPicPr>
          <p:cNvPr id="20" name="Picture 36" descr="Facebook_icon.png">
            <a:hlinkClick r:id="rId6"/>
            <a:extLst>
              <a:ext uri="{FF2B5EF4-FFF2-40B4-BE49-F238E27FC236}">
                <a16:creationId xmlns:a16="http://schemas.microsoft.com/office/drawing/2014/main" id="{A09CFB16-E572-9F4C-8A7C-338665298C52}"/>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4801253" y="3039178"/>
            <a:ext cx="279965" cy="271980"/>
          </a:xfrm>
          <a:prstGeom prst="rect">
            <a:avLst/>
          </a:prstGeom>
          <a:noFill/>
          <a:ln w="9525">
            <a:noFill/>
            <a:miter lim="800000"/>
            <a:headEnd/>
            <a:tailEnd/>
          </a:ln>
        </p:spPr>
      </p:pic>
      <p:pic>
        <p:nvPicPr>
          <p:cNvPr id="21" name="Picture 37" descr="LinkinIn_icon.png">
            <a:hlinkClick r:id="rId8"/>
            <a:extLst>
              <a:ext uri="{FF2B5EF4-FFF2-40B4-BE49-F238E27FC236}">
                <a16:creationId xmlns:a16="http://schemas.microsoft.com/office/drawing/2014/main" id="{8B4821DC-576F-4949-A194-5D0C3429D9D0}"/>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4459552" y="3039178"/>
            <a:ext cx="279965" cy="271980"/>
          </a:xfrm>
          <a:prstGeom prst="rect">
            <a:avLst/>
          </a:prstGeom>
          <a:noFill/>
          <a:ln w="9525">
            <a:noFill/>
            <a:miter lim="800000"/>
            <a:headEnd/>
            <a:tailEnd/>
          </a:ln>
        </p:spPr>
      </p:pic>
      <p:pic>
        <p:nvPicPr>
          <p:cNvPr id="22" name="Picture 38" descr="YouTube_icon.png">
            <a:hlinkClick r:id="rId10"/>
            <a:extLst>
              <a:ext uri="{FF2B5EF4-FFF2-40B4-BE49-F238E27FC236}">
                <a16:creationId xmlns:a16="http://schemas.microsoft.com/office/drawing/2014/main" id="{E016C8DC-D6D3-8145-BA05-69DAFDB5C3E0}"/>
              </a:ext>
            </a:extLst>
          </p:cNvPr>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142953" y="3039179"/>
            <a:ext cx="279965" cy="272964"/>
          </a:xfrm>
          <a:prstGeom prst="rect">
            <a:avLst/>
          </a:prstGeom>
          <a:noFill/>
          <a:ln w="9525">
            <a:noFill/>
            <a:miter lim="800000"/>
            <a:headEnd/>
            <a:tailEnd/>
          </a:ln>
        </p:spPr>
      </p:pic>
      <p:sp>
        <p:nvSpPr>
          <p:cNvPr id="13" name="CasellaDiTesto 12">
            <a:extLst>
              <a:ext uri="{FF2B5EF4-FFF2-40B4-BE49-F238E27FC236}">
                <a16:creationId xmlns:a16="http://schemas.microsoft.com/office/drawing/2014/main" id="{04FC1F64-9742-C844-B25F-9393598319CF}"/>
              </a:ext>
            </a:extLst>
          </p:cNvPr>
          <p:cNvSpPr txBox="1"/>
          <p:nvPr/>
        </p:nvSpPr>
        <p:spPr>
          <a:xfrm>
            <a:off x="507715" y="4857750"/>
            <a:ext cx="5055381" cy="215444"/>
          </a:xfrm>
          <a:prstGeom prst="rect">
            <a:avLst/>
          </a:prstGeom>
          <a:noFill/>
        </p:spPr>
        <p:txBody>
          <a:bodyPr wrap="square" rtlCol="0">
            <a:spAutoFit/>
          </a:bodyPr>
          <a:lstStyle/>
          <a:p>
            <a:r>
              <a:rPr lang="fr-FR" sz="800" b="1" dirty="0">
                <a:solidFill>
                  <a:srgbClr val="604187"/>
                </a:solidFill>
              </a:rPr>
              <a:t>Le nom et le logo Alcatel-Lucent sont des marques de Nokia utilisées sous licence par ALE.</a:t>
            </a:r>
            <a:endParaRPr lang="en-US" sz="800" dirty="0">
              <a:solidFill>
                <a:srgbClr val="604187"/>
              </a:solidFill>
            </a:endParaRPr>
          </a:p>
        </p:txBody>
      </p:sp>
    </p:spTree>
    <p:extLst>
      <p:ext uri="{BB962C8B-B14F-4D97-AF65-F5344CB8AC3E}">
        <p14:creationId xmlns:p14="http://schemas.microsoft.com/office/powerpoint/2010/main" val="121189129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5E62ABB2-5B20-DB04-2D33-6202F89FC1E7}"/>
              </a:ext>
            </a:extLst>
          </p:cNvPr>
          <p:cNvSpPr>
            <a:spLocks noGrp="1"/>
          </p:cNvSpPr>
          <p:nvPr>
            <p:ph type="body" sz="quarter" idx="11"/>
          </p:nvPr>
        </p:nvSpPr>
        <p:spPr>
          <a:xfrm>
            <a:off x="460399" y="242461"/>
            <a:ext cx="3316446" cy="430934"/>
          </a:xfrm>
        </p:spPr>
        <p:txBody>
          <a:bodyPr lIns="91440" tIns="45720" rIns="91440" bIns="45720" anchor="t"/>
          <a:lstStyle/>
          <a:p>
            <a:r>
              <a:rPr lang="en-US" dirty="0"/>
              <a:t>Rainbow-Bubble</a:t>
            </a:r>
          </a:p>
          <a:p>
            <a:r>
              <a:rPr lang="en-US" dirty="0"/>
              <a:t>Hybrid-</a:t>
            </a:r>
            <a:r>
              <a:rPr lang="en-US" dirty="0" err="1"/>
              <a:t>Telefonie</a:t>
            </a:r>
            <a:endParaRPr lang="en-US" dirty="0"/>
          </a:p>
        </p:txBody>
      </p:sp>
      <p:sp>
        <p:nvSpPr>
          <p:cNvPr id="3" name="Text Placeholder 2">
            <a:extLst>
              <a:ext uri="{FF2B5EF4-FFF2-40B4-BE49-F238E27FC236}">
                <a16:creationId xmlns:a16="http://schemas.microsoft.com/office/drawing/2014/main" id="{44D0700A-095C-3EC7-F4E8-6920B2363D79}"/>
              </a:ext>
            </a:extLst>
          </p:cNvPr>
          <p:cNvSpPr>
            <a:spLocks noGrp="1"/>
          </p:cNvSpPr>
          <p:nvPr>
            <p:ph type="body" sz="quarter" idx="13"/>
          </p:nvPr>
        </p:nvSpPr>
        <p:spPr>
          <a:xfrm>
            <a:off x="460399" y="1494700"/>
            <a:ext cx="2875730" cy="3244302"/>
          </a:xfrm>
        </p:spPr>
        <p:txBody>
          <a:bodyPr lIns="91440" tIns="45720" rIns="91440" bIns="45720" anchor="t"/>
          <a:lstStyle/>
          <a:p>
            <a:pPr marL="285750" indent="-285750">
              <a:spcBef>
                <a:spcPts val="751"/>
              </a:spcBef>
              <a:buFont typeface="Arial" panose="020B0604020202020204" pitchFamily="34" charset="0"/>
              <a:buChar char="•"/>
              <a:tabLst>
                <a:tab pos="0" algn="l"/>
              </a:tabLst>
            </a:pPr>
            <a:r>
              <a:rPr lang="de-DE" cap="all" spc="-1" dirty="0">
                <a:solidFill>
                  <a:schemeClr val="bg1"/>
                </a:solidFill>
                <a:latin typeface="Trebuchet MS" panose="020B0603020202020204" pitchFamily="34" charset="0"/>
              </a:rPr>
              <a:t>Ein Bubble-OWNER kann während einer Rainbow-Konferenz Teilnehmer anrufen und hinzufügen</a:t>
            </a:r>
          </a:p>
          <a:p>
            <a:pPr marL="285750" indent="-285750">
              <a:spcBef>
                <a:spcPts val="751"/>
              </a:spcBef>
              <a:buFont typeface="Arial" panose="020B0604020202020204" pitchFamily="34" charset="0"/>
              <a:buChar char="•"/>
              <a:tabLst>
                <a:tab pos="0" algn="l"/>
              </a:tabLst>
            </a:pPr>
            <a:endParaRPr lang="de-DE" cap="all" spc="-1" dirty="0">
              <a:solidFill>
                <a:schemeClr val="bg1"/>
              </a:solidFill>
              <a:latin typeface="Trebuchet MS" panose="020B0603020202020204" pitchFamily="34" charset="0"/>
            </a:endParaRPr>
          </a:p>
          <a:p>
            <a:pPr>
              <a:spcBef>
                <a:spcPts val="1000"/>
              </a:spcBef>
              <a:buClr>
                <a:srgbClr val="FFC000"/>
              </a:buClr>
            </a:pPr>
            <a:endParaRPr lang="de-DE" cap="all" spc="-1" dirty="0">
              <a:solidFill>
                <a:schemeClr val="bg1"/>
              </a:solidFill>
              <a:latin typeface="Trebuchet MS" panose="020B0603020202020204" pitchFamily="34" charset="0"/>
            </a:endParaRPr>
          </a:p>
          <a:p>
            <a:pPr marL="285750" indent="-285750">
              <a:spcBef>
                <a:spcPts val="751"/>
              </a:spcBef>
              <a:buFont typeface="Arial" panose="020B0604020202020204" pitchFamily="34" charset="0"/>
              <a:buChar char="•"/>
              <a:tabLst>
                <a:tab pos="0" algn="l"/>
              </a:tabLst>
            </a:pPr>
            <a:r>
              <a:rPr lang="en-US" cap="all" spc="-1" dirty="0">
                <a:solidFill>
                  <a:schemeClr val="bg1"/>
                </a:solidFill>
                <a:latin typeface="Trebuchet MS" panose="020B0603020202020204" pitchFamily="34" charset="0"/>
              </a:rPr>
              <a:t>BUBBLE Join by phone</a:t>
            </a:r>
          </a:p>
        </p:txBody>
      </p:sp>
      <p:grpSp>
        <p:nvGrpSpPr>
          <p:cNvPr id="6" name="Gruppieren 5">
            <a:extLst>
              <a:ext uri="{FF2B5EF4-FFF2-40B4-BE49-F238E27FC236}">
                <a16:creationId xmlns:a16="http://schemas.microsoft.com/office/drawing/2014/main" id="{704F0BB0-9DD5-482F-A0A8-0FBB95FC82C5}"/>
              </a:ext>
            </a:extLst>
          </p:cNvPr>
          <p:cNvGrpSpPr>
            <a:grpSpLocks noChangeAspect="1"/>
          </p:cNvGrpSpPr>
          <p:nvPr/>
        </p:nvGrpSpPr>
        <p:grpSpPr>
          <a:xfrm>
            <a:off x="6169000" y="320768"/>
            <a:ext cx="2559511" cy="2347863"/>
            <a:chOff x="4841376" y="492319"/>
            <a:chExt cx="3759406" cy="3448538"/>
          </a:xfrm>
        </p:grpSpPr>
        <p:sp>
          <p:nvSpPr>
            <p:cNvPr id="55" name="Ellipse 54">
              <a:extLst>
                <a:ext uri="{FF2B5EF4-FFF2-40B4-BE49-F238E27FC236}">
                  <a16:creationId xmlns:a16="http://schemas.microsoft.com/office/drawing/2014/main" id="{D3C8152C-08F0-42BE-819D-524F088F1CA6}"/>
                </a:ext>
              </a:extLst>
            </p:cNvPr>
            <p:cNvSpPr/>
            <p:nvPr/>
          </p:nvSpPr>
          <p:spPr>
            <a:xfrm>
              <a:off x="5180953" y="705566"/>
              <a:ext cx="3159728" cy="31080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fr-FR" sz="1500" b="0" i="0" u="none" strike="noStrike" kern="1200" cap="none" spc="0" normalizeH="0" baseline="0" noProof="0">
                <a:ln>
                  <a:noFill/>
                </a:ln>
                <a:solidFill>
                  <a:schemeClr val="tx1"/>
                </a:solidFill>
                <a:effectLst/>
                <a:uLnTx/>
                <a:uFillTx/>
                <a:latin typeface="Helvetica"/>
                <a:cs typeface="Helvetica"/>
              </a:endParaRPr>
            </a:p>
          </p:txBody>
        </p:sp>
        <p:sp>
          <p:nvSpPr>
            <p:cNvPr id="56" name="Ellipse 55">
              <a:extLst>
                <a:ext uri="{FF2B5EF4-FFF2-40B4-BE49-F238E27FC236}">
                  <a16:creationId xmlns:a16="http://schemas.microsoft.com/office/drawing/2014/main" id="{3E65A5C6-1170-4331-BAB9-60BCA35D6717}"/>
                </a:ext>
              </a:extLst>
            </p:cNvPr>
            <p:cNvSpPr/>
            <p:nvPr/>
          </p:nvSpPr>
          <p:spPr>
            <a:xfrm>
              <a:off x="5230824" y="754620"/>
              <a:ext cx="3059984" cy="30099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fr-FR" sz="1500" b="0" i="0" u="none" strike="noStrike" kern="1200" cap="none" spc="0" normalizeH="0" baseline="0" noProof="0">
                <a:ln>
                  <a:noFill/>
                </a:ln>
                <a:solidFill>
                  <a:schemeClr val="tx1"/>
                </a:solidFill>
                <a:effectLst/>
                <a:uLnTx/>
                <a:uFillTx/>
                <a:latin typeface="Helvetica"/>
                <a:cs typeface="Helvetica"/>
              </a:endParaRPr>
            </a:p>
          </p:txBody>
        </p:sp>
        <p:sp>
          <p:nvSpPr>
            <p:cNvPr id="57" name="Ellipse 56">
              <a:extLst>
                <a:ext uri="{FF2B5EF4-FFF2-40B4-BE49-F238E27FC236}">
                  <a16:creationId xmlns:a16="http://schemas.microsoft.com/office/drawing/2014/main" id="{40DD4FE3-4DCB-4E5B-A0BF-E38F9C5A1AA5}"/>
                </a:ext>
              </a:extLst>
            </p:cNvPr>
            <p:cNvSpPr/>
            <p:nvPr/>
          </p:nvSpPr>
          <p:spPr>
            <a:xfrm>
              <a:off x="6228260" y="1716462"/>
              <a:ext cx="1097222" cy="103016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schemeClr val="bg1"/>
                  </a:solidFill>
                  <a:effectLst/>
                  <a:uLnTx/>
                  <a:uFillTx/>
                  <a:latin typeface="Trebuchet MS" panose="020B0603020202020204" pitchFamily="34" charset="0"/>
                  <a:cs typeface="Helvetica"/>
                </a:rPr>
                <a:t>Rainbow Bubble</a:t>
              </a:r>
            </a:p>
          </p:txBody>
        </p:sp>
        <p:pic>
          <p:nvPicPr>
            <p:cNvPr id="58" name="Graphique 40" descr="Utilisateur">
              <a:extLst>
                <a:ext uri="{FF2B5EF4-FFF2-40B4-BE49-F238E27FC236}">
                  <a16:creationId xmlns:a16="http://schemas.microsoft.com/office/drawing/2014/main" id="{821F3E94-C1BD-49AF-AC96-46B5FF6EFCF6}"/>
                </a:ext>
              </a:extLst>
            </p:cNvPr>
            <p:cNvPicPr>
              <a:picLocks noChangeAspect="1"/>
            </p:cNvPicPr>
            <p:nvPr>
              <p:custDataLst>
                <p:tags r:id="rId1"/>
              </p:custDataLst>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6536395" y="492319"/>
              <a:ext cx="545026" cy="536107"/>
            </a:xfrm>
            <a:prstGeom prst="rect">
              <a:avLst/>
            </a:prstGeom>
          </p:spPr>
        </p:pic>
        <p:grpSp>
          <p:nvGrpSpPr>
            <p:cNvPr id="59" name="Groupe 41">
              <a:extLst>
                <a:ext uri="{FF2B5EF4-FFF2-40B4-BE49-F238E27FC236}">
                  <a16:creationId xmlns:a16="http://schemas.microsoft.com/office/drawing/2014/main" id="{C9041E2C-F7BE-439F-A205-B58733866D66}"/>
                </a:ext>
              </a:extLst>
            </p:cNvPr>
            <p:cNvGrpSpPr/>
            <p:nvPr/>
          </p:nvGrpSpPr>
          <p:grpSpPr>
            <a:xfrm>
              <a:off x="6340794" y="693733"/>
              <a:ext cx="391203" cy="303739"/>
              <a:chOff x="7652708" y="946388"/>
              <a:chExt cx="3683863" cy="2907824"/>
            </a:xfrm>
          </p:grpSpPr>
          <p:pic>
            <p:nvPicPr>
              <p:cNvPr id="60" name="Image 42" descr="Une image contenant texte, intérieur, noir&#10;&#10;Description générée automatiquement">
                <a:extLst>
                  <a:ext uri="{FF2B5EF4-FFF2-40B4-BE49-F238E27FC236}">
                    <a16:creationId xmlns:a16="http://schemas.microsoft.com/office/drawing/2014/main" id="{069B1569-30C8-4DB5-AFB1-2A2692EEFE06}"/>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7837240" y="1080568"/>
                <a:ext cx="3348218" cy="1893095"/>
              </a:xfrm>
              <a:prstGeom prst="rect">
                <a:avLst/>
              </a:prstGeom>
            </p:spPr>
          </p:pic>
          <p:pic>
            <p:nvPicPr>
              <p:cNvPr id="61" name="Image 43" descr="Une image contenant texte, équipement électronique, afficher, moniteur&#10;&#10;Description générée automatiquement">
                <a:extLst>
                  <a:ext uri="{FF2B5EF4-FFF2-40B4-BE49-F238E27FC236}">
                    <a16:creationId xmlns:a16="http://schemas.microsoft.com/office/drawing/2014/main" id="{5C736316-60E6-4158-BB09-A71A4830D2D5}"/>
                  </a:ext>
                </a:extLst>
              </p:cNvPr>
              <p:cNvPicPr>
                <a:picLocks noChangeAspect="1"/>
              </p:cNvPicPr>
              <p:nvPr>
                <p:custDataLst>
                  <p:tags r:id="rId12"/>
                </p:custDataLst>
              </p:nvPr>
            </p:nvPicPr>
            <p:blipFill rotWithShape="1">
              <a:blip r:embed="rId17" cstate="screen">
                <a:extLst>
                  <a:ext uri="{28A0092B-C50C-407E-A947-70E740481C1C}">
                    <a14:useLocalDpi xmlns:a14="http://schemas.microsoft.com/office/drawing/2010/main"/>
                  </a:ext>
                </a:extLst>
              </a:blip>
              <a:srcRect b="945"/>
              <a:stretch/>
            </p:blipFill>
            <p:spPr>
              <a:xfrm>
                <a:off x="7652708" y="946388"/>
                <a:ext cx="3683863" cy="2907824"/>
              </a:xfrm>
              <a:prstGeom prst="rect">
                <a:avLst/>
              </a:prstGeom>
              <a:effectLst>
                <a:reflection blurRad="6350" stA="52000" endA="300" endPos="35000" dir="5400000" sy="-100000" algn="bl" rotWithShape="0"/>
              </a:effectLst>
            </p:spPr>
          </p:pic>
        </p:grpSp>
        <p:pic>
          <p:nvPicPr>
            <p:cNvPr id="62" name="Graphique 36" descr="Utilisateur">
              <a:extLst>
                <a:ext uri="{FF2B5EF4-FFF2-40B4-BE49-F238E27FC236}">
                  <a16:creationId xmlns:a16="http://schemas.microsoft.com/office/drawing/2014/main" id="{830BA5BC-20F2-451A-8ECE-EBD917601265}"/>
                </a:ext>
              </a:extLst>
            </p:cNvPr>
            <p:cNvPicPr>
              <a:picLocks noChangeAspect="1"/>
            </p:cNvPicPr>
            <p:nvPr>
              <p:custDataLst>
                <p:tags r:id="rId2"/>
              </p:custDataLst>
            </p:nvPr>
          </p:nvPicPr>
          <p:blipFill>
            <a:blip r:embed="rId18" cstate="screen">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5202482" y="2624977"/>
              <a:ext cx="545026" cy="536107"/>
            </a:xfrm>
            <a:prstGeom prst="rect">
              <a:avLst/>
            </a:prstGeom>
          </p:spPr>
        </p:pic>
        <p:grpSp>
          <p:nvGrpSpPr>
            <p:cNvPr id="63" name="Groupe 37">
              <a:extLst>
                <a:ext uri="{FF2B5EF4-FFF2-40B4-BE49-F238E27FC236}">
                  <a16:creationId xmlns:a16="http://schemas.microsoft.com/office/drawing/2014/main" id="{D876E8F2-EF19-45EA-912B-21D834A45136}"/>
                </a:ext>
              </a:extLst>
            </p:cNvPr>
            <p:cNvGrpSpPr/>
            <p:nvPr/>
          </p:nvGrpSpPr>
          <p:grpSpPr>
            <a:xfrm>
              <a:off x="4981945" y="2831946"/>
              <a:ext cx="391203" cy="303739"/>
              <a:chOff x="7652708" y="946388"/>
              <a:chExt cx="3683863" cy="2907824"/>
            </a:xfrm>
          </p:grpSpPr>
          <p:pic>
            <p:nvPicPr>
              <p:cNvPr id="64" name="Image 38" descr="Une image contenant texte, intérieur, noir&#10;&#10;Description générée automatiquement">
                <a:extLst>
                  <a:ext uri="{FF2B5EF4-FFF2-40B4-BE49-F238E27FC236}">
                    <a16:creationId xmlns:a16="http://schemas.microsoft.com/office/drawing/2014/main" id="{4FF44041-3290-414A-B6DB-855162C031FB}"/>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7837240" y="1080568"/>
                <a:ext cx="3348218" cy="1893095"/>
              </a:xfrm>
              <a:prstGeom prst="rect">
                <a:avLst/>
              </a:prstGeom>
            </p:spPr>
          </p:pic>
          <p:pic>
            <p:nvPicPr>
              <p:cNvPr id="65" name="Image 39" descr="Une image contenant texte, équipement électronique, afficher, moniteur&#10;&#10;Description générée automatiquement">
                <a:extLst>
                  <a:ext uri="{FF2B5EF4-FFF2-40B4-BE49-F238E27FC236}">
                    <a16:creationId xmlns:a16="http://schemas.microsoft.com/office/drawing/2014/main" id="{F1FAEED3-F4E2-4F87-AF75-DC3CAD14D448}"/>
                  </a:ext>
                </a:extLst>
              </p:cNvPr>
              <p:cNvPicPr>
                <a:picLocks noChangeAspect="1"/>
              </p:cNvPicPr>
              <p:nvPr>
                <p:custDataLst>
                  <p:tags r:id="rId11"/>
                </p:custDataLst>
              </p:nvPr>
            </p:nvPicPr>
            <p:blipFill rotWithShape="1">
              <a:blip r:embed="rId17" cstate="screen">
                <a:extLst>
                  <a:ext uri="{28A0092B-C50C-407E-A947-70E740481C1C}">
                    <a14:useLocalDpi xmlns:a14="http://schemas.microsoft.com/office/drawing/2010/main"/>
                  </a:ext>
                </a:extLst>
              </a:blip>
              <a:srcRect b="945"/>
              <a:stretch/>
            </p:blipFill>
            <p:spPr>
              <a:xfrm>
                <a:off x="7652708" y="946388"/>
                <a:ext cx="3683863" cy="2907824"/>
              </a:xfrm>
              <a:prstGeom prst="rect">
                <a:avLst/>
              </a:prstGeom>
              <a:effectLst>
                <a:reflection blurRad="6350" stA="52000" endA="300" endPos="35000" dir="5400000" sy="-100000" algn="bl" rotWithShape="0"/>
              </a:effectLst>
            </p:spPr>
          </p:pic>
        </p:grpSp>
        <p:pic>
          <p:nvPicPr>
            <p:cNvPr id="66" name="Graphique 32" descr="Utilisateur">
              <a:extLst>
                <a:ext uri="{FF2B5EF4-FFF2-40B4-BE49-F238E27FC236}">
                  <a16:creationId xmlns:a16="http://schemas.microsoft.com/office/drawing/2014/main" id="{257C7B8E-7FF3-4819-9B5D-FC2284993CAF}"/>
                </a:ext>
              </a:extLst>
            </p:cNvPr>
            <p:cNvPicPr>
              <a:picLocks noChangeAspect="1"/>
            </p:cNvPicPr>
            <p:nvPr>
              <p:custDataLst>
                <p:tags r:id="rId3"/>
              </p:custDataLst>
            </p:nvPr>
          </p:nvPicPr>
          <p:blipFill>
            <a:blip r:embed="rId18" cstate="screen">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7976678" y="2609710"/>
              <a:ext cx="545026" cy="536107"/>
            </a:xfrm>
            <a:prstGeom prst="rect">
              <a:avLst/>
            </a:prstGeom>
          </p:spPr>
        </p:pic>
        <p:grpSp>
          <p:nvGrpSpPr>
            <p:cNvPr id="67" name="Groupe 33">
              <a:extLst>
                <a:ext uri="{FF2B5EF4-FFF2-40B4-BE49-F238E27FC236}">
                  <a16:creationId xmlns:a16="http://schemas.microsoft.com/office/drawing/2014/main" id="{90930A49-E9CF-4B87-8DCC-935C16B305BF}"/>
                </a:ext>
              </a:extLst>
            </p:cNvPr>
            <p:cNvGrpSpPr/>
            <p:nvPr/>
          </p:nvGrpSpPr>
          <p:grpSpPr>
            <a:xfrm>
              <a:off x="7741004" y="2842078"/>
              <a:ext cx="391203" cy="303739"/>
              <a:chOff x="7652708" y="946388"/>
              <a:chExt cx="3683863" cy="2907824"/>
            </a:xfrm>
          </p:grpSpPr>
          <p:pic>
            <p:nvPicPr>
              <p:cNvPr id="68" name="Image 34" descr="Une image contenant texte, intérieur, noir&#10;&#10;Description générée automatiquement">
                <a:extLst>
                  <a:ext uri="{FF2B5EF4-FFF2-40B4-BE49-F238E27FC236}">
                    <a16:creationId xmlns:a16="http://schemas.microsoft.com/office/drawing/2014/main" id="{A9900D3E-397D-4A1E-A456-5C256F9F4FF9}"/>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7837240" y="1080568"/>
                <a:ext cx="3348218" cy="1893095"/>
              </a:xfrm>
              <a:prstGeom prst="rect">
                <a:avLst/>
              </a:prstGeom>
            </p:spPr>
          </p:pic>
          <p:pic>
            <p:nvPicPr>
              <p:cNvPr id="69" name="Image 35" descr="Une image contenant texte, équipement électronique, afficher, moniteur&#10;&#10;Description générée automatiquement">
                <a:extLst>
                  <a:ext uri="{FF2B5EF4-FFF2-40B4-BE49-F238E27FC236}">
                    <a16:creationId xmlns:a16="http://schemas.microsoft.com/office/drawing/2014/main" id="{50920E70-EA93-46E4-88B1-D90DD4A71DC4}"/>
                  </a:ext>
                </a:extLst>
              </p:cNvPr>
              <p:cNvPicPr>
                <a:picLocks noChangeAspect="1"/>
              </p:cNvPicPr>
              <p:nvPr>
                <p:custDataLst>
                  <p:tags r:id="rId10"/>
                </p:custDataLst>
              </p:nvPr>
            </p:nvPicPr>
            <p:blipFill rotWithShape="1">
              <a:blip r:embed="rId17" cstate="screen">
                <a:extLst>
                  <a:ext uri="{28A0092B-C50C-407E-A947-70E740481C1C}">
                    <a14:useLocalDpi xmlns:a14="http://schemas.microsoft.com/office/drawing/2010/main"/>
                  </a:ext>
                </a:extLst>
              </a:blip>
              <a:srcRect b="945"/>
              <a:stretch/>
            </p:blipFill>
            <p:spPr>
              <a:xfrm>
                <a:off x="7652708" y="946388"/>
                <a:ext cx="3683863" cy="2907824"/>
              </a:xfrm>
              <a:prstGeom prst="rect">
                <a:avLst/>
              </a:prstGeom>
              <a:effectLst>
                <a:reflection blurRad="6350" stA="52000" endA="300" endPos="35000" dir="5400000" sy="-100000" algn="bl" rotWithShape="0"/>
              </a:effectLst>
            </p:spPr>
          </p:pic>
        </p:grpSp>
        <p:cxnSp>
          <p:nvCxnSpPr>
            <p:cNvPr id="70" name="Connecteur droit avec flèche 10">
              <a:extLst>
                <a:ext uri="{FF2B5EF4-FFF2-40B4-BE49-F238E27FC236}">
                  <a16:creationId xmlns:a16="http://schemas.microsoft.com/office/drawing/2014/main" id="{14AD1131-8EB9-4B74-9834-0FCCC8863B77}"/>
                </a:ext>
              </a:extLst>
            </p:cNvPr>
            <p:cNvCxnSpPr/>
            <p:nvPr/>
          </p:nvCxnSpPr>
          <p:spPr>
            <a:xfrm flipV="1">
              <a:off x="6737321" y="1151885"/>
              <a:ext cx="0" cy="44850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1" name="Connecteur droit avec flèche 11">
              <a:extLst>
                <a:ext uri="{FF2B5EF4-FFF2-40B4-BE49-F238E27FC236}">
                  <a16:creationId xmlns:a16="http://schemas.microsoft.com/office/drawing/2014/main" id="{2AD19997-9314-4426-8767-EF2837534512}"/>
                </a:ext>
              </a:extLst>
            </p:cNvPr>
            <p:cNvCxnSpPr>
              <a:cxnSpLocks/>
            </p:cNvCxnSpPr>
            <p:nvPr/>
          </p:nvCxnSpPr>
          <p:spPr>
            <a:xfrm flipH="1">
              <a:off x="5778770" y="2502441"/>
              <a:ext cx="290647" cy="289985"/>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2" name="Connecteur droit avec flèche 12">
              <a:extLst>
                <a:ext uri="{FF2B5EF4-FFF2-40B4-BE49-F238E27FC236}">
                  <a16:creationId xmlns:a16="http://schemas.microsoft.com/office/drawing/2014/main" id="{B529F7BE-7294-4227-81CD-F17D0F152A56}"/>
                </a:ext>
              </a:extLst>
            </p:cNvPr>
            <p:cNvCxnSpPr>
              <a:cxnSpLocks/>
            </p:cNvCxnSpPr>
            <p:nvPr/>
          </p:nvCxnSpPr>
          <p:spPr>
            <a:xfrm>
              <a:off x="7410120" y="2454613"/>
              <a:ext cx="296634" cy="302111"/>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3" name="Connecteur droit avec flèche 13">
              <a:extLst>
                <a:ext uri="{FF2B5EF4-FFF2-40B4-BE49-F238E27FC236}">
                  <a16:creationId xmlns:a16="http://schemas.microsoft.com/office/drawing/2014/main" id="{66DD1245-ED3D-4CEB-AE2A-51E0A000C514}"/>
                </a:ext>
              </a:extLst>
            </p:cNvPr>
            <p:cNvCxnSpPr>
              <a:cxnSpLocks/>
            </p:cNvCxnSpPr>
            <p:nvPr/>
          </p:nvCxnSpPr>
          <p:spPr>
            <a:xfrm>
              <a:off x="6620293" y="1151885"/>
              <a:ext cx="0" cy="44850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4" name="Connecteur droit avec flèche 14">
              <a:extLst>
                <a:ext uri="{FF2B5EF4-FFF2-40B4-BE49-F238E27FC236}">
                  <a16:creationId xmlns:a16="http://schemas.microsoft.com/office/drawing/2014/main" id="{B6912718-4110-4AB8-B956-D1C59B4B57D9}"/>
                </a:ext>
              </a:extLst>
            </p:cNvPr>
            <p:cNvCxnSpPr>
              <a:cxnSpLocks/>
            </p:cNvCxnSpPr>
            <p:nvPr/>
          </p:nvCxnSpPr>
          <p:spPr>
            <a:xfrm flipV="1">
              <a:off x="5890663" y="2585910"/>
              <a:ext cx="280586" cy="276789"/>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5" name="Connecteur droit avec flèche 15">
              <a:extLst>
                <a:ext uri="{FF2B5EF4-FFF2-40B4-BE49-F238E27FC236}">
                  <a16:creationId xmlns:a16="http://schemas.microsoft.com/office/drawing/2014/main" id="{2AC55286-7506-4868-9654-3A321B76C476}"/>
                </a:ext>
              </a:extLst>
            </p:cNvPr>
            <p:cNvCxnSpPr>
              <a:cxnSpLocks/>
            </p:cNvCxnSpPr>
            <p:nvPr/>
          </p:nvCxnSpPr>
          <p:spPr>
            <a:xfrm flipH="1" flipV="1">
              <a:off x="7292284" y="2530781"/>
              <a:ext cx="266152" cy="281232"/>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pic>
          <p:nvPicPr>
            <p:cNvPr id="77" name="Graphique 30" descr="Utilisateur">
              <a:extLst>
                <a:ext uri="{FF2B5EF4-FFF2-40B4-BE49-F238E27FC236}">
                  <a16:creationId xmlns:a16="http://schemas.microsoft.com/office/drawing/2014/main" id="{232CCFC4-4B14-42AC-A361-D1A318258D5F}"/>
                </a:ext>
              </a:extLst>
            </p:cNvPr>
            <p:cNvPicPr>
              <a:picLocks noChangeAspect="1"/>
            </p:cNvPicPr>
            <p:nvPr>
              <p:custDataLst>
                <p:tags r:id="rId4"/>
              </p:custDataLst>
            </p:nvPr>
          </p:nvPicPr>
          <p:blipFill>
            <a:blip r:embed="rId20" cstate="screen">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a:off x="4949907" y="1217827"/>
              <a:ext cx="545026" cy="536108"/>
            </a:xfrm>
            <a:prstGeom prst="rect">
              <a:avLst/>
            </a:prstGeom>
          </p:spPr>
        </p:pic>
        <p:pic>
          <p:nvPicPr>
            <p:cNvPr id="78" name="Image 31">
              <a:extLst>
                <a:ext uri="{FF2B5EF4-FFF2-40B4-BE49-F238E27FC236}">
                  <a16:creationId xmlns:a16="http://schemas.microsoft.com/office/drawing/2014/main" id="{0736609B-78A6-4CDD-931A-8AF808E2359C}"/>
                </a:ext>
              </a:extLst>
            </p:cNvPr>
            <p:cNvPicPr>
              <a:picLocks noChangeAspect="1"/>
            </p:cNvPicPr>
            <p:nvPr>
              <p:custDataLst>
                <p:tags r:id="rId5"/>
              </p:custDataLst>
            </p:nvPr>
          </p:nvPicPr>
          <p:blipFill rotWithShape="1">
            <a:blip r:embed="rId22" cstate="screen">
              <a:extLst>
                <a:ext uri="{28A0092B-C50C-407E-A947-70E740481C1C}">
                  <a14:useLocalDpi xmlns:a14="http://schemas.microsoft.com/office/drawing/2010/main"/>
                </a:ext>
              </a:extLst>
            </a:blip>
            <a:srcRect l="30863" t="17329" r="29237" b="17331"/>
            <a:stretch/>
          </p:blipFill>
          <p:spPr>
            <a:xfrm>
              <a:off x="5418857" y="1438308"/>
              <a:ext cx="345028" cy="370511"/>
            </a:xfrm>
            <a:prstGeom prst="rect">
              <a:avLst/>
            </a:prstGeom>
          </p:spPr>
        </p:pic>
        <p:pic>
          <p:nvPicPr>
            <p:cNvPr id="79" name="Graphique 18" descr="Utilisateur">
              <a:extLst>
                <a:ext uri="{FF2B5EF4-FFF2-40B4-BE49-F238E27FC236}">
                  <a16:creationId xmlns:a16="http://schemas.microsoft.com/office/drawing/2014/main" id="{C06A7C76-EDFB-4E5F-A50B-FAC44B126403}"/>
                </a:ext>
              </a:extLst>
            </p:cNvPr>
            <p:cNvPicPr>
              <a:picLocks noChangeAspect="1"/>
            </p:cNvPicPr>
            <p:nvPr>
              <p:custDataLst>
                <p:tags r:id="rId6"/>
              </p:custDataLst>
            </p:nvPr>
          </p:nvPicPr>
          <p:blipFill>
            <a:blip r:embed="rId20" cstate="screen">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a:off x="8055756" y="1345083"/>
              <a:ext cx="545026" cy="536107"/>
            </a:xfrm>
            <a:prstGeom prst="rect">
              <a:avLst/>
            </a:prstGeom>
          </p:spPr>
        </p:pic>
        <p:pic>
          <p:nvPicPr>
            <p:cNvPr id="80" name="Graphique 28" descr="Utilisateur">
              <a:extLst>
                <a:ext uri="{FF2B5EF4-FFF2-40B4-BE49-F238E27FC236}">
                  <a16:creationId xmlns:a16="http://schemas.microsoft.com/office/drawing/2014/main" id="{3F4AE677-28BC-4047-B402-5322D6FA7512}"/>
                </a:ext>
              </a:extLst>
            </p:cNvPr>
            <p:cNvPicPr>
              <a:picLocks noChangeAspect="1"/>
            </p:cNvPicPr>
            <p:nvPr>
              <p:custDataLst>
                <p:tags r:id="rId7"/>
              </p:custDataLst>
            </p:nvPr>
          </p:nvPicPr>
          <p:blipFill>
            <a:blip r:embed="rId23" cstate="screen">
              <a:extLst>
                <a:ext uri="{28A0092B-C50C-407E-A947-70E740481C1C}">
                  <a14:useLocalDpi xmlns:a14="http://schemas.microsoft.com/office/drawing/2010/main"/>
                </a:ext>
                <a:ext uri="{96DAC541-7B7A-43D3-8B79-37D633B846F1}">
                  <asvg:svgBlip xmlns:asvg="http://schemas.microsoft.com/office/drawing/2016/SVG/main" r:embed="rId24"/>
                </a:ext>
              </a:extLst>
            </a:blip>
            <a:stretch>
              <a:fillRect/>
            </a:stretch>
          </p:blipFill>
          <p:spPr>
            <a:xfrm>
              <a:off x="6490117" y="3384741"/>
              <a:ext cx="545027" cy="536109"/>
            </a:xfrm>
            <a:prstGeom prst="rect">
              <a:avLst/>
            </a:prstGeom>
          </p:spPr>
        </p:pic>
        <p:pic>
          <p:nvPicPr>
            <p:cNvPr id="81" name="Image 29">
              <a:extLst>
                <a:ext uri="{FF2B5EF4-FFF2-40B4-BE49-F238E27FC236}">
                  <a16:creationId xmlns:a16="http://schemas.microsoft.com/office/drawing/2014/main" id="{6F5B0C78-790C-4953-8902-C9C93B789861}"/>
                </a:ext>
              </a:extLst>
            </p:cNvPr>
            <p:cNvPicPr>
              <a:picLocks noChangeAspect="1"/>
            </p:cNvPicPr>
            <p:nvPr>
              <p:custDataLst>
                <p:tags r:id="rId8"/>
              </p:custDataLst>
            </p:nvPr>
          </p:nvPicPr>
          <p:blipFill rotWithShape="1">
            <a:blip r:embed="rId22" cstate="screen">
              <a:extLst>
                <a:ext uri="{28A0092B-C50C-407E-A947-70E740481C1C}">
                  <a14:useLocalDpi xmlns:a14="http://schemas.microsoft.com/office/drawing/2010/main"/>
                </a:ext>
              </a:extLst>
            </a:blip>
            <a:srcRect l="30863" t="17329" r="29237" b="17331"/>
            <a:stretch/>
          </p:blipFill>
          <p:spPr>
            <a:xfrm>
              <a:off x="6348328" y="3570345"/>
              <a:ext cx="345029" cy="370512"/>
            </a:xfrm>
            <a:prstGeom prst="rect">
              <a:avLst/>
            </a:prstGeom>
          </p:spPr>
        </p:pic>
        <p:cxnSp>
          <p:nvCxnSpPr>
            <p:cNvPr id="82" name="Connecteur droit avec flèche 20">
              <a:extLst>
                <a:ext uri="{FF2B5EF4-FFF2-40B4-BE49-F238E27FC236}">
                  <a16:creationId xmlns:a16="http://schemas.microsoft.com/office/drawing/2014/main" id="{9509A5E1-2837-4803-BD1F-AA727086FC85}"/>
                </a:ext>
              </a:extLst>
            </p:cNvPr>
            <p:cNvCxnSpPr>
              <a:cxnSpLocks/>
            </p:cNvCxnSpPr>
            <p:nvPr/>
          </p:nvCxnSpPr>
          <p:spPr>
            <a:xfrm flipH="1" flipV="1">
              <a:off x="5700578" y="1747793"/>
              <a:ext cx="435977" cy="185613"/>
            </a:xfrm>
            <a:prstGeom prst="straightConnector1">
              <a:avLst/>
            </a:prstGeom>
            <a:ln>
              <a:solidFill>
                <a:srgbClr val="CF007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3" name="Connecteur droit avec flèche 21">
              <a:extLst>
                <a:ext uri="{FF2B5EF4-FFF2-40B4-BE49-F238E27FC236}">
                  <a16:creationId xmlns:a16="http://schemas.microsoft.com/office/drawing/2014/main" id="{A0BC6310-F16B-4496-BD27-881E7D5A42E9}"/>
                </a:ext>
              </a:extLst>
            </p:cNvPr>
            <p:cNvCxnSpPr>
              <a:cxnSpLocks/>
            </p:cNvCxnSpPr>
            <p:nvPr/>
          </p:nvCxnSpPr>
          <p:spPr>
            <a:xfrm flipH="1">
              <a:off x="7325482" y="1793690"/>
              <a:ext cx="488626" cy="211572"/>
            </a:xfrm>
            <a:prstGeom prst="straightConnector1">
              <a:avLst/>
            </a:prstGeom>
            <a:ln>
              <a:solidFill>
                <a:srgbClr val="CF0072"/>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85" name="Groupe 23">
              <a:extLst>
                <a:ext uri="{FF2B5EF4-FFF2-40B4-BE49-F238E27FC236}">
                  <a16:creationId xmlns:a16="http://schemas.microsoft.com/office/drawing/2014/main" id="{D7A9592A-5503-40CE-A363-20EB2CC4DF5C}"/>
                </a:ext>
              </a:extLst>
            </p:cNvPr>
            <p:cNvGrpSpPr/>
            <p:nvPr/>
          </p:nvGrpSpPr>
          <p:grpSpPr>
            <a:xfrm>
              <a:off x="6927622" y="3581370"/>
              <a:ext cx="391202" cy="303740"/>
              <a:chOff x="7652708" y="946388"/>
              <a:chExt cx="3683863" cy="2907824"/>
            </a:xfrm>
          </p:grpSpPr>
          <p:pic>
            <p:nvPicPr>
              <p:cNvPr id="86" name="Image 26" descr="Une image contenant texte, intérieur, noir&#10;&#10;Description générée automatiquement">
                <a:extLst>
                  <a:ext uri="{FF2B5EF4-FFF2-40B4-BE49-F238E27FC236}">
                    <a16:creationId xmlns:a16="http://schemas.microsoft.com/office/drawing/2014/main" id="{223BDE74-05E6-432F-8747-8016BB8470B6}"/>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7837240" y="1080568"/>
                <a:ext cx="3348218" cy="1893095"/>
              </a:xfrm>
              <a:prstGeom prst="rect">
                <a:avLst/>
              </a:prstGeom>
            </p:spPr>
          </p:pic>
          <p:pic>
            <p:nvPicPr>
              <p:cNvPr id="87" name="Image 27" descr="Une image contenant texte, équipement électronique, afficher, moniteur&#10;&#10;Description générée automatiquement">
                <a:extLst>
                  <a:ext uri="{FF2B5EF4-FFF2-40B4-BE49-F238E27FC236}">
                    <a16:creationId xmlns:a16="http://schemas.microsoft.com/office/drawing/2014/main" id="{9AFDC570-1F76-4D6E-9BD5-77C4DB14EB6C}"/>
                  </a:ext>
                </a:extLst>
              </p:cNvPr>
              <p:cNvPicPr>
                <a:picLocks noChangeAspect="1"/>
              </p:cNvPicPr>
              <p:nvPr>
                <p:custDataLst>
                  <p:tags r:id="rId9"/>
                </p:custDataLst>
              </p:nvPr>
            </p:nvPicPr>
            <p:blipFill rotWithShape="1">
              <a:blip r:embed="rId17" cstate="screen">
                <a:extLst>
                  <a:ext uri="{28A0092B-C50C-407E-A947-70E740481C1C}">
                    <a14:useLocalDpi xmlns:a14="http://schemas.microsoft.com/office/drawing/2010/main"/>
                  </a:ext>
                </a:extLst>
              </a:blip>
              <a:srcRect b="945"/>
              <a:stretch/>
            </p:blipFill>
            <p:spPr>
              <a:xfrm>
                <a:off x="7652708" y="946388"/>
                <a:ext cx="3683863" cy="2907824"/>
              </a:xfrm>
              <a:prstGeom prst="rect">
                <a:avLst/>
              </a:prstGeom>
              <a:effectLst>
                <a:reflection blurRad="6350" stA="52000" endA="300" endPos="35000" dir="5400000" sy="-100000" algn="bl" rotWithShape="0"/>
              </a:effectLst>
            </p:spPr>
          </p:pic>
        </p:grpSp>
        <p:pic>
          <p:nvPicPr>
            <p:cNvPr id="89" name="Image 25">
              <a:extLst>
                <a:ext uri="{FF2B5EF4-FFF2-40B4-BE49-F238E27FC236}">
                  <a16:creationId xmlns:a16="http://schemas.microsoft.com/office/drawing/2014/main" id="{B9F40D98-6FD6-4B18-81A4-61A392F30F73}"/>
                </a:ext>
              </a:extLst>
            </p:cNvPr>
            <p:cNvPicPr>
              <a:picLocks noChangeAspect="1"/>
            </p:cNvPicPr>
            <p:nvPr/>
          </p:nvPicPr>
          <p:blipFill>
            <a:blip r:embed="rId25" cstate="screen">
              <a:extLst>
                <a:ext uri="{28A0092B-C50C-407E-A947-70E740481C1C}">
                  <a14:useLocalDpi xmlns:a14="http://schemas.microsoft.com/office/drawing/2010/main"/>
                </a:ext>
                <a:ext uri="{837473B0-CC2E-450A-ABE3-18F120FF3D39}">
                  <a1611:picAttrSrcUrl xmlns:a1611="http://schemas.microsoft.com/office/drawing/2016/11/main" r:id="rId26"/>
                </a:ext>
              </a:extLst>
            </a:blip>
            <a:stretch>
              <a:fillRect/>
            </a:stretch>
          </p:blipFill>
          <p:spPr>
            <a:xfrm>
              <a:off x="7890195" y="1620932"/>
              <a:ext cx="203832" cy="200496"/>
            </a:xfrm>
            <a:prstGeom prst="rect">
              <a:avLst/>
            </a:prstGeom>
          </p:spPr>
        </p:pic>
        <p:cxnSp>
          <p:nvCxnSpPr>
            <p:cNvPr id="90" name="Connecteur droit avec flèche 44">
              <a:extLst>
                <a:ext uri="{FF2B5EF4-FFF2-40B4-BE49-F238E27FC236}">
                  <a16:creationId xmlns:a16="http://schemas.microsoft.com/office/drawing/2014/main" id="{C4A9EB24-7612-4FCD-B747-FC2F7E86AA87}"/>
                </a:ext>
              </a:extLst>
            </p:cNvPr>
            <p:cNvCxnSpPr/>
            <p:nvPr/>
          </p:nvCxnSpPr>
          <p:spPr>
            <a:xfrm flipV="1">
              <a:off x="6837991" y="2906006"/>
              <a:ext cx="0" cy="44850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91" name="Connecteur droit avec flèche 45">
              <a:extLst>
                <a:ext uri="{FF2B5EF4-FFF2-40B4-BE49-F238E27FC236}">
                  <a16:creationId xmlns:a16="http://schemas.microsoft.com/office/drawing/2014/main" id="{D3EE3601-902B-4639-AC31-E789C03ECE03}"/>
                </a:ext>
              </a:extLst>
            </p:cNvPr>
            <p:cNvCxnSpPr>
              <a:cxnSpLocks/>
            </p:cNvCxnSpPr>
            <p:nvPr/>
          </p:nvCxnSpPr>
          <p:spPr>
            <a:xfrm>
              <a:off x="6720964" y="2906006"/>
              <a:ext cx="0" cy="44850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93" name="Ellipse 92">
              <a:extLst>
                <a:ext uri="{FF2B5EF4-FFF2-40B4-BE49-F238E27FC236}">
                  <a16:creationId xmlns:a16="http://schemas.microsoft.com/office/drawing/2014/main" id="{4069605E-3465-447D-B552-C7F02A440BFE}"/>
                </a:ext>
              </a:extLst>
            </p:cNvPr>
            <p:cNvSpPr/>
            <p:nvPr/>
          </p:nvSpPr>
          <p:spPr>
            <a:xfrm>
              <a:off x="4841376" y="1091032"/>
              <a:ext cx="1381032" cy="13371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schemeClr val="tx1"/>
                </a:solidFill>
                <a:effectLst/>
                <a:uLnTx/>
                <a:uFillTx/>
                <a:latin typeface="Helvetica"/>
                <a:cs typeface="Helvetica"/>
              </a:endParaRPr>
            </a:p>
          </p:txBody>
        </p:sp>
        <p:sp>
          <p:nvSpPr>
            <p:cNvPr id="94" name="Ellipse 93">
              <a:extLst>
                <a:ext uri="{FF2B5EF4-FFF2-40B4-BE49-F238E27FC236}">
                  <a16:creationId xmlns:a16="http://schemas.microsoft.com/office/drawing/2014/main" id="{2C798277-EB45-49E3-B1EE-2C228E90FE5F}"/>
                </a:ext>
              </a:extLst>
            </p:cNvPr>
            <p:cNvSpPr/>
            <p:nvPr/>
          </p:nvSpPr>
          <p:spPr>
            <a:xfrm>
              <a:off x="7275564" y="1217124"/>
              <a:ext cx="1325218" cy="13210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schemeClr val="tx1"/>
                </a:solidFill>
                <a:effectLst/>
                <a:uLnTx/>
                <a:uFillTx/>
                <a:latin typeface="Helvetica"/>
                <a:cs typeface="Helvetica"/>
              </a:endParaRPr>
            </a:p>
          </p:txBody>
        </p:sp>
      </p:grpSp>
      <p:grpSp>
        <p:nvGrpSpPr>
          <p:cNvPr id="136" name="Gruppieren 135">
            <a:extLst>
              <a:ext uri="{FF2B5EF4-FFF2-40B4-BE49-F238E27FC236}">
                <a16:creationId xmlns:a16="http://schemas.microsoft.com/office/drawing/2014/main" id="{B0C03D9A-21E8-4F91-9C07-6A580D7DA339}"/>
              </a:ext>
            </a:extLst>
          </p:cNvPr>
          <p:cNvGrpSpPr>
            <a:grpSpLocks noChangeAspect="1"/>
          </p:cNvGrpSpPr>
          <p:nvPr/>
        </p:nvGrpSpPr>
        <p:grpSpPr>
          <a:xfrm>
            <a:off x="4082125" y="2194260"/>
            <a:ext cx="2605631" cy="2514316"/>
            <a:chOff x="658674" y="898910"/>
            <a:chExt cx="3208442" cy="3096001"/>
          </a:xfrm>
        </p:grpSpPr>
        <p:sp>
          <p:nvSpPr>
            <p:cNvPr id="98" name="Ellipse 97">
              <a:extLst>
                <a:ext uri="{FF2B5EF4-FFF2-40B4-BE49-F238E27FC236}">
                  <a16:creationId xmlns:a16="http://schemas.microsoft.com/office/drawing/2014/main" id="{E811D610-207A-4065-89EA-67E8CABD40D8}"/>
                </a:ext>
              </a:extLst>
            </p:cNvPr>
            <p:cNvSpPr/>
            <p:nvPr/>
          </p:nvSpPr>
          <p:spPr>
            <a:xfrm>
              <a:off x="834414" y="1090358"/>
              <a:ext cx="2790294" cy="27902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white"/>
                </a:solidFill>
                <a:effectLst/>
                <a:uLnTx/>
                <a:uFillTx/>
                <a:latin typeface="Calibri" panose="020F0502020204030204"/>
                <a:cs typeface="Helvetica"/>
              </a:endParaRPr>
            </a:p>
          </p:txBody>
        </p:sp>
        <p:sp>
          <p:nvSpPr>
            <p:cNvPr id="99" name="Ellipse 98">
              <a:extLst>
                <a:ext uri="{FF2B5EF4-FFF2-40B4-BE49-F238E27FC236}">
                  <a16:creationId xmlns:a16="http://schemas.microsoft.com/office/drawing/2014/main" id="{9EC2F0AB-D08F-4192-8D69-35208C5B36CF}"/>
                </a:ext>
              </a:extLst>
            </p:cNvPr>
            <p:cNvSpPr/>
            <p:nvPr/>
          </p:nvSpPr>
          <p:spPr>
            <a:xfrm>
              <a:off x="878454" y="1134397"/>
              <a:ext cx="2702212" cy="27022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white"/>
                </a:solidFill>
                <a:effectLst/>
                <a:uLnTx/>
                <a:uFillTx/>
                <a:latin typeface="Calibri" panose="020F0502020204030204"/>
                <a:cs typeface="Helvetica"/>
              </a:endParaRPr>
            </a:p>
          </p:txBody>
        </p:sp>
        <p:sp>
          <p:nvSpPr>
            <p:cNvPr id="100" name="Ellipse 99">
              <a:extLst>
                <a:ext uri="{FF2B5EF4-FFF2-40B4-BE49-F238E27FC236}">
                  <a16:creationId xmlns:a16="http://schemas.microsoft.com/office/drawing/2014/main" id="{24D69AA4-E242-4C8D-87E9-1C5A0171E144}"/>
                </a:ext>
              </a:extLst>
            </p:cNvPr>
            <p:cNvSpPr/>
            <p:nvPr/>
          </p:nvSpPr>
          <p:spPr>
            <a:xfrm>
              <a:off x="1759270" y="1997912"/>
              <a:ext cx="924854" cy="92485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white"/>
                  </a:solidFill>
                  <a:effectLst/>
                  <a:uLnTx/>
                  <a:uFillTx/>
                  <a:latin typeface="Trebuchet MS" panose="020B0603020202020204" pitchFamily="34" charset="0"/>
                  <a:cs typeface="Helvetica"/>
                </a:rPr>
                <a:t>Rainbow Bubble</a:t>
              </a:r>
            </a:p>
          </p:txBody>
        </p:sp>
        <p:pic>
          <p:nvPicPr>
            <p:cNvPr id="101" name="Graphique 99" descr="Utilisateur">
              <a:extLst>
                <a:ext uri="{FF2B5EF4-FFF2-40B4-BE49-F238E27FC236}">
                  <a16:creationId xmlns:a16="http://schemas.microsoft.com/office/drawing/2014/main" id="{CAAC85D9-D21B-4AFB-B3F9-F17FE63D40A0}"/>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2031380" y="898910"/>
              <a:ext cx="481301" cy="481302"/>
            </a:xfrm>
            <a:prstGeom prst="rect">
              <a:avLst/>
            </a:prstGeom>
          </p:spPr>
        </p:pic>
        <p:grpSp>
          <p:nvGrpSpPr>
            <p:cNvPr id="102" name="Groupe 100">
              <a:extLst>
                <a:ext uri="{FF2B5EF4-FFF2-40B4-BE49-F238E27FC236}">
                  <a16:creationId xmlns:a16="http://schemas.microsoft.com/office/drawing/2014/main" id="{23205FE6-5F98-4141-AECE-5A4D052C2EF3}"/>
                </a:ext>
              </a:extLst>
            </p:cNvPr>
            <p:cNvGrpSpPr/>
            <p:nvPr/>
          </p:nvGrpSpPr>
          <p:grpSpPr>
            <a:xfrm>
              <a:off x="1858648" y="1079734"/>
              <a:ext cx="345463" cy="272689"/>
              <a:chOff x="7652708" y="946388"/>
              <a:chExt cx="3683863" cy="2907824"/>
            </a:xfrm>
          </p:grpSpPr>
          <p:pic>
            <p:nvPicPr>
              <p:cNvPr id="103" name="Image 102" descr="Une image contenant texte, intérieur, noir&#10;&#10;Description générée automatiquement">
                <a:extLst>
                  <a:ext uri="{FF2B5EF4-FFF2-40B4-BE49-F238E27FC236}">
                    <a16:creationId xmlns:a16="http://schemas.microsoft.com/office/drawing/2014/main" id="{A9B42C30-E4EB-46A9-9C96-4B96A72CA034}"/>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7837240" y="1080568"/>
                <a:ext cx="3348218" cy="1893095"/>
              </a:xfrm>
              <a:prstGeom prst="rect">
                <a:avLst/>
              </a:prstGeom>
            </p:spPr>
          </p:pic>
          <p:pic>
            <p:nvPicPr>
              <p:cNvPr id="104" name="Image 103" descr="Une image contenant texte, équipement électronique, afficher, moniteur&#10;&#10;Description générée automatiquement">
                <a:extLst>
                  <a:ext uri="{FF2B5EF4-FFF2-40B4-BE49-F238E27FC236}">
                    <a16:creationId xmlns:a16="http://schemas.microsoft.com/office/drawing/2014/main" id="{79C466B4-7E44-4E29-91AC-53DE45BB53CE}"/>
                  </a:ext>
                </a:extLst>
              </p:cNvPr>
              <p:cNvPicPr>
                <a:picLocks noChangeAspect="1"/>
              </p:cNvPicPr>
              <p:nvPr/>
            </p:nvPicPr>
            <p:blipFill rotWithShape="1">
              <a:blip r:embed="rId17" cstate="screen">
                <a:extLst>
                  <a:ext uri="{28A0092B-C50C-407E-A947-70E740481C1C}">
                    <a14:useLocalDpi xmlns:a14="http://schemas.microsoft.com/office/drawing/2010/main"/>
                  </a:ext>
                </a:extLst>
              </a:blip>
              <a:srcRect b="945"/>
              <a:stretch/>
            </p:blipFill>
            <p:spPr>
              <a:xfrm>
                <a:off x="7652708" y="946388"/>
                <a:ext cx="3683863" cy="2907824"/>
              </a:xfrm>
              <a:prstGeom prst="rect">
                <a:avLst/>
              </a:prstGeom>
              <a:effectLst>
                <a:reflection blurRad="6350" stA="52000" endA="300" endPos="35000" dir="5400000" sy="-100000" algn="bl" rotWithShape="0"/>
              </a:effectLst>
            </p:spPr>
          </p:pic>
        </p:grpSp>
        <p:grpSp>
          <p:nvGrpSpPr>
            <p:cNvPr id="105" name="Groupe 54">
              <a:extLst>
                <a:ext uri="{FF2B5EF4-FFF2-40B4-BE49-F238E27FC236}">
                  <a16:creationId xmlns:a16="http://schemas.microsoft.com/office/drawing/2014/main" id="{54AF3B53-F115-41B8-A42F-98C580C2485C}"/>
                </a:ext>
              </a:extLst>
            </p:cNvPr>
            <p:cNvGrpSpPr/>
            <p:nvPr/>
          </p:nvGrpSpPr>
          <p:grpSpPr>
            <a:xfrm>
              <a:off x="658674" y="2197600"/>
              <a:ext cx="676054" cy="481302"/>
              <a:chOff x="2884138" y="2839757"/>
              <a:chExt cx="738771" cy="525952"/>
            </a:xfrm>
          </p:grpSpPr>
          <p:pic>
            <p:nvPicPr>
              <p:cNvPr id="106" name="Graphique 95" descr="Utilisateur">
                <a:extLst>
                  <a:ext uri="{FF2B5EF4-FFF2-40B4-BE49-F238E27FC236}">
                    <a16:creationId xmlns:a16="http://schemas.microsoft.com/office/drawing/2014/main" id="{17B98B3E-B6F9-4A4B-AE6C-FB4FD98D1B31}"/>
                  </a:ext>
                </a:extLst>
              </p:cNvPr>
              <p:cNvPicPr>
                <a:picLocks noChangeAspect="1"/>
              </p:cNvPicPr>
              <p:nvPr/>
            </p:nvPicPr>
            <p:blipFill>
              <a:blip r:embed="rId27" cstate="screen">
                <a:extLst>
                  <a:ext uri="{28A0092B-C50C-407E-A947-70E740481C1C}">
                    <a14:useLocalDpi xmlns:a14="http://schemas.microsoft.com/office/drawing/2010/main"/>
                  </a:ext>
                  <a:ext uri="{96DAC541-7B7A-43D3-8B79-37D633B846F1}">
                    <asvg:svgBlip xmlns:asvg="http://schemas.microsoft.com/office/drawing/2016/SVG/main" r:embed="rId28"/>
                  </a:ext>
                </a:extLst>
              </a:blip>
              <a:stretch>
                <a:fillRect/>
              </a:stretch>
            </p:blipFill>
            <p:spPr>
              <a:xfrm>
                <a:off x="3096957" y="2839757"/>
                <a:ext cx="525952" cy="525952"/>
              </a:xfrm>
              <a:prstGeom prst="rect">
                <a:avLst/>
              </a:prstGeom>
            </p:spPr>
          </p:pic>
          <p:grpSp>
            <p:nvGrpSpPr>
              <p:cNvPr id="107" name="Groupe 96">
                <a:extLst>
                  <a:ext uri="{FF2B5EF4-FFF2-40B4-BE49-F238E27FC236}">
                    <a16:creationId xmlns:a16="http://schemas.microsoft.com/office/drawing/2014/main" id="{58E441C1-1A77-405B-9E18-1392DCB645C1}"/>
                  </a:ext>
                </a:extLst>
              </p:cNvPr>
              <p:cNvGrpSpPr/>
              <p:nvPr/>
            </p:nvGrpSpPr>
            <p:grpSpPr>
              <a:xfrm>
                <a:off x="2884138" y="3042806"/>
                <a:ext cx="377512" cy="297986"/>
                <a:chOff x="7652708" y="946388"/>
                <a:chExt cx="3683863" cy="2907824"/>
              </a:xfrm>
            </p:grpSpPr>
            <p:pic>
              <p:nvPicPr>
                <p:cNvPr id="108" name="Image 97" descr="Une image contenant texte, intérieur, noir&#10;&#10;Description générée automatiquement">
                  <a:extLst>
                    <a:ext uri="{FF2B5EF4-FFF2-40B4-BE49-F238E27FC236}">
                      <a16:creationId xmlns:a16="http://schemas.microsoft.com/office/drawing/2014/main" id="{780365B7-30D0-4D40-9B3A-C8AED40C3899}"/>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7837240" y="1080568"/>
                  <a:ext cx="3348218" cy="1893095"/>
                </a:xfrm>
                <a:prstGeom prst="rect">
                  <a:avLst/>
                </a:prstGeom>
              </p:spPr>
            </p:pic>
            <p:pic>
              <p:nvPicPr>
                <p:cNvPr id="109" name="Image 98" descr="Une image contenant texte, équipement électronique, afficher, moniteur&#10;&#10;Description générée automatiquement">
                  <a:extLst>
                    <a:ext uri="{FF2B5EF4-FFF2-40B4-BE49-F238E27FC236}">
                      <a16:creationId xmlns:a16="http://schemas.microsoft.com/office/drawing/2014/main" id="{7872D62B-1D14-46EA-8F99-64845BB85228}"/>
                    </a:ext>
                  </a:extLst>
                </p:cNvPr>
                <p:cNvPicPr>
                  <a:picLocks noChangeAspect="1"/>
                </p:cNvPicPr>
                <p:nvPr/>
              </p:nvPicPr>
              <p:blipFill rotWithShape="1">
                <a:blip r:embed="rId17" cstate="screen">
                  <a:extLst>
                    <a:ext uri="{28A0092B-C50C-407E-A947-70E740481C1C}">
                      <a14:useLocalDpi xmlns:a14="http://schemas.microsoft.com/office/drawing/2010/main"/>
                    </a:ext>
                  </a:extLst>
                </a:blip>
                <a:srcRect b="945"/>
                <a:stretch/>
              </p:blipFill>
              <p:spPr>
                <a:xfrm>
                  <a:off x="7652708" y="946388"/>
                  <a:ext cx="3683863" cy="2907824"/>
                </a:xfrm>
                <a:prstGeom prst="rect">
                  <a:avLst/>
                </a:prstGeom>
                <a:effectLst>
                  <a:reflection blurRad="6350" stA="52000" endA="300" endPos="35000" dir="5400000" sy="-100000" algn="bl" rotWithShape="0"/>
                </a:effectLst>
              </p:spPr>
            </p:pic>
          </p:grpSp>
        </p:grpSp>
        <p:grpSp>
          <p:nvGrpSpPr>
            <p:cNvPr id="110" name="Groupe 55">
              <a:extLst>
                <a:ext uri="{FF2B5EF4-FFF2-40B4-BE49-F238E27FC236}">
                  <a16:creationId xmlns:a16="http://schemas.microsoft.com/office/drawing/2014/main" id="{18BAA680-9395-490C-BA9B-0BD4D60DC0C2}"/>
                </a:ext>
              </a:extLst>
            </p:cNvPr>
            <p:cNvGrpSpPr/>
            <p:nvPr/>
          </p:nvGrpSpPr>
          <p:grpSpPr>
            <a:xfrm>
              <a:off x="3177695" y="2209294"/>
              <a:ext cx="689421" cy="481302"/>
              <a:chOff x="5651264" y="2667018"/>
              <a:chExt cx="753378" cy="525952"/>
            </a:xfrm>
          </p:grpSpPr>
          <p:pic>
            <p:nvPicPr>
              <p:cNvPr id="111" name="Graphique 91" descr="Utilisateur">
                <a:extLst>
                  <a:ext uri="{FF2B5EF4-FFF2-40B4-BE49-F238E27FC236}">
                    <a16:creationId xmlns:a16="http://schemas.microsoft.com/office/drawing/2014/main" id="{6A3B7885-2CD3-4BC9-8028-94E72F67D9BA}"/>
                  </a:ext>
                </a:extLst>
              </p:cNvPr>
              <p:cNvPicPr>
                <a:picLocks noChangeAspect="1"/>
              </p:cNvPicPr>
              <p:nvPr/>
            </p:nvPicPr>
            <p:blipFill>
              <a:blip r:embed="rId27" cstate="screen">
                <a:extLst>
                  <a:ext uri="{28A0092B-C50C-407E-A947-70E740481C1C}">
                    <a14:useLocalDpi xmlns:a14="http://schemas.microsoft.com/office/drawing/2010/main"/>
                  </a:ext>
                  <a:ext uri="{96DAC541-7B7A-43D3-8B79-37D633B846F1}">
                    <asvg:svgBlip xmlns:asvg="http://schemas.microsoft.com/office/drawing/2016/SVG/main" r:embed="rId28"/>
                  </a:ext>
                </a:extLst>
              </a:blip>
              <a:stretch>
                <a:fillRect/>
              </a:stretch>
            </p:blipFill>
            <p:spPr>
              <a:xfrm>
                <a:off x="5878690" y="2667018"/>
                <a:ext cx="525952" cy="525952"/>
              </a:xfrm>
              <a:prstGeom prst="rect">
                <a:avLst/>
              </a:prstGeom>
            </p:spPr>
          </p:pic>
          <p:grpSp>
            <p:nvGrpSpPr>
              <p:cNvPr id="112" name="Groupe 92">
                <a:extLst>
                  <a:ext uri="{FF2B5EF4-FFF2-40B4-BE49-F238E27FC236}">
                    <a16:creationId xmlns:a16="http://schemas.microsoft.com/office/drawing/2014/main" id="{ACF69595-8BE9-4AA5-8827-42B521F31D2B}"/>
                  </a:ext>
                </a:extLst>
              </p:cNvPr>
              <p:cNvGrpSpPr/>
              <p:nvPr/>
            </p:nvGrpSpPr>
            <p:grpSpPr>
              <a:xfrm>
                <a:off x="5651264" y="2894984"/>
                <a:ext cx="377512" cy="297986"/>
                <a:chOff x="7652708" y="946388"/>
                <a:chExt cx="3683863" cy="2907824"/>
              </a:xfrm>
            </p:grpSpPr>
            <p:pic>
              <p:nvPicPr>
                <p:cNvPr id="113" name="Image 93" descr="Une image contenant texte, intérieur, noir&#10;&#10;Description générée automatiquement">
                  <a:extLst>
                    <a:ext uri="{FF2B5EF4-FFF2-40B4-BE49-F238E27FC236}">
                      <a16:creationId xmlns:a16="http://schemas.microsoft.com/office/drawing/2014/main" id="{AF8F97DD-97A3-4BCA-ADE7-9F204422F637}"/>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7837240" y="1080568"/>
                  <a:ext cx="3348218" cy="1893095"/>
                </a:xfrm>
                <a:prstGeom prst="rect">
                  <a:avLst/>
                </a:prstGeom>
              </p:spPr>
            </p:pic>
            <p:pic>
              <p:nvPicPr>
                <p:cNvPr id="114" name="Image 94" descr="Une image contenant texte, équipement électronique, afficher, moniteur&#10;&#10;Description générée automatiquement">
                  <a:extLst>
                    <a:ext uri="{FF2B5EF4-FFF2-40B4-BE49-F238E27FC236}">
                      <a16:creationId xmlns:a16="http://schemas.microsoft.com/office/drawing/2014/main" id="{EB2BDF40-7FD2-4B35-906A-A931A661216E}"/>
                    </a:ext>
                  </a:extLst>
                </p:cNvPr>
                <p:cNvPicPr>
                  <a:picLocks noChangeAspect="1"/>
                </p:cNvPicPr>
                <p:nvPr/>
              </p:nvPicPr>
              <p:blipFill rotWithShape="1">
                <a:blip r:embed="rId17" cstate="screen">
                  <a:extLst>
                    <a:ext uri="{28A0092B-C50C-407E-A947-70E740481C1C}">
                      <a14:useLocalDpi xmlns:a14="http://schemas.microsoft.com/office/drawing/2010/main"/>
                    </a:ext>
                  </a:extLst>
                </a:blip>
                <a:srcRect b="945"/>
                <a:stretch/>
              </p:blipFill>
              <p:spPr>
                <a:xfrm>
                  <a:off x="7652708" y="946388"/>
                  <a:ext cx="3683863" cy="2907824"/>
                </a:xfrm>
                <a:prstGeom prst="rect">
                  <a:avLst/>
                </a:prstGeom>
                <a:effectLst>
                  <a:reflection blurRad="6350" stA="52000" endA="300" endPos="35000" dir="5400000" sy="-100000" algn="bl" rotWithShape="0"/>
                </a:effectLst>
              </p:spPr>
            </p:pic>
          </p:grpSp>
        </p:grpSp>
        <p:cxnSp>
          <p:nvCxnSpPr>
            <p:cNvPr id="115" name="Connecteur droit avec flèche 56">
              <a:extLst>
                <a:ext uri="{FF2B5EF4-FFF2-40B4-BE49-F238E27FC236}">
                  <a16:creationId xmlns:a16="http://schemas.microsoft.com/office/drawing/2014/main" id="{11EF0828-D652-4A78-AD0E-A3BB46D99DCE}"/>
                </a:ext>
              </a:extLst>
            </p:cNvPr>
            <p:cNvCxnSpPr/>
            <p:nvPr/>
          </p:nvCxnSpPr>
          <p:spPr>
            <a:xfrm flipV="1">
              <a:off x="2208812" y="1491051"/>
              <a:ext cx="0" cy="40265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Connecteur droit avec flèche 61">
              <a:extLst>
                <a:ext uri="{FF2B5EF4-FFF2-40B4-BE49-F238E27FC236}">
                  <a16:creationId xmlns:a16="http://schemas.microsoft.com/office/drawing/2014/main" id="{645DB260-BCDC-4074-97FB-CDE0DC96117F}"/>
                </a:ext>
              </a:extLst>
            </p:cNvPr>
            <p:cNvCxnSpPr>
              <a:cxnSpLocks/>
            </p:cNvCxnSpPr>
            <p:nvPr/>
          </p:nvCxnSpPr>
          <p:spPr>
            <a:xfrm>
              <a:off x="2105467" y="1491051"/>
              <a:ext cx="0" cy="40265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117" name="Groupe 1">
              <a:extLst>
                <a:ext uri="{FF2B5EF4-FFF2-40B4-BE49-F238E27FC236}">
                  <a16:creationId xmlns:a16="http://schemas.microsoft.com/office/drawing/2014/main" id="{B5DC21EF-70FD-4957-8BB9-BF8505BF6258}"/>
                </a:ext>
              </a:extLst>
            </p:cNvPr>
            <p:cNvGrpSpPr/>
            <p:nvPr/>
          </p:nvGrpSpPr>
          <p:grpSpPr>
            <a:xfrm rot="2709107">
              <a:off x="1343285" y="2366992"/>
              <a:ext cx="346590" cy="323429"/>
              <a:chOff x="1362335" y="2373341"/>
              <a:chExt cx="346590" cy="323429"/>
            </a:xfrm>
          </p:grpSpPr>
          <p:cxnSp>
            <p:nvCxnSpPr>
              <p:cNvPr id="118" name="Connecteur droit avec flèche 57">
                <a:extLst>
                  <a:ext uri="{FF2B5EF4-FFF2-40B4-BE49-F238E27FC236}">
                    <a16:creationId xmlns:a16="http://schemas.microsoft.com/office/drawing/2014/main" id="{94742102-DBA8-4AFE-9394-2478D9373C60}"/>
                  </a:ext>
                </a:extLst>
              </p:cNvPr>
              <p:cNvCxnSpPr>
                <a:cxnSpLocks/>
              </p:cNvCxnSpPr>
              <p:nvPr/>
            </p:nvCxnSpPr>
            <p:spPr>
              <a:xfrm flipH="1">
                <a:off x="1362335" y="2373341"/>
                <a:ext cx="256665" cy="26034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Connecteur droit avec flèche 62">
                <a:extLst>
                  <a:ext uri="{FF2B5EF4-FFF2-40B4-BE49-F238E27FC236}">
                    <a16:creationId xmlns:a16="http://schemas.microsoft.com/office/drawing/2014/main" id="{5B75A707-597A-434D-8F22-077E1C17ED9B}"/>
                  </a:ext>
                </a:extLst>
              </p:cNvPr>
              <p:cNvCxnSpPr>
                <a:cxnSpLocks/>
              </p:cNvCxnSpPr>
              <p:nvPr/>
            </p:nvCxnSpPr>
            <p:spPr>
              <a:xfrm flipV="1">
                <a:off x="1461145" y="2448277"/>
                <a:ext cx="247780" cy="248493"/>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pic>
          <p:nvPicPr>
            <p:cNvPr id="120" name="Graphique 84" descr="Utilisateur">
              <a:extLst>
                <a:ext uri="{FF2B5EF4-FFF2-40B4-BE49-F238E27FC236}">
                  <a16:creationId xmlns:a16="http://schemas.microsoft.com/office/drawing/2014/main" id="{ECC5853E-3DA6-4245-AD31-D27643993CF0}"/>
                </a:ext>
              </a:extLst>
            </p:cNvPr>
            <p:cNvPicPr>
              <a:picLocks noChangeAspect="1"/>
            </p:cNvPicPr>
            <p:nvPr/>
          </p:nvPicPr>
          <p:blipFill>
            <a:blip r:embed="rId20" cstate="screen">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a:off x="1990512" y="3495646"/>
              <a:ext cx="481303" cy="481303"/>
            </a:xfrm>
            <a:prstGeom prst="rect">
              <a:avLst/>
            </a:prstGeom>
          </p:spPr>
        </p:pic>
        <p:pic>
          <p:nvPicPr>
            <p:cNvPr id="121" name="Image 85">
              <a:extLst>
                <a:ext uri="{FF2B5EF4-FFF2-40B4-BE49-F238E27FC236}">
                  <a16:creationId xmlns:a16="http://schemas.microsoft.com/office/drawing/2014/main" id="{AC2FEDA2-45CE-4199-AAA5-25891D5AA898}"/>
                </a:ext>
              </a:extLst>
            </p:cNvPr>
            <p:cNvPicPr>
              <a:picLocks noChangeAspect="1"/>
            </p:cNvPicPr>
            <p:nvPr/>
          </p:nvPicPr>
          <p:blipFill rotWithShape="1">
            <a:blip r:embed="rId22" cstate="screen">
              <a:extLst>
                <a:ext uri="{28A0092B-C50C-407E-A947-70E740481C1C}">
                  <a14:useLocalDpi xmlns:a14="http://schemas.microsoft.com/office/drawing/2010/main"/>
                </a:ext>
              </a:extLst>
            </a:blip>
            <a:srcRect l="30863" t="17329" r="29237" b="17331"/>
            <a:stretch/>
          </p:blipFill>
          <p:spPr>
            <a:xfrm>
              <a:off x="1865301" y="3662276"/>
              <a:ext cx="304688" cy="332635"/>
            </a:xfrm>
            <a:prstGeom prst="rect">
              <a:avLst/>
            </a:prstGeom>
          </p:spPr>
        </p:pic>
        <p:cxnSp>
          <p:nvCxnSpPr>
            <p:cNvPr id="122" name="Connecteur droit avec flèche 71">
              <a:extLst>
                <a:ext uri="{FF2B5EF4-FFF2-40B4-BE49-F238E27FC236}">
                  <a16:creationId xmlns:a16="http://schemas.microsoft.com/office/drawing/2014/main" id="{F518FB2C-1A1A-4E10-A1C3-62040663AFE8}"/>
                </a:ext>
              </a:extLst>
            </p:cNvPr>
            <p:cNvCxnSpPr>
              <a:cxnSpLocks/>
            </p:cNvCxnSpPr>
            <p:nvPr/>
          </p:nvCxnSpPr>
          <p:spPr>
            <a:xfrm flipH="1">
              <a:off x="2031380" y="3026970"/>
              <a:ext cx="182602" cy="577877"/>
            </a:xfrm>
            <a:prstGeom prst="straightConnector1">
              <a:avLst/>
            </a:prstGeom>
            <a:ln>
              <a:solidFill>
                <a:srgbClr val="CF007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23" name="Groupe 78">
              <a:extLst>
                <a:ext uri="{FF2B5EF4-FFF2-40B4-BE49-F238E27FC236}">
                  <a16:creationId xmlns:a16="http://schemas.microsoft.com/office/drawing/2014/main" id="{5C54D321-64D9-4DB2-92CA-08A09CB2A2B5}"/>
                </a:ext>
              </a:extLst>
            </p:cNvPr>
            <p:cNvGrpSpPr/>
            <p:nvPr/>
          </p:nvGrpSpPr>
          <p:grpSpPr>
            <a:xfrm>
              <a:off x="2376864" y="3672174"/>
              <a:ext cx="345463" cy="272689"/>
              <a:chOff x="7652708" y="946388"/>
              <a:chExt cx="3683863" cy="2907824"/>
            </a:xfrm>
          </p:grpSpPr>
          <p:pic>
            <p:nvPicPr>
              <p:cNvPr id="124" name="Image 82" descr="Une image contenant texte, intérieur, noir&#10;&#10;Description générée automatiquement">
                <a:extLst>
                  <a:ext uri="{FF2B5EF4-FFF2-40B4-BE49-F238E27FC236}">
                    <a16:creationId xmlns:a16="http://schemas.microsoft.com/office/drawing/2014/main" id="{4AC7BF4F-9A4A-4453-B286-F2A541766D5C}"/>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7837240" y="1080568"/>
                <a:ext cx="3348218" cy="1893095"/>
              </a:xfrm>
              <a:prstGeom prst="rect">
                <a:avLst/>
              </a:prstGeom>
            </p:spPr>
          </p:pic>
          <p:pic>
            <p:nvPicPr>
              <p:cNvPr id="125" name="Image 83" descr="Une image contenant texte, équipement électronique, afficher, moniteur&#10;&#10;Description générée automatiquement">
                <a:extLst>
                  <a:ext uri="{FF2B5EF4-FFF2-40B4-BE49-F238E27FC236}">
                    <a16:creationId xmlns:a16="http://schemas.microsoft.com/office/drawing/2014/main" id="{567E6E30-8A7E-4719-BF69-BDE06E23DE58}"/>
                  </a:ext>
                </a:extLst>
              </p:cNvPr>
              <p:cNvPicPr>
                <a:picLocks noChangeAspect="1"/>
              </p:cNvPicPr>
              <p:nvPr/>
            </p:nvPicPr>
            <p:blipFill rotWithShape="1">
              <a:blip r:embed="rId17" cstate="screen">
                <a:extLst>
                  <a:ext uri="{28A0092B-C50C-407E-A947-70E740481C1C}">
                    <a14:useLocalDpi xmlns:a14="http://schemas.microsoft.com/office/drawing/2010/main"/>
                  </a:ext>
                </a:extLst>
              </a:blip>
              <a:srcRect b="945"/>
              <a:stretch/>
            </p:blipFill>
            <p:spPr>
              <a:xfrm>
                <a:off x="7652708" y="946388"/>
                <a:ext cx="3683863" cy="2907824"/>
              </a:xfrm>
              <a:prstGeom prst="rect">
                <a:avLst/>
              </a:prstGeom>
              <a:effectLst>
                <a:reflection blurRad="6350" stA="52000" endA="300" endPos="35000" dir="5400000" sy="-100000" algn="bl" rotWithShape="0"/>
              </a:effectLst>
            </p:spPr>
          </p:pic>
        </p:grpSp>
        <p:cxnSp>
          <p:nvCxnSpPr>
            <p:cNvPr id="126" name="Connecteur droit avec flèche 79">
              <a:extLst>
                <a:ext uri="{FF2B5EF4-FFF2-40B4-BE49-F238E27FC236}">
                  <a16:creationId xmlns:a16="http://schemas.microsoft.com/office/drawing/2014/main" id="{BF63FDC9-B0C6-47CB-8D9A-26CEA460E8FF}"/>
                </a:ext>
              </a:extLst>
            </p:cNvPr>
            <p:cNvCxnSpPr>
              <a:cxnSpLocks/>
            </p:cNvCxnSpPr>
            <p:nvPr/>
          </p:nvCxnSpPr>
          <p:spPr>
            <a:xfrm>
              <a:off x="2404797" y="3054202"/>
              <a:ext cx="107884" cy="566345"/>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27" name="Groupe 50">
              <a:extLst>
                <a:ext uri="{FF2B5EF4-FFF2-40B4-BE49-F238E27FC236}">
                  <a16:creationId xmlns:a16="http://schemas.microsoft.com/office/drawing/2014/main" id="{DF004BD6-AB51-4F52-A6FB-A4390A09F780}"/>
                </a:ext>
              </a:extLst>
            </p:cNvPr>
            <p:cNvGrpSpPr/>
            <p:nvPr/>
          </p:nvGrpSpPr>
          <p:grpSpPr>
            <a:xfrm rot="2709107">
              <a:off x="2689485" y="2347942"/>
              <a:ext cx="346590" cy="323429"/>
              <a:chOff x="1362335" y="2373341"/>
              <a:chExt cx="346590" cy="323429"/>
            </a:xfrm>
          </p:grpSpPr>
          <p:cxnSp>
            <p:nvCxnSpPr>
              <p:cNvPr id="128" name="Connecteur droit avec flèche 53">
                <a:extLst>
                  <a:ext uri="{FF2B5EF4-FFF2-40B4-BE49-F238E27FC236}">
                    <a16:creationId xmlns:a16="http://schemas.microsoft.com/office/drawing/2014/main" id="{886154C8-61FA-4F66-BBB5-CD4AD2E1ECEC}"/>
                  </a:ext>
                </a:extLst>
              </p:cNvPr>
              <p:cNvCxnSpPr>
                <a:cxnSpLocks/>
              </p:cNvCxnSpPr>
              <p:nvPr/>
            </p:nvCxnSpPr>
            <p:spPr>
              <a:xfrm flipH="1">
                <a:off x="1362335" y="2373341"/>
                <a:ext cx="256665" cy="26034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Connecteur droit avec flèche 59">
                <a:extLst>
                  <a:ext uri="{FF2B5EF4-FFF2-40B4-BE49-F238E27FC236}">
                    <a16:creationId xmlns:a16="http://schemas.microsoft.com/office/drawing/2014/main" id="{5E2B9541-6CD9-4DBF-85F5-0BFCBF22AB60}"/>
                  </a:ext>
                </a:extLst>
              </p:cNvPr>
              <p:cNvCxnSpPr>
                <a:cxnSpLocks/>
              </p:cNvCxnSpPr>
              <p:nvPr/>
            </p:nvCxnSpPr>
            <p:spPr>
              <a:xfrm flipV="1">
                <a:off x="1461145" y="2448277"/>
                <a:ext cx="247780" cy="248493"/>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137" name="Ellipse 136">
            <a:extLst>
              <a:ext uri="{FF2B5EF4-FFF2-40B4-BE49-F238E27FC236}">
                <a16:creationId xmlns:a16="http://schemas.microsoft.com/office/drawing/2014/main" id="{B71CF4A3-5DB1-46D6-9B1A-F705CE141C01}"/>
              </a:ext>
            </a:extLst>
          </p:cNvPr>
          <p:cNvSpPr/>
          <p:nvPr/>
        </p:nvSpPr>
        <p:spPr>
          <a:xfrm>
            <a:off x="4864485" y="3884573"/>
            <a:ext cx="1062403" cy="10314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srgbClr val="6B489D"/>
              </a:solidFill>
              <a:effectLst/>
              <a:uLnTx/>
              <a:uFillTx/>
              <a:latin typeface="Helvetica"/>
              <a:cs typeface="Helvetica"/>
            </a:endParaRPr>
          </a:p>
        </p:txBody>
      </p:sp>
    </p:spTree>
    <p:extLst>
      <p:ext uri="{BB962C8B-B14F-4D97-AF65-F5344CB8AC3E}">
        <p14:creationId xmlns:p14="http://schemas.microsoft.com/office/powerpoint/2010/main" val="111840701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C045C8B1-865B-8642-D9C3-AEFD21B6D2CB}"/>
              </a:ext>
            </a:extLst>
          </p:cNvPr>
          <p:cNvSpPr>
            <a:spLocks noGrp="1"/>
          </p:cNvSpPr>
          <p:nvPr>
            <p:ph type="body" sz="quarter" idx="11"/>
          </p:nvPr>
        </p:nvSpPr>
        <p:spPr/>
        <p:txBody>
          <a:bodyPr/>
          <a:lstStyle/>
          <a:p>
            <a:pPr>
              <a:spcBef>
                <a:spcPts val="751"/>
              </a:spcBef>
              <a:tabLst>
                <a:tab pos="0" algn="l"/>
              </a:tabLst>
            </a:pPr>
            <a:r>
              <a:rPr lang="de-DE" spc="-1" dirty="0">
                <a:latin typeface="Trebuchet MS" panose="020B0603020202020204" pitchFamily="34" charset="0"/>
              </a:rPr>
              <a:t>EIN Bubble-OWNER kann während einer Rainbow-Konferenz Teilnehmer anrufen und hinzufügen</a:t>
            </a:r>
          </a:p>
        </p:txBody>
      </p:sp>
      <p:sp>
        <p:nvSpPr>
          <p:cNvPr id="18" name="ZoneTexte 112">
            <a:extLst>
              <a:ext uri="{FF2B5EF4-FFF2-40B4-BE49-F238E27FC236}">
                <a16:creationId xmlns:a16="http://schemas.microsoft.com/office/drawing/2014/main" id="{3B784BE2-0E0B-4D47-A72F-4B66320C1C04}"/>
              </a:ext>
            </a:extLst>
          </p:cNvPr>
          <p:cNvSpPr txBox="1"/>
          <p:nvPr/>
        </p:nvSpPr>
        <p:spPr>
          <a:xfrm>
            <a:off x="3968328" y="993740"/>
            <a:ext cx="5166749" cy="347018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effectLst/>
                <a:uLnTx/>
                <a:uFillTx/>
                <a:latin typeface="Trebuchet MS" panose="020B0603020202020204" pitchFamily="34" charset="0"/>
                <a:cs typeface="Helvetica"/>
              </a:rPr>
              <a:t>Der Bubble-</a:t>
            </a:r>
            <a:r>
              <a:rPr kumimoji="0" lang="de-DE" sz="1100" b="0" i="0" u="none" strike="noStrike" kern="1200" cap="none" spc="0" normalizeH="0" baseline="0" noProof="0" dirty="0" err="1">
                <a:ln>
                  <a:noFill/>
                </a:ln>
                <a:effectLst/>
                <a:uLnTx/>
                <a:uFillTx/>
                <a:latin typeface="Trebuchet MS" panose="020B0603020202020204" pitchFamily="34" charset="0"/>
                <a:cs typeface="Helvetica"/>
              </a:rPr>
              <a:t>Owner</a:t>
            </a:r>
            <a:r>
              <a:rPr kumimoji="0" lang="de-DE" sz="1100" b="0" i="0" u="none" strike="noStrike" kern="1200" cap="none" spc="0" normalizeH="0" baseline="0" noProof="0" dirty="0">
                <a:ln>
                  <a:noFill/>
                </a:ln>
                <a:effectLst/>
                <a:uLnTx/>
                <a:uFillTx/>
                <a:latin typeface="Trebuchet MS" panose="020B0603020202020204" pitchFamily="34" charset="0"/>
                <a:cs typeface="Helvetica"/>
              </a:rPr>
              <a:t> kann während einer Konferenz neue Teilnehmer anrufen und hinzufügen. Dies können sowohl drahtgebundene Teilnehmer innerhalb der OXO Connect als auch externe Teilnehmer sein. Rainbow nutzt hierbei das </a:t>
            </a:r>
            <a:r>
              <a:rPr kumimoji="0" lang="de-DE" sz="1100" b="0" i="0" u="none" strike="noStrike" kern="1200" cap="none" spc="0" normalizeH="0" baseline="0" noProof="0" dirty="0" err="1">
                <a:ln>
                  <a:noFill/>
                </a:ln>
                <a:effectLst/>
                <a:uLnTx/>
                <a:uFillTx/>
                <a:latin typeface="Trebuchet MS" panose="020B0603020202020204" pitchFamily="34" charset="0"/>
                <a:cs typeface="Helvetica"/>
              </a:rPr>
              <a:t>WebRTC</a:t>
            </a:r>
            <a:r>
              <a:rPr kumimoji="0" lang="de-DE" sz="1100" b="0" i="0" u="none" strike="noStrike" kern="1200" cap="none" spc="0" normalizeH="0" baseline="0" noProof="0" dirty="0">
                <a:ln>
                  <a:noFill/>
                </a:ln>
                <a:effectLst/>
                <a:uLnTx/>
                <a:uFillTx/>
                <a:latin typeface="Trebuchet MS" panose="020B0603020202020204" pitchFamily="34" charset="0"/>
                <a:cs typeface="Helvetica"/>
              </a:rPr>
              <a:t> Gateway in Richtung OXO Connect.</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100" b="0" i="0" u="none" strike="noStrike" kern="1200" cap="none" spc="0" normalizeH="0" baseline="0" noProof="0" dirty="0">
              <a:ln>
                <a:noFill/>
              </a:ln>
              <a:effectLst/>
              <a:uLnTx/>
              <a:uFillTx/>
              <a:latin typeface="Trebuchet MS" panose="020B0603020202020204" pitchFamily="34" charset="0"/>
              <a:cs typeface="Helvetica"/>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a:ln>
                  <a:noFill/>
                </a:ln>
                <a:effectLst/>
                <a:uLnTx/>
                <a:uFillTx/>
                <a:latin typeface="Trebuchet MS" panose="020B0603020202020204" pitchFamily="34" charset="0"/>
                <a:cs typeface="Helvetica"/>
              </a:rPr>
              <a:t>Rainbow versucht </a:t>
            </a:r>
            <a:r>
              <a:rPr kumimoji="0" lang="de-DE" sz="1100" b="0" i="0" u="none" strike="noStrike" kern="1200" cap="none" spc="0" normalizeH="0" baseline="0" noProof="0" dirty="0">
                <a:ln>
                  <a:noFill/>
                </a:ln>
                <a:effectLst/>
                <a:uLnTx/>
                <a:uFillTx/>
                <a:latin typeface="Trebuchet MS" panose="020B0603020202020204" pitchFamily="34" charset="0"/>
                <a:cs typeface="Helvetica"/>
              </a:rPr>
              <a:t>immer zuerst einen Benutzer im P2P-Rainbow-Anruf zu erreichen</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effectLst/>
                <a:uLnTx/>
                <a:uFillTx/>
                <a:latin typeface="Trebuchet MS" panose="020B0603020202020204" pitchFamily="34" charset="0"/>
                <a:cs typeface="Helvetica"/>
              </a:rPr>
              <a:t>- wenn der angerufene Teilnehmer ein Rainbow-Benutzer ist</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effectLst/>
                <a:uLnTx/>
                <a:uFillTx/>
                <a:latin typeface="Trebuchet MS" panose="020B0603020202020204" pitchFamily="34" charset="0"/>
                <a:cs typeface="Helvetica"/>
              </a:rPr>
              <a:t>- wenn die eingegebene Nummer einem Rainbow-Benutzer gehört, der sich im</a:t>
            </a:r>
            <a:br>
              <a:rPr kumimoji="0" lang="de-DE" sz="1100" b="0" i="0" u="none" strike="noStrike" kern="1200" cap="none" spc="0" normalizeH="0" baseline="0" noProof="0" dirty="0">
                <a:ln>
                  <a:noFill/>
                </a:ln>
                <a:effectLst/>
                <a:uLnTx/>
                <a:uFillTx/>
                <a:latin typeface="Trebuchet MS" panose="020B0603020202020204" pitchFamily="34" charset="0"/>
                <a:cs typeface="Helvetica"/>
              </a:rPr>
            </a:br>
            <a:r>
              <a:rPr kumimoji="0" lang="de-DE" sz="1100" b="0" i="0" u="none" strike="noStrike" kern="1200" cap="none" spc="0" normalizeH="0" baseline="0" noProof="0" dirty="0">
                <a:ln>
                  <a:noFill/>
                </a:ln>
                <a:effectLst/>
                <a:uLnTx/>
                <a:uFillTx/>
                <a:latin typeface="Trebuchet MS" panose="020B0603020202020204" pitchFamily="34" charset="0"/>
                <a:cs typeface="Helvetica"/>
              </a:rPr>
              <a:t>Computermodus befindet</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100" b="0" i="0" u="none" strike="noStrike" kern="1200" cap="none" spc="0" normalizeH="0" baseline="0" noProof="0" dirty="0">
              <a:ln>
                <a:noFill/>
              </a:ln>
              <a:effectLst/>
              <a:uLnTx/>
              <a:uFillTx/>
              <a:latin typeface="Trebuchet MS" panose="020B0603020202020204" pitchFamily="34" charset="0"/>
              <a:cs typeface="Helvetica"/>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effectLst/>
                <a:uLnTx/>
                <a:uFillTx/>
                <a:latin typeface="Trebuchet MS" panose="020B0603020202020204" pitchFamily="34" charset="0"/>
                <a:cs typeface="Helvetica"/>
              </a:rPr>
              <a:t>Der Rainbow-Server ruft die Nummer nur dann über das </a:t>
            </a:r>
            <a:r>
              <a:rPr kumimoji="0" lang="de-DE" sz="1100" b="0" i="0" u="none" strike="noStrike" kern="1200" cap="none" spc="0" normalizeH="0" baseline="0" noProof="0" dirty="0" err="1">
                <a:ln>
                  <a:noFill/>
                </a:ln>
                <a:effectLst/>
                <a:uLnTx/>
                <a:uFillTx/>
                <a:latin typeface="Trebuchet MS" panose="020B0603020202020204" pitchFamily="34" charset="0"/>
                <a:cs typeface="Helvetica"/>
              </a:rPr>
              <a:t>WebRTC</a:t>
            </a:r>
            <a:r>
              <a:rPr kumimoji="0" lang="de-DE" sz="1100" b="0" i="0" u="none" strike="noStrike" kern="1200" cap="none" spc="0" normalizeH="0" baseline="0" noProof="0" dirty="0">
                <a:ln>
                  <a:noFill/>
                </a:ln>
                <a:effectLst/>
                <a:uLnTx/>
                <a:uFillTx/>
                <a:latin typeface="Trebuchet MS" panose="020B0603020202020204" pitchFamily="34" charset="0"/>
                <a:cs typeface="Helvetica"/>
              </a:rPr>
              <a:t> der Telefonanlage an, wenn die Nummer einem Rainbow-Benutzer im Office-Modus gehört oder wenn Rainbow den Besitzer nicht zuordnen kann.</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effectLst/>
                <a:uLnTx/>
                <a:uFillTx/>
                <a:latin typeface="Trebuchet MS" panose="020B0603020202020204" pitchFamily="34" charset="0"/>
                <a:cs typeface="Helvetica"/>
              </a:rPr>
              <a:t>Das Ziel kann eine interne PBX-Nummer oder eine externe PSTN-Nummer sein.</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100" b="0" i="0" u="none" strike="noStrike" kern="1200" cap="none" spc="0" normalizeH="0" baseline="0" noProof="0" dirty="0">
              <a:ln>
                <a:noFill/>
              </a:ln>
              <a:effectLst/>
              <a:uLnTx/>
              <a:uFillTx/>
              <a:latin typeface="Trebuchet MS" panose="020B0603020202020204" pitchFamily="34" charset="0"/>
              <a:cs typeface="Helvetica"/>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100" b="1" i="0" u="none" strike="noStrike" kern="1200" cap="none" spc="0" normalizeH="0" baseline="0" noProof="0" dirty="0">
                <a:ln>
                  <a:noFill/>
                </a:ln>
                <a:effectLst/>
                <a:uLnTx/>
                <a:uFillTx/>
                <a:latin typeface="Trebuchet MS" panose="020B0603020202020204" pitchFamily="34" charset="0"/>
                <a:cs typeface="Helvetica"/>
              </a:rPr>
              <a:t>Hinweis:</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100" i="0" u="none" strike="noStrike" kern="1200" cap="none" spc="0" normalizeH="0" baseline="0" noProof="0" dirty="0">
                <a:ln>
                  <a:noFill/>
                </a:ln>
                <a:effectLst/>
                <a:uLnTx/>
                <a:uFillTx/>
                <a:latin typeface="Trebuchet MS" panose="020B0603020202020204" pitchFamily="34" charset="0"/>
                <a:cs typeface="Helvetica"/>
              </a:rPr>
              <a:t>Der Bubble-</a:t>
            </a:r>
            <a:r>
              <a:rPr kumimoji="0" lang="de-DE" sz="1100" i="0" u="none" strike="noStrike" kern="1200" cap="none" spc="0" normalizeH="0" baseline="0" noProof="0" dirty="0" err="1">
                <a:ln>
                  <a:noFill/>
                </a:ln>
                <a:effectLst/>
                <a:uLnTx/>
                <a:uFillTx/>
                <a:latin typeface="Trebuchet MS" panose="020B0603020202020204" pitchFamily="34" charset="0"/>
                <a:cs typeface="Helvetica"/>
              </a:rPr>
              <a:t>Owner</a:t>
            </a:r>
            <a:r>
              <a:rPr kumimoji="0" lang="de-DE" sz="1100" i="0" u="none" strike="noStrike" kern="1200" cap="none" spc="0" normalizeH="0" baseline="0" noProof="0" dirty="0">
                <a:ln>
                  <a:noFill/>
                </a:ln>
                <a:effectLst/>
                <a:uLnTx/>
                <a:uFillTx/>
                <a:latin typeface="Trebuchet MS" panose="020B0603020202020204" pitchFamily="34" charset="0"/>
                <a:cs typeface="Helvetica"/>
              </a:rPr>
              <a:t> muss über eine Enterprise-Lizenz verfügen.</a:t>
            </a:r>
            <a:endParaRPr kumimoji="0" lang="en-US" sz="1100" i="0" u="none" strike="noStrike" kern="1200" cap="none" spc="0" normalizeH="0" baseline="0" noProof="0" dirty="0">
              <a:ln>
                <a:noFill/>
              </a:ln>
              <a:effectLst/>
              <a:uLnTx/>
              <a:uFillTx/>
              <a:latin typeface="Trebuchet MS" panose="020B0603020202020204" pitchFamily="34" charset="0"/>
              <a:cs typeface="Helvetica"/>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100" b="1" i="0" u="none" strike="noStrike" kern="1200" cap="none" spc="0" normalizeH="0" baseline="0" noProof="0" dirty="0">
              <a:ln>
                <a:noFill/>
              </a:ln>
              <a:effectLst/>
              <a:uLnTx/>
              <a:uFillTx/>
              <a:latin typeface="Trebuchet MS" panose="020B0603020202020204" pitchFamily="34" charset="0"/>
              <a:cs typeface="Helvetica"/>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050" b="0" i="0" u="none" strike="noStrike" kern="1200" cap="none" spc="0" normalizeH="0" baseline="0" noProof="0" dirty="0">
              <a:ln>
                <a:noFill/>
              </a:ln>
              <a:effectLst/>
              <a:uLnTx/>
              <a:uFillTx/>
              <a:latin typeface="Trebuchet MS" panose="020B0603020202020204" pitchFamily="34" charset="0"/>
              <a:cs typeface="Helvetica"/>
            </a:endParaRPr>
          </a:p>
        </p:txBody>
      </p:sp>
      <p:sp>
        <p:nvSpPr>
          <p:cNvPr id="19" name="Ellipse 18">
            <a:extLst>
              <a:ext uri="{FF2B5EF4-FFF2-40B4-BE49-F238E27FC236}">
                <a16:creationId xmlns:a16="http://schemas.microsoft.com/office/drawing/2014/main" id="{B87BEF8F-B2EA-4438-98CB-CF07973C7003}"/>
              </a:ext>
            </a:extLst>
          </p:cNvPr>
          <p:cNvSpPr/>
          <p:nvPr/>
        </p:nvSpPr>
        <p:spPr>
          <a:xfrm>
            <a:off x="583553" y="1175466"/>
            <a:ext cx="3159728" cy="31080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fr-FR" sz="1500" b="0" i="0" u="none" strike="noStrike" kern="1200" cap="none" spc="0" normalizeH="0" baseline="0" noProof="0">
              <a:ln>
                <a:noFill/>
              </a:ln>
              <a:solidFill>
                <a:prstClr val="white"/>
              </a:solidFill>
              <a:effectLst/>
              <a:uLnTx/>
              <a:uFillTx/>
              <a:latin typeface="Helvetica"/>
              <a:cs typeface="Helvetica"/>
            </a:endParaRPr>
          </a:p>
        </p:txBody>
      </p:sp>
      <p:sp>
        <p:nvSpPr>
          <p:cNvPr id="20" name="Ellipse 19">
            <a:extLst>
              <a:ext uri="{FF2B5EF4-FFF2-40B4-BE49-F238E27FC236}">
                <a16:creationId xmlns:a16="http://schemas.microsoft.com/office/drawing/2014/main" id="{A6A562D7-BB0B-476D-9EA8-EEF2E55252F4}"/>
              </a:ext>
            </a:extLst>
          </p:cNvPr>
          <p:cNvSpPr/>
          <p:nvPr/>
        </p:nvSpPr>
        <p:spPr>
          <a:xfrm>
            <a:off x="633424" y="1224520"/>
            <a:ext cx="3059984" cy="30099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fr-FR" sz="1500" b="0" i="0" u="none" strike="noStrike" kern="1200" cap="none" spc="0" normalizeH="0" baseline="0" noProof="0">
              <a:ln>
                <a:noFill/>
              </a:ln>
              <a:solidFill>
                <a:prstClr val="white"/>
              </a:solidFill>
              <a:effectLst/>
              <a:uLnTx/>
              <a:uFillTx/>
              <a:latin typeface="Helvetica"/>
              <a:cs typeface="Helvetica"/>
            </a:endParaRPr>
          </a:p>
        </p:txBody>
      </p:sp>
      <p:sp>
        <p:nvSpPr>
          <p:cNvPr id="21" name="Ellipse 20">
            <a:extLst>
              <a:ext uri="{FF2B5EF4-FFF2-40B4-BE49-F238E27FC236}">
                <a16:creationId xmlns:a16="http://schemas.microsoft.com/office/drawing/2014/main" id="{12A1FB5E-E32C-4E0A-9DED-0339E403FE2F}"/>
              </a:ext>
            </a:extLst>
          </p:cNvPr>
          <p:cNvSpPr/>
          <p:nvPr/>
        </p:nvSpPr>
        <p:spPr>
          <a:xfrm>
            <a:off x="1630860" y="2186362"/>
            <a:ext cx="1097222" cy="103016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white"/>
                </a:solidFill>
                <a:effectLst/>
                <a:uLnTx/>
                <a:uFillTx/>
                <a:latin typeface="Trebuchet MS" panose="020B0603020202020204" pitchFamily="34" charset="0"/>
                <a:cs typeface="Helvetica"/>
              </a:rPr>
              <a:t>Rainbow Bubble</a:t>
            </a:r>
          </a:p>
        </p:txBody>
      </p:sp>
      <p:pic>
        <p:nvPicPr>
          <p:cNvPr id="22" name="Graphique 40" descr="Utilisateur">
            <a:extLst>
              <a:ext uri="{FF2B5EF4-FFF2-40B4-BE49-F238E27FC236}">
                <a16:creationId xmlns:a16="http://schemas.microsoft.com/office/drawing/2014/main" id="{942B5D79-70BF-4EB6-8DC5-A7F22CA287E6}"/>
              </a:ext>
            </a:extLst>
          </p:cNvPr>
          <p:cNvPicPr>
            <a:picLocks noChangeAspect="1"/>
          </p:cNvPicPr>
          <p:nvPr>
            <p:custDataLst>
              <p:tags r:id="rId1"/>
            </p:custDataLst>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1938995" y="962219"/>
            <a:ext cx="545026" cy="536107"/>
          </a:xfrm>
          <a:prstGeom prst="rect">
            <a:avLst/>
          </a:prstGeom>
        </p:spPr>
      </p:pic>
      <p:grpSp>
        <p:nvGrpSpPr>
          <p:cNvPr id="23" name="Groupe 41">
            <a:extLst>
              <a:ext uri="{FF2B5EF4-FFF2-40B4-BE49-F238E27FC236}">
                <a16:creationId xmlns:a16="http://schemas.microsoft.com/office/drawing/2014/main" id="{FE58466F-86A4-47D9-B02E-F6B52324A0A5}"/>
              </a:ext>
            </a:extLst>
          </p:cNvPr>
          <p:cNvGrpSpPr/>
          <p:nvPr/>
        </p:nvGrpSpPr>
        <p:grpSpPr>
          <a:xfrm>
            <a:off x="1743394" y="1163633"/>
            <a:ext cx="391203" cy="303739"/>
            <a:chOff x="7652708" y="946388"/>
            <a:chExt cx="3683863" cy="2907824"/>
          </a:xfrm>
        </p:grpSpPr>
        <p:pic>
          <p:nvPicPr>
            <p:cNvPr id="24" name="Image 42" descr="Une image contenant texte, intérieur, noir&#10;&#10;Description générée automatiquement">
              <a:extLst>
                <a:ext uri="{FF2B5EF4-FFF2-40B4-BE49-F238E27FC236}">
                  <a16:creationId xmlns:a16="http://schemas.microsoft.com/office/drawing/2014/main" id="{E87DF101-3B05-414A-847F-6F9690A52D06}"/>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7837240" y="1080568"/>
              <a:ext cx="3348218" cy="1893095"/>
            </a:xfrm>
            <a:prstGeom prst="rect">
              <a:avLst/>
            </a:prstGeom>
          </p:spPr>
        </p:pic>
        <p:pic>
          <p:nvPicPr>
            <p:cNvPr id="25" name="Image 43" descr="Une image contenant texte, équipement électronique, afficher, moniteur&#10;&#10;Description générée automatiquement">
              <a:extLst>
                <a:ext uri="{FF2B5EF4-FFF2-40B4-BE49-F238E27FC236}">
                  <a16:creationId xmlns:a16="http://schemas.microsoft.com/office/drawing/2014/main" id="{BBF54473-9177-43C1-9559-D82A5CB9D4C5}"/>
                </a:ext>
              </a:extLst>
            </p:cNvPr>
            <p:cNvPicPr>
              <a:picLocks noChangeAspect="1"/>
            </p:cNvPicPr>
            <p:nvPr>
              <p:custDataLst>
                <p:tags r:id="rId12"/>
              </p:custDataLst>
            </p:nvPr>
          </p:nvPicPr>
          <p:blipFill rotWithShape="1">
            <a:blip r:embed="rId17" cstate="screen">
              <a:extLst>
                <a:ext uri="{28A0092B-C50C-407E-A947-70E740481C1C}">
                  <a14:useLocalDpi xmlns:a14="http://schemas.microsoft.com/office/drawing/2010/main"/>
                </a:ext>
              </a:extLst>
            </a:blip>
            <a:srcRect b="945"/>
            <a:stretch/>
          </p:blipFill>
          <p:spPr>
            <a:xfrm>
              <a:off x="7652708" y="946388"/>
              <a:ext cx="3683863" cy="2907824"/>
            </a:xfrm>
            <a:prstGeom prst="rect">
              <a:avLst/>
            </a:prstGeom>
            <a:effectLst>
              <a:reflection blurRad="6350" stA="52000" endA="300" endPos="35000" dir="5400000" sy="-100000" algn="bl" rotWithShape="0"/>
            </a:effectLst>
          </p:spPr>
        </p:pic>
      </p:grpSp>
      <p:pic>
        <p:nvPicPr>
          <p:cNvPr id="26" name="Graphique 36" descr="Utilisateur">
            <a:extLst>
              <a:ext uri="{FF2B5EF4-FFF2-40B4-BE49-F238E27FC236}">
                <a16:creationId xmlns:a16="http://schemas.microsoft.com/office/drawing/2014/main" id="{0653F47F-A5FC-469C-B55C-62CAC2A3A048}"/>
              </a:ext>
            </a:extLst>
          </p:cNvPr>
          <p:cNvPicPr>
            <a:picLocks noChangeAspect="1"/>
          </p:cNvPicPr>
          <p:nvPr>
            <p:custDataLst>
              <p:tags r:id="rId2"/>
            </p:custDataLst>
          </p:nvPr>
        </p:nvPicPr>
        <p:blipFill>
          <a:blip r:embed="rId18" cstate="screen">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605082" y="3094877"/>
            <a:ext cx="545026" cy="536107"/>
          </a:xfrm>
          <a:prstGeom prst="rect">
            <a:avLst/>
          </a:prstGeom>
        </p:spPr>
      </p:pic>
      <p:grpSp>
        <p:nvGrpSpPr>
          <p:cNvPr id="27" name="Groupe 37">
            <a:extLst>
              <a:ext uri="{FF2B5EF4-FFF2-40B4-BE49-F238E27FC236}">
                <a16:creationId xmlns:a16="http://schemas.microsoft.com/office/drawing/2014/main" id="{B042264A-22C0-41DD-B14E-78B8518A0058}"/>
              </a:ext>
            </a:extLst>
          </p:cNvPr>
          <p:cNvGrpSpPr/>
          <p:nvPr/>
        </p:nvGrpSpPr>
        <p:grpSpPr>
          <a:xfrm>
            <a:off x="384545" y="3301846"/>
            <a:ext cx="391203" cy="303739"/>
            <a:chOff x="7652708" y="946388"/>
            <a:chExt cx="3683863" cy="2907824"/>
          </a:xfrm>
        </p:grpSpPr>
        <p:pic>
          <p:nvPicPr>
            <p:cNvPr id="28" name="Image 38" descr="Une image contenant texte, intérieur, noir&#10;&#10;Description générée automatiquement">
              <a:extLst>
                <a:ext uri="{FF2B5EF4-FFF2-40B4-BE49-F238E27FC236}">
                  <a16:creationId xmlns:a16="http://schemas.microsoft.com/office/drawing/2014/main" id="{E0296345-889B-4D88-B0B5-029D73471557}"/>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7837240" y="1080568"/>
              <a:ext cx="3348218" cy="1893095"/>
            </a:xfrm>
            <a:prstGeom prst="rect">
              <a:avLst/>
            </a:prstGeom>
          </p:spPr>
        </p:pic>
        <p:pic>
          <p:nvPicPr>
            <p:cNvPr id="29" name="Image 39" descr="Une image contenant texte, équipement électronique, afficher, moniteur&#10;&#10;Description générée automatiquement">
              <a:extLst>
                <a:ext uri="{FF2B5EF4-FFF2-40B4-BE49-F238E27FC236}">
                  <a16:creationId xmlns:a16="http://schemas.microsoft.com/office/drawing/2014/main" id="{AE72B3E8-44E3-4971-9AC3-D418C7FDD492}"/>
                </a:ext>
              </a:extLst>
            </p:cNvPr>
            <p:cNvPicPr>
              <a:picLocks noChangeAspect="1"/>
            </p:cNvPicPr>
            <p:nvPr>
              <p:custDataLst>
                <p:tags r:id="rId11"/>
              </p:custDataLst>
            </p:nvPr>
          </p:nvPicPr>
          <p:blipFill rotWithShape="1">
            <a:blip r:embed="rId17" cstate="screen">
              <a:extLst>
                <a:ext uri="{28A0092B-C50C-407E-A947-70E740481C1C}">
                  <a14:useLocalDpi xmlns:a14="http://schemas.microsoft.com/office/drawing/2010/main"/>
                </a:ext>
              </a:extLst>
            </a:blip>
            <a:srcRect b="945"/>
            <a:stretch/>
          </p:blipFill>
          <p:spPr>
            <a:xfrm>
              <a:off x="7652708" y="946388"/>
              <a:ext cx="3683863" cy="2907824"/>
            </a:xfrm>
            <a:prstGeom prst="rect">
              <a:avLst/>
            </a:prstGeom>
            <a:effectLst>
              <a:reflection blurRad="6350" stA="52000" endA="300" endPos="35000" dir="5400000" sy="-100000" algn="bl" rotWithShape="0"/>
            </a:effectLst>
          </p:spPr>
        </p:pic>
      </p:grpSp>
      <p:pic>
        <p:nvPicPr>
          <p:cNvPr id="30" name="Graphique 32" descr="Utilisateur">
            <a:extLst>
              <a:ext uri="{FF2B5EF4-FFF2-40B4-BE49-F238E27FC236}">
                <a16:creationId xmlns:a16="http://schemas.microsoft.com/office/drawing/2014/main" id="{00253CA7-2EA6-466F-923D-1830630B1E2F}"/>
              </a:ext>
            </a:extLst>
          </p:cNvPr>
          <p:cNvPicPr>
            <a:picLocks noChangeAspect="1"/>
          </p:cNvPicPr>
          <p:nvPr>
            <p:custDataLst>
              <p:tags r:id="rId3"/>
            </p:custDataLst>
          </p:nvPr>
        </p:nvPicPr>
        <p:blipFill>
          <a:blip r:embed="rId18" cstate="screen">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3379278" y="3079610"/>
            <a:ext cx="545026" cy="536107"/>
          </a:xfrm>
          <a:prstGeom prst="rect">
            <a:avLst/>
          </a:prstGeom>
        </p:spPr>
      </p:pic>
      <p:grpSp>
        <p:nvGrpSpPr>
          <p:cNvPr id="31" name="Groupe 33">
            <a:extLst>
              <a:ext uri="{FF2B5EF4-FFF2-40B4-BE49-F238E27FC236}">
                <a16:creationId xmlns:a16="http://schemas.microsoft.com/office/drawing/2014/main" id="{E3AD9871-2198-4C2F-A6C2-4D4327A17CF8}"/>
              </a:ext>
            </a:extLst>
          </p:cNvPr>
          <p:cNvGrpSpPr/>
          <p:nvPr/>
        </p:nvGrpSpPr>
        <p:grpSpPr>
          <a:xfrm>
            <a:off x="3143604" y="3311978"/>
            <a:ext cx="391203" cy="303739"/>
            <a:chOff x="7652708" y="946388"/>
            <a:chExt cx="3683863" cy="2907824"/>
          </a:xfrm>
        </p:grpSpPr>
        <p:pic>
          <p:nvPicPr>
            <p:cNvPr id="32" name="Image 34" descr="Une image contenant texte, intérieur, noir&#10;&#10;Description générée automatiquement">
              <a:extLst>
                <a:ext uri="{FF2B5EF4-FFF2-40B4-BE49-F238E27FC236}">
                  <a16:creationId xmlns:a16="http://schemas.microsoft.com/office/drawing/2014/main" id="{511767B7-F9A4-4E39-BCF0-F85E20BD8568}"/>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7837240" y="1080568"/>
              <a:ext cx="3348218" cy="1893095"/>
            </a:xfrm>
            <a:prstGeom prst="rect">
              <a:avLst/>
            </a:prstGeom>
          </p:spPr>
        </p:pic>
        <p:pic>
          <p:nvPicPr>
            <p:cNvPr id="33" name="Image 35" descr="Une image contenant texte, équipement électronique, afficher, moniteur&#10;&#10;Description générée automatiquement">
              <a:extLst>
                <a:ext uri="{FF2B5EF4-FFF2-40B4-BE49-F238E27FC236}">
                  <a16:creationId xmlns:a16="http://schemas.microsoft.com/office/drawing/2014/main" id="{024AB2F2-6A2F-4B72-BE23-0FD187D94E16}"/>
                </a:ext>
              </a:extLst>
            </p:cNvPr>
            <p:cNvPicPr>
              <a:picLocks noChangeAspect="1"/>
            </p:cNvPicPr>
            <p:nvPr>
              <p:custDataLst>
                <p:tags r:id="rId10"/>
              </p:custDataLst>
            </p:nvPr>
          </p:nvPicPr>
          <p:blipFill rotWithShape="1">
            <a:blip r:embed="rId17" cstate="screen">
              <a:extLst>
                <a:ext uri="{28A0092B-C50C-407E-A947-70E740481C1C}">
                  <a14:useLocalDpi xmlns:a14="http://schemas.microsoft.com/office/drawing/2010/main"/>
                </a:ext>
              </a:extLst>
            </a:blip>
            <a:srcRect b="945"/>
            <a:stretch/>
          </p:blipFill>
          <p:spPr>
            <a:xfrm>
              <a:off x="7652708" y="946388"/>
              <a:ext cx="3683863" cy="2907824"/>
            </a:xfrm>
            <a:prstGeom prst="rect">
              <a:avLst/>
            </a:prstGeom>
            <a:effectLst>
              <a:reflection blurRad="6350" stA="52000" endA="300" endPos="35000" dir="5400000" sy="-100000" algn="bl" rotWithShape="0"/>
            </a:effectLst>
          </p:spPr>
        </p:pic>
      </p:grpSp>
      <p:cxnSp>
        <p:nvCxnSpPr>
          <p:cNvPr id="34" name="Connecteur droit avec flèche 10">
            <a:extLst>
              <a:ext uri="{FF2B5EF4-FFF2-40B4-BE49-F238E27FC236}">
                <a16:creationId xmlns:a16="http://schemas.microsoft.com/office/drawing/2014/main" id="{8A8CEB50-FB1C-40C3-8DAC-9A6AB54FD370}"/>
              </a:ext>
            </a:extLst>
          </p:cNvPr>
          <p:cNvCxnSpPr/>
          <p:nvPr/>
        </p:nvCxnSpPr>
        <p:spPr>
          <a:xfrm flipV="1">
            <a:off x="2139921" y="1621785"/>
            <a:ext cx="0" cy="44850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necteur droit avec flèche 11">
            <a:extLst>
              <a:ext uri="{FF2B5EF4-FFF2-40B4-BE49-F238E27FC236}">
                <a16:creationId xmlns:a16="http://schemas.microsoft.com/office/drawing/2014/main" id="{2BE47676-3D95-4758-8668-592559910B23}"/>
              </a:ext>
            </a:extLst>
          </p:cNvPr>
          <p:cNvCxnSpPr>
            <a:cxnSpLocks/>
          </p:cNvCxnSpPr>
          <p:nvPr/>
        </p:nvCxnSpPr>
        <p:spPr>
          <a:xfrm flipH="1">
            <a:off x="1181370" y="2972341"/>
            <a:ext cx="290647" cy="289985"/>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necteur droit avec flèche 12">
            <a:extLst>
              <a:ext uri="{FF2B5EF4-FFF2-40B4-BE49-F238E27FC236}">
                <a16:creationId xmlns:a16="http://schemas.microsoft.com/office/drawing/2014/main" id="{2B381AB0-EE50-4402-96A0-B928A5EF0E83}"/>
              </a:ext>
            </a:extLst>
          </p:cNvPr>
          <p:cNvCxnSpPr>
            <a:cxnSpLocks/>
          </p:cNvCxnSpPr>
          <p:nvPr/>
        </p:nvCxnSpPr>
        <p:spPr>
          <a:xfrm>
            <a:off x="2812720" y="2924513"/>
            <a:ext cx="296634" cy="302111"/>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necteur droit avec flèche 13">
            <a:extLst>
              <a:ext uri="{FF2B5EF4-FFF2-40B4-BE49-F238E27FC236}">
                <a16:creationId xmlns:a16="http://schemas.microsoft.com/office/drawing/2014/main" id="{09993563-DCE5-428E-ADBD-68BAE37FAF44}"/>
              </a:ext>
            </a:extLst>
          </p:cNvPr>
          <p:cNvCxnSpPr>
            <a:cxnSpLocks/>
          </p:cNvCxnSpPr>
          <p:nvPr/>
        </p:nvCxnSpPr>
        <p:spPr>
          <a:xfrm>
            <a:off x="2022893" y="1621785"/>
            <a:ext cx="0" cy="44850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necteur droit avec flèche 14">
            <a:extLst>
              <a:ext uri="{FF2B5EF4-FFF2-40B4-BE49-F238E27FC236}">
                <a16:creationId xmlns:a16="http://schemas.microsoft.com/office/drawing/2014/main" id="{60955176-30FD-465B-B46F-1618D98A9867}"/>
              </a:ext>
            </a:extLst>
          </p:cNvPr>
          <p:cNvCxnSpPr>
            <a:cxnSpLocks/>
          </p:cNvCxnSpPr>
          <p:nvPr/>
        </p:nvCxnSpPr>
        <p:spPr>
          <a:xfrm flipV="1">
            <a:off x="1293263" y="3055810"/>
            <a:ext cx="280586" cy="276789"/>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onnecteur droit avec flèche 15">
            <a:extLst>
              <a:ext uri="{FF2B5EF4-FFF2-40B4-BE49-F238E27FC236}">
                <a16:creationId xmlns:a16="http://schemas.microsoft.com/office/drawing/2014/main" id="{0C0A63A6-8427-4ADD-8181-6E5ACA131F14}"/>
              </a:ext>
            </a:extLst>
          </p:cNvPr>
          <p:cNvCxnSpPr>
            <a:cxnSpLocks/>
          </p:cNvCxnSpPr>
          <p:nvPr/>
        </p:nvCxnSpPr>
        <p:spPr>
          <a:xfrm flipH="1" flipV="1">
            <a:off x="2694884" y="3000681"/>
            <a:ext cx="266152" cy="281232"/>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0" name="ZoneTexte 16">
            <a:extLst>
              <a:ext uri="{FF2B5EF4-FFF2-40B4-BE49-F238E27FC236}">
                <a16:creationId xmlns:a16="http://schemas.microsoft.com/office/drawing/2014/main" id="{4349AF24-B7B9-4042-9EF2-8D21A8C8944A}"/>
              </a:ext>
            </a:extLst>
          </p:cNvPr>
          <p:cNvSpPr txBox="1"/>
          <p:nvPr/>
        </p:nvSpPr>
        <p:spPr>
          <a:xfrm>
            <a:off x="2067952" y="1426846"/>
            <a:ext cx="915742" cy="415498"/>
          </a:xfrm>
          <a:prstGeom prst="rect">
            <a:avLst/>
          </a:prstGeom>
          <a:noFill/>
        </p:spPr>
        <p:txBody>
          <a:bodyPr wrap="square" rtlCol="0">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dirty="0">
                <a:ln>
                  <a:noFill/>
                </a:ln>
                <a:solidFill>
                  <a:prstClr val="black"/>
                </a:solidFill>
                <a:effectLst/>
                <a:uLnTx/>
                <a:uFillTx/>
                <a:latin typeface="Trebuchet MS" panose="020B0603020202020204" pitchFamily="34" charset="0"/>
                <a:cs typeface="Helvetica"/>
              </a:rPr>
              <a:t>Rainbow Audio/</a:t>
            </a:r>
            <a:r>
              <a:rPr kumimoji="0" lang="fr-FR" sz="700" b="0" i="0" u="none" strike="noStrike" kern="1200" cap="none" spc="0" normalizeH="0" baseline="0" noProof="0" dirty="0" err="1">
                <a:ln>
                  <a:noFill/>
                </a:ln>
                <a:solidFill>
                  <a:prstClr val="black"/>
                </a:solidFill>
                <a:effectLst/>
                <a:uLnTx/>
                <a:uFillTx/>
                <a:latin typeface="Trebuchet MS" panose="020B0603020202020204" pitchFamily="34" charset="0"/>
                <a:cs typeface="Helvetica"/>
              </a:rPr>
              <a:t>Video</a:t>
            </a:r>
            <a:endParaRPr kumimoji="0" lang="fr-FR" sz="700" b="0" i="0" u="none" strike="noStrike" kern="1200" cap="none" spc="0" normalizeH="0" baseline="0" noProof="0" dirty="0">
              <a:ln>
                <a:noFill/>
              </a:ln>
              <a:solidFill>
                <a:prstClr val="black"/>
              </a:solidFill>
              <a:effectLst/>
              <a:uLnTx/>
              <a:uFillTx/>
              <a:latin typeface="Trebuchet MS" panose="020B0603020202020204" pitchFamily="34" charset="0"/>
              <a:cs typeface="Helvetica"/>
            </a:endParaRPr>
          </a:p>
          <a:p>
            <a:pPr marL="0" marR="0" lvl="0" indent="0" algn="ctr" defTabSz="685783" rtl="0" eaLnBrk="1" fontAlgn="auto"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dirty="0" err="1">
                <a:ln>
                  <a:noFill/>
                </a:ln>
                <a:solidFill>
                  <a:prstClr val="black"/>
                </a:solidFill>
                <a:effectLst/>
                <a:uLnTx/>
                <a:uFillTx/>
                <a:latin typeface="Trebuchet MS" panose="020B0603020202020204" pitchFamily="34" charset="0"/>
                <a:cs typeface="Helvetica"/>
              </a:rPr>
              <a:t>Screensharing</a:t>
            </a:r>
            <a:endParaRPr kumimoji="0" lang="fr-FR" sz="700" b="0" i="0" u="none" strike="noStrike" kern="1200" cap="none" spc="0" normalizeH="0" baseline="0" noProof="0" dirty="0">
              <a:ln>
                <a:noFill/>
              </a:ln>
              <a:solidFill>
                <a:prstClr val="black"/>
              </a:solidFill>
              <a:effectLst/>
              <a:uLnTx/>
              <a:uFillTx/>
              <a:latin typeface="Trebuchet MS" panose="020B0603020202020204" pitchFamily="34" charset="0"/>
              <a:cs typeface="Helvetica"/>
            </a:endParaRPr>
          </a:p>
        </p:txBody>
      </p:sp>
      <p:pic>
        <p:nvPicPr>
          <p:cNvPr id="41" name="Graphique 30" descr="Utilisateur">
            <a:extLst>
              <a:ext uri="{FF2B5EF4-FFF2-40B4-BE49-F238E27FC236}">
                <a16:creationId xmlns:a16="http://schemas.microsoft.com/office/drawing/2014/main" id="{A9498C5A-EB7A-4B58-9E48-B4CF9012EB99}"/>
              </a:ext>
            </a:extLst>
          </p:cNvPr>
          <p:cNvPicPr>
            <a:picLocks noChangeAspect="1"/>
          </p:cNvPicPr>
          <p:nvPr>
            <p:custDataLst>
              <p:tags r:id="rId4"/>
            </p:custDataLst>
          </p:nvPr>
        </p:nvPicPr>
        <p:blipFill>
          <a:blip r:embed="rId20" cstate="screen">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a:off x="352507" y="1687727"/>
            <a:ext cx="545026" cy="536108"/>
          </a:xfrm>
          <a:prstGeom prst="rect">
            <a:avLst/>
          </a:prstGeom>
        </p:spPr>
      </p:pic>
      <p:pic>
        <p:nvPicPr>
          <p:cNvPr id="42" name="Image 31">
            <a:extLst>
              <a:ext uri="{FF2B5EF4-FFF2-40B4-BE49-F238E27FC236}">
                <a16:creationId xmlns:a16="http://schemas.microsoft.com/office/drawing/2014/main" id="{CD575C96-62D6-44B4-AC47-B1D496373481}"/>
              </a:ext>
            </a:extLst>
          </p:cNvPr>
          <p:cNvPicPr>
            <a:picLocks noChangeAspect="1"/>
          </p:cNvPicPr>
          <p:nvPr>
            <p:custDataLst>
              <p:tags r:id="rId5"/>
            </p:custDataLst>
          </p:nvPr>
        </p:nvPicPr>
        <p:blipFill rotWithShape="1">
          <a:blip r:embed="rId22" cstate="screen">
            <a:extLst>
              <a:ext uri="{28A0092B-C50C-407E-A947-70E740481C1C}">
                <a14:useLocalDpi xmlns:a14="http://schemas.microsoft.com/office/drawing/2010/main"/>
              </a:ext>
            </a:extLst>
          </a:blip>
          <a:srcRect l="30863" t="17329" r="29237" b="17331"/>
          <a:stretch/>
        </p:blipFill>
        <p:spPr>
          <a:xfrm>
            <a:off x="821457" y="1908208"/>
            <a:ext cx="345028" cy="370511"/>
          </a:xfrm>
          <a:prstGeom prst="rect">
            <a:avLst/>
          </a:prstGeom>
        </p:spPr>
      </p:pic>
      <p:pic>
        <p:nvPicPr>
          <p:cNvPr id="43" name="Graphique 18" descr="Utilisateur">
            <a:extLst>
              <a:ext uri="{FF2B5EF4-FFF2-40B4-BE49-F238E27FC236}">
                <a16:creationId xmlns:a16="http://schemas.microsoft.com/office/drawing/2014/main" id="{0BBD57AC-C598-4E61-8FAC-70018F937DE0}"/>
              </a:ext>
            </a:extLst>
          </p:cNvPr>
          <p:cNvPicPr>
            <a:picLocks noChangeAspect="1"/>
          </p:cNvPicPr>
          <p:nvPr>
            <p:custDataLst>
              <p:tags r:id="rId6"/>
            </p:custDataLst>
          </p:nvPr>
        </p:nvPicPr>
        <p:blipFill>
          <a:blip r:embed="rId20" cstate="screen">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a:off x="3458356" y="1814983"/>
            <a:ext cx="545026" cy="536107"/>
          </a:xfrm>
          <a:prstGeom prst="rect">
            <a:avLst/>
          </a:prstGeom>
        </p:spPr>
      </p:pic>
      <p:pic>
        <p:nvPicPr>
          <p:cNvPr id="44" name="Graphique 28" descr="Utilisateur">
            <a:extLst>
              <a:ext uri="{FF2B5EF4-FFF2-40B4-BE49-F238E27FC236}">
                <a16:creationId xmlns:a16="http://schemas.microsoft.com/office/drawing/2014/main" id="{D93E6498-9301-44ED-9138-8062C12EDEC1}"/>
              </a:ext>
            </a:extLst>
          </p:cNvPr>
          <p:cNvPicPr>
            <a:picLocks noChangeAspect="1"/>
          </p:cNvPicPr>
          <p:nvPr>
            <p:custDataLst>
              <p:tags r:id="rId7"/>
            </p:custDataLst>
          </p:nvPr>
        </p:nvPicPr>
        <p:blipFill>
          <a:blip r:embed="rId23" cstate="screen">
            <a:extLst>
              <a:ext uri="{28A0092B-C50C-407E-A947-70E740481C1C}">
                <a14:useLocalDpi xmlns:a14="http://schemas.microsoft.com/office/drawing/2010/main"/>
              </a:ext>
              <a:ext uri="{96DAC541-7B7A-43D3-8B79-37D633B846F1}">
                <asvg:svgBlip xmlns:asvg="http://schemas.microsoft.com/office/drawing/2016/SVG/main" r:embed="rId24"/>
              </a:ext>
            </a:extLst>
          </a:blip>
          <a:stretch>
            <a:fillRect/>
          </a:stretch>
        </p:blipFill>
        <p:spPr>
          <a:xfrm>
            <a:off x="1892717" y="3854641"/>
            <a:ext cx="545027" cy="536109"/>
          </a:xfrm>
          <a:prstGeom prst="rect">
            <a:avLst/>
          </a:prstGeom>
        </p:spPr>
      </p:pic>
      <p:pic>
        <p:nvPicPr>
          <p:cNvPr id="45" name="Image 29">
            <a:extLst>
              <a:ext uri="{FF2B5EF4-FFF2-40B4-BE49-F238E27FC236}">
                <a16:creationId xmlns:a16="http://schemas.microsoft.com/office/drawing/2014/main" id="{AADFCEAA-3357-4943-97F9-FFC79C867D07}"/>
              </a:ext>
            </a:extLst>
          </p:cNvPr>
          <p:cNvPicPr>
            <a:picLocks noChangeAspect="1"/>
          </p:cNvPicPr>
          <p:nvPr>
            <p:custDataLst>
              <p:tags r:id="rId8"/>
            </p:custDataLst>
          </p:nvPr>
        </p:nvPicPr>
        <p:blipFill rotWithShape="1">
          <a:blip r:embed="rId22" cstate="screen">
            <a:extLst>
              <a:ext uri="{28A0092B-C50C-407E-A947-70E740481C1C}">
                <a14:useLocalDpi xmlns:a14="http://schemas.microsoft.com/office/drawing/2010/main"/>
              </a:ext>
            </a:extLst>
          </a:blip>
          <a:srcRect l="30863" t="17329" r="29237" b="17331"/>
          <a:stretch/>
        </p:blipFill>
        <p:spPr>
          <a:xfrm>
            <a:off x="1750928" y="4040245"/>
            <a:ext cx="345029" cy="370512"/>
          </a:xfrm>
          <a:prstGeom prst="rect">
            <a:avLst/>
          </a:prstGeom>
        </p:spPr>
      </p:pic>
      <p:cxnSp>
        <p:nvCxnSpPr>
          <p:cNvPr id="46" name="Connecteur droit avec flèche 20">
            <a:extLst>
              <a:ext uri="{FF2B5EF4-FFF2-40B4-BE49-F238E27FC236}">
                <a16:creationId xmlns:a16="http://schemas.microsoft.com/office/drawing/2014/main" id="{1021DF46-C133-428D-BAF4-D5BD0DE937B6}"/>
              </a:ext>
            </a:extLst>
          </p:cNvPr>
          <p:cNvCxnSpPr>
            <a:cxnSpLocks/>
          </p:cNvCxnSpPr>
          <p:nvPr/>
        </p:nvCxnSpPr>
        <p:spPr>
          <a:xfrm flipH="1" flipV="1">
            <a:off x="1103178" y="2217693"/>
            <a:ext cx="435977" cy="185613"/>
          </a:xfrm>
          <a:prstGeom prst="straightConnector1">
            <a:avLst/>
          </a:prstGeom>
          <a:ln>
            <a:solidFill>
              <a:srgbClr val="CF007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Connecteur droit avec flèche 21">
            <a:extLst>
              <a:ext uri="{FF2B5EF4-FFF2-40B4-BE49-F238E27FC236}">
                <a16:creationId xmlns:a16="http://schemas.microsoft.com/office/drawing/2014/main" id="{884E34B1-CB1C-4BF0-AF5E-6937B6920C34}"/>
              </a:ext>
            </a:extLst>
          </p:cNvPr>
          <p:cNvCxnSpPr>
            <a:cxnSpLocks/>
          </p:cNvCxnSpPr>
          <p:nvPr/>
        </p:nvCxnSpPr>
        <p:spPr>
          <a:xfrm flipH="1">
            <a:off x="2728082" y="2263590"/>
            <a:ext cx="488626" cy="211572"/>
          </a:xfrm>
          <a:prstGeom prst="straightConnector1">
            <a:avLst/>
          </a:prstGeom>
          <a:ln>
            <a:solidFill>
              <a:srgbClr val="CF007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8" name="ZoneTexte 22">
            <a:extLst>
              <a:ext uri="{FF2B5EF4-FFF2-40B4-BE49-F238E27FC236}">
                <a16:creationId xmlns:a16="http://schemas.microsoft.com/office/drawing/2014/main" id="{71A5E1FF-00E9-4FF4-96A0-65C3A5FFC0EB}"/>
              </a:ext>
            </a:extLst>
          </p:cNvPr>
          <p:cNvSpPr txBox="1"/>
          <p:nvPr/>
        </p:nvSpPr>
        <p:spPr>
          <a:xfrm>
            <a:off x="2838628" y="2337176"/>
            <a:ext cx="883122" cy="415498"/>
          </a:xfrm>
          <a:prstGeom prst="rect">
            <a:avLst/>
          </a:prstGeom>
          <a:noFill/>
        </p:spPr>
        <p:txBody>
          <a:bodyPr wrap="square" rtlCol="0">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dirty="0" err="1">
                <a:ln>
                  <a:noFill/>
                </a:ln>
                <a:solidFill>
                  <a:prstClr val="black"/>
                </a:solidFill>
                <a:effectLst/>
                <a:uLnTx/>
                <a:uFillTx/>
                <a:latin typeface="Trebuchet MS" panose="020B0603020202020204" pitchFamily="34" charset="0"/>
                <a:cs typeface="Helvetica"/>
              </a:rPr>
              <a:t>Externer</a:t>
            </a:r>
            <a:r>
              <a:rPr kumimoji="0" lang="fr-FR" sz="700" b="0" i="0" u="none" strike="noStrike" kern="1200" cap="none" spc="0" normalizeH="0" baseline="0" noProof="0" dirty="0">
                <a:ln>
                  <a:noFill/>
                </a:ln>
                <a:solidFill>
                  <a:prstClr val="black"/>
                </a:solidFill>
                <a:effectLst/>
                <a:uLnTx/>
                <a:uFillTx/>
                <a:latin typeface="Trebuchet MS" panose="020B0603020202020204" pitchFamily="34" charset="0"/>
                <a:cs typeface="Helvetica"/>
              </a:rPr>
              <a:t> User</a:t>
            </a:r>
          </a:p>
          <a:p>
            <a:pPr marL="0" marR="0" lvl="0" indent="0" algn="ctr" defTabSz="685783" rtl="0" eaLnBrk="1" fontAlgn="auto"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dirty="0">
                <a:ln>
                  <a:noFill/>
                </a:ln>
                <a:solidFill>
                  <a:prstClr val="black"/>
                </a:solidFill>
                <a:effectLst/>
                <a:uLnTx/>
                <a:uFillTx/>
                <a:latin typeface="Trebuchet MS" panose="020B0603020202020204" pitchFamily="34" charset="0"/>
                <a:cs typeface="Helvetica"/>
              </a:rPr>
              <a:t>PSTN Audio </a:t>
            </a:r>
            <a:r>
              <a:rPr kumimoji="0" lang="fr-FR" sz="700" b="0" i="0" u="none" strike="noStrike" kern="1200" cap="none" spc="0" normalizeH="0" baseline="0" noProof="0" dirty="0" err="1">
                <a:ln>
                  <a:noFill/>
                </a:ln>
                <a:solidFill>
                  <a:prstClr val="black"/>
                </a:solidFill>
                <a:effectLst/>
                <a:uLnTx/>
                <a:uFillTx/>
                <a:latin typeface="Trebuchet MS" panose="020B0603020202020204" pitchFamily="34" charset="0"/>
                <a:cs typeface="Helvetica"/>
              </a:rPr>
              <a:t>über</a:t>
            </a:r>
            <a:endParaRPr kumimoji="0" lang="fr-FR" sz="700" b="0" i="0" u="none" strike="noStrike" kern="1200" cap="none" spc="0" normalizeH="0" baseline="0" noProof="0" dirty="0">
              <a:ln>
                <a:noFill/>
              </a:ln>
              <a:solidFill>
                <a:prstClr val="black"/>
              </a:solidFill>
              <a:effectLst/>
              <a:uLnTx/>
              <a:uFillTx/>
              <a:latin typeface="Trebuchet MS" panose="020B0603020202020204" pitchFamily="34" charset="0"/>
              <a:cs typeface="Helvetica"/>
            </a:endParaRPr>
          </a:p>
          <a:p>
            <a:pPr marL="0" marR="0" lvl="0" indent="0" algn="ctr" defTabSz="685783" rtl="0" eaLnBrk="1" fontAlgn="auto"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dirty="0" err="1">
                <a:ln>
                  <a:noFill/>
                </a:ln>
                <a:solidFill>
                  <a:prstClr val="black"/>
                </a:solidFill>
                <a:effectLst/>
                <a:uLnTx/>
                <a:uFillTx/>
                <a:latin typeface="Trebuchet MS" panose="020B0603020202020204" pitchFamily="34" charset="0"/>
                <a:cs typeface="Helvetica"/>
              </a:rPr>
              <a:t>WebRTC</a:t>
            </a:r>
            <a:r>
              <a:rPr kumimoji="0" lang="fr-FR" sz="700" b="0" i="0" u="none" strike="noStrike" kern="1200" cap="none" spc="0" normalizeH="0" baseline="0" noProof="0" dirty="0">
                <a:ln>
                  <a:noFill/>
                </a:ln>
                <a:solidFill>
                  <a:prstClr val="black"/>
                </a:solidFill>
                <a:effectLst/>
                <a:uLnTx/>
                <a:uFillTx/>
                <a:latin typeface="Trebuchet MS" panose="020B0603020202020204" pitchFamily="34" charset="0"/>
                <a:cs typeface="Helvetica"/>
              </a:rPr>
              <a:t> GW</a:t>
            </a:r>
          </a:p>
        </p:txBody>
      </p:sp>
      <p:grpSp>
        <p:nvGrpSpPr>
          <p:cNvPr id="49" name="Groupe 23">
            <a:extLst>
              <a:ext uri="{FF2B5EF4-FFF2-40B4-BE49-F238E27FC236}">
                <a16:creationId xmlns:a16="http://schemas.microsoft.com/office/drawing/2014/main" id="{546D9B1E-F3D0-45DB-B59D-CCD6B09556F8}"/>
              </a:ext>
            </a:extLst>
          </p:cNvPr>
          <p:cNvGrpSpPr/>
          <p:nvPr/>
        </p:nvGrpSpPr>
        <p:grpSpPr>
          <a:xfrm>
            <a:off x="2330222" y="4051270"/>
            <a:ext cx="391202" cy="303740"/>
            <a:chOff x="7652708" y="946388"/>
            <a:chExt cx="3683863" cy="2907824"/>
          </a:xfrm>
        </p:grpSpPr>
        <p:pic>
          <p:nvPicPr>
            <p:cNvPr id="50" name="Image 26" descr="Une image contenant texte, intérieur, noir&#10;&#10;Description générée automatiquement">
              <a:extLst>
                <a:ext uri="{FF2B5EF4-FFF2-40B4-BE49-F238E27FC236}">
                  <a16:creationId xmlns:a16="http://schemas.microsoft.com/office/drawing/2014/main" id="{5D12DCC9-F5C5-4A6A-88A6-F562E2398754}"/>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7837240" y="1080568"/>
              <a:ext cx="3348218" cy="1893095"/>
            </a:xfrm>
            <a:prstGeom prst="rect">
              <a:avLst/>
            </a:prstGeom>
          </p:spPr>
        </p:pic>
        <p:pic>
          <p:nvPicPr>
            <p:cNvPr id="51" name="Image 27" descr="Une image contenant texte, équipement électronique, afficher, moniteur&#10;&#10;Description générée automatiquement">
              <a:extLst>
                <a:ext uri="{FF2B5EF4-FFF2-40B4-BE49-F238E27FC236}">
                  <a16:creationId xmlns:a16="http://schemas.microsoft.com/office/drawing/2014/main" id="{E298671C-19B8-459A-A16E-EE230512171B}"/>
                </a:ext>
              </a:extLst>
            </p:cNvPr>
            <p:cNvPicPr>
              <a:picLocks noChangeAspect="1"/>
            </p:cNvPicPr>
            <p:nvPr>
              <p:custDataLst>
                <p:tags r:id="rId9"/>
              </p:custDataLst>
            </p:nvPr>
          </p:nvPicPr>
          <p:blipFill rotWithShape="1">
            <a:blip r:embed="rId17" cstate="screen">
              <a:extLst>
                <a:ext uri="{28A0092B-C50C-407E-A947-70E740481C1C}">
                  <a14:useLocalDpi xmlns:a14="http://schemas.microsoft.com/office/drawing/2010/main"/>
                </a:ext>
              </a:extLst>
            </a:blip>
            <a:srcRect b="945"/>
            <a:stretch/>
          </p:blipFill>
          <p:spPr>
            <a:xfrm>
              <a:off x="7652708" y="946388"/>
              <a:ext cx="3683863" cy="2907824"/>
            </a:xfrm>
            <a:prstGeom prst="rect">
              <a:avLst/>
            </a:prstGeom>
            <a:effectLst>
              <a:reflection blurRad="6350" stA="52000" endA="300" endPos="35000" dir="5400000" sy="-100000" algn="bl" rotWithShape="0"/>
            </a:effectLst>
          </p:spPr>
        </p:pic>
      </p:grpSp>
      <p:sp>
        <p:nvSpPr>
          <p:cNvPr id="52" name="ZoneTexte 24">
            <a:extLst>
              <a:ext uri="{FF2B5EF4-FFF2-40B4-BE49-F238E27FC236}">
                <a16:creationId xmlns:a16="http://schemas.microsoft.com/office/drawing/2014/main" id="{95696F7B-7D0C-4F59-8B81-916C6B2B4A17}"/>
              </a:ext>
            </a:extLst>
          </p:cNvPr>
          <p:cNvSpPr txBox="1"/>
          <p:nvPr/>
        </p:nvSpPr>
        <p:spPr>
          <a:xfrm>
            <a:off x="513357" y="2278077"/>
            <a:ext cx="961227" cy="644472"/>
          </a:xfrm>
          <a:prstGeom prst="rect">
            <a:avLst/>
          </a:prstGeom>
          <a:noFill/>
        </p:spPr>
        <p:txBody>
          <a:bodyPr wrap="square" rtlCol="0">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dirty="0">
                <a:ln>
                  <a:noFill/>
                </a:ln>
                <a:solidFill>
                  <a:prstClr val="black"/>
                </a:solidFill>
                <a:effectLst/>
                <a:uLnTx/>
                <a:uFillTx/>
                <a:latin typeface="Trebuchet MS" panose="020B0603020202020204" pitchFamily="34" charset="0"/>
                <a:cs typeface="Helvetica"/>
              </a:rPr>
              <a:t>PBX User </a:t>
            </a:r>
          </a:p>
          <a:p>
            <a:pPr marL="0" marR="0" lvl="0" indent="0" algn="ctr" defTabSz="685783" rtl="0" eaLnBrk="1" fontAlgn="auto"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dirty="0">
                <a:ln>
                  <a:noFill/>
                </a:ln>
                <a:solidFill>
                  <a:prstClr val="black"/>
                </a:solidFill>
                <a:effectLst/>
                <a:uLnTx/>
                <a:uFillTx/>
                <a:latin typeface="Trebuchet MS" panose="020B0603020202020204" pitchFamily="34" charset="0"/>
                <a:cs typeface="Helvetica"/>
              </a:rPr>
              <a:t>Audio </a:t>
            </a:r>
            <a:r>
              <a:rPr kumimoji="0" lang="fr-FR" sz="700" b="0" i="0" u="none" strike="noStrike" kern="1200" cap="none" spc="0" normalizeH="0" baseline="0" noProof="0" dirty="0" err="1">
                <a:ln>
                  <a:noFill/>
                </a:ln>
                <a:solidFill>
                  <a:prstClr val="black"/>
                </a:solidFill>
                <a:effectLst/>
                <a:uLnTx/>
                <a:uFillTx/>
                <a:latin typeface="Trebuchet MS" panose="020B0603020202020204" pitchFamily="34" charset="0"/>
                <a:cs typeface="Helvetica"/>
              </a:rPr>
              <a:t>auf</a:t>
            </a:r>
            <a:r>
              <a:rPr kumimoji="0" lang="fr-FR" sz="700" b="0" i="0" u="none" strike="noStrike" kern="1200" cap="none" spc="0" normalizeH="0" baseline="0" noProof="0" dirty="0">
                <a:ln>
                  <a:noFill/>
                </a:ln>
                <a:solidFill>
                  <a:prstClr val="black"/>
                </a:solidFill>
                <a:effectLst/>
                <a:uLnTx/>
                <a:uFillTx/>
                <a:latin typeface="Trebuchet MS" panose="020B0603020202020204" pitchFamily="34" charset="0"/>
                <a:cs typeface="Helvetica"/>
              </a:rPr>
              <a:t> </a:t>
            </a:r>
            <a:r>
              <a:rPr kumimoji="0" lang="fr-FR" sz="700" b="0" i="0" u="none" strike="noStrike" kern="1200" cap="none" spc="0" normalizeH="0" baseline="0" noProof="0" dirty="0" err="1">
                <a:ln>
                  <a:noFill/>
                </a:ln>
                <a:solidFill>
                  <a:prstClr val="black"/>
                </a:solidFill>
                <a:effectLst/>
                <a:uLnTx/>
                <a:uFillTx/>
                <a:latin typeface="Trebuchet MS" panose="020B0603020202020204" pitchFamily="34" charset="0"/>
                <a:cs typeface="Helvetica"/>
              </a:rPr>
              <a:t>dem</a:t>
            </a:r>
            <a:r>
              <a:rPr kumimoji="0" lang="fr-FR" sz="700" b="0" i="0" u="none" strike="noStrike" kern="1200" cap="none" spc="0" normalizeH="0" baseline="0" noProof="0" dirty="0">
                <a:ln>
                  <a:noFill/>
                </a:ln>
                <a:solidFill>
                  <a:prstClr val="black"/>
                </a:solidFill>
                <a:effectLst/>
                <a:uLnTx/>
                <a:uFillTx/>
                <a:latin typeface="Trebuchet MS" panose="020B0603020202020204" pitchFamily="34" charset="0"/>
                <a:cs typeface="Helvetica"/>
              </a:rPr>
              <a:t> Telefon </a:t>
            </a:r>
            <a:r>
              <a:rPr kumimoji="0" lang="fr-FR" sz="700" b="0" i="0" u="none" strike="noStrike" kern="1200" cap="none" spc="0" normalizeH="0" baseline="0" noProof="0" dirty="0" err="1">
                <a:ln>
                  <a:noFill/>
                </a:ln>
                <a:solidFill>
                  <a:prstClr val="black"/>
                </a:solidFill>
                <a:effectLst/>
                <a:uLnTx/>
                <a:uFillTx/>
                <a:latin typeface="Trebuchet MS" panose="020B0603020202020204" pitchFamily="34" charset="0"/>
                <a:cs typeface="Helvetica"/>
              </a:rPr>
              <a:t>über</a:t>
            </a:r>
            <a:r>
              <a:rPr kumimoji="0" lang="fr-FR" sz="700" b="0" i="0" u="none" strike="noStrike" kern="1200" cap="none" spc="0" normalizeH="0" baseline="0" noProof="0" dirty="0">
                <a:ln>
                  <a:noFill/>
                </a:ln>
                <a:solidFill>
                  <a:prstClr val="black"/>
                </a:solidFill>
                <a:effectLst/>
                <a:uLnTx/>
                <a:uFillTx/>
                <a:latin typeface="Trebuchet MS" panose="020B0603020202020204" pitchFamily="34" charset="0"/>
                <a:cs typeface="Helvetica"/>
              </a:rPr>
              <a:t> </a:t>
            </a:r>
          </a:p>
          <a:p>
            <a:pPr marL="0" marR="0" lvl="0" indent="0" algn="ctr" defTabSz="685783" rtl="0" eaLnBrk="1" fontAlgn="auto"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dirty="0" err="1">
                <a:ln>
                  <a:noFill/>
                </a:ln>
                <a:solidFill>
                  <a:prstClr val="black"/>
                </a:solidFill>
                <a:effectLst/>
                <a:uLnTx/>
                <a:uFillTx/>
                <a:latin typeface="Trebuchet MS" panose="020B0603020202020204" pitchFamily="34" charset="0"/>
                <a:cs typeface="Helvetica"/>
              </a:rPr>
              <a:t>WebRTC</a:t>
            </a:r>
            <a:r>
              <a:rPr kumimoji="0" lang="fr-FR" sz="700" b="0" i="0" u="none" strike="noStrike" kern="1200" cap="none" spc="0" normalizeH="0" baseline="0" noProof="0" dirty="0">
                <a:ln>
                  <a:noFill/>
                </a:ln>
                <a:solidFill>
                  <a:prstClr val="black"/>
                </a:solidFill>
                <a:effectLst/>
                <a:uLnTx/>
                <a:uFillTx/>
                <a:latin typeface="Trebuchet MS" panose="020B0603020202020204" pitchFamily="34" charset="0"/>
                <a:cs typeface="Helvetica"/>
              </a:rPr>
              <a:t> GW</a:t>
            </a:r>
          </a:p>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fr-FR" sz="788" b="0" i="0" u="none" strike="noStrike" kern="1200" cap="none" spc="0" normalizeH="0" baseline="0" noProof="0" dirty="0">
              <a:ln>
                <a:noFill/>
              </a:ln>
              <a:solidFill>
                <a:prstClr val="black"/>
              </a:solidFill>
              <a:effectLst/>
              <a:uLnTx/>
              <a:uFillTx/>
              <a:latin typeface="Helvetica"/>
              <a:cs typeface="Helvetica"/>
            </a:endParaRPr>
          </a:p>
        </p:txBody>
      </p:sp>
      <p:pic>
        <p:nvPicPr>
          <p:cNvPr id="53" name="Image 25">
            <a:extLst>
              <a:ext uri="{FF2B5EF4-FFF2-40B4-BE49-F238E27FC236}">
                <a16:creationId xmlns:a16="http://schemas.microsoft.com/office/drawing/2014/main" id="{00F997EE-7792-4245-8CDC-9EA3FA6DFF3B}"/>
              </a:ext>
            </a:extLst>
          </p:cNvPr>
          <p:cNvPicPr>
            <a:picLocks noChangeAspect="1"/>
          </p:cNvPicPr>
          <p:nvPr/>
        </p:nvPicPr>
        <p:blipFill>
          <a:blip r:embed="rId25" cstate="screen">
            <a:extLst>
              <a:ext uri="{28A0092B-C50C-407E-A947-70E740481C1C}">
                <a14:useLocalDpi xmlns:a14="http://schemas.microsoft.com/office/drawing/2010/main"/>
              </a:ext>
              <a:ext uri="{837473B0-CC2E-450A-ABE3-18F120FF3D39}">
                <a1611:picAttrSrcUrl xmlns:a1611="http://schemas.microsoft.com/office/drawing/2016/11/main" r:id="rId26"/>
              </a:ext>
            </a:extLst>
          </a:blip>
          <a:stretch>
            <a:fillRect/>
          </a:stretch>
        </p:blipFill>
        <p:spPr>
          <a:xfrm>
            <a:off x="3292795" y="2090832"/>
            <a:ext cx="203832" cy="200496"/>
          </a:xfrm>
          <a:prstGeom prst="rect">
            <a:avLst/>
          </a:prstGeom>
        </p:spPr>
      </p:pic>
      <p:cxnSp>
        <p:nvCxnSpPr>
          <p:cNvPr id="54" name="Connecteur droit avec flèche 44">
            <a:extLst>
              <a:ext uri="{FF2B5EF4-FFF2-40B4-BE49-F238E27FC236}">
                <a16:creationId xmlns:a16="http://schemas.microsoft.com/office/drawing/2014/main" id="{0BF18E42-5F74-4163-9E61-CA5A515CD53B}"/>
              </a:ext>
            </a:extLst>
          </p:cNvPr>
          <p:cNvCxnSpPr/>
          <p:nvPr/>
        </p:nvCxnSpPr>
        <p:spPr>
          <a:xfrm flipV="1">
            <a:off x="2240591" y="3375906"/>
            <a:ext cx="0" cy="44850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5" name="Connecteur droit avec flèche 45">
            <a:extLst>
              <a:ext uri="{FF2B5EF4-FFF2-40B4-BE49-F238E27FC236}">
                <a16:creationId xmlns:a16="http://schemas.microsoft.com/office/drawing/2014/main" id="{C8F24CA6-1862-4B89-B718-3E0D1087CBD2}"/>
              </a:ext>
            </a:extLst>
          </p:cNvPr>
          <p:cNvCxnSpPr>
            <a:cxnSpLocks/>
          </p:cNvCxnSpPr>
          <p:nvPr/>
        </p:nvCxnSpPr>
        <p:spPr>
          <a:xfrm>
            <a:off x="2123564" y="3375906"/>
            <a:ext cx="0" cy="44850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56" name="ZoneTexte 46">
            <a:extLst>
              <a:ext uri="{FF2B5EF4-FFF2-40B4-BE49-F238E27FC236}">
                <a16:creationId xmlns:a16="http://schemas.microsoft.com/office/drawing/2014/main" id="{F2B30BF8-DACD-4D91-ABCB-786F64E78670}"/>
              </a:ext>
            </a:extLst>
          </p:cNvPr>
          <p:cNvSpPr txBox="1"/>
          <p:nvPr/>
        </p:nvSpPr>
        <p:spPr>
          <a:xfrm>
            <a:off x="910348" y="3325918"/>
            <a:ext cx="926266" cy="415498"/>
          </a:xfrm>
          <a:prstGeom prst="rect">
            <a:avLst/>
          </a:prstGeom>
          <a:noFill/>
        </p:spPr>
        <p:txBody>
          <a:bodyPr wrap="square" rtlCol="0">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dirty="0">
                <a:ln>
                  <a:noFill/>
                </a:ln>
                <a:solidFill>
                  <a:prstClr val="black"/>
                </a:solidFill>
                <a:effectLst/>
                <a:uLnTx/>
                <a:uFillTx/>
                <a:latin typeface="Trebuchet MS" panose="020B0603020202020204" pitchFamily="34" charset="0"/>
                <a:cs typeface="Helvetica"/>
              </a:rPr>
              <a:t>Rainbow Audio/</a:t>
            </a:r>
            <a:r>
              <a:rPr kumimoji="0" lang="fr-FR" sz="700" b="0" i="0" u="none" strike="noStrike" kern="1200" cap="none" spc="0" normalizeH="0" baseline="0" noProof="0" dirty="0" err="1">
                <a:ln>
                  <a:noFill/>
                </a:ln>
                <a:solidFill>
                  <a:prstClr val="black"/>
                </a:solidFill>
                <a:effectLst/>
                <a:uLnTx/>
                <a:uFillTx/>
                <a:latin typeface="Trebuchet MS" panose="020B0603020202020204" pitchFamily="34" charset="0"/>
                <a:cs typeface="Helvetica"/>
              </a:rPr>
              <a:t>Video</a:t>
            </a:r>
            <a:endParaRPr kumimoji="0" lang="fr-FR" sz="700" b="0" i="0" u="none" strike="noStrike" kern="1200" cap="none" spc="0" normalizeH="0" baseline="0" noProof="0" dirty="0">
              <a:ln>
                <a:noFill/>
              </a:ln>
              <a:solidFill>
                <a:prstClr val="black"/>
              </a:solidFill>
              <a:effectLst/>
              <a:uLnTx/>
              <a:uFillTx/>
              <a:latin typeface="Trebuchet MS" panose="020B0603020202020204" pitchFamily="34" charset="0"/>
              <a:cs typeface="Helvetica"/>
            </a:endParaRPr>
          </a:p>
          <a:p>
            <a:pPr marL="0" marR="0" lvl="0" indent="0" algn="ctr" defTabSz="685783" rtl="0" eaLnBrk="1" fontAlgn="auto"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dirty="0" err="1">
                <a:ln>
                  <a:noFill/>
                </a:ln>
                <a:solidFill>
                  <a:prstClr val="black"/>
                </a:solidFill>
                <a:effectLst/>
                <a:uLnTx/>
                <a:uFillTx/>
                <a:latin typeface="Trebuchet MS" panose="020B0603020202020204" pitchFamily="34" charset="0"/>
                <a:cs typeface="Helvetica"/>
              </a:rPr>
              <a:t>Screensharing</a:t>
            </a:r>
            <a:endParaRPr kumimoji="0" lang="fr-FR" sz="700" b="0" i="0" u="none" strike="noStrike" kern="1200" cap="none" spc="0" normalizeH="0" baseline="0" noProof="0" dirty="0">
              <a:ln>
                <a:noFill/>
              </a:ln>
              <a:solidFill>
                <a:prstClr val="black"/>
              </a:solidFill>
              <a:effectLst/>
              <a:uLnTx/>
              <a:uFillTx/>
              <a:latin typeface="Trebuchet MS" panose="020B0603020202020204" pitchFamily="34" charset="0"/>
              <a:cs typeface="Helvetica"/>
            </a:endParaRPr>
          </a:p>
        </p:txBody>
      </p:sp>
      <p:sp>
        <p:nvSpPr>
          <p:cNvPr id="57" name="Ellipse 56">
            <a:extLst>
              <a:ext uri="{FF2B5EF4-FFF2-40B4-BE49-F238E27FC236}">
                <a16:creationId xmlns:a16="http://schemas.microsoft.com/office/drawing/2014/main" id="{A95B9EC3-36FB-4954-87CC-E4D0242BAC04}"/>
              </a:ext>
            </a:extLst>
          </p:cNvPr>
          <p:cNvSpPr/>
          <p:nvPr/>
        </p:nvSpPr>
        <p:spPr>
          <a:xfrm>
            <a:off x="243976" y="1560932"/>
            <a:ext cx="1381032" cy="13371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srgbClr val="6B489D"/>
              </a:solidFill>
              <a:effectLst/>
              <a:uLnTx/>
              <a:uFillTx/>
              <a:latin typeface="Helvetica"/>
              <a:cs typeface="Helvetica"/>
            </a:endParaRPr>
          </a:p>
        </p:txBody>
      </p:sp>
      <p:sp>
        <p:nvSpPr>
          <p:cNvPr id="58" name="Ellipse 57">
            <a:extLst>
              <a:ext uri="{FF2B5EF4-FFF2-40B4-BE49-F238E27FC236}">
                <a16:creationId xmlns:a16="http://schemas.microsoft.com/office/drawing/2014/main" id="{40B93B53-6A56-4060-88AB-C9F4C456BD60}"/>
              </a:ext>
            </a:extLst>
          </p:cNvPr>
          <p:cNvSpPr/>
          <p:nvPr/>
        </p:nvSpPr>
        <p:spPr>
          <a:xfrm>
            <a:off x="2678164" y="1687024"/>
            <a:ext cx="1325218" cy="13210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srgbClr val="6B489D"/>
              </a:solidFill>
              <a:effectLst/>
              <a:uLnTx/>
              <a:uFillTx/>
              <a:latin typeface="Helvetica"/>
              <a:cs typeface="Helvetica"/>
            </a:endParaRPr>
          </a:p>
        </p:txBody>
      </p:sp>
      <p:sp>
        <p:nvSpPr>
          <p:cNvPr id="59" name="ZoneTexte 46">
            <a:extLst>
              <a:ext uri="{FF2B5EF4-FFF2-40B4-BE49-F238E27FC236}">
                <a16:creationId xmlns:a16="http://schemas.microsoft.com/office/drawing/2014/main" id="{E8E8784C-D9AF-457C-A46E-51716BC48B4C}"/>
              </a:ext>
            </a:extLst>
          </p:cNvPr>
          <p:cNvSpPr txBox="1"/>
          <p:nvPr/>
        </p:nvSpPr>
        <p:spPr>
          <a:xfrm>
            <a:off x="2220809" y="3126886"/>
            <a:ext cx="974819" cy="415498"/>
          </a:xfrm>
          <a:prstGeom prst="rect">
            <a:avLst/>
          </a:prstGeom>
          <a:noFill/>
        </p:spPr>
        <p:txBody>
          <a:bodyPr wrap="square" rtlCol="0">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dirty="0">
                <a:ln>
                  <a:noFill/>
                </a:ln>
                <a:solidFill>
                  <a:prstClr val="black"/>
                </a:solidFill>
                <a:effectLst/>
                <a:uLnTx/>
                <a:uFillTx/>
                <a:latin typeface="Trebuchet MS" panose="020B0603020202020204" pitchFamily="34" charset="0"/>
                <a:cs typeface="Helvetica"/>
              </a:rPr>
              <a:t>Rainbow Audio/</a:t>
            </a:r>
            <a:r>
              <a:rPr kumimoji="0" lang="fr-FR" sz="700" b="0" i="0" u="none" strike="noStrike" kern="1200" cap="none" spc="0" normalizeH="0" baseline="0" noProof="0" dirty="0" err="1">
                <a:ln>
                  <a:noFill/>
                </a:ln>
                <a:solidFill>
                  <a:prstClr val="black"/>
                </a:solidFill>
                <a:effectLst/>
                <a:uLnTx/>
                <a:uFillTx/>
                <a:latin typeface="Trebuchet MS" panose="020B0603020202020204" pitchFamily="34" charset="0"/>
                <a:cs typeface="Helvetica"/>
              </a:rPr>
              <a:t>Video</a:t>
            </a:r>
            <a:endParaRPr kumimoji="0" lang="fr-FR" sz="700" b="0" i="0" u="none" strike="noStrike" kern="1200" cap="none" spc="0" normalizeH="0" baseline="0" noProof="0" dirty="0">
              <a:ln>
                <a:noFill/>
              </a:ln>
              <a:solidFill>
                <a:prstClr val="black"/>
              </a:solidFill>
              <a:effectLst/>
              <a:uLnTx/>
              <a:uFillTx/>
              <a:latin typeface="Trebuchet MS" panose="020B0603020202020204" pitchFamily="34" charset="0"/>
              <a:cs typeface="Helvetica"/>
            </a:endParaRPr>
          </a:p>
          <a:p>
            <a:pPr marL="0" marR="0" lvl="0" indent="0" algn="ctr" defTabSz="685783" rtl="0" eaLnBrk="1" fontAlgn="auto"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dirty="0" err="1">
                <a:ln>
                  <a:noFill/>
                </a:ln>
                <a:solidFill>
                  <a:prstClr val="black"/>
                </a:solidFill>
                <a:effectLst/>
                <a:uLnTx/>
                <a:uFillTx/>
                <a:latin typeface="Trebuchet MS" panose="020B0603020202020204" pitchFamily="34" charset="0"/>
                <a:cs typeface="Helvetica"/>
              </a:rPr>
              <a:t>Screensharing</a:t>
            </a:r>
            <a:endParaRPr kumimoji="0" lang="fr-FR" sz="700" b="0" i="0" u="none" strike="noStrike" kern="1200" cap="none" spc="0" normalizeH="0" baseline="0" noProof="0" dirty="0">
              <a:ln>
                <a:noFill/>
              </a:ln>
              <a:solidFill>
                <a:prstClr val="black"/>
              </a:solidFill>
              <a:effectLst/>
              <a:uLnTx/>
              <a:uFillTx/>
              <a:latin typeface="Trebuchet MS" panose="020B0603020202020204" pitchFamily="34" charset="0"/>
              <a:cs typeface="Helvetica"/>
            </a:endParaRPr>
          </a:p>
        </p:txBody>
      </p:sp>
      <p:sp>
        <p:nvSpPr>
          <p:cNvPr id="60" name="ZoneTexte 81">
            <a:extLst>
              <a:ext uri="{FF2B5EF4-FFF2-40B4-BE49-F238E27FC236}">
                <a16:creationId xmlns:a16="http://schemas.microsoft.com/office/drawing/2014/main" id="{0DD67268-5E94-476C-8E9D-82C4CE5CE900}"/>
              </a:ext>
            </a:extLst>
          </p:cNvPr>
          <p:cNvSpPr txBox="1"/>
          <p:nvPr/>
        </p:nvSpPr>
        <p:spPr>
          <a:xfrm>
            <a:off x="1622824" y="4418145"/>
            <a:ext cx="1235534" cy="415498"/>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effectLst/>
                <a:uLnTx/>
                <a:uFillTx/>
                <a:latin typeface="Trebuchet MS" panose="020B0603020202020204" pitchFamily="34" charset="0"/>
                <a:cs typeface="Helvetica"/>
              </a:rPr>
              <a:t>Audio auf dem </a:t>
            </a:r>
            <a:r>
              <a:rPr kumimoji="0" lang="en-US" sz="700" b="0" i="0" u="none" strike="noStrike" kern="1200" cap="none" spc="0" normalizeH="0" baseline="0" noProof="0" dirty="0" err="1">
                <a:ln>
                  <a:noFill/>
                </a:ln>
                <a:effectLst/>
                <a:uLnTx/>
                <a:uFillTx/>
                <a:latin typeface="Trebuchet MS" panose="020B0603020202020204" pitchFamily="34" charset="0"/>
                <a:cs typeface="Helvetica"/>
              </a:rPr>
              <a:t>Telefon</a:t>
            </a:r>
            <a:r>
              <a:rPr kumimoji="0" lang="en-US" sz="700" b="0" i="0" u="none" strike="noStrike" kern="1200" cap="none" spc="0" normalizeH="0" baseline="0" noProof="0" dirty="0">
                <a:ln>
                  <a:noFill/>
                </a:ln>
                <a:effectLst/>
                <a:uLnTx/>
                <a:uFillTx/>
                <a:latin typeface="Trebuchet MS" panose="020B0603020202020204" pitchFamily="34" charset="0"/>
                <a:cs typeface="Helvetica"/>
              </a:rPr>
              <a:t> </a:t>
            </a:r>
            <a:r>
              <a:rPr kumimoji="0" lang="en-US" sz="700" b="0" i="0" u="none" strike="noStrike" kern="1200" cap="none" spc="0" normalizeH="0" baseline="0" noProof="0" dirty="0" err="1">
                <a:ln>
                  <a:noFill/>
                </a:ln>
                <a:effectLst/>
                <a:uLnTx/>
                <a:uFillTx/>
                <a:latin typeface="Trebuchet MS" panose="020B0603020202020204" pitchFamily="34" charset="0"/>
                <a:cs typeface="Helvetica"/>
              </a:rPr>
              <a:t>über</a:t>
            </a:r>
            <a:r>
              <a:rPr kumimoji="0" lang="en-US" sz="700" b="0" i="0" u="none" strike="noStrike" kern="1200" cap="none" spc="0" normalizeH="0" baseline="0" noProof="0" dirty="0">
                <a:ln>
                  <a:noFill/>
                </a:ln>
                <a:effectLst/>
                <a:uLnTx/>
                <a:uFillTx/>
                <a:latin typeface="Trebuchet MS" panose="020B0603020202020204" pitchFamily="34" charset="0"/>
                <a:cs typeface="Helvetica"/>
              </a:rPr>
              <a:t> WebRTC GW und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effectLst/>
                <a:uLnTx/>
                <a:uFillTx/>
                <a:latin typeface="Trebuchet MS" panose="020B0603020202020204" pitchFamily="34" charset="0"/>
                <a:cs typeface="Helvetica"/>
              </a:rPr>
              <a:t>Screensharing am Desktop</a:t>
            </a:r>
          </a:p>
        </p:txBody>
      </p:sp>
      <p:sp>
        <p:nvSpPr>
          <p:cNvPr id="61" name="ZoneTexte 16">
            <a:extLst>
              <a:ext uri="{FF2B5EF4-FFF2-40B4-BE49-F238E27FC236}">
                <a16:creationId xmlns:a16="http://schemas.microsoft.com/office/drawing/2014/main" id="{95137611-3F7C-40D5-AD77-A5D5FD03D06F}"/>
              </a:ext>
            </a:extLst>
          </p:cNvPr>
          <p:cNvSpPr txBox="1"/>
          <p:nvPr/>
        </p:nvSpPr>
        <p:spPr>
          <a:xfrm>
            <a:off x="2237013" y="1003592"/>
            <a:ext cx="915742" cy="200055"/>
          </a:xfrm>
          <a:prstGeom prst="rect">
            <a:avLst/>
          </a:prstGeom>
          <a:noFill/>
        </p:spPr>
        <p:txBody>
          <a:bodyPr wrap="square" rtlCol="0">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fr-FR" sz="700" b="1" i="0" u="none" strike="noStrike" kern="1200" cap="none" spc="0" normalizeH="0" baseline="0" noProof="0" dirty="0">
                <a:ln>
                  <a:noFill/>
                </a:ln>
                <a:effectLst/>
                <a:uLnTx/>
                <a:uFillTx/>
                <a:latin typeface="Trebuchet MS" panose="020B0603020202020204" pitchFamily="34" charset="0"/>
                <a:cs typeface="Helvetica"/>
              </a:rPr>
              <a:t>Bubble </a:t>
            </a:r>
            <a:r>
              <a:rPr kumimoji="0" lang="fr-FR" sz="700" b="1" i="0" u="none" strike="noStrike" kern="1200" cap="none" spc="0" normalizeH="0" baseline="0" noProof="0" dirty="0" err="1">
                <a:ln>
                  <a:noFill/>
                </a:ln>
                <a:effectLst/>
                <a:uLnTx/>
                <a:uFillTx/>
                <a:latin typeface="Trebuchet MS" panose="020B0603020202020204" pitchFamily="34" charset="0"/>
                <a:cs typeface="Helvetica"/>
              </a:rPr>
              <a:t>Owner</a:t>
            </a:r>
            <a:endParaRPr kumimoji="0" lang="fr-FR" sz="700" b="1" i="0" u="none" strike="noStrike" kern="1200" cap="none" spc="0" normalizeH="0" baseline="0" noProof="0" dirty="0">
              <a:ln>
                <a:noFill/>
              </a:ln>
              <a:effectLst/>
              <a:uLnTx/>
              <a:uFillTx/>
              <a:latin typeface="Trebuchet MS" panose="020B0603020202020204" pitchFamily="34" charset="0"/>
              <a:cs typeface="Helvetica"/>
            </a:endParaRPr>
          </a:p>
        </p:txBody>
      </p:sp>
    </p:spTree>
    <p:extLst>
      <p:ext uri="{BB962C8B-B14F-4D97-AF65-F5344CB8AC3E}">
        <p14:creationId xmlns:p14="http://schemas.microsoft.com/office/powerpoint/2010/main" val="70792511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C045C8B1-865B-8642-D9C3-AEFD21B6D2CB}"/>
              </a:ext>
            </a:extLst>
          </p:cNvPr>
          <p:cNvSpPr>
            <a:spLocks noGrp="1"/>
          </p:cNvSpPr>
          <p:nvPr>
            <p:ph type="body" sz="quarter" idx="11"/>
          </p:nvPr>
        </p:nvSpPr>
        <p:spPr/>
        <p:txBody>
          <a:bodyPr/>
          <a:lstStyle/>
          <a:p>
            <a:pPr>
              <a:spcBef>
                <a:spcPts val="751"/>
              </a:spcBef>
              <a:tabLst>
                <a:tab pos="0" algn="l"/>
              </a:tabLst>
            </a:pPr>
            <a:r>
              <a:rPr lang="de-DE" spc="-1" dirty="0">
                <a:latin typeface="Trebuchet MS" panose="020B0603020202020204" pitchFamily="34" charset="0"/>
              </a:rPr>
              <a:t>EIN Bubble-OWNER kann während einer Rainbow-Konferenz Teilnehmer anrufen und hinzufügen</a:t>
            </a:r>
          </a:p>
        </p:txBody>
      </p:sp>
      <p:graphicFrame>
        <p:nvGraphicFramePr>
          <p:cNvPr id="13" name="Diagramme 13">
            <a:extLst>
              <a:ext uri="{FF2B5EF4-FFF2-40B4-BE49-F238E27FC236}">
                <a16:creationId xmlns:a16="http://schemas.microsoft.com/office/drawing/2014/main" id="{6972E8DC-6072-48D8-9D39-7796B2A68D14}"/>
              </a:ext>
            </a:extLst>
          </p:cNvPr>
          <p:cNvGraphicFramePr/>
          <p:nvPr>
            <p:custDataLst>
              <p:tags r:id="rId1"/>
            </p:custDataLst>
          </p:nvPr>
        </p:nvGraphicFramePr>
        <p:xfrm>
          <a:off x="566442" y="976884"/>
          <a:ext cx="3229730" cy="48474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5" name="Diagramme 16">
            <a:extLst>
              <a:ext uri="{FF2B5EF4-FFF2-40B4-BE49-F238E27FC236}">
                <a16:creationId xmlns:a16="http://schemas.microsoft.com/office/drawing/2014/main" id="{CDE001B0-ACD1-482E-8719-AACD426EF244}"/>
              </a:ext>
            </a:extLst>
          </p:cNvPr>
          <p:cNvGraphicFramePr/>
          <p:nvPr>
            <p:custDataLst>
              <p:tags r:id="rId2"/>
            </p:custDataLst>
          </p:nvPr>
        </p:nvGraphicFramePr>
        <p:xfrm>
          <a:off x="472356" y="3254901"/>
          <a:ext cx="3357751" cy="48474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6" name="Diagramme 11">
            <a:extLst>
              <a:ext uri="{FF2B5EF4-FFF2-40B4-BE49-F238E27FC236}">
                <a16:creationId xmlns:a16="http://schemas.microsoft.com/office/drawing/2014/main" id="{D295F6D7-BFB1-4087-AAD5-3B0596D1807A}"/>
              </a:ext>
            </a:extLst>
          </p:cNvPr>
          <p:cNvGraphicFramePr/>
          <p:nvPr>
            <p:custDataLst>
              <p:tags r:id="rId3"/>
            </p:custDataLst>
          </p:nvPr>
        </p:nvGraphicFramePr>
        <p:xfrm>
          <a:off x="525800" y="976884"/>
          <a:ext cx="3304307" cy="484748"/>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9" name="Diagramme 19">
            <a:extLst>
              <a:ext uri="{FF2B5EF4-FFF2-40B4-BE49-F238E27FC236}">
                <a16:creationId xmlns:a16="http://schemas.microsoft.com/office/drawing/2014/main" id="{EED97565-1975-4C90-AFDC-E169AC41DAC1}"/>
              </a:ext>
            </a:extLst>
          </p:cNvPr>
          <p:cNvGraphicFramePr/>
          <p:nvPr>
            <p:custDataLst>
              <p:tags r:id="rId4"/>
            </p:custDataLst>
          </p:nvPr>
        </p:nvGraphicFramePr>
        <p:xfrm>
          <a:off x="3963275" y="976884"/>
          <a:ext cx="2422073" cy="276999"/>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
        <p:nvSpPr>
          <p:cNvPr id="20" name="ZoneTexte 11">
            <a:extLst>
              <a:ext uri="{FF2B5EF4-FFF2-40B4-BE49-F238E27FC236}">
                <a16:creationId xmlns:a16="http://schemas.microsoft.com/office/drawing/2014/main" id="{C1847572-E378-41A6-B0F7-112384232DEB}"/>
              </a:ext>
            </a:extLst>
          </p:cNvPr>
          <p:cNvSpPr txBox="1"/>
          <p:nvPr/>
        </p:nvSpPr>
        <p:spPr>
          <a:xfrm>
            <a:off x="3870749" y="3254901"/>
            <a:ext cx="5029200" cy="76944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effectLst/>
                <a:uLnTx/>
                <a:uFillTx/>
                <a:latin typeface="Trebuchet MS" panose="020B0603020202020204" pitchFamily="34" charset="0"/>
                <a:cs typeface="Helvetica"/>
              </a:rPr>
              <a:t>Am Ende der Konferenz werden die angerufenen Teilnehmer automatisch getrennt, sie haben keinen Zugriff mehr auf die Bubble.</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100" b="0" i="0" u="none" strike="noStrike" kern="1200" cap="none" spc="0" normalizeH="0" baseline="0" noProof="0" dirty="0">
              <a:ln>
                <a:noFill/>
              </a:ln>
              <a:effectLst/>
              <a:uLnTx/>
              <a:uFillTx/>
              <a:latin typeface="Trebuchet MS" panose="020B0603020202020204" pitchFamily="34" charset="0"/>
              <a:cs typeface="Helvetica"/>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effectLst/>
                <a:uLnTx/>
                <a:uFillTx/>
                <a:latin typeface="Trebuchet MS" panose="020B0603020202020204" pitchFamily="34" charset="0"/>
                <a:cs typeface="Helvetica"/>
              </a:rPr>
              <a:t>Die Funktion muss über den Rainbow Web-Admin konfiguriert werden.</a:t>
            </a:r>
            <a:endParaRPr kumimoji="0" lang="en-US" sz="1100" b="0" i="0" u="none" strike="noStrike" kern="1200" cap="none" spc="0" normalizeH="0" baseline="0" noProof="0" dirty="0">
              <a:ln>
                <a:noFill/>
              </a:ln>
              <a:effectLst/>
              <a:uLnTx/>
              <a:uFillTx/>
              <a:latin typeface="Trebuchet MS" panose="020B0603020202020204" pitchFamily="34" charset="0"/>
              <a:cs typeface="Helvetica"/>
            </a:endParaRPr>
          </a:p>
        </p:txBody>
      </p:sp>
      <p:pic>
        <p:nvPicPr>
          <p:cNvPr id="21" name="Grafik 20" descr="Ein Bild, das Text, Screenshot, Schrift enthält.&#10;&#10;Automatisch generierte Beschreibung">
            <a:extLst>
              <a:ext uri="{FF2B5EF4-FFF2-40B4-BE49-F238E27FC236}">
                <a16:creationId xmlns:a16="http://schemas.microsoft.com/office/drawing/2014/main" id="{8BD09D7C-2F72-42E0-98FE-497DD7144F35}"/>
              </a:ext>
            </a:extLst>
          </p:cNvPr>
          <p:cNvPicPr>
            <a:picLocks noChangeAspect="1"/>
          </p:cNvPicPr>
          <p:nvPr/>
        </p:nvPicPr>
        <p:blipFill>
          <a:blip r:embed="rId27"/>
          <a:stretch>
            <a:fillRect/>
          </a:stretch>
        </p:blipFill>
        <p:spPr>
          <a:xfrm>
            <a:off x="3963358" y="4135510"/>
            <a:ext cx="3366984" cy="808470"/>
          </a:xfrm>
          <a:prstGeom prst="rect">
            <a:avLst/>
          </a:prstGeom>
          <a:ln>
            <a:solidFill>
              <a:schemeClr val="accent5"/>
            </a:solidFill>
          </a:ln>
        </p:spPr>
      </p:pic>
      <p:pic>
        <p:nvPicPr>
          <p:cNvPr id="22" name="Grafik 21">
            <a:extLst>
              <a:ext uri="{FF2B5EF4-FFF2-40B4-BE49-F238E27FC236}">
                <a16:creationId xmlns:a16="http://schemas.microsoft.com/office/drawing/2014/main" id="{986FF374-E36C-43C2-A414-DA2A6C6EE7A1}"/>
              </a:ext>
            </a:extLst>
          </p:cNvPr>
          <p:cNvPicPr>
            <a:picLocks noChangeAspect="1"/>
          </p:cNvPicPr>
          <p:nvPr/>
        </p:nvPicPr>
        <p:blipFill>
          <a:blip r:embed="rId28"/>
          <a:stretch>
            <a:fillRect/>
          </a:stretch>
        </p:blipFill>
        <p:spPr>
          <a:xfrm>
            <a:off x="3963275" y="1442301"/>
            <a:ext cx="2422074" cy="1727888"/>
          </a:xfrm>
          <a:prstGeom prst="rect">
            <a:avLst/>
          </a:prstGeom>
        </p:spPr>
      </p:pic>
      <p:sp>
        <p:nvSpPr>
          <p:cNvPr id="23" name="Pfeil: nach rechts 22">
            <a:extLst>
              <a:ext uri="{FF2B5EF4-FFF2-40B4-BE49-F238E27FC236}">
                <a16:creationId xmlns:a16="http://schemas.microsoft.com/office/drawing/2014/main" id="{C057357D-856D-442C-BF03-6D0B702CAD1F}"/>
              </a:ext>
            </a:extLst>
          </p:cNvPr>
          <p:cNvSpPr/>
          <p:nvPr/>
        </p:nvSpPr>
        <p:spPr>
          <a:xfrm>
            <a:off x="6518517" y="1893576"/>
            <a:ext cx="612438" cy="17408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srgbClr val="FFFFFF"/>
              </a:solidFill>
              <a:effectLst/>
              <a:uLnTx/>
              <a:uFillTx/>
              <a:latin typeface="Trebuchet MS" panose="020B0603020202020204" pitchFamily="34" charset="0"/>
              <a:cs typeface="Helvetica"/>
            </a:endParaRPr>
          </a:p>
        </p:txBody>
      </p:sp>
      <p:sp>
        <p:nvSpPr>
          <p:cNvPr id="24" name="Ellipse 23">
            <a:extLst>
              <a:ext uri="{FF2B5EF4-FFF2-40B4-BE49-F238E27FC236}">
                <a16:creationId xmlns:a16="http://schemas.microsoft.com/office/drawing/2014/main" id="{B1CEFAF3-8C7C-4FC2-9763-79C6A0F3D42C}"/>
              </a:ext>
            </a:extLst>
          </p:cNvPr>
          <p:cNvSpPr/>
          <p:nvPr/>
        </p:nvSpPr>
        <p:spPr>
          <a:xfrm>
            <a:off x="6175433" y="1879720"/>
            <a:ext cx="209916" cy="198579"/>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srgbClr val="FFFFFF"/>
              </a:solidFill>
              <a:effectLst/>
              <a:uLnTx/>
              <a:uFillTx/>
              <a:latin typeface="Trebuchet MS" panose="020B0603020202020204" pitchFamily="34" charset="0"/>
              <a:cs typeface="Helvetica"/>
            </a:endParaRPr>
          </a:p>
        </p:txBody>
      </p:sp>
      <p:sp>
        <p:nvSpPr>
          <p:cNvPr id="25" name="Pfeil: nach rechts 24">
            <a:extLst>
              <a:ext uri="{FF2B5EF4-FFF2-40B4-BE49-F238E27FC236}">
                <a16:creationId xmlns:a16="http://schemas.microsoft.com/office/drawing/2014/main" id="{5B6190B7-41A1-423B-A308-F97F255451E2}"/>
              </a:ext>
            </a:extLst>
          </p:cNvPr>
          <p:cNvSpPr/>
          <p:nvPr/>
        </p:nvSpPr>
        <p:spPr>
          <a:xfrm>
            <a:off x="3362801" y="2317497"/>
            <a:ext cx="570620" cy="18004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srgbClr val="FFFFFF"/>
              </a:solidFill>
              <a:effectLst/>
              <a:uLnTx/>
              <a:uFillTx/>
              <a:latin typeface="Trebuchet MS" panose="020B0603020202020204" pitchFamily="34" charset="0"/>
              <a:cs typeface="Helvetica"/>
            </a:endParaRPr>
          </a:p>
        </p:txBody>
      </p:sp>
      <p:graphicFrame>
        <p:nvGraphicFramePr>
          <p:cNvPr id="26" name="Diagramme 19">
            <a:extLst>
              <a:ext uri="{FF2B5EF4-FFF2-40B4-BE49-F238E27FC236}">
                <a16:creationId xmlns:a16="http://schemas.microsoft.com/office/drawing/2014/main" id="{AE4FE4B6-8FCB-4866-8D7B-6D69D48400B6}"/>
              </a:ext>
            </a:extLst>
          </p:cNvPr>
          <p:cNvGraphicFramePr/>
          <p:nvPr>
            <p:custDataLst>
              <p:tags r:id="rId5"/>
            </p:custDataLst>
          </p:nvPr>
        </p:nvGraphicFramePr>
        <p:xfrm>
          <a:off x="6594716" y="976884"/>
          <a:ext cx="2305233" cy="484748"/>
        </p:xfrm>
        <a:graphic>
          <a:graphicData uri="http://schemas.openxmlformats.org/drawingml/2006/diagram">
            <dgm:relIds xmlns:dgm="http://schemas.openxmlformats.org/drawingml/2006/diagram" xmlns:r="http://schemas.openxmlformats.org/officeDocument/2006/relationships" r:dm="rId29" r:lo="rId30" r:qs="rId31" r:cs="rId32"/>
          </a:graphicData>
        </a:graphic>
      </p:graphicFrame>
      <p:grpSp>
        <p:nvGrpSpPr>
          <p:cNvPr id="27" name="Gruppieren 26">
            <a:extLst>
              <a:ext uri="{FF2B5EF4-FFF2-40B4-BE49-F238E27FC236}">
                <a16:creationId xmlns:a16="http://schemas.microsoft.com/office/drawing/2014/main" id="{FB35EE6E-EBFB-4B6E-A58B-43A52A5CF387}"/>
              </a:ext>
            </a:extLst>
          </p:cNvPr>
          <p:cNvGrpSpPr/>
          <p:nvPr/>
        </p:nvGrpSpPr>
        <p:grpSpPr>
          <a:xfrm>
            <a:off x="1813658" y="3839796"/>
            <a:ext cx="1371640" cy="1069101"/>
            <a:chOff x="1141041" y="3762206"/>
            <a:chExt cx="1718205" cy="1334489"/>
          </a:xfrm>
        </p:grpSpPr>
        <p:pic>
          <p:nvPicPr>
            <p:cNvPr id="28" name="Grafik 27">
              <a:extLst>
                <a:ext uri="{FF2B5EF4-FFF2-40B4-BE49-F238E27FC236}">
                  <a16:creationId xmlns:a16="http://schemas.microsoft.com/office/drawing/2014/main" id="{A7C55BEA-F9C0-49DB-A6F1-C6C47288798D}"/>
                </a:ext>
              </a:extLst>
            </p:cNvPr>
            <p:cNvPicPr>
              <a:picLocks noChangeAspect="1"/>
            </p:cNvPicPr>
            <p:nvPr/>
          </p:nvPicPr>
          <p:blipFill>
            <a:blip r:embed="rId34"/>
            <a:stretch>
              <a:fillRect/>
            </a:stretch>
          </p:blipFill>
          <p:spPr>
            <a:xfrm>
              <a:off x="1203136" y="3762206"/>
              <a:ext cx="1656110" cy="1334489"/>
            </a:xfrm>
            <a:prstGeom prst="rect">
              <a:avLst/>
            </a:prstGeom>
          </p:spPr>
        </p:pic>
        <p:sp>
          <p:nvSpPr>
            <p:cNvPr id="29" name="Ellipse 28">
              <a:extLst>
                <a:ext uri="{FF2B5EF4-FFF2-40B4-BE49-F238E27FC236}">
                  <a16:creationId xmlns:a16="http://schemas.microsoft.com/office/drawing/2014/main" id="{7E28AC2F-B2BA-4E5C-9EC7-D40C5BF0CF60}"/>
                </a:ext>
              </a:extLst>
            </p:cNvPr>
            <p:cNvSpPr/>
            <p:nvPr/>
          </p:nvSpPr>
          <p:spPr>
            <a:xfrm>
              <a:off x="1141041" y="4692317"/>
              <a:ext cx="1695855" cy="328159"/>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srgbClr val="6B489D"/>
                </a:solidFill>
                <a:effectLst/>
                <a:uLnTx/>
                <a:uFillTx/>
                <a:latin typeface="Helvetica"/>
                <a:cs typeface="Helvetica"/>
              </a:endParaRPr>
            </a:p>
          </p:txBody>
        </p:sp>
      </p:grpSp>
      <p:grpSp>
        <p:nvGrpSpPr>
          <p:cNvPr id="30" name="Gruppieren 29">
            <a:extLst>
              <a:ext uri="{FF2B5EF4-FFF2-40B4-BE49-F238E27FC236}">
                <a16:creationId xmlns:a16="http://schemas.microsoft.com/office/drawing/2014/main" id="{A956956F-61DB-405F-8974-7BFDECE7DD9F}"/>
              </a:ext>
            </a:extLst>
          </p:cNvPr>
          <p:cNvGrpSpPr/>
          <p:nvPr/>
        </p:nvGrpSpPr>
        <p:grpSpPr>
          <a:xfrm>
            <a:off x="771097" y="1613839"/>
            <a:ext cx="2509153" cy="1437929"/>
            <a:chOff x="622800" y="1536062"/>
            <a:chExt cx="2834872" cy="1636508"/>
          </a:xfrm>
        </p:grpSpPr>
        <p:pic>
          <p:nvPicPr>
            <p:cNvPr id="31" name="Grafik 30">
              <a:extLst>
                <a:ext uri="{FF2B5EF4-FFF2-40B4-BE49-F238E27FC236}">
                  <a16:creationId xmlns:a16="http://schemas.microsoft.com/office/drawing/2014/main" id="{12F8E8D0-FB59-49E4-84F5-AD99BDC2630D}"/>
                </a:ext>
              </a:extLst>
            </p:cNvPr>
            <p:cNvPicPr>
              <a:picLocks noChangeAspect="1"/>
            </p:cNvPicPr>
            <p:nvPr/>
          </p:nvPicPr>
          <p:blipFill>
            <a:blip r:embed="rId35"/>
            <a:stretch>
              <a:fillRect/>
            </a:stretch>
          </p:blipFill>
          <p:spPr>
            <a:xfrm>
              <a:off x="622800" y="1536062"/>
              <a:ext cx="2834872" cy="1604750"/>
            </a:xfrm>
            <a:prstGeom prst="rect">
              <a:avLst/>
            </a:prstGeom>
          </p:spPr>
        </p:pic>
        <p:sp>
          <p:nvSpPr>
            <p:cNvPr id="32" name="Ellipse 31">
              <a:extLst>
                <a:ext uri="{FF2B5EF4-FFF2-40B4-BE49-F238E27FC236}">
                  <a16:creationId xmlns:a16="http://schemas.microsoft.com/office/drawing/2014/main" id="{8FB47B35-7487-4569-9A3B-1715E8365A09}"/>
                </a:ext>
              </a:extLst>
            </p:cNvPr>
            <p:cNvSpPr/>
            <p:nvPr/>
          </p:nvSpPr>
          <p:spPr>
            <a:xfrm>
              <a:off x="2249494" y="2973991"/>
              <a:ext cx="211823" cy="198579"/>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srgbClr val="6B489D"/>
                </a:solidFill>
                <a:effectLst/>
                <a:uLnTx/>
                <a:uFillTx/>
                <a:latin typeface="Helvetica"/>
                <a:cs typeface="Helvetica"/>
              </a:endParaRPr>
            </a:p>
          </p:txBody>
        </p:sp>
      </p:grpSp>
      <p:pic>
        <p:nvPicPr>
          <p:cNvPr id="33" name="Grafik 32">
            <a:extLst>
              <a:ext uri="{FF2B5EF4-FFF2-40B4-BE49-F238E27FC236}">
                <a16:creationId xmlns:a16="http://schemas.microsoft.com/office/drawing/2014/main" id="{10D9963F-EEDD-423F-8F58-A850DC880099}"/>
              </a:ext>
            </a:extLst>
          </p:cNvPr>
          <p:cNvPicPr>
            <a:picLocks noChangeAspect="1"/>
          </p:cNvPicPr>
          <p:nvPr/>
        </p:nvPicPr>
        <p:blipFill>
          <a:blip r:embed="rId36"/>
          <a:stretch>
            <a:fillRect/>
          </a:stretch>
        </p:blipFill>
        <p:spPr>
          <a:xfrm>
            <a:off x="7213506" y="1526055"/>
            <a:ext cx="870835" cy="1596532"/>
          </a:xfrm>
          <a:prstGeom prst="rect">
            <a:avLst/>
          </a:prstGeom>
        </p:spPr>
      </p:pic>
    </p:spTree>
    <p:extLst>
      <p:ext uri="{BB962C8B-B14F-4D97-AF65-F5344CB8AC3E}">
        <p14:creationId xmlns:p14="http://schemas.microsoft.com/office/powerpoint/2010/main" val="36099344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C045C8B1-865B-8642-D9C3-AEFD21B6D2CB}"/>
              </a:ext>
            </a:extLst>
          </p:cNvPr>
          <p:cNvSpPr>
            <a:spLocks noGrp="1"/>
          </p:cNvSpPr>
          <p:nvPr>
            <p:ph type="body" sz="quarter" idx="11"/>
          </p:nvPr>
        </p:nvSpPr>
        <p:spPr/>
        <p:txBody>
          <a:bodyPr/>
          <a:lstStyle/>
          <a:p>
            <a:pPr>
              <a:spcBef>
                <a:spcPts val="751"/>
              </a:spcBef>
              <a:tabLst>
                <a:tab pos="0" algn="l"/>
              </a:tabLst>
            </a:pPr>
            <a:r>
              <a:rPr lang="de-DE" spc="-1" dirty="0">
                <a:latin typeface="Trebuchet MS" panose="020B0603020202020204" pitchFamily="34" charset="0"/>
              </a:rPr>
              <a:t>EIN Bubble-OWNER kann während einer Rainbow-Konferenz Teilnehmer anrufen und hinzufügen</a:t>
            </a:r>
          </a:p>
        </p:txBody>
      </p:sp>
      <p:sp>
        <p:nvSpPr>
          <p:cNvPr id="3" name="Espace réservé du texte 4">
            <a:extLst>
              <a:ext uri="{FF2B5EF4-FFF2-40B4-BE49-F238E27FC236}">
                <a16:creationId xmlns:a16="http://schemas.microsoft.com/office/drawing/2014/main" id="{A2F9C187-F2E4-4BF2-A16A-52DC0E07F030}"/>
              </a:ext>
            </a:extLst>
          </p:cNvPr>
          <p:cNvSpPr>
            <a:spLocks noGrp="1"/>
          </p:cNvSpPr>
          <p:nvPr>
            <p:ph type="body" sz="quarter" idx="12"/>
          </p:nvPr>
        </p:nvSpPr>
        <p:spPr>
          <a:xfrm>
            <a:off x="622862" y="1000894"/>
            <a:ext cx="7711242" cy="300083"/>
          </a:xfrm>
        </p:spPr>
        <p:txBody>
          <a:bodyPr/>
          <a:lstStyle/>
          <a:p>
            <a:r>
              <a:rPr lang="de-DE" dirty="0"/>
              <a:t>Voraussetzungen/Einstellungen an der OXO Connect</a:t>
            </a:r>
            <a:endParaRPr lang="fr-FR" dirty="0"/>
          </a:p>
        </p:txBody>
      </p:sp>
      <p:sp>
        <p:nvSpPr>
          <p:cNvPr id="5" name="ZoneTexte 11">
            <a:extLst>
              <a:ext uri="{FF2B5EF4-FFF2-40B4-BE49-F238E27FC236}">
                <a16:creationId xmlns:a16="http://schemas.microsoft.com/office/drawing/2014/main" id="{52821194-2A2D-4791-983F-44EA2408D2E1}"/>
              </a:ext>
            </a:extLst>
          </p:cNvPr>
          <p:cNvSpPr txBox="1"/>
          <p:nvPr/>
        </p:nvSpPr>
        <p:spPr>
          <a:xfrm>
            <a:off x="622862" y="1467664"/>
            <a:ext cx="5029200" cy="2970044"/>
          </a:xfrm>
          <a:prstGeom prst="rect">
            <a:avLst/>
          </a:prstGeom>
          <a:noFill/>
        </p:spPr>
        <p:txBody>
          <a:bodyPr wrap="square" rtlCol="0">
            <a:spAutoFit/>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100" b="0" i="0" u="none" strike="noStrike" kern="1200" cap="none" spc="0" normalizeH="0" baseline="0" noProof="0" dirty="0">
                <a:ln>
                  <a:noFill/>
                </a:ln>
                <a:effectLst/>
                <a:uLnTx/>
                <a:uFillTx/>
                <a:latin typeface="Trebuchet MS" panose="020B0603020202020204" pitchFamily="34" charset="0"/>
                <a:cs typeface="Helvetica"/>
              </a:rPr>
              <a:t>Die OXO Connect muss über ein konfiguriertes </a:t>
            </a:r>
            <a:r>
              <a:rPr kumimoji="0" lang="de-DE" sz="1100" b="0" i="0" u="none" strike="noStrike" kern="1200" cap="none" spc="0" normalizeH="0" baseline="0" noProof="0" dirty="0" err="1">
                <a:ln>
                  <a:noFill/>
                </a:ln>
                <a:effectLst/>
                <a:uLnTx/>
                <a:uFillTx/>
                <a:latin typeface="Trebuchet MS" panose="020B0603020202020204" pitchFamily="34" charset="0"/>
                <a:cs typeface="Helvetica"/>
              </a:rPr>
              <a:t>WebRTC</a:t>
            </a:r>
            <a:r>
              <a:rPr kumimoji="0" lang="de-DE" sz="1100" b="0" i="0" u="none" strike="noStrike" kern="1200" cap="none" spc="0" normalizeH="0" baseline="0" noProof="0" dirty="0">
                <a:ln>
                  <a:noFill/>
                </a:ln>
                <a:effectLst/>
                <a:uLnTx/>
                <a:uFillTx/>
                <a:latin typeface="Trebuchet MS" panose="020B0603020202020204" pitchFamily="34" charset="0"/>
                <a:cs typeface="Helvetica"/>
              </a:rPr>
              <a:t> Gateway verfügen.</a:t>
            </a:r>
            <a:br>
              <a:rPr kumimoji="0" lang="de-DE" sz="1100" b="0" i="0" u="none" strike="noStrike" kern="1200" cap="none" spc="0" normalizeH="0" baseline="0" noProof="0" dirty="0">
                <a:ln>
                  <a:noFill/>
                </a:ln>
                <a:effectLst/>
                <a:uLnTx/>
                <a:uFillTx/>
                <a:latin typeface="Trebuchet MS" panose="020B0603020202020204" pitchFamily="34" charset="0"/>
                <a:cs typeface="Helvetica"/>
              </a:rPr>
            </a:br>
            <a:endParaRPr kumimoji="0" lang="de-DE" sz="1100" b="0" i="0" u="none" strike="noStrike" kern="1200" cap="none" spc="0" normalizeH="0" baseline="0" noProof="0" dirty="0">
              <a:ln>
                <a:noFill/>
              </a:ln>
              <a:effectLst/>
              <a:uLnTx/>
              <a:uFillTx/>
              <a:latin typeface="Trebuchet MS" panose="020B0603020202020204" pitchFamily="34" charset="0"/>
              <a:cs typeface="Helvetica"/>
            </a:endParaRP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effectLst/>
                <a:uLnTx/>
                <a:uFillTx/>
                <a:latin typeface="Trebuchet MS" panose="020B0603020202020204" pitchFamily="34" charset="0"/>
                <a:cs typeface="Helvetica"/>
              </a:rPr>
              <a:t>Die </a:t>
            </a:r>
            <a:r>
              <a:rPr kumimoji="0" lang="en-US" sz="1100" b="0" i="0" u="none" strike="noStrike" kern="1200" cap="none" spc="0" normalizeH="0" baseline="0" noProof="0" dirty="0" err="1">
                <a:ln>
                  <a:noFill/>
                </a:ln>
                <a:effectLst/>
                <a:uLnTx/>
                <a:uFillTx/>
                <a:latin typeface="Trebuchet MS" panose="020B0603020202020204" pitchFamily="34" charset="0"/>
                <a:cs typeface="Helvetica"/>
              </a:rPr>
              <a:t>Verbindung</a:t>
            </a:r>
            <a:r>
              <a:rPr kumimoji="0" lang="en-US" sz="1100" b="0" i="0" u="none" strike="noStrike" kern="1200" cap="none" spc="0" normalizeH="0" baseline="0" noProof="0" dirty="0">
                <a:ln>
                  <a:noFill/>
                </a:ln>
                <a:effectLst/>
                <a:uLnTx/>
                <a:uFillTx/>
                <a:latin typeface="Trebuchet MS" panose="020B0603020202020204" pitchFamily="34" charset="0"/>
                <a:cs typeface="Helvetica"/>
              </a:rPr>
              <a:t> </a:t>
            </a:r>
            <a:r>
              <a:rPr kumimoji="0" lang="en-US" sz="1100" b="0" i="0" u="none" strike="noStrike" kern="1200" cap="none" spc="0" normalizeH="0" baseline="0" noProof="0" dirty="0" err="1">
                <a:ln>
                  <a:noFill/>
                </a:ln>
                <a:effectLst/>
                <a:uLnTx/>
                <a:uFillTx/>
                <a:latin typeface="Trebuchet MS" panose="020B0603020202020204" pitchFamily="34" charset="0"/>
                <a:cs typeface="Helvetica"/>
              </a:rPr>
              <a:t>wird</a:t>
            </a:r>
            <a:r>
              <a:rPr kumimoji="0" lang="en-US" sz="1100" b="0" i="0" u="none" strike="noStrike" kern="1200" cap="none" spc="0" normalizeH="0" baseline="0" noProof="0" dirty="0">
                <a:ln>
                  <a:noFill/>
                </a:ln>
                <a:effectLst/>
                <a:uLnTx/>
                <a:uFillTx/>
                <a:latin typeface="Trebuchet MS" panose="020B0603020202020204" pitchFamily="34" charset="0"/>
                <a:cs typeface="Helvetica"/>
              </a:rPr>
              <a:t> in </a:t>
            </a:r>
            <a:r>
              <a:rPr kumimoji="0" lang="en-US" sz="1100" b="0" i="0" u="none" strike="noStrike" kern="1200" cap="none" spc="0" normalizeH="0" baseline="0" noProof="0" dirty="0" err="1">
                <a:ln>
                  <a:noFill/>
                </a:ln>
                <a:effectLst/>
                <a:uLnTx/>
                <a:uFillTx/>
                <a:latin typeface="Trebuchet MS" panose="020B0603020202020204" pitchFamily="34" charset="0"/>
                <a:cs typeface="Helvetica"/>
              </a:rPr>
              <a:t>diesem</a:t>
            </a:r>
            <a:r>
              <a:rPr kumimoji="0" lang="en-US" sz="1100" b="0" i="0" u="none" strike="noStrike" kern="1200" cap="none" spc="0" normalizeH="0" baseline="0" noProof="0" dirty="0">
                <a:ln>
                  <a:noFill/>
                </a:ln>
                <a:effectLst/>
                <a:uLnTx/>
                <a:uFillTx/>
                <a:latin typeface="Trebuchet MS" panose="020B0603020202020204" pitchFamily="34" charset="0"/>
                <a:cs typeface="Helvetica"/>
              </a:rPr>
              <a:t> Fall von Rainbow in </a:t>
            </a:r>
            <a:r>
              <a:rPr kumimoji="0" lang="en-US" sz="1100" b="0" i="0" u="none" strike="noStrike" kern="1200" cap="none" spc="0" normalizeH="0" baseline="0" noProof="0" dirty="0" err="1">
                <a:ln>
                  <a:noFill/>
                </a:ln>
                <a:effectLst/>
                <a:uLnTx/>
                <a:uFillTx/>
                <a:latin typeface="Trebuchet MS" panose="020B0603020202020204" pitchFamily="34" charset="0"/>
                <a:cs typeface="Helvetica"/>
              </a:rPr>
              <a:t>Richtung</a:t>
            </a:r>
            <a:r>
              <a:rPr kumimoji="0" lang="en-US" sz="1100" b="0" i="0" u="none" strike="noStrike" kern="1200" cap="none" spc="0" normalizeH="0" baseline="0" noProof="0" dirty="0">
                <a:ln>
                  <a:noFill/>
                </a:ln>
                <a:effectLst/>
                <a:uLnTx/>
                <a:uFillTx/>
                <a:latin typeface="Trebuchet MS" panose="020B0603020202020204" pitchFamily="34" charset="0"/>
                <a:cs typeface="Helvetica"/>
              </a:rPr>
              <a:t> TK-System </a:t>
            </a:r>
            <a:r>
              <a:rPr kumimoji="0" lang="en-US" sz="1100" b="0" i="0" u="none" strike="noStrike" kern="1200" cap="none" spc="0" normalizeH="0" baseline="0" noProof="0" dirty="0" err="1">
                <a:ln>
                  <a:noFill/>
                </a:ln>
                <a:effectLst/>
                <a:uLnTx/>
                <a:uFillTx/>
                <a:latin typeface="Trebuchet MS" panose="020B0603020202020204" pitchFamily="34" charset="0"/>
                <a:cs typeface="Helvetica"/>
              </a:rPr>
              <a:t>aufgebaut</a:t>
            </a:r>
            <a:r>
              <a:rPr kumimoji="0" lang="en-US" sz="1100" b="0" i="0" u="none" strike="noStrike" kern="1200" cap="none" spc="0" normalizeH="0" baseline="0" noProof="0" dirty="0">
                <a:ln>
                  <a:noFill/>
                </a:ln>
                <a:effectLst/>
                <a:uLnTx/>
                <a:uFillTx/>
                <a:latin typeface="Trebuchet MS" panose="020B0603020202020204" pitchFamily="34" charset="0"/>
                <a:cs typeface="Helvetica"/>
              </a:rPr>
              <a:t>. </a:t>
            </a:r>
            <a:r>
              <a:rPr kumimoji="0" lang="en-US" sz="1100" b="0" i="0" u="none" strike="noStrike" kern="1200" cap="none" spc="0" normalizeH="0" baseline="0" noProof="0" dirty="0" err="1">
                <a:ln>
                  <a:noFill/>
                </a:ln>
                <a:effectLst/>
                <a:uLnTx/>
                <a:uFillTx/>
                <a:latin typeface="Trebuchet MS" panose="020B0603020202020204" pitchFamily="34" charset="0"/>
                <a:cs typeface="Helvetica"/>
              </a:rPr>
              <a:t>Hierzu</a:t>
            </a:r>
            <a:r>
              <a:rPr kumimoji="0" lang="en-US" sz="1100" b="0" i="0" u="none" strike="noStrike" kern="1200" cap="none" spc="0" normalizeH="0" baseline="0" noProof="0" dirty="0">
                <a:ln>
                  <a:noFill/>
                </a:ln>
                <a:effectLst/>
                <a:uLnTx/>
                <a:uFillTx/>
                <a:latin typeface="Trebuchet MS" panose="020B0603020202020204" pitchFamily="34" charset="0"/>
                <a:cs typeface="Helvetica"/>
              </a:rPr>
              <a:t> </a:t>
            </a:r>
            <a:r>
              <a:rPr kumimoji="0" lang="en-US" sz="1100" b="0" i="0" u="none" strike="noStrike" kern="1200" cap="none" spc="0" normalizeH="0" baseline="0" noProof="0" dirty="0" err="1">
                <a:ln>
                  <a:noFill/>
                </a:ln>
                <a:effectLst/>
                <a:uLnTx/>
                <a:uFillTx/>
                <a:latin typeface="Trebuchet MS" panose="020B0603020202020204" pitchFamily="34" charset="0"/>
                <a:cs typeface="Helvetica"/>
              </a:rPr>
              <a:t>muß</a:t>
            </a:r>
            <a:r>
              <a:rPr kumimoji="0" lang="en-US" sz="1100" b="0" i="0" u="none" strike="noStrike" kern="1200" cap="none" spc="0" normalizeH="0" baseline="0" noProof="0" dirty="0">
                <a:ln>
                  <a:noFill/>
                </a:ln>
                <a:effectLst/>
                <a:uLnTx/>
                <a:uFillTx/>
                <a:latin typeface="Trebuchet MS" panose="020B0603020202020204" pitchFamily="34" charset="0"/>
                <a:cs typeface="Helvetica"/>
              </a:rPr>
              <a:t> </a:t>
            </a:r>
            <a:r>
              <a:rPr kumimoji="0" lang="en-US" sz="1100" b="0" i="0" u="none" strike="noStrike" kern="1200" cap="none" spc="0" normalizeH="0" baseline="0" noProof="0" dirty="0" err="1">
                <a:ln>
                  <a:noFill/>
                </a:ln>
                <a:effectLst/>
                <a:uLnTx/>
                <a:uFillTx/>
                <a:latin typeface="Trebuchet MS" panose="020B0603020202020204" pitchFamily="34" charset="0"/>
                <a:cs typeface="Helvetica"/>
              </a:rPr>
              <a:t>dann</a:t>
            </a:r>
            <a:r>
              <a:rPr kumimoji="0" lang="en-US" sz="1100" b="0" i="0" u="none" strike="noStrike" kern="1200" cap="none" spc="0" normalizeH="0" baseline="0" noProof="0" dirty="0">
                <a:ln>
                  <a:noFill/>
                </a:ln>
                <a:effectLst/>
                <a:uLnTx/>
                <a:uFillTx/>
                <a:latin typeface="Trebuchet MS" panose="020B0603020202020204" pitchFamily="34" charset="0"/>
                <a:cs typeface="Helvetica"/>
              </a:rPr>
              <a:t> in der OCE/OCO </a:t>
            </a:r>
            <a:r>
              <a:rPr kumimoji="0" lang="en-US" sz="1100" b="0" i="0" u="none" strike="noStrike" kern="1200" cap="none" spc="0" normalizeH="0" baseline="0" noProof="0" dirty="0" err="1">
                <a:ln>
                  <a:noFill/>
                </a:ln>
                <a:effectLst/>
                <a:uLnTx/>
                <a:uFillTx/>
                <a:latin typeface="Trebuchet MS" panose="020B0603020202020204" pitchFamily="34" charset="0"/>
                <a:cs typeface="Helvetica"/>
              </a:rPr>
              <a:t>mit</a:t>
            </a:r>
            <a:r>
              <a:rPr kumimoji="0" lang="en-US" sz="1100" b="0" i="0" u="none" strike="noStrike" kern="1200" cap="none" spc="0" normalizeH="0" baseline="0" noProof="0" dirty="0">
                <a:ln>
                  <a:noFill/>
                </a:ln>
                <a:effectLst/>
                <a:uLnTx/>
                <a:uFillTx/>
                <a:latin typeface="Trebuchet MS" panose="020B0603020202020204" pitchFamily="34" charset="0"/>
                <a:cs typeface="Helvetica"/>
              </a:rPr>
              <a:t> der OMC </a:t>
            </a:r>
            <a:r>
              <a:rPr kumimoji="0" lang="en-US" sz="1100" b="0" i="0" u="none" strike="noStrike" kern="1200" cap="none" spc="0" normalizeH="0" baseline="0" noProof="0" dirty="0" err="1">
                <a:ln>
                  <a:noFill/>
                </a:ln>
                <a:effectLst/>
                <a:uLnTx/>
                <a:uFillTx/>
                <a:latin typeface="Trebuchet MS" panose="020B0603020202020204" pitchFamily="34" charset="0"/>
                <a:cs typeface="Helvetica"/>
              </a:rPr>
              <a:t>unter</a:t>
            </a:r>
            <a:r>
              <a:rPr kumimoji="0" lang="en-US" sz="1100" b="0" i="0" u="none" strike="noStrike" kern="1200" cap="none" spc="0" normalizeH="0" baseline="0" noProof="0" dirty="0">
                <a:ln>
                  <a:noFill/>
                </a:ln>
                <a:effectLst/>
                <a:uLnTx/>
                <a:uFillTx/>
                <a:latin typeface="Trebuchet MS" panose="020B0603020202020204" pitchFamily="34" charset="0"/>
                <a:cs typeface="Helvetica"/>
              </a:rPr>
              <a:t> “</a:t>
            </a:r>
            <a:r>
              <a:rPr kumimoji="0" lang="en-US" sz="1100" b="0" i="1" u="none" strike="noStrike" kern="1200" cap="none" spc="0" normalizeH="0" baseline="0" noProof="0" dirty="0" err="1">
                <a:ln>
                  <a:noFill/>
                </a:ln>
                <a:effectLst/>
                <a:uLnTx/>
                <a:uFillTx/>
                <a:latin typeface="Trebuchet MS" panose="020B0603020202020204" pitchFamily="34" charset="0"/>
                <a:cs typeface="Helvetica"/>
              </a:rPr>
              <a:t>Externe</a:t>
            </a:r>
            <a:r>
              <a:rPr kumimoji="0" lang="en-US" sz="1100" b="0" i="1" u="none" strike="noStrike" kern="1200" cap="none" spc="0" normalizeH="0" baseline="0" noProof="0" dirty="0">
                <a:ln>
                  <a:noFill/>
                </a:ln>
                <a:effectLst/>
                <a:uLnTx/>
                <a:uFillTx/>
                <a:latin typeface="Trebuchet MS" panose="020B0603020202020204" pitchFamily="34" charset="0"/>
                <a:cs typeface="Helvetica"/>
              </a:rPr>
              <a:t> </a:t>
            </a:r>
            <a:r>
              <a:rPr kumimoji="0" lang="en-US" sz="1100" b="0" i="1" u="none" strike="noStrike" kern="1200" cap="none" spc="0" normalizeH="0" baseline="0" noProof="0" dirty="0" err="1">
                <a:ln>
                  <a:noFill/>
                </a:ln>
                <a:effectLst/>
                <a:uLnTx/>
                <a:uFillTx/>
                <a:latin typeface="Trebuchet MS" panose="020B0603020202020204" pitchFamily="34" charset="0"/>
                <a:cs typeface="Helvetica"/>
              </a:rPr>
              <a:t>Leitungen</a:t>
            </a:r>
            <a:r>
              <a:rPr kumimoji="0" lang="en-US" sz="1100" b="0" i="1" u="none" strike="noStrike" kern="1200" cap="none" spc="0" normalizeH="0" baseline="0" noProof="0" dirty="0">
                <a:ln>
                  <a:noFill/>
                </a:ln>
                <a:effectLst/>
                <a:uLnTx/>
                <a:uFillTx/>
                <a:latin typeface="Trebuchet MS" panose="020B0603020202020204" pitchFamily="34" charset="0"/>
                <a:cs typeface="Helvetica"/>
              </a:rPr>
              <a:t>/SIP/SIP-Gateways/</a:t>
            </a:r>
            <a:r>
              <a:rPr kumimoji="0" lang="en-US" sz="1100" b="0" i="1" u="none" strike="noStrike" kern="1200" cap="none" spc="0" normalizeH="0" baseline="0" noProof="0" dirty="0" err="1">
                <a:ln>
                  <a:noFill/>
                </a:ln>
                <a:effectLst/>
                <a:uLnTx/>
                <a:uFillTx/>
                <a:latin typeface="Trebuchet MS" panose="020B0603020202020204" pitchFamily="34" charset="0"/>
                <a:cs typeface="Helvetica"/>
              </a:rPr>
              <a:t>Domäne</a:t>
            </a:r>
            <a:r>
              <a:rPr kumimoji="0" lang="en-US" sz="1100" b="0" i="1" u="none" strike="noStrike" kern="1200" cap="none" spc="0" normalizeH="0" baseline="0" noProof="0" dirty="0">
                <a:ln>
                  <a:noFill/>
                </a:ln>
                <a:effectLst/>
                <a:uLnTx/>
                <a:uFillTx/>
                <a:latin typeface="Trebuchet MS" panose="020B0603020202020204" pitchFamily="34" charset="0"/>
                <a:cs typeface="Helvetica"/>
              </a:rPr>
              <a:t> Proxy</a:t>
            </a:r>
            <a:r>
              <a:rPr kumimoji="0" lang="en-US" sz="1100" b="0" i="0" u="none" strike="noStrike" kern="1200" cap="none" spc="0" normalizeH="0" baseline="0" noProof="0" dirty="0">
                <a:ln>
                  <a:noFill/>
                </a:ln>
                <a:effectLst/>
                <a:uLnTx/>
                <a:uFillTx/>
                <a:latin typeface="Trebuchet MS" panose="020B0603020202020204" pitchFamily="34" charset="0"/>
                <a:cs typeface="Helvetica"/>
              </a:rPr>
              <a:t>” </a:t>
            </a:r>
            <a:r>
              <a:rPr kumimoji="0" lang="en-US" sz="1100" b="0" i="0" u="none" strike="noStrike" kern="1200" cap="none" spc="0" normalizeH="0" baseline="0" noProof="0" dirty="0" err="1">
                <a:ln>
                  <a:noFill/>
                </a:ln>
                <a:effectLst/>
                <a:uLnTx/>
                <a:uFillTx/>
                <a:latin typeface="Trebuchet MS" panose="020B0603020202020204" pitchFamily="34" charset="0"/>
                <a:cs typeface="Helvetica"/>
              </a:rPr>
              <a:t>als</a:t>
            </a:r>
            <a:r>
              <a:rPr kumimoji="0" lang="en-US" sz="1100" b="0" i="0" u="none" strike="noStrike" kern="1200" cap="none" spc="0" normalizeH="0" baseline="0" noProof="0" dirty="0">
                <a:ln>
                  <a:noFill/>
                </a:ln>
                <a:effectLst/>
                <a:uLnTx/>
                <a:uFillTx/>
                <a:latin typeface="Trebuchet MS" panose="020B0603020202020204" pitchFamily="34" charset="0"/>
                <a:cs typeface="Helvetica"/>
              </a:rPr>
              <a:t> “</a:t>
            </a:r>
            <a:r>
              <a:rPr kumimoji="0" lang="en-US" sz="1100" b="0" i="1" u="none" strike="noStrike" kern="1200" cap="none" spc="0" normalizeH="0" baseline="0" noProof="0" dirty="0">
                <a:ln>
                  <a:noFill/>
                </a:ln>
                <a:effectLst/>
                <a:uLnTx/>
                <a:uFillTx/>
                <a:latin typeface="Trebuchet MS" panose="020B0603020202020204" pitchFamily="34" charset="0"/>
                <a:cs typeface="Helvetica"/>
              </a:rPr>
              <a:t>IP-</a:t>
            </a:r>
            <a:r>
              <a:rPr kumimoji="0" lang="en-US" sz="1100" b="0" i="1" u="none" strike="noStrike" kern="1200" cap="none" spc="0" normalizeH="0" baseline="0" noProof="0" dirty="0" err="1">
                <a:ln>
                  <a:noFill/>
                </a:ln>
                <a:effectLst/>
                <a:uLnTx/>
                <a:uFillTx/>
                <a:latin typeface="Trebuchet MS" panose="020B0603020202020204" pitchFamily="34" charset="0"/>
                <a:cs typeface="Helvetica"/>
              </a:rPr>
              <a:t>Adresse</a:t>
            </a:r>
            <a:r>
              <a:rPr kumimoji="0" lang="en-US" sz="1100" b="0" i="0" u="none" strike="noStrike" kern="1200" cap="none" spc="0" normalizeH="0" baseline="0" noProof="0" dirty="0">
                <a:ln>
                  <a:noFill/>
                </a:ln>
                <a:effectLst/>
                <a:uLnTx/>
                <a:uFillTx/>
                <a:latin typeface="Trebuchet MS" panose="020B0603020202020204" pitchFamily="34" charset="0"/>
                <a:cs typeface="Helvetica"/>
              </a:rPr>
              <a:t>” </a:t>
            </a:r>
            <a:r>
              <a:rPr kumimoji="0" lang="en-US" sz="1100" b="0" i="0" u="none" strike="noStrike" kern="1200" cap="none" spc="0" normalizeH="0" baseline="0" noProof="0" dirty="0" err="1">
                <a:ln>
                  <a:noFill/>
                </a:ln>
                <a:effectLst/>
                <a:uLnTx/>
                <a:uFillTx/>
                <a:latin typeface="Trebuchet MS" panose="020B0603020202020204" pitchFamily="34" charset="0"/>
                <a:cs typeface="Helvetica"/>
              </a:rPr>
              <a:t>folgender</a:t>
            </a:r>
            <a:r>
              <a:rPr kumimoji="0" lang="en-US" sz="1100" b="0" i="0" u="none" strike="noStrike" kern="1200" cap="none" spc="0" normalizeH="0" baseline="0" noProof="0" dirty="0">
                <a:ln>
                  <a:noFill/>
                </a:ln>
                <a:effectLst/>
                <a:uLnTx/>
                <a:uFillTx/>
                <a:latin typeface="Trebuchet MS" panose="020B0603020202020204" pitchFamily="34" charset="0"/>
                <a:cs typeface="Helvetica"/>
              </a:rPr>
              <a:t> </a:t>
            </a:r>
            <a:r>
              <a:rPr kumimoji="0" lang="en-US" sz="1100" b="0" i="0" u="none" strike="noStrike" kern="1200" cap="none" spc="0" normalizeH="0" baseline="0" noProof="0" dirty="0" err="1">
                <a:ln>
                  <a:noFill/>
                </a:ln>
                <a:effectLst/>
                <a:uLnTx/>
                <a:uFillTx/>
                <a:latin typeface="Trebuchet MS" panose="020B0603020202020204" pitchFamily="34" charset="0"/>
                <a:cs typeface="Helvetica"/>
              </a:rPr>
              <a:t>Eintrag</a:t>
            </a:r>
            <a:r>
              <a:rPr kumimoji="0" lang="en-US" sz="1100" b="0" i="0" u="none" strike="noStrike" kern="1200" cap="none" spc="0" normalizeH="0" baseline="0" noProof="0" dirty="0">
                <a:ln>
                  <a:noFill/>
                </a:ln>
                <a:effectLst/>
                <a:uLnTx/>
                <a:uFillTx/>
                <a:latin typeface="Trebuchet MS" panose="020B0603020202020204" pitchFamily="34" charset="0"/>
                <a:cs typeface="Helvetica"/>
              </a:rPr>
              <a:t> </a:t>
            </a:r>
            <a:r>
              <a:rPr kumimoji="0" lang="en-US" sz="1100" b="0" i="0" u="none" strike="noStrike" kern="1200" cap="none" spc="0" normalizeH="0" baseline="0" noProof="0" dirty="0" err="1">
                <a:ln>
                  <a:noFill/>
                </a:ln>
                <a:effectLst/>
                <a:uLnTx/>
                <a:uFillTx/>
                <a:latin typeface="Trebuchet MS" panose="020B0603020202020204" pitchFamily="34" charset="0"/>
                <a:cs typeface="Helvetica"/>
              </a:rPr>
              <a:t>gemacht</a:t>
            </a:r>
            <a:r>
              <a:rPr kumimoji="0" lang="en-US" sz="1100" b="0" i="0" u="none" strike="noStrike" kern="1200" cap="none" spc="0" normalizeH="0" baseline="0" noProof="0" dirty="0">
                <a:ln>
                  <a:noFill/>
                </a:ln>
                <a:effectLst/>
                <a:uLnTx/>
                <a:uFillTx/>
                <a:latin typeface="Trebuchet MS" panose="020B0603020202020204" pitchFamily="34" charset="0"/>
                <a:cs typeface="Helvetica"/>
              </a:rPr>
              <a:t> </a:t>
            </a:r>
            <a:r>
              <a:rPr kumimoji="0" lang="en-US" sz="1100" b="0" i="0" u="none" strike="noStrike" kern="1200" cap="none" spc="0" normalizeH="0" baseline="0" noProof="0" dirty="0" err="1">
                <a:ln>
                  <a:noFill/>
                </a:ln>
                <a:effectLst/>
                <a:uLnTx/>
                <a:uFillTx/>
                <a:latin typeface="Trebuchet MS" panose="020B0603020202020204" pitchFamily="34" charset="0"/>
                <a:cs typeface="Helvetica"/>
              </a:rPr>
              <a:t>werden</a:t>
            </a:r>
            <a:r>
              <a:rPr kumimoji="0" lang="en-US" sz="1100" b="0" i="0" u="none" strike="noStrike" kern="1200" cap="none" spc="0" normalizeH="0" baseline="0" noProof="0" dirty="0">
                <a:ln>
                  <a:noFill/>
                </a:ln>
                <a:effectLst/>
                <a:uLnTx/>
                <a:uFillTx/>
                <a:latin typeface="Trebuchet MS" panose="020B0603020202020204" pitchFamily="34" charset="0"/>
                <a:cs typeface="Helvetica"/>
              </a:rPr>
              <a:t>:</a:t>
            </a:r>
            <a:br>
              <a:rPr kumimoji="0" lang="en-US" sz="1100" b="0" i="0" u="none" strike="noStrike" kern="1200" cap="none" spc="0" normalizeH="0" baseline="0" noProof="0" dirty="0">
                <a:ln>
                  <a:noFill/>
                </a:ln>
                <a:effectLst/>
                <a:uLnTx/>
                <a:uFillTx/>
                <a:latin typeface="Trebuchet MS" panose="020B0603020202020204" pitchFamily="34" charset="0"/>
                <a:cs typeface="Helvetica"/>
              </a:rPr>
            </a:br>
            <a:endParaRPr kumimoji="0" lang="en-US" sz="1100" b="0" i="0" u="none" strike="noStrike" kern="1200" cap="none" spc="0" normalizeH="0" baseline="0" noProof="0" dirty="0">
              <a:ln>
                <a:noFill/>
              </a:ln>
              <a:effectLst/>
              <a:uLnTx/>
              <a:uFillTx/>
              <a:latin typeface="Trebuchet MS" panose="020B0603020202020204" pitchFamily="34" charset="0"/>
              <a:cs typeface="Helvetica"/>
            </a:endParaRPr>
          </a:p>
          <a:p>
            <a:pPr marL="514342" lvl="1" indent="-171450" defTabSz="685800">
              <a:buFont typeface="Arial" panose="020B0604020202020204" pitchFamily="34" charset="0"/>
              <a:buChar char="•"/>
              <a:defRPr/>
            </a:pPr>
            <a:r>
              <a:rPr kumimoji="0" lang="en-US" sz="1100" b="0" i="0" u="none" strike="noStrike" kern="1200" cap="none" spc="0" normalizeH="0" baseline="0" noProof="0" dirty="0">
                <a:ln>
                  <a:noFill/>
                </a:ln>
                <a:effectLst/>
                <a:uLnTx/>
                <a:uFillTx/>
                <a:latin typeface="Trebuchet MS" panose="020B0603020202020204" pitchFamily="34" charset="0"/>
                <a:cs typeface="Helvetica"/>
              </a:rPr>
              <a:t>OCE </a:t>
            </a:r>
            <a:r>
              <a:rPr kumimoji="0" lang="en-US" sz="1100" b="0" i="0" u="none" strike="noStrike" kern="1200" cap="none" spc="0" normalizeH="0" baseline="0" noProof="0" dirty="0" err="1">
                <a:ln>
                  <a:noFill/>
                </a:ln>
                <a:effectLst/>
                <a:uLnTx/>
                <a:uFillTx/>
                <a:latin typeface="Trebuchet MS" panose="020B0603020202020204" pitchFamily="34" charset="0"/>
                <a:cs typeface="Helvetica"/>
              </a:rPr>
              <a:t>mit</a:t>
            </a:r>
            <a:r>
              <a:rPr kumimoji="0" lang="en-US" sz="1100" b="0" i="0" u="none" strike="noStrike" kern="1200" cap="none" spc="0" normalizeH="0" baseline="0" noProof="0" dirty="0">
                <a:ln>
                  <a:noFill/>
                </a:ln>
                <a:effectLst/>
                <a:uLnTx/>
                <a:uFillTx/>
                <a:latin typeface="Trebuchet MS" panose="020B0603020202020204" pitchFamily="34" charset="0"/>
                <a:cs typeface="Helvetica"/>
              </a:rPr>
              <a:t> </a:t>
            </a:r>
            <a:r>
              <a:rPr kumimoji="0" lang="en-US" sz="1100" b="0" i="0" u="none" strike="noStrike" kern="1200" cap="none" spc="0" normalizeH="0" baseline="0" noProof="0" dirty="0" err="1">
                <a:ln>
                  <a:noFill/>
                </a:ln>
                <a:effectLst/>
                <a:uLnTx/>
                <a:uFillTx/>
                <a:latin typeface="Trebuchet MS" panose="020B0603020202020204" pitchFamily="34" charset="0"/>
                <a:cs typeface="Helvetica"/>
              </a:rPr>
              <a:t>integriertem</a:t>
            </a:r>
            <a:r>
              <a:rPr kumimoji="0" lang="en-US" sz="1100" b="0" i="0" u="none" strike="noStrike" kern="1200" cap="none" spc="0" normalizeH="0" baseline="0" noProof="0" dirty="0">
                <a:ln>
                  <a:noFill/>
                </a:ln>
                <a:effectLst/>
                <a:uLnTx/>
                <a:uFillTx/>
                <a:latin typeface="Trebuchet MS" panose="020B0603020202020204" pitchFamily="34" charset="0"/>
                <a:cs typeface="Helvetica"/>
              </a:rPr>
              <a:t> WebRTC Gateway = </a:t>
            </a:r>
            <a:r>
              <a:rPr kumimoji="0" lang="en-US" sz="1100" b="1" i="0" u="none" strike="noStrike" kern="1200" cap="none" spc="0" normalizeH="0" baseline="0" noProof="0" dirty="0">
                <a:ln>
                  <a:noFill/>
                </a:ln>
                <a:effectLst/>
                <a:uLnTx/>
                <a:uFillTx/>
                <a:latin typeface="Trebuchet MS" panose="020B0603020202020204" pitchFamily="34" charset="0"/>
                <a:cs typeface="Helvetica"/>
              </a:rPr>
              <a:t>IP-</a:t>
            </a:r>
            <a:r>
              <a:rPr kumimoji="0" lang="en-US" sz="1100" b="1" i="0" u="none" strike="noStrike" kern="1200" cap="none" spc="0" normalizeH="0" baseline="0" noProof="0" dirty="0" err="1">
                <a:ln>
                  <a:noFill/>
                </a:ln>
                <a:effectLst/>
                <a:uLnTx/>
                <a:uFillTx/>
                <a:latin typeface="Trebuchet MS" panose="020B0603020202020204" pitchFamily="34" charset="0"/>
                <a:cs typeface="Helvetica"/>
              </a:rPr>
              <a:t>Adresse</a:t>
            </a:r>
            <a:r>
              <a:rPr kumimoji="0" lang="en-US" sz="1100" b="1" i="0" u="none" strike="noStrike" kern="1200" cap="none" spc="0" normalizeH="0" baseline="0" noProof="0" dirty="0">
                <a:ln>
                  <a:noFill/>
                </a:ln>
                <a:effectLst/>
                <a:uLnTx/>
                <a:uFillTx/>
                <a:latin typeface="Trebuchet MS" panose="020B0603020202020204" pitchFamily="34" charset="0"/>
                <a:cs typeface="Helvetica"/>
              </a:rPr>
              <a:t> OCE</a:t>
            </a:r>
            <a:br>
              <a:rPr kumimoji="0" lang="en-US" sz="1100" b="0" i="0" u="none" strike="noStrike" kern="1200" cap="none" spc="0" normalizeH="0" baseline="0" noProof="0" dirty="0">
                <a:ln>
                  <a:noFill/>
                </a:ln>
                <a:effectLst/>
                <a:uLnTx/>
                <a:uFillTx/>
                <a:latin typeface="Trebuchet MS" panose="020B0603020202020204" pitchFamily="34" charset="0"/>
                <a:cs typeface="Helvetica"/>
              </a:rPr>
            </a:br>
            <a:endParaRPr kumimoji="0" lang="en-US" sz="1100" b="0" i="0" u="none" strike="noStrike" kern="1200" cap="none" spc="0" normalizeH="0" baseline="0" noProof="0" dirty="0">
              <a:ln>
                <a:noFill/>
              </a:ln>
              <a:effectLst/>
              <a:uLnTx/>
              <a:uFillTx/>
              <a:latin typeface="Trebuchet MS" panose="020B0603020202020204" pitchFamily="34" charset="0"/>
              <a:cs typeface="Helvetica"/>
            </a:endParaRPr>
          </a:p>
          <a:p>
            <a:pPr marL="514342" lvl="1" indent="-171450" defTabSz="685800">
              <a:buFont typeface="Arial" panose="020B0604020202020204" pitchFamily="34" charset="0"/>
              <a:buChar char="•"/>
              <a:defRPr/>
            </a:pPr>
            <a:r>
              <a:rPr lang="en-US" sz="1100" dirty="0">
                <a:latin typeface="Trebuchet MS" panose="020B0603020202020204" pitchFamily="34" charset="0"/>
                <a:cs typeface="Helvetica"/>
              </a:rPr>
              <a:t>OCO </a:t>
            </a:r>
            <a:r>
              <a:rPr lang="en-US" sz="1100" dirty="0" err="1">
                <a:latin typeface="Trebuchet MS" panose="020B0603020202020204" pitchFamily="34" charset="0"/>
                <a:cs typeface="Helvetica"/>
              </a:rPr>
              <a:t>mit</a:t>
            </a:r>
            <a:r>
              <a:rPr lang="en-US" sz="1100" dirty="0">
                <a:latin typeface="Trebuchet MS" panose="020B0603020202020204" pitchFamily="34" charset="0"/>
                <a:cs typeface="Helvetica"/>
              </a:rPr>
              <a:t> OCE-FE = </a:t>
            </a:r>
            <a:r>
              <a:rPr lang="en-US" sz="1100" b="1" dirty="0">
                <a:latin typeface="Trebuchet MS" panose="020B0603020202020204" pitchFamily="34" charset="0"/>
                <a:cs typeface="Helvetica"/>
              </a:rPr>
              <a:t>IP-</a:t>
            </a:r>
            <a:r>
              <a:rPr lang="en-US" sz="1100" b="1" dirty="0" err="1">
                <a:latin typeface="Trebuchet MS" panose="020B0603020202020204" pitchFamily="34" charset="0"/>
                <a:cs typeface="Helvetica"/>
              </a:rPr>
              <a:t>Adresse</a:t>
            </a:r>
            <a:r>
              <a:rPr lang="en-US" sz="1100" b="1" dirty="0">
                <a:latin typeface="Trebuchet MS" panose="020B0603020202020204" pitchFamily="34" charset="0"/>
                <a:cs typeface="Helvetica"/>
              </a:rPr>
              <a:t> OCE-FE</a:t>
            </a:r>
          </a:p>
          <a:p>
            <a:pPr marL="514342" lvl="1" indent="-171450" defTabSz="685800">
              <a:buFont typeface="Arial" panose="020B0604020202020204" pitchFamily="34" charset="0"/>
              <a:buChar char="•"/>
              <a:defRPr/>
            </a:pPr>
            <a:endParaRPr kumimoji="0" lang="en-US" sz="1100" b="0" i="0" u="none" strike="noStrike" kern="1200" cap="none" spc="0" normalizeH="0" baseline="0" noProof="0" dirty="0">
              <a:ln>
                <a:noFill/>
              </a:ln>
              <a:effectLst/>
              <a:uLnTx/>
              <a:uFillTx/>
              <a:latin typeface="Trebuchet MS" panose="020B0603020202020204" pitchFamily="34" charset="0"/>
              <a:cs typeface="Helvetica"/>
            </a:endParaRPr>
          </a:p>
          <a:p>
            <a:pPr marL="514342" lvl="1" indent="-171450" defTabSz="685800">
              <a:buFont typeface="Arial" panose="020B0604020202020204" pitchFamily="34" charset="0"/>
              <a:buChar char="•"/>
              <a:defRPr/>
            </a:pPr>
            <a:endParaRPr lang="en-US" sz="1100" dirty="0">
              <a:latin typeface="Trebuchet MS" panose="020B0603020202020204" pitchFamily="34" charset="0"/>
              <a:cs typeface="Helvetica"/>
            </a:endParaRPr>
          </a:p>
          <a:p>
            <a:pPr marL="514342" lvl="1" indent="-171450" defTabSz="685800">
              <a:buFont typeface="Arial" panose="020B0604020202020204" pitchFamily="34" charset="0"/>
              <a:buChar char="•"/>
              <a:defRPr/>
            </a:pPr>
            <a:endParaRPr kumimoji="0" lang="en-US" sz="1100" b="0" i="0" u="none" strike="noStrike" kern="1200" cap="none" spc="0" normalizeH="0" baseline="0" noProof="0" dirty="0">
              <a:ln>
                <a:noFill/>
              </a:ln>
              <a:effectLst/>
              <a:uLnTx/>
              <a:uFillTx/>
              <a:latin typeface="Trebuchet MS" panose="020B0603020202020204" pitchFamily="34" charset="0"/>
              <a:cs typeface="Helvetica"/>
            </a:endParaRPr>
          </a:p>
          <a:p>
            <a:pPr marL="171450" indent="-171450" defTabSz="685800">
              <a:buFont typeface="Arial" panose="020B0604020202020204" pitchFamily="34" charset="0"/>
              <a:buChar char="•"/>
              <a:defRPr/>
            </a:pPr>
            <a:r>
              <a:rPr lang="en-US" sz="1100" dirty="0">
                <a:latin typeface="Trebuchet MS" panose="020B0603020202020204" pitchFamily="34" charset="0"/>
                <a:cs typeface="Helvetica"/>
              </a:rPr>
              <a:t>Der Rainbow Server </a:t>
            </a:r>
            <a:r>
              <a:rPr lang="en-US" sz="1100" dirty="0" err="1">
                <a:latin typeface="Trebuchet MS" panose="020B0603020202020204" pitchFamily="34" charset="0"/>
                <a:cs typeface="Helvetica"/>
              </a:rPr>
              <a:t>setzt</a:t>
            </a:r>
            <a:r>
              <a:rPr lang="en-US" sz="1100" dirty="0">
                <a:latin typeface="Trebuchet MS" panose="020B0603020202020204" pitchFamily="34" charset="0"/>
                <a:cs typeface="Helvetica"/>
              </a:rPr>
              <a:t> </a:t>
            </a:r>
            <a:r>
              <a:rPr lang="en-US" sz="1100" dirty="0" err="1">
                <a:latin typeface="Trebuchet MS" panose="020B0603020202020204" pitchFamily="34" charset="0"/>
                <a:cs typeface="Helvetica"/>
              </a:rPr>
              <a:t>als</a:t>
            </a:r>
            <a:r>
              <a:rPr lang="en-US" sz="1100" dirty="0">
                <a:latin typeface="Trebuchet MS" panose="020B0603020202020204" pitchFamily="34" charset="0"/>
                <a:cs typeface="Helvetica"/>
              </a:rPr>
              <a:t> Framing </a:t>
            </a:r>
            <a:r>
              <a:rPr lang="en-US" sz="1100" dirty="0" err="1">
                <a:latin typeface="Trebuchet MS" panose="020B0603020202020204" pitchFamily="34" charset="0"/>
                <a:cs typeface="Helvetica"/>
              </a:rPr>
              <a:t>für</a:t>
            </a:r>
            <a:r>
              <a:rPr lang="en-US" sz="1100" dirty="0">
                <a:latin typeface="Trebuchet MS" panose="020B0603020202020204" pitchFamily="34" charset="0"/>
                <a:cs typeface="Helvetica"/>
              </a:rPr>
              <a:t> </a:t>
            </a:r>
            <a:r>
              <a:rPr lang="en-US" sz="1100" dirty="0" err="1">
                <a:latin typeface="Trebuchet MS" panose="020B0603020202020204" pitchFamily="34" charset="0"/>
                <a:cs typeface="Helvetica"/>
              </a:rPr>
              <a:t>diese</a:t>
            </a:r>
            <a:r>
              <a:rPr lang="en-US" sz="1100" dirty="0">
                <a:latin typeface="Trebuchet MS" panose="020B0603020202020204" pitchFamily="34" charset="0"/>
                <a:cs typeface="Helvetica"/>
              </a:rPr>
              <a:t> </a:t>
            </a:r>
            <a:r>
              <a:rPr lang="en-US" sz="1100" dirty="0" err="1">
                <a:latin typeface="Trebuchet MS" panose="020B0603020202020204" pitchFamily="34" charset="0"/>
                <a:cs typeface="Helvetica"/>
              </a:rPr>
              <a:t>Gespräche</a:t>
            </a:r>
            <a:r>
              <a:rPr lang="en-US" sz="1100" dirty="0">
                <a:latin typeface="Trebuchet MS" panose="020B0603020202020204" pitchFamily="34" charset="0"/>
                <a:cs typeface="Helvetica"/>
              </a:rPr>
              <a:t> 20ms </a:t>
            </a:r>
            <a:r>
              <a:rPr lang="en-US" sz="1100" dirty="0" err="1">
                <a:latin typeface="Trebuchet MS" panose="020B0603020202020204" pitchFamily="34" charset="0"/>
                <a:cs typeface="Helvetica"/>
              </a:rPr>
              <a:t>voraus</a:t>
            </a:r>
            <a:r>
              <a:rPr lang="en-US" sz="1100" dirty="0">
                <a:latin typeface="Trebuchet MS" panose="020B0603020202020204" pitchFamily="34" charset="0"/>
                <a:cs typeface="Helvetica"/>
              </a:rPr>
              <a:t>. Dies muss </a:t>
            </a:r>
            <a:r>
              <a:rPr lang="en-US" sz="1100" dirty="0" err="1">
                <a:latin typeface="Trebuchet MS" panose="020B0603020202020204" pitchFamily="34" charset="0"/>
                <a:cs typeface="Helvetica"/>
              </a:rPr>
              <a:t>dann</a:t>
            </a:r>
            <a:r>
              <a:rPr lang="en-US" sz="1100" dirty="0">
                <a:latin typeface="Trebuchet MS" panose="020B0603020202020204" pitchFamily="34" charset="0"/>
                <a:cs typeface="Helvetica"/>
              </a:rPr>
              <a:t> </a:t>
            </a:r>
            <a:r>
              <a:rPr lang="en-US" sz="1100" dirty="0" err="1">
                <a:latin typeface="Trebuchet MS" panose="020B0603020202020204" pitchFamily="34" charset="0"/>
                <a:cs typeface="Helvetica"/>
              </a:rPr>
              <a:t>mit</a:t>
            </a:r>
            <a:r>
              <a:rPr lang="en-US" sz="1100" dirty="0">
                <a:latin typeface="Trebuchet MS" panose="020B0603020202020204" pitchFamily="34" charset="0"/>
                <a:cs typeface="Helvetica"/>
              </a:rPr>
              <a:t> der OMC </a:t>
            </a:r>
            <a:r>
              <a:rPr lang="en-US" sz="1100" dirty="0" err="1">
                <a:latin typeface="Trebuchet MS" panose="020B0603020202020204" pitchFamily="34" charset="0"/>
                <a:cs typeface="Helvetica"/>
              </a:rPr>
              <a:t>unter</a:t>
            </a:r>
            <a:r>
              <a:rPr lang="en-US" sz="1100" dirty="0">
                <a:latin typeface="Trebuchet MS" panose="020B0603020202020204" pitchFamily="34" charset="0"/>
                <a:cs typeface="Helvetica"/>
              </a:rPr>
              <a:t> “</a:t>
            </a:r>
            <a:r>
              <a:rPr lang="en-US" sz="1100" i="1" dirty="0" err="1">
                <a:latin typeface="Trebuchet MS" panose="020B0603020202020204" pitchFamily="34" charset="0"/>
                <a:cs typeface="Helvetica"/>
              </a:rPr>
              <a:t>Externe</a:t>
            </a:r>
            <a:r>
              <a:rPr lang="en-US" sz="1100" i="1" dirty="0">
                <a:latin typeface="Trebuchet MS" panose="020B0603020202020204" pitchFamily="34" charset="0"/>
                <a:cs typeface="Helvetica"/>
              </a:rPr>
              <a:t> </a:t>
            </a:r>
            <a:r>
              <a:rPr lang="en-US" sz="1100" i="1" dirty="0" err="1">
                <a:latin typeface="Trebuchet MS" panose="020B0603020202020204" pitchFamily="34" charset="0"/>
                <a:cs typeface="Helvetica"/>
              </a:rPr>
              <a:t>Leitungen</a:t>
            </a:r>
            <a:r>
              <a:rPr lang="en-US" sz="1100" i="1" dirty="0">
                <a:latin typeface="Trebuchet MS" panose="020B0603020202020204" pitchFamily="34" charset="0"/>
                <a:cs typeface="Helvetica"/>
              </a:rPr>
              <a:t>/SIP/SIP-Gateways/</a:t>
            </a:r>
            <a:r>
              <a:rPr lang="en-US" sz="1100" i="1" dirty="0" err="1">
                <a:latin typeface="Trebuchet MS" panose="020B0603020202020204" pitchFamily="34" charset="0"/>
                <a:cs typeface="Helvetica"/>
              </a:rPr>
              <a:t>Medien</a:t>
            </a:r>
            <a:r>
              <a:rPr lang="en-US" sz="1100" dirty="0">
                <a:latin typeface="Trebuchet MS" panose="020B0603020202020204" pitchFamily="34" charset="0"/>
                <a:cs typeface="Helvetica"/>
              </a:rPr>
              <a:t>” </a:t>
            </a:r>
            <a:r>
              <a:rPr lang="en-US" sz="1100" dirty="0" err="1">
                <a:latin typeface="Trebuchet MS" panose="020B0603020202020204" pitchFamily="34" charset="0"/>
                <a:cs typeface="Helvetica"/>
              </a:rPr>
              <a:t>im</a:t>
            </a:r>
            <a:r>
              <a:rPr lang="en-US" sz="1100" dirty="0">
                <a:latin typeface="Trebuchet MS" panose="020B0603020202020204" pitchFamily="34" charset="0"/>
                <a:cs typeface="Helvetica"/>
              </a:rPr>
              <a:t> </a:t>
            </a:r>
            <a:r>
              <a:rPr lang="en-US" sz="1100" dirty="0" err="1">
                <a:latin typeface="Trebuchet MS" panose="020B0603020202020204" pitchFamily="34" charset="0"/>
                <a:cs typeface="Helvetica"/>
              </a:rPr>
              <a:t>Punkt</a:t>
            </a:r>
            <a:r>
              <a:rPr lang="en-US" sz="1100" dirty="0">
                <a:latin typeface="Trebuchet MS" panose="020B0603020202020204" pitchFamily="34" charset="0"/>
                <a:cs typeface="Helvetica"/>
              </a:rPr>
              <a:t> “</a:t>
            </a:r>
            <a:r>
              <a:rPr lang="en-US" sz="1100" i="1" dirty="0" err="1">
                <a:latin typeface="Trebuchet MS" panose="020B0603020202020204" pitchFamily="34" charset="0"/>
                <a:cs typeface="Helvetica"/>
              </a:rPr>
              <a:t>Bevorzugter</a:t>
            </a:r>
            <a:r>
              <a:rPr lang="en-US" sz="1100" i="1" dirty="0">
                <a:latin typeface="Trebuchet MS" panose="020B0603020202020204" pitchFamily="34" charset="0"/>
                <a:cs typeface="Helvetica"/>
              </a:rPr>
              <a:t> </a:t>
            </a:r>
            <a:r>
              <a:rPr lang="en-US" sz="1100" i="1" dirty="0" err="1">
                <a:latin typeface="Trebuchet MS" panose="020B0603020202020204" pitchFamily="34" charset="0"/>
                <a:cs typeface="Helvetica"/>
              </a:rPr>
              <a:t>Rahmen</a:t>
            </a:r>
            <a:r>
              <a:rPr lang="en-US" sz="1100" dirty="0">
                <a:latin typeface="Trebuchet MS" panose="020B0603020202020204" pitchFamily="34" charset="0"/>
                <a:cs typeface="Helvetica"/>
              </a:rPr>
              <a:t>” </a:t>
            </a:r>
            <a:r>
              <a:rPr lang="en-US" sz="1100" dirty="0" err="1">
                <a:latin typeface="Trebuchet MS" panose="020B0603020202020204" pitchFamily="34" charset="0"/>
                <a:cs typeface="Helvetica"/>
              </a:rPr>
              <a:t>eingestellt</a:t>
            </a:r>
            <a:r>
              <a:rPr lang="en-US" sz="1100" dirty="0">
                <a:latin typeface="Trebuchet MS" panose="020B0603020202020204" pitchFamily="34" charset="0"/>
                <a:cs typeface="Helvetica"/>
              </a:rPr>
              <a:t> </a:t>
            </a:r>
            <a:r>
              <a:rPr lang="en-US" sz="1100" dirty="0" err="1">
                <a:latin typeface="Trebuchet MS" panose="020B0603020202020204" pitchFamily="34" charset="0"/>
                <a:cs typeface="Helvetica"/>
              </a:rPr>
              <a:t>werden</a:t>
            </a:r>
            <a:r>
              <a:rPr lang="en-US" sz="1100" dirty="0">
                <a:latin typeface="Trebuchet MS" panose="020B0603020202020204" pitchFamily="34" charset="0"/>
                <a:cs typeface="Helvetica"/>
              </a:rPr>
              <a:t>.</a:t>
            </a:r>
          </a:p>
        </p:txBody>
      </p:sp>
      <p:pic>
        <p:nvPicPr>
          <p:cNvPr id="2" name="Grafik 1">
            <a:extLst>
              <a:ext uri="{FF2B5EF4-FFF2-40B4-BE49-F238E27FC236}">
                <a16:creationId xmlns:a16="http://schemas.microsoft.com/office/drawing/2014/main" id="{7712330C-F9CA-4C4A-B269-4C3AADEBF017}"/>
              </a:ext>
            </a:extLst>
          </p:cNvPr>
          <p:cNvPicPr>
            <a:picLocks noChangeAspect="1"/>
          </p:cNvPicPr>
          <p:nvPr/>
        </p:nvPicPr>
        <p:blipFill>
          <a:blip r:embed="rId2"/>
          <a:stretch>
            <a:fillRect/>
          </a:stretch>
        </p:blipFill>
        <p:spPr>
          <a:xfrm>
            <a:off x="6019800" y="1363326"/>
            <a:ext cx="2866078" cy="834359"/>
          </a:xfrm>
          <a:prstGeom prst="rect">
            <a:avLst/>
          </a:prstGeom>
        </p:spPr>
      </p:pic>
      <p:pic>
        <p:nvPicPr>
          <p:cNvPr id="6" name="Grafik 5">
            <a:extLst>
              <a:ext uri="{FF2B5EF4-FFF2-40B4-BE49-F238E27FC236}">
                <a16:creationId xmlns:a16="http://schemas.microsoft.com/office/drawing/2014/main" id="{94A675CF-D597-4FEF-B110-EEC8725B30F4}"/>
              </a:ext>
            </a:extLst>
          </p:cNvPr>
          <p:cNvPicPr>
            <a:picLocks noChangeAspect="1"/>
          </p:cNvPicPr>
          <p:nvPr/>
        </p:nvPicPr>
        <p:blipFill>
          <a:blip r:embed="rId3"/>
          <a:stretch>
            <a:fillRect/>
          </a:stretch>
        </p:blipFill>
        <p:spPr>
          <a:xfrm>
            <a:off x="6019800" y="2354791"/>
            <a:ext cx="2866078" cy="827979"/>
          </a:xfrm>
          <a:prstGeom prst="rect">
            <a:avLst/>
          </a:prstGeom>
        </p:spPr>
      </p:pic>
      <p:cxnSp>
        <p:nvCxnSpPr>
          <p:cNvPr id="8" name="Gerade Verbindung mit Pfeil 7">
            <a:extLst>
              <a:ext uri="{FF2B5EF4-FFF2-40B4-BE49-F238E27FC236}">
                <a16:creationId xmlns:a16="http://schemas.microsoft.com/office/drawing/2014/main" id="{A0AD0D69-7A36-4599-A748-2A98C3CA2301}"/>
              </a:ext>
            </a:extLst>
          </p:cNvPr>
          <p:cNvCxnSpPr>
            <a:cxnSpLocks/>
          </p:cNvCxnSpPr>
          <p:nvPr/>
        </p:nvCxnSpPr>
        <p:spPr>
          <a:xfrm flipV="1">
            <a:off x="4927600" y="2110750"/>
            <a:ext cx="2041236" cy="83506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Ellipse 9">
            <a:extLst>
              <a:ext uri="{FF2B5EF4-FFF2-40B4-BE49-F238E27FC236}">
                <a16:creationId xmlns:a16="http://schemas.microsoft.com/office/drawing/2014/main" id="{39D9A5F3-2D35-4ED0-91CC-0C4100B3FA4C}"/>
              </a:ext>
            </a:extLst>
          </p:cNvPr>
          <p:cNvSpPr/>
          <p:nvPr/>
        </p:nvSpPr>
        <p:spPr>
          <a:xfrm>
            <a:off x="7003471" y="1981207"/>
            <a:ext cx="637309" cy="22340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2" name="Gerade Verbindung mit Pfeil 11">
            <a:extLst>
              <a:ext uri="{FF2B5EF4-FFF2-40B4-BE49-F238E27FC236}">
                <a16:creationId xmlns:a16="http://schemas.microsoft.com/office/drawing/2014/main" id="{ABF45A21-0A85-4438-ADD6-4800CEC262C0}"/>
              </a:ext>
            </a:extLst>
          </p:cNvPr>
          <p:cNvCxnSpPr>
            <a:cxnSpLocks/>
          </p:cNvCxnSpPr>
          <p:nvPr/>
        </p:nvCxnSpPr>
        <p:spPr>
          <a:xfrm flipV="1">
            <a:off x="3683000" y="3068784"/>
            <a:ext cx="3285836" cy="19511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Ellipse 12">
            <a:extLst>
              <a:ext uri="{FF2B5EF4-FFF2-40B4-BE49-F238E27FC236}">
                <a16:creationId xmlns:a16="http://schemas.microsoft.com/office/drawing/2014/main" id="{60A54547-B03D-4D59-9CBB-DE77E4867D21}"/>
              </a:ext>
            </a:extLst>
          </p:cNvPr>
          <p:cNvSpPr/>
          <p:nvPr/>
        </p:nvSpPr>
        <p:spPr>
          <a:xfrm>
            <a:off x="6996548" y="2999613"/>
            <a:ext cx="699654" cy="1831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6" name="Grafik 15">
            <a:extLst>
              <a:ext uri="{FF2B5EF4-FFF2-40B4-BE49-F238E27FC236}">
                <a16:creationId xmlns:a16="http://schemas.microsoft.com/office/drawing/2014/main" id="{9F6946E4-A5B0-4883-89C7-18561BA7D97A}"/>
              </a:ext>
            </a:extLst>
          </p:cNvPr>
          <p:cNvPicPr>
            <a:picLocks noChangeAspect="1"/>
          </p:cNvPicPr>
          <p:nvPr/>
        </p:nvPicPr>
        <p:blipFill>
          <a:blip r:embed="rId4"/>
          <a:stretch>
            <a:fillRect/>
          </a:stretch>
        </p:blipFill>
        <p:spPr>
          <a:xfrm>
            <a:off x="6019800" y="3332949"/>
            <a:ext cx="1517886" cy="1529074"/>
          </a:xfrm>
          <a:prstGeom prst="rect">
            <a:avLst/>
          </a:prstGeom>
        </p:spPr>
      </p:pic>
      <p:sp>
        <p:nvSpPr>
          <p:cNvPr id="11" name="Ellipse 10">
            <a:extLst>
              <a:ext uri="{FF2B5EF4-FFF2-40B4-BE49-F238E27FC236}">
                <a16:creationId xmlns:a16="http://schemas.microsoft.com/office/drawing/2014/main" id="{ACABFB6B-57B3-4E3D-BA5A-CA931E0B76CE}"/>
              </a:ext>
            </a:extLst>
          </p:cNvPr>
          <p:cNvSpPr/>
          <p:nvPr/>
        </p:nvSpPr>
        <p:spPr>
          <a:xfrm>
            <a:off x="6019800" y="4696691"/>
            <a:ext cx="651164" cy="1981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5" name="Gerade Verbindung mit Pfeil 14">
            <a:extLst>
              <a:ext uri="{FF2B5EF4-FFF2-40B4-BE49-F238E27FC236}">
                <a16:creationId xmlns:a16="http://schemas.microsoft.com/office/drawing/2014/main" id="{83E26048-57CD-4EFD-94F5-B7BAA79EB818}"/>
              </a:ext>
            </a:extLst>
          </p:cNvPr>
          <p:cNvCxnSpPr>
            <a:cxnSpLocks/>
          </p:cNvCxnSpPr>
          <p:nvPr/>
        </p:nvCxnSpPr>
        <p:spPr>
          <a:xfrm>
            <a:off x="5514109" y="4211782"/>
            <a:ext cx="505691" cy="48490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258253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Grafik 54">
            <a:extLst>
              <a:ext uri="{FF2B5EF4-FFF2-40B4-BE49-F238E27FC236}">
                <a16:creationId xmlns:a16="http://schemas.microsoft.com/office/drawing/2014/main" id="{03B4A38C-7765-45E7-ACBF-45D09245D6B0}"/>
              </a:ext>
            </a:extLst>
          </p:cNvPr>
          <p:cNvPicPr>
            <a:picLocks noChangeAspect="1"/>
          </p:cNvPicPr>
          <p:nvPr/>
        </p:nvPicPr>
        <p:blipFill>
          <a:blip r:embed="rId2"/>
          <a:stretch>
            <a:fillRect/>
          </a:stretch>
        </p:blipFill>
        <p:spPr>
          <a:xfrm>
            <a:off x="5821202" y="2936119"/>
            <a:ext cx="1311144" cy="1496934"/>
          </a:xfrm>
          <a:prstGeom prst="rect">
            <a:avLst/>
          </a:prstGeom>
        </p:spPr>
      </p:pic>
      <p:pic>
        <p:nvPicPr>
          <p:cNvPr id="54" name="Grafik 53">
            <a:extLst>
              <a:ext uri="{FF2B5EF4-FFF2-40B4-BE49-F238E27FC236}">
                <a16:creationId xmlns:a16="http://schemas.microsoft.com/office/drawing/2014/main" id="{656B17BC-6576-409E-AAB7-F69C430F3515}"/>
              </a:ext>
            </a:extLst>
          </p:cNvPr>
          <p:cNvPicPr>
            <a:picLocks noChangeAspect="1"/>
          </p:cNvPicPr>
          <p:nvPr/>
        </p:nvPicPr>
        <p:blipFill>
          <a:blip r:embed="rId3"/>
          <a:stretch>
            <a:fillRect/>
          </a:stretch>
        </p:blipFill>
        <p:spPr>
          <a:xfrm>
            <a:off x="7504527" y="3240235"/>
            <a:ext cx="1275298" cy="1456743"/>
          </a:xfrm>
          <a:prstGeom prst="rect">
            <a:avLst/>
          </a:prstGeom>
        </p:spPr>
      </p:pic>
      <p:pic>
        <p:nvPicPr>
          <p:cNvPr id="24" name="Grafik 23">
            <a:extLst>
              <a:ext uri="{FF2B5EF4-FFF2-40B4-BE49-F238E27FC236}">
                <a16:creationId xmlns:a16="http://schemas.microsoft.com/office/drawing/2014/main" id="{386CF136-BE4C-466F-9A36-036C7BA63A72}"/>
              </a:ext>
            </a:extLst>
          </p:cNvPr>
          <p:cNvPicPr>
            <a:picLocks noChangeAspect="1"/>
          </p:cNvPicPr>
          <p:nvPr/>
        </p:nvPicPr>
        <p:blipFill>
          <a:blip r:embed="rId4"/>
          <a:stretch>
            <a:fillRect/>
          </a:stretch>
        </p:blipFill>
        <p:spPr>
          <a:xfrm>
            <a:off x="5861067" y="1612693"/>
            <a:ext cx="3084894" cy="562858"/>
          </a:xfrm>
          <a:prstGeom prst="rect">
            <a:avLst/>
          </a:prstGeom>
        </p:spPr>
      </p:pic>
      <p:sp>
        <p:nvSpPr>
          <p:cNvPr id="4" name="Espace réservé du texte 3">
            <a:extLst>
              <a:ext uri="{FF2B5EF4-FFF2-40B4-BE49-F238E27FC236}">
                <a16:creationId xmlns:a16="http://schemas.microsoft.com/office/drawing/2014/main" id="{C045C8B1-865B-8642-D9C3-AEFD21B6D2CB}"/>
              </a:ext>
            </a:extLst>
          </p:cNvPr>
          <p:cNvSpPr>
            <a:spLocks noGrp="1"/>
          </p:cNvSpPr>
          <p:nvPr>
            <p:ph type="body" sz="quarter" idx="11"/>
          </p:nvPr>
        </p:nvSpPr>
        <p:spPr/>
        <p:txBody>
          <a:bodyPr/>
          <a:lstStyle/>
          <a:p>
            <a:pPr>
              <a:spcBef>
                <a:spcPts val="751"/>
              </a:spcBef>
              <a:tabLst>
                <a:tab pos="0" algn="l"/>
              </a:tabLst>
            </a:pPr>
            <a:r>
              <a:rPr lang="de-DE" spc="-1" dirty="0">
                <a:latin typeface="Trebuchet MS" panose="020B0603020202020204" pitchFamily="34" charset="0"/>
              </a:rPr>
              <a:t>EIN Bubble-OWNER kann während einer Rainbow-Konferenz Teilnehmer anrufen und hinzufügen</a:t>
            </a:r>
          </a:p>
        </p:txBody>
      </p:sp>
      <p:sp>
        <p:nvSpPr>
          <p:cNvPr id="3" name="Espace réservé du texte 4">
            <a:extLst>
              <a:ext uri="{FF2B5EF4-FFF2-40B4-BE49-F238E27FC236}">
                <a16:creationId xmlns:a16="http://schemas.microsoft.com/office/drawing/2014/main" id="{A2F9C187-F2E4-4BF2-A16A-52DC0E07F030}"/>
              </a:ext>
            </a:extLst>
          </p:cNvPr>
          <p:cNvSpPr>
            <a:spLocks noGrp="1"/>
          </p:cNvSpPr>
          <p:nvPr>
            <p:ph type="body" sz="quarter" idx="12"/>
          </p:nvPr>
        </p:nvSpPr>
        <p:spPr>
          <a:xfrm>
            <a:off x="622862" y="1000894"/>
            <a:ext cx="7711242" cy="300083"/>
          </a:xfrm>
        </p:spPr>
        <p:txBody>
          <a:bodyPr/>
          <a:lstStyle/>
          <a:p>
            <a:r>
              <a:rPr lang="de-DE" dirty="0"/>
              <a:t>Voraussetzungen/Einstellungen an der OXO Connect</a:t>
            </a:r>
            <a:endParaRPr lang="fr-FR" dirty="0"/>
          </a:p>
        </p:txBody>
      </p:sp>
      <p:sp>
        <p:nvSpPr>
          <p:cNvPr id="5" name="ZoneTexte 11">
            <a:extLst>
              <a:ext uri="{FF2B5EF4-FFF2-40B4-BE49-F238E27FC236}">
                <a16:creationId xmlns:a16="http://schemas.microsoft.com/office/drawing/2014/main" id="{52821194-2A2D-4791-983F-44EA2408D2E1}"/>
              </a:ext>
            </a:extLst>
          </p:cNvPr>
          <p:cNvSpPr txBox="1"/>
          <p:nvPr/>
        </p:nvSpPr>
        <p:spPr>
          <a:xfrm>
            <a:off x="622862" y="1467664"/>
            <a:ext cx="5029200" cy="1615827"/>
          </a:xfrm>
          <a:prstGeom prst="rect">
            <a:avLst/>
          </a:prstGeom>
          <a:noFill/>
        </p:spPr>
        <p:txBody>
          <a:bodyPr wrap="square" rtlCol="0">
            <a:spAutoFit/>
          </a:bodyPr>
          <a:lstStyle/>
          <a:p>
            <a:pPr marL="171450" indent="-171450" defTabSz="685800">
              <a:buFont typeface="Arial" panose="020B0604020202020204" pitchFamily="34" charset="0"/>
              <a:buChar char="•"/>
              <a:defRPr/>
            </a:pPr>
            <a:r>
              <a:rPr lang="en-US" sz="1100" dirty="0">
                <a:latin typeface="Trebuchet MS" panose="020B0603020202020204" pitchFamily="34" charset="0"/>
                <a:cs typeface="Helvetica"/>
              </a:rPr>
              <a:t>Rainbow </a:t>
            </a:r>
            <a:r>
              <a:rPr lang="en-US" sz="1100" dirty="0" err="1">
                <a:latin typeface="Trebuchet MS" panose="020B0603020202020204" pitchFamily="34" charset="0"/>
                <a:cs typeface="Helvetica"/>
              </a:rPr>
              <a:t>sendet</a:t>
            </a:r>
            <a:r>
              <a:rPr lang="en-US" sz="1100" dirty="0">
                <a:latin typeface="Trebuchet MS" panose="020B0603020202020204" pitchFamily="34" charset="0"/>
                <a:cs typeface="Helvetica"/>
              </a:rPr>
              <a:t> die </a:t>
            </a:r>
            <a:r>
              <a:rPr lang="en-US" sz="1100" dirty="0" err="1">
                <a:latin typeface="Trebuchet MS" panose="020B0603020202020204" pitchFamily="34" charset="0"/>
                <a:cs typeface="Helvetica"/>
              </a:rPr>
              <a:t>gewählte</a:t>
            </a:r>
            <a:r>
              <a:rPr lang="en-US" sz="1100" dirty="0">
                <a:latin typeface="Trebuchet MS" panose="020B0603020202020204" pitchFamily="34" charset="0"/>
                <a:cs typeface="Helvetica"/>
              </a:rPr>
              <a:t> </a:t>
            </a:r>
            <a:r>
              <a:rPr lang="en-US" sz="1100" dirty="0" err="1">
                <a:latin typeface="Trebuchet MS" panose="020B0603020202020204" pitchFamily="34" charset="0"/>
                <a:cs typeface="Helvetica"/>
              </a:rPr>
              <a:t>Rufnummer</a:t>
            </a:r>
            <a:r>
              <a:rPr lang="en-US" sz="1100" dirty="0">
                <a:latin typeface="Trebuchet MS" panose="020B0603020202020204" pitchFamily="34" charset="0"/>
                <a:cs typeface="Helvetica"/>
              </a:rPr>
              <a:t> </a:t>
            </a:r>
            <a:r>
              <a:rPr lang="en-US" sz="1100" dirty="0" err="1">
                <a:latin typeface="Trebuchet MS" panose="020B0603020202020204" pitchFamily="34" charset="0"/>
                <a:cs typeface="Helvetica"/>
              </a:rPr>
              <a:t>ankommend</a:t>
            </a:r>
            <a:r>
              <a:rPr lang="en-US" sz="1100" dirty="0">
                <a:latin typeface="Trebuchet MS" panose="020B0603020202020204" pitchFamily="34" charset="0"/>
                <a:cs typeface="Helvetica"/>
              </a:rPr>
              <a:t> </a:t>
            </a:r>
            <a:r>
              <a:rPr lang="en-US" sz="1100" dirty="0" err="1">
                <a:latin typeface="Trebuchet MS" panose="020B0603020202020204" pitchFamily="34" charset="0"/>
                <a:cs typeface="Helvetica"/>
              </a:rPr>
              <a:t>durch</a:t>
            </a:r>
            <a:r>
              <a:rPr lang="en-US" sz="1100" dirty="0">
                <a:latin typeface="Trebuchet MS" panose="020B0603020202020204" pitchFamily="34" charset="0"/>
                <a:cs typeface="Helvetica"/>
              </a:rPr>
              <a:t> den </a:t>
            </a:r>
            <a:r>
              <a:rPr lang="en-US" sz="1100" dirty="0" err="1">
                <a:latin typeface="Trebuchet MS" panose="020B0603020202020204" pitchFamily="34" charset="0"/>
                <a:cs typeface="Helvetica"/>
              </a:rPr>
              <a:t>privaten</a:t>
            </a:r>
            <a:r>
              <a:rPr lang="en-US" sz="1100" dirty="0">
                <a:latin typeface="Trebuchet MS" panose="020B0603020202020204" pitchFamily="34" charset="0"/>
                <a:cs typeface="Helvetica"/>
              </a:rPr>
              <a:t> </a:t>
            </a:r>
            <a:r>
              <a:rPr lang="en-US" sz="1100" dirty="0" err="1">
                <a:latin typeface="Trebuchet MS" panose="020B0603020202020204" pitchFamily="34" charset="0"/>
                <a:cs typeface="Helvetica"/>
              </a:rPr>
              <a:t>Rufnummernplan</a:t>
            </a:r>
            <a:r>
              <a:rPr lang="en-US" sz="1100" dirty="0">
                <a:latin typeface="Trebuchet MS" panose="020B0603020202020204" pitchFamily="34" charset="0"/>
                <a:cs typeface="Helvetica"/>
              </a:rPr>
              <a:t> der OCE/OCO. </a:t>
            </a:r>
            <a:r>
              <a:rPr lang="en-US" sz="1100" dirty="0" err="1">
                <a:latin typeface="Trebuchet MS" panose="020B0603020202020204" pitchFamily="34" charset="0"/>
                <a:cs typeface="Helvetica"/>
              </a:rPr>
              <a:t>Deswegen</a:t>
            </a:r>
            <a:r>
              <a:rPr lang="en-US" sz="1100" dirty="0">
                <a:latin typeface="Trebuchet MS" panose="020B0603020202020204" pitchFamily="34" charset="0"/>
                <a:cs typeface="Helvetica"/>
              </a:rPr>
              <a:t> muss </a:t>
            </a:r>
            <a:r>
              <a:rPr lang="en-US" sz="1100" dirty="0" err="1">
                <a:latin typeface="Trebuchet MS" panose="020B0603020202020204" pitchFamily="34" charset="0"/>
                <a:cs typeface="Helvetica"/>
              </a:rPr>
              <a:t>hier</a:t>
            </a:r>
            <a:r>
              <a:rPr lang="en-US" sz="1100" dirty="0">
                <a:latin typeface="Trebuchet MS" panose="020B0603020202020204" pitchFamily="34" charset="0"/>
                <a:cs typeface="Helvetica"/>
              </a:rPr>
              <a:t> </a:t>
            </a:r>
            <a:r>
              <a:rPr lang="en-US" sz="1100" dirty="0" err="1">
                <a:latin typeface="Trebuchet MS" panose="020B0603020202020204" pitchFamily="34" charset="0"/>
                <a:cs typeface="Helvetica"/>
              </a:rPr>
              <a:t>dann</a:t>
            </a:r>
            <a:r>
              <a:rPr lang="en-US" sz="1100" dirty="0">
                <a:latin typeface="Trebuchet MS" panose="020B0603020202020204" pitchFamily="34" charset="0"/>
                <a:cs typeface="Helvetica"/>
              </a:rPr>
              <a:t> </a:t>
            </a:r>
            <a:r>
              <a:rPr lang="en-US" sz="1100" dirty="0" err="1">
                <a:latin typeface="Trebuchet MS" panose="020B0603020202020204" pitchFamily="34" charset="0"/>
                <a:cs typeface="Helvetica"/>
              </a:rPr>
              <a:t>für</a:t>
            </a:r>
            <a:r>
              <a:rPr lang="en-US" sz="1100" dirty="0">
                <a:latin typeface="Trebuchet MS" panose="020B0603020202020204" pitchFamily="34" charset="0"/>
                <a:cs typeface="Helvetica"/>
              </a:rPr>
              <a:t> </a:t>
            </a:r>
            <a:r>
              <a:rPr lang="en-US" sz="1100" dirty="0" err="1">
                <a:latin typeface="Trebuchet MS" panose="020B0603020202020204" pitchFamily="34" charset="0"/>
                <a:cs typeface="Helvetica"/>
              </a:rPr>
              <a:t>externe</a:t>
            </a:r>
            <a:r>
              <a:rPr lang="en-US" sz="1100" dirty="0">
                <a:latin typeface="Trebuchet MS" panose="020B0603020202020204" pitchFamily="34" charset="0"/>
                <a:cs typeface="Helvetica"/>
              </a:rPr>
              <a:t> </a:t>
            </a:r>
            <a:r>
              <a:rPr lang="en-US" sz="1100" dirty="0" err="1">
                <a:latin typeface="Trebuchet MS" panose="020B0603020202020204" pitchFamily="34" charset="0"/>
                <a:cs typeface="Helvetica"/>
              </a:rPr>
              <a:t>Teilnehmer</a:t>
            </a:r>
            <a:r>
              <a:rPr lang="en-US" sz="1100" dirty="0">
                <a:latin typeface="Trebuchet MS" panose="020B0603020202020204" pitchFamily="34" charset="0"/>
                <a:cs typeface="Helvetica"/>
              </a:rPr>
              <a:t> </a:t>
            </a:r>
            <a:r>
              <a:rPr lang="en-US" sz="1100" dirty="0" err="1">
                <a:latin typeface="Trebuchet MS" panose="020B0603020202020204" pitchFamily="34" charset="0"/>
                <a:cs typeface="Helvetica"/>
              </a:rPr>
              <a:t>eine</a:t>
            </a:r>
            <a:r>
              <a:rPr lang="en-US" sz="1100" dirty="0">
                <a:latin typeface="Trebuchet MS" panose="020B0603020202020204" pitchFamily="34" charset="0"/>
                <a:cs typeface="Helvetica"/>
              </a:rPr>
              <a:t> </a:t>
            </a:r>
            <a:r>
              <a:rPr lang="en-US" sz="1100" dirty="0" err="1">
                <a:latin typeface="Trebuchet MS" panose="020B0603020202020204" pitchFamily="34" charset="0"/>
                <a:cs typeface="Helvetica"/>
              </a:rPr>
              <a:t>Anlassung</a:t>
            </a:r>
            <a:r>
              <a:rPr lang="en-US" sz="1100" dirty="0">
                <a:latin typeface="Trebuchet MS" panose="020B0603020202020204" pitchFamily="34" charset="0"/>
                <a:cs typeface="Helvetica"/>
              </a:rPr>
              <a:t> des </a:t>
            </a:r>
            <a:r>
              <a:rPr lang="en-US" sz="1100" dirty="0" err="1">
                <a:latin typeface="Trebuchet MS" panose="020B0603020202020204" pitchFamily="34" charset="0"/>
                <a:cs typeface="Helvetica"/>
              </a:rPr>
              <a:t>Hauptbündels</a:t>
            </a:r>
            <a:r>
              <a:rPr lang="en-US" sz="1100" dirty="0">
                <a:latin typeface="Trebuchet MS" panose="020B0603020202020204" pitchFamily="34" charset="0"/>
                <a:cs typeface="Helvetica"/>
              </a:rPr>
              <a:t> </a:t>
            </a:r>
            <a:r>
              <a:rPr lang="en-US" sz="1100" dirty="0" err="1">
                <a:latin typeface="Trebuchet MS" panose="020B0603020202020204" pitchFamily="34" charset="0"/>
                <a:cs typeface="Helvetica"/>
              </a:rPr>
              <a:t>eingetragen</a:t>
            </a:r>
            <a:r>
              <a:rPr lang="en-US" sz="1100" dirty="0">
                <a:latin typeface="Trebuchet MS" panose="020B0603020202020204" pitchFamily="34" charset="0"/>
                <a:cs typeface="Helvetica"/>
              </a:rPr>
              <a:t> </a:t>
            </a:r>
            <a:r>
              <a:rPr lang="en-US" sz="1100" dirty="0" err="1">
                <a:latin typeface="Trebuchet MS" panose="020B0603020202020204" pitchFamily="34" charset="0"/>
                <a:cs typeface="Helvetica"/>
              </a:rPr>
              <a:t>werden</a:t>
            </a:r>
            <a:r>
              <a:rPr lang="en-US" sz="1100" dirty="0">
                <a:latin typeface="Trebuchet MS" panose="020B0603020202020204" pitchFamily="34" charset="0"/>
                <a:cs typeface="Helvetica"/>
              </a:rPr>
              <a:t>.</a:t>
            </a:r>
            <a:br>
              <a:rPr lang="en-US" sz="1100" dirty="0">
                <a:latin typeface="Trebuchet MS" panose="020B0603020202020204" pitchFamily="34" charset="0"/>
                <a:cs typeface="Helvetica"/>
              </a:rPr>
            </a:br>
            <a:r>
              <a:rPr lang="en-US" sz="1100" dirty="0" err="1">
                <a:latin typeface="Trebuchet MS" panose="020B0603020202020204" pitchFamily="34" charset="0"/>
                <a:cs typeface="Helvetica"/>
              </a:rPr>
              <a:t>Alle</a:t>
            </a:r>
            <a:r>
              <a:rPr lang="en-US" sz="1100" dirty="0">
                <a:latin typeface="Trebuchet MS" panose="020B0603020202020204" pitchFamily="34" charset="0"/>
                <a:cs typeface="Helvetica"/>
              </a:rPr>
              <a:t> </a:t>
            </a:r>
            <a:r>
              <a:rPr lang="en-US" sz="1100" dirty="0" err="1">
                <a:latin typeface="Trebuchet MS" panose="020B0603020202020204" pitchFamily="34" charset="0"/>
                <a:cs typeface="Helvetica"/>
              </a:rPr>
              <a:t>internen</a:t>
            </a:r>
            <a:r>
              <a:rPr lang="en-US" sz="1100" dirty="0">
                <a:latin typeface="Trebuchet MS" panose="020B0603020202020204" pitchFamily="34" charset="0"/>
                <a:cs typeface="Helvetica"/>
              </a:rPr>
              <a:t> </a:t>
            </a:r>
            <a:r>
              <a:rPr lang="en-US" sz="1100" dirty="0" err="1">
                <a:latin typeface="Trebuchet MS" panose="020B0603020202020204" pitchFamily="34" charset="0"/>
                <a:cs typeface="Helvetica"/>
              </a:rPr>
              <a:t>Teilnehmer</a:t>
            </a:r>
            <a:r>
              <a:rPr lang="en-US" sz="1100" dirty="0">
                <a:latin typeface="Trebuchet MS" panose="020B0603020202020204" pitchFamily="34" charset="0"/>
                <a:cs typeface="Helvetica"/>
              </a:rPr>
              <a:t> </a:t>
            </a:r>
            <a:r>
              <a:rPr lang="en-US" sz="1100" dirty="0" err="1">
                <a:latin typeface="Trebuchet MS" panose="020B0603020202020204" pitchFamily="34" charset="0"/>
                <a:cs typeface="Helvetica"/>
              </a:rPr>
              <a:t>müssen</a:t>
            </a:r>
            <a:r>
              <a:rPr lang="en-US" sz="1100" dirty="0">
                <a:latin typeface="Trebuchet MS" panose="020B0603020202020204" pitchFamily="34" charset="0"/>
                <a:cs typeface="Helvetica"/>
              </a:rPr>
              <a:t> </a:t>
            </a:r>
            <a:r>
              <a:rPr lang="en-US" sz="1100" dirty="0" err="1">
                <a:latin typeface="Trebuchet MS" panose="020B0603020202020204" pitchFamily="34" charset="0"/>
                <a:cs typeface="Helvetica"/>
              </a:rPr>
              <a:t>hier</a:t>
            </a:r>
            <a:r>
              <a:rPr lang="en-US" sz="1100" dirty="0">
                <a:latin typeface="Trebuchet MS" panose="020B0603020202020204" pitchFamily="34" charset="0"/>
                <a:cs typeface="Helvetica"/>
              </a:rPr>
              <a:t> </a:t>
            </a:r>
            <a:r>
              <a:rPr lang="en-US" sz="1100" dirty="0" err="1">
                <a:latin typeface="Trebuchet MS" panose="020B0603020202020204" pitchFamily="34" charset="0"/>
                <a:cs typeface="Helvetica"/>
              </a:rPr>
              <a:t>dann</a:t>
            </a:r>
            <a:r>
              <a:rPr lang="en-US" sz="1100" dirty="0">
                <a:latin typeface="Trebuchet MS" panose="020B0603020202020204" pitchFamily="34" charset="0"/>
                <a:cs typeface="Helvetica"/>
              </a:rPr>
              <a:t> </a:t>
            </a:r>
            <a:r>
              <a:rPr lang="en-US" sz="1100" dirty="0" err="1">
                <a:latin typeface="Trebuchet MS" panose="020B0603020202020204" pitchFamily="34" charset="0"/>
                <a:cs typeface="Helvetica"/>
              </a:rPr>
              <a:t>ebenfalls</a:t>
            </a:r>
            <a:r>
              <a:rPr lang="en-US" sz="1100" dirty="0">
                <a:latin typeface="Trebuchet MS" panose="020B0603020202020204" pitchFamily="34" charset="0"/>
                <a:cs typeface="Helvetica"/>
              </a:rPr>
              <a:t> </a:t>
            </a:r>
            <a:r>
              <a:rPr lang="en-US" sz="1100" dirty="0" err="1">
                <a:latin typeface="Trebuchet MS" panose="020B0603020202020204" pitchFamily="34" charset="0"/>
                <a:cs typeface="Helvetica"/>
              </a:rPr>
              <a:t>eingetragen</a:t>
            </a:r>
            <a:r>
              <a:rPr lang="en-US" sz="1100" dirty="0">
                <a:latin typeface="Trebuchet MS" panose="020B0603020202020204" pitchFamily="34" charset="0"/>
                <a:cs typeface="Helvetica"/>
              </a:rPr>
              <a:t> sein.</a:t>
            </a:r>
          </a:p>
          <a:p>
            <a:pPr marL="171450" indent="-171450" defTabSz="685800">
              <a:buFont typeface="Arial" panose="020B0604020202020204" pitchFamily="34" charset="0"/>
              <a:buChar char="•"/>
              <a:defRPr/>
            </a:pPr>
            <a:endParaRPr lang="en-US" sz="1100" dirty="0">
              <a:latin typeface="Trebuchet MS" panose="020B0603020202020204" pitchFamily="34" charset="0"/>
              <a:cs typeface="Helvetica"/>
            </a:endParaRPr>
          </a:p>
          <a:p>
            <a:pPr defTabSz="685800">
              <a:defRPr/>
            </a:pPr>
            <a:r>
              <a:rPr lang="en-US" sz="1100" b="1" dirty="0" err="1">
                <a:latin typeface="Trebuchet MS" panose="020B0603020202020204" pitchFamily="34" charset="0"/>
                <a:cs typeface="Helvetica"/>
              </a:rPr>
              <a:t>Hinweis</a:t>
            </a:r>
            <a:r>
              <a:rPr lang="en-US" sz="1100" dirty="0">
                <a:latin typeface="Trebuchet MS" panose="020B0603020202020204" pitchFamily="34" charset="0"/>
                <a:cs typeface="Helvetica"/>
              </a:rPr>
              <a:t>:</a:t>
            </a:r>
            <a:br>
              <a:rPr lang="en-US" sz="1100" dirty="0">
                <a:latin typeface="Trebuchet MS" panose="020B0603020202020204" pitchFamily="34" charset="0"/>
                <a:cs typeface="Helvetica"/>
              </a:rPr>
            </a:br>
            <a:r>
              <a:rPr lang="en-US" sz="1100" dirty="0">
                <a:latin typeface="Trebuchet MS" panose="020B0603020202020204" pitchFamily="34" charset="0"/>
                <a:cs typeface="Helvetica"/>
              </a:rPr>
              <a:t>Ein </a:t>
            </a:r>
            <a:r>
              <a:rPr lang="en-US" sz="1100" dirty="0" err="1">
                <a:latin typeface="Trebuchet MS" panose="020B0603020202020204" pitchFamily="34" charset="0"/>
                <a:cs typeface="Helvetica"/>
              </a:rPr>
              <a:t>externer</a:t>
            </a:r>
            <a:r>
              <a:rPr lang="en-US" sz="1100" dirty="0">
                <a:latin typeface="Trebuchet MS" panose="020B0603020202020204" pitchFamily="34" charset="0"/>
                <a:cs typeface="Helvetica"/>
              </a:rPr>
              <a:t> </a:t>
            </a:r>
            <a:r>
              <a:rPr lang="en-US" sz="1100" dirty="0" err="1">
                <a:latin typeface="Trebuchet MS" panose="020B0603020202020204" pitchFamily="34" charset="0"/>
                <a:cs typeface="Helvetica"/>
              </a:rPr>
              <a:t>Teilnehmer</a:t>
            </a:r>
            <a:r>
              <a:rPr lang="en-US" sz="1100" dirty="0">
                <a:latin typeface="Trebuchet MS" panose="020B0603020202020204" pitchFamily="34" charset="0"/>
                <a:cs typeface="Helvetica"/>
              </a:rPr>
              <a:t> muss </a:t>
            </a:r>
            <a:r>
              <a:rPr lang="en-US" sz="1100" dirty="0" err="1">
                <a:latin typeface="Trebuchet MS" panose="020B0603020202020204" pitchFamily="34" charset="0"/>
                <a:cs typeface="Helvetica"/>
              </a:rPr>
              <a:t>dann</a:t>
            </a:r>
            <a:r>
              <a:rPr lang="en-US" sz="1100" dirty="0">
                <a:latin typeface="Trebuchet MS" panose="020B0603020202020204" pitchFamily="34" charset="0"/>
                <a:cs typeface="Helvetica"/>
              </a:rPr>
              <a:t> </a:t>
            </a:r>
            <a:r>
              <a:rPr lang="en-US" sz="1100" dirty="0" err="1">
                <a:latin typeface="Trebuchet MS" panose="020B0603020202020204" pitchFamily="34" charset="0"/>
                <a:cs typeface="Helvetica"/>
              </a:rPr>
              <a:t>auch</a:t>
            </a:r>
            <a:r>
              <a:rPr lang="en-US" sz="1100" dirty="0">
                <a:latin typeface="Trebuchet MS" panose="020B0603020202020204" pitchFamily="34" charset="0"/>
                <a:cs typeface="Helvetica"/>
              </a:rPr>
              <a:t> </a:t>
            </a:r>
            <a:r>
              <a:rPr lang="en-US" sz="1100" dirty="0" err="1">
                <a:latin typeface="Trebuchet MS" panose="020B0603020202020204" pitchFamily="34" charset="0"/>
                <a:cs typeface="Helvetica"/>
              </a:rPr>
              <a:t>mit</a:t>
            </a:r>
            <a:r>
              <a:rPr lang="en-US" sz="1100" dirty="0">
                <a:latin typeface="Trebuchet MS" panose="020B0603020202020204" pitchFamily="34" charset="0"/>
                <a:cs typeface="Helvetica"/>
              </a:rPr>
              <a:t> </a:t>
            </a:r>
            <a:r>
              <a:rPr lang="en-US" sz="1100" dirty="0" err="1">
                <a:latin typeface="Trebuchet MS" panose="020B0603020202020204" pitchFamily="34" charset="0"/>
                <a:cs typeface="Helvetica"/>
              </a:rPr>
              <a:t>einer</a:t>
            </a:r>
            <a:r>
              <a:rPr lang="en-US" sz="1100" dirty="0">
                <a:latin typeface="Trebuchet MS" panose="020B0603020202020204" pitchFamily="34" charset="0"/>
                <a:cs typeface="Helvetica"/>
              </a:rPr>
              <a:t> </a:t>
            </a:r>
            <a:r>
              <a:rPr lang="en-US" sz="1100" dirty="0" err="1">
                <a:latin typeface="Trebuchet MS" panose="020B0603020202020204" pitchFamily="34" charset="0"/>
                <a:cs typeface="Helvetica"/>
              </a:rPr>
              <a:t>führenden</a:t>
            </a:r>
            <a:r>
              <a:rPr lang="en-US" sz="1100" dirty="0">
                <a:latin typeface="Trebuchet MS" panose="020B0603020202020204" pitchFamily="34" charset="0"/>
                <a:cs typeface="Helvetica"/>
              </a:rPr>
              <a:t> </a:t>
            </a:r>
            <a:r>
              <a:rPr lang="en-US" sz="1100" dirty="0" err="1">
                <a:latin typeface="Trebuchet MS" panose="020B0603020202020204" pitchFamily="34" charset="0"/>
                <a:cs typeface="Helvetica"/>
              </a:rPr>
              <a:t>Anlasskennziffer</a:t>
            </a:r>
            <a:r>
              <a:rPr lang="en-US" sz="1100" dirty="0">
                <a:latin typeface="Trebuchet MS" panose="020B0603020202020204" pitchFamily="34" charset="0"/>
                <a:cs typeface="Helvetica"/>
              </a:rPr>
              <a:t> </a:t>
            </a:r>
            <a:r>
              <a:rPr lang="en-US" sz="1100" dirty="0" err="1">
                <a:latin typeface="Trebuchet MS" panose="020B0603020202020204" pitchFamily="34" charset="0"/>
                <a:cs typeface="Helvetica"/>
              </a:rPr>
              <a:t>für</a:t>
            </a:r>
            <a:r>
              <a:rPr lang="en-US" sz="1100" dirty="0">
                <a:latin typeface="Trebuchet MS" panose="020B0603020202020204" pitchFamily="34" charset="0"/>
                <a:cs typeface="Helvetica"/>
              </a:rPr>
              <a:t> das </a:t>
            </a:r>
            <a:r>
              <a:rPr lang="en-US" sz="1100" dirty="0" err="1">
                <a:latin typeface="Trebuchet MS" panose="020B0603020202020204" pitchFamily="34" charset="0"/>
                <a:cs typeface="Helvetica"/>
              </a:rPr>
              <a:t>Hauptbündel</a:t>
            </a:r>
            <a:r>
              <a:rPr lang="en-US" sz="1100" dirty="0">
                <a:latin typeface="Trebuchet MS" panose="020B0603020202020204" pitchFamily="34" charset="0"/>
                <a:cs typeface="Helvetica"/>
              </a:rPr>
              <a:t> </a:t>
            </a:r>
            <a:r>
              <a:rPr lang="en-US" sz="1100" dirty="0" err="1">
                <a:latin typeface="Trebuchet MS" panose="020B0603020202020204" pitchFamily="34" charset="0"/>
                <a:cs typeface="Helvetica"/>
              </a:rPr>
              <a:t>angewählt</a:t>
            </a:r>
            <a:r>
              <a:rPr lang="en-US" sz="1100" dirty="0">
                <a:latin typeface="Trebuchet MS" panose="020B0603020202020204" pitchFamily="34" charset="0"/>
                <a:cs typeface="Helvetica"/>
              </a:rPr>
              <a:t> </a:t>
            </a:r>
            <a:r>
              <a:rPr lang="en-US" sz="1100" dirty="0" err="1">
                <a:latin typeface="Trebuchet MS" panose="020B0603020202020204" pitchFamily="34" charset="0"/>
                <a:cs typeface="Helvetica"/>
              </a:rPr>
              <a:t>werden</a:t>
            </a:r>
            <a:r>
              <a:rPr lang="en-US" sz="1100" dirty="0">
                <a:latin typeface="Trebuchet MS" panose="020B0603020202020204" pitchFamily="34" charset="0"/>
                <a:cs typeface="Helvetica"/>
              </a:rPr>
              <a:t> und es </a:t>
            </a:r>
            <a:r>
              <a:rPr lang="en-US" sz="1100" dirty="0" err="1">
                <a:latin typeface="Trebuchet MS" panose="020B0603020202020204" pitchFamily="34" charset="0"/>
                <a:cs typeface="Helvetica"/>
              </a:rPr>
              <a:t>können</a:t>
            </a:r>
            <a:r>
              <a:rPr lang="en-US" sz="1100" dirty="0">
                <a:latin typeface="Trebuchet MS" panose="020B0603020202020204" pitchFamily="34" charset="0"/>
                <a:cs typeface="Helvetica"/>
              </a:rPr>
              <a:t> </a:t>
            </a:r>
            <a:r>
              <a:rPr lang="en-US" sz="1100" dirty="0" err="1">
                <a:latin typeface="Trebuchet MS" panose="020B0603020202020204" pitchFamily="34" charset="0"/>
                <a:cs typeface="Helvetica"/>
              </a:rPr>
              <a:t>ausschließlich</a:t>
            </a:r>
            <a:r>
              <a:rPr lang="en-US" sz="1100" dirty="0">
                <a:latin typeface="Trebuchet MS" panose="020B0603020202020204" pitchFamily="34" charset="0"/>
                <a:cs typeface="Helvetica"/>
              </a:rPr>
              <a:t> interne </a:t>
            </a:r>
            <a:r>
              <a:rPr lang="en-US" sz="1100" dirty="0" err="1">
                <a:latin typeface="Trebuchet MS" panose="020B0603020202020204" pitchFamily="34" charset="0"/>
                <a:cs typeface="Helvetica"/>
              </a:rPr>
              <a:t>oder</a:t>
            </a:r>
            <a:r>
              <a:rPr lang="en-US" sz="1100" dirty="0">
                <a:latin typeface="Trebuchet MS" panose="020B0603020202020204" pitchFamily="34" charset="0"/>
                <a:cs typeface="Helvetica"/>
              </a:rPr>
              <a:t> </a:t>
            </a:r>
            <a:r>
              <a:rPr lang="en-US" sz="1100" dirty="0" err="1">
                <a:latin typeface="Trebuchet MS" panose="020B0603020202020204" pitchFamily="34" charset="0"/>
                <a:cs typeface="Helvetica"/>
              </a:rPr>
              <a:t>externe</a:t>
            </a:r>
            <a:r>
              <a:rPr lang="en-US" sz="1100" dirty="0">
                <a:latin typeface="Trebuchet MS" panose="020B0603020202020204" pitchFamily="34" charset="0"/>
                <a:cs typeface="Helvetica"/>
              </a:rPr>
              <a:t> </a:t>
            </a:r>
            <a:r>
              <a:rPr lang="en-US" sz="1100" dirty="0" err="1">
                <a:latin typeface="Trebuchet MS" panose="020B0603020202020204" pitchFamily="34" charset="0"/>
                <a:cs typeface="Helvetica"/>
              </a:rPr>
              <a:t>Teilnehmer</a:t>
            </a:r>
            <a:r>
              <a:rPr lang="en-US" sz="1100" dirty="0">
                <a:latin typeface="Trebuchet MS" panose="020B0603020202020204" pitchFamily="34" charset="0"/>
                <a:cs typeface="Helvetica"/>
              </a:rPr>
              <a:t> </a:t>
            </a:r>
            <a:r>
              <a:rPr lang="en-US" sz="1100" dirty="0" err="1">
                <a:latin typeface="Trebuchet MS" panose="020B0603020202020204" pitchFamily="34" charset="0"/>
                <a:cs typeface="Helvetica"/>
              </a:rPr>
              <a:t>angewählt</a:t>
            </a:r>
            <a:r>
              <a:rPr lang="en-US" sz="1100" dirty="0">
                <a:latin typeface="Trebuchet MS" panose="020B0603020202020204" pitchFamily="34" charset="0"/>
                <a:cs typeface="Helvetica"/>
              </a:rPr>
              <a:t> </a:t>
            </a:r>
            <a:r>
              <a:rPr lang="en-US" sz="1100" dirty="0" err="1">
                <a:latin typeface="Trebuchet MS" panose="020B0603020202020204" pitchFamily="34" charset="0"/>
                <a:cs typeface="Helvetica"/>
              </a:rPr>
              <a:t>werden</a:t>
            </a:r>
            <a:r>
              <a:rPr lang="en-US" sz="1100" dirty="0">
                <a:latin typeface="Trebuchet MS" panose="020B0603020202020204" pitchFamily="34" charset="0"/>
                <a:cs typeface="Helvetica"/>
              </a:rPr>
              <a:t>.</a:t>
            </a:r>
          </a:p>
        </p:txBody>
      </p:sp>
      <p:sp>
        <p:nvSpPr>
          <p:cNvPr id="21" name="Rechteck 20">
            <a:extLst>
              <a:ext uri="{FF2B5EF4-FFF2-40B4-BE49-F238E27FC236}">
                <a16:creationId xmlns:a16="http://schemas.microsoft.com/office/drawing/2014/main" id="{A3F9568E-7D00-4F9C-84E2-57024F3193A5}"/>
              </a:ext>
            </a:extLst>
          </p:cNvPr>
          <p:cNvSpPr/>
          <p:nvPr/>
        </p:nvSpPr>
        <p:spPr>
          <a:xfrm>
            <a:off x="5880661" y="2021994"/>
            <a:ext cx="2071848" cy="16916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3" name="Gerade Verbindung mit Pfeil 22">
            <a:extLst>
              <a:ext uri="{FF2B5EF4-FFF2-40B4-BE49-F238E27FC236}">
                <a16:creationId xmlns:a16="http://schemas.microsoft.com/office/drawing/2014/main" id="{F05998DF-DE0C-42A8-B64D-B471AD840487}"/>
              </a:ext>
            </a:extLst>
          </p:cNvPr>
          <p:cNvCxnSpPr>
            <a:cxnSpLocks/>
          </p:cNvCxnSpPr>
          <p:nvPr/>
        </p:nvCxnSpPr>
        <p:spPr>
          <a:xfrm>
            <a:off x="5458691" y="1880268"/>
            <a:ext cx="356161" cy="22630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Ellipse 25">
            <a:extLst>
              <a:ext uri="{FF2B5EF4-FFF2-40B4-BE49-F238E27FC236}">
                <a16:creationId xmlns:a16="http://schemas.microsoft.com/office/drawing/2014/main" id="{38F7921B-7726-44F6-9501-E8BE6421E3AA}"/>
              </a:ext>
            </a:extLst>
          </p:cNvPr>
          <p:cNvSpPr/>
          <p:nvPr/>
        </p:nvSpPr>
        <p:spPr>
          <a:xfrm>
            <a:off x="7675417" y="1711107"/>
            <a:ext cx="554184" cy="1691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ZoneTexte 11">
            <a:extLst>
              <a:ext uri="{FF2B5EF4-FFF2-40B4-BE49-F238E27FC236}">
                <a16:creationId xmlns:a16="http://schemas.microsoft.com/office/drawing/2014/main" id="{62FB09B7-F3FC-4195-9B83-427E005F3001}"/>
              </a:ext>
            </a:extLst>
          </p:cNvPr>
          <p:cNvSpPr txBox="1"/>
          <p:nvPr/>
        </p:nvSpPr>
        <p:spPr>
          <a:xfrm>
            <a:off x="622862" y="3080901"/>
            <a:ext cx="5029200" cy="1107996"/>
          </a:xfrm>
          <a:prstGeom prst="rect">
            <a:avLst/>
          </a:prstGeom>
          <a:noFill/>
        </p:spPr>
        <p:txBody>
          <a:bodyPr wrap="square" rtlCol="0">
            <a:spAutoFit/>
          </a:bodyPr>
          <a:lstStyle/>
          <a:p>
            <a:pPr marL="171450" indent="-171450" defTabSz="685800">
              <a:buFont typeface="Arial" panose="020B0604020202020204" pitchFamily="34" charset="0"/>
              <a:buChar char="•"/>
              <a:defRPr/>
            </a:pPr>
            <a:r>
              <a:rPr lang="en-US" sz="1100" dirty="0" err="1">
                <a:latin typeface="Trebuchet MS" panose="020B0603020202020204" pitchFamily="34" charset="0"/>
                <a:cs typeface="Helvetica"/>
              </a:rPr>
              <a:t>Berechtigungsprüfung</a:t>
            </a:r>
            <a:r>
              <a:rPr lang="en-US" sz="1100" dirty="0">
                <a:latin typeface="Trebuchet MS" panose="020B0603020202020204" pitchFamily="34" charset="0"/>
                <a:cs typeface="Helvetica"/>
              </a:rPr>
              <a:t>/</a:t>
            </a:r>
            <a:r>
              <a:rPr lang="en-US" sz="1100" dirty="0" err="1">
                <a:latin typeface="Trebuchet MS" panose="020B0603020202020204" pitchFamily="34" charset="0"/>
                <a:cs typeface="Helvetica"/>
              </a:rPr>
              <a:t>Rufnummernsperre</a:t>
            </a:r>
            <a:r>
              <a:rPr lang="en-US" sz="1100" dirty="0">
                <a:latin typeface="Trebuchet MS" panose="020B0603020202020204" pitchFamily="34" charset="0"/>
                <a:cs typeface="Helvetica"/>
              </a:rPr>
              <a:t>:</a:t>
            </a:r>
            <a:br>
              <a:rPr lang="en-US" sz="1100" dirty="0">
                <a:latin typeface="Trebuchet MS" panose="020B0603020202020204" pitchFamily="34" charset="0"/>
                <a:cs typeface="Helvetica"/>
              </a:rPr>
            </a:br>
            <a:r>
              <a:rPr lang="en-US" sz="1100" dirty="0">
                <a:latin typeface="Trebuchet MS" panose="020B0603020202020204" pitchFamily="34" charset="0"/>
                <a:cs typeface="Helvetica"/>
              </a:rPr>
              <a:t>Die </a:t>
            </a:r>
            <a:r>
              <a:rPr lang="en-US" sz="1100" dirty="0" err="1">
                <a:latin typeface="Trebuchet MS" panose="020B0603020202020204" pitchFamily="34" charset="0"/>
                <a:cs typeface="Helvetica"/>
              </a:rPr>
              <a:t>Berechtigungsprüfung</a:t>
            </a:r>
            <a:r>
              <a:rPr lang="en-US" sz="1100" dirty="0">
                <a:latin typeface="Trebuchet MS" panose="020B0603020202020204" pitchFamily="34" charset="0"/>
                <a:cs typeface="Helvetica"/>
              </a:rPr>
              <a:t> </a:t>
            </a:r>
            <a:r>
              <a:rPr lang="en-US" sz="1100" dirty="0" err="1">
                <a:latin typeface="Trebuchet MS" panose="020B0603020202020204" pitchFamily="34" charset="0"/>
                <a:cs typeface="Helvetica"/>
              </a:rPr>
              <a:t>sowie</a:t>
            </a:r>
            <a:r>
              <a:rPr lang="en-US" sz="1100" dirty="0">
                <a:latin typeface="Trebuchet MS" panose="020B0603020202020204" pitchFamily="34" charset="0"/>
                <a:cs typeface="Helvetica"/>
              </a:rPr>
              <a:t> </a:t>
            </a:r>
            <a:r>
              <a:rPr lang="en-US" sz="1100" dirty="0" err="1">
                <a:latin typeface="Trebuchet MS" panose="020B0603020202020204" pitchFamily="34" charset="0"/>
                <a:cs typeface="Helvetica"/>
              </a:rPr>
              <a:t>auch</a:t>
            </a:r>
            <a:r>
              <a:rPr lang="en-US" sz="1100" dirty="0">
                <a:latin typeface="Trebuchet MS" panose="020B0603020202020204" pitchFamily="34" charset="0"/>
                <a:cs typeface="Helvetica"/>
              </a:rPr>
              <a:t> die </a:t>
            </a:r>
            <a:r>
              <a:rPr lang="en-US" sz="1100" dirty="0" err="1">
                <a:latin typeface="Trebuchet MS" panose="020B0603020202020204" pitchFamily="34" charset="0"/>
                <a:cs typeface="Helvetica"/>
              </a:rPr>
              <a:t>Rufnummersperre</a:t>
            </a:r>
            <a:r>
              <a:rPr lang="en-US" sz="1100" dirty="0">
                <a:latin typeface="Trebuchet MS" panose="020B0603020202020204" pitchFamily="34" charset="0"/>
                <a:cs typeface="Helvetica"/>
              </a:rPr>
              <a:t> </a:t>
            </a:r>
            <a:r>
              <a:rPr lang="en-US" sz="1100" dirty="0" err="1">
                <a:latin typeface="Trebuchet MS" panose="020B0603020202020204" pitchFamily="34" charset="0"/>
                <a:cs typeface="Helvetica"/>
              </a:rPr>
              <a:t>wird</a:t>
            </a:r>
            <a:r>
              <a:rPr lang="en-US" sz="1100" dirty="0">
                <a:latin typeface="Trebuchet MS" panose="020B0603020202020204" pitchFamily="34" charset="0"/>
                <a:cs typeface="Helvetica"/>
              </a:rPr>
              <a:t> für </a:t>
            </a:r>
            <a:r>
              <a:rPr lang="en-US" sz="1100" dirty="0" err="1">
                <a:latin typeface="Trebuchet MS" panose="020B0603020202020204" pitchFamily="34" charset="0"/>
                <a:cs typeface="Helvetica"/>
              </a:rPr>
              <a:t>diese</a:t>
            </a:r>
            <a:r>
              <a:rPr lang="en-US" sz="1100" dirty="0">
                <a:latin typeface="Trebuchet MS" panose="020B0603020202020204" pitchFamily="34" charset="0"/>
                <a:cs typeface="Helvetica"/>
              </a:rPr>
              <a:t> </a:t>
            </a:r>
            <a:r>
              <a:rPr lang="en-US" sz="1100" dirty="0" err="1">
                <a:latin typeface="Trebuchet MS" panose="020B0603020202020204" pitchFamily="34" charset="0"/>
                <a:cs typeface="Helvetica"/>
              </a:rPr>
              <a:t>Gespräche</a:t>
            </a:r>
            <a:r>
              <a:rPr lang="en-US" sz="1100" dirty="0">
                <a:latin typeface="Trebuchet MS" panose="020B0603020202020204" pitchFamily="34" charset="0"/>
                <a:cs typeface="Helvetica"/>
              </a:rPr>
              <a:t> </a:t>
            </a:r>
            <a:r>
              <a:rPr lang="en-US" sz="1100" dirty="0" err="1">
                <a:latin typeface="Trebuchet MS" panose="020B0603020202020204" pitchFamily="34" charset="0"/>
                <a:cs typeface="Helvetica"/>
              </a:rPr>
              <a:t>vom</a:t>
            </a:r>
            <a:r>
              <a:rPr lang="en-US" sz="1100" dirty="0">
                <a:latin typeface="Trebuchet MS" panose="020B0603020202020204" pitchFamily="34" charset="0"/>
                <a:cs typeface="Helvetica"/>
              </a:rPr>
              <a:t> SIP-Trunk des WebRTC Gateways in </a:t>
            </a:r>
            <a:r>
              <a:rPr lang="en-US" sz="1100" dirty="0" err="1">
                <a:latin typeface="Trebuchet MS" panose="020B0603020202020204" pitchFamily="34" charset="0"/>
                <a:cs typeface="Helvetica"/>
              </a:rPr>
              <a:t>Richtung</a:t>
            </a:r>
            <a:r>
              <a:rPr lang="en-US" sz="1100" dirty="0">
                <a:latin typeface="Trebuchet MS" panose="020B0603020202020204" pitchFamily="34" charset="0"/>
                <a:cs typeface="Helvetica"/>
              </a:rPr>
              <a:t> </a:t>
            </a:r>
            <a:r>
              <a:rPr lang="en-US" sz="1100" dirty="0" err="1">
                <a:latin typeface="Trebuchet MS" panose="020B0603020202020204" pitchFamily="34" charset="0"/>
                <a:cs typeface="Helvetica"/>
              </a:rPr>
              <a:t>Hauptbündel</a:t>
            </a:r>
            <a:r>
              <a:rPr lang="en-US" sz="1100" dirty="0">
                <a:latin typeface="Trebuchet MS" panose="020B0603020202020204" pitchFamily="34" charset="0"/>
                <a:cs typeface="Helvetica"/>
              </a:rPr>
              <a:t> </a:t>
            </a:r>
            <a:r>
              <a:rPr lang="en-US" sz="1100" dirty="0" err="1">
                <a:latin typeface="Trebuchet MS" panose="020B0603020202020204" pitchFamily="34" charset="0"/>
                <a:cs typeface="Helvetica"/>
              </a:rPr>
              <a:t>überprüft</a:t>
            </a:r>
            <a:r>
              <a:rPr lang="en-US" sz="1100" dirty="0">
                <a:latin typeface="Trebuchet MS" panose="020B0603020202020204" pitchFamily="34" charset="0"/>
                <a:cs typeface="Helvetica"/>
              </a:rPr>
              <a:t>.</a:t>
            </a:r>
            <a:br>
              <a:rPr lang="en-US" sz="1100" dirty="0">
                <a:latin typeface="Trebuchet MS" panose="020B0603020202020204" pitchFamily="34" charset="0"/>
                <a:cs typeface="Helvetica"/>
              </a:rPr>
            </a:br>
            <a:endParaRPr lang="en-US" sz="1100" dirty="0">
              <a:latin typeface="Trebuchet MS" panose="020B0603020202020204" pitchFamily="34" charset="0"/>
              <a:cs typeface="Helvetica"/>
            </a:endParaRPr>
          </a:p>
          <a:p>
            <a:pPr marL="171450" indent="-171450" defTabSz="685800">
              <a:buFont typeface="Arial" panose="020B0604020202020204" pitchFamily="34" charset="0"/>
              <a:buChar char="•"/>
              <a:defRPr/>
            </a:pPr>
            <a:endParaRPr lang="en-US" sz="1100" dirty="0">
              <a:latin typeface="Trebuchet MS" panose="020B0603020202020204" pitchFamily="34" charset="0"/>
              <a:cs typeface="Helvetica"/>
            </a:endParaRPr>
          </a:p>
        </p:txBody>
      </p:sp>
      <p:pic>
        <p:nvPicPr>
          <p:cNvPr id="30" name="Grafik 29">
            <a:extLst>
              <a:ext uri="{FF2B5EF4-FFF2-40B4-BE49-F238E27FC236}">
                <a16:creationId xmlns:a16="http://schemas.microsoft.com/office/drawing/2014/main" id="{54BA3A59-A489-4FB5-8130-A3C90DACEAF3}"/>
              </a:ext>
            </a:extLst>
          </p:cNvPr>
          <p:cNvPicPr>
            <a:picLocks noChangeAspect="1"/>
          </p:cNvPicPr>
          <p:nvPr/>
        </p:nvPicPr>
        <p:blipFill>
          <a:blip r:embed="rId5"/>
          <a:stretch>
            <a:fillRect/>
          </a:stretch>
        </p:blipFill>
        <p:spPr>
          <a:xfrm>
            <a:off x="1767168" y="3718689"/>
            <a:ext cx="1505771" cy="1273789"/>
          </a:xfrm>
          <a:prstGeom prst="rect">
            <a:avLst/>
          </a:prstGeom>
        </p:spPr>
      </p:pic>
      <p:pic>
        <p:nvPicPr>
          <p:cNvPr id="34" name="Grafik 33">
            <a:extLst>
              <a:ext uri="{FF2B5EF4-FFF2-40B4-BE49-F238E27FC236}">
                <a16:creationId xmlns:a16="http://schemas.microsoft.com/office/drawing/2014/main" id="{EF40078D-DE79-4193-ACCE-D0651BC43979}"/>
              </a:ext>
            </a:extLst>
          </p:cNvPr>
          <p:cNvPicPr>
            <a:picLocks noChangeAspect="1"/>
          </p:cNvPicPr>
          <p:nvPr/>
        </p:nvPicPr>
        <p:blipFill>
          <a:blip r:embed="rId6"/>
          <a:stretch>
            <a:fillRect/>
          </a:stretch>
        </p:blipFill>
        <p:spPr>
          <a:xfrm>
            <a:off x="3673591" y="3718689"/>
            <a:ext cx="1716719" cy="1332441"/>
          </a:xfrm>
          <a:prstGeom prst="rect">
            <a:avLst/>
          </a:prstGeom>
        </p:spPr>
      </p:pic>
      <p:sp>
        <p:nvSpPr>
          <p:cNvPr id="35" name="Rectangle 20">
            <a:extLst>
              <a:ext uri="{FF2B5EF4-FFF2-40B4-BE49-F238E27FC236}">
                <a16:creationId xmlns:a16="http://schemas.microsoft.com/office/drawing/2014/main" id="{CEB722B7-F830-46F8-91DF-0139E8B28068}"/>
              </a:ext>
            </a:extLst>
          </p:cNvPr>
          <p:cNvSpPr/>
          <p:nvPr/>
        </p:nvSpPr>
        <p:spPr>
          <a:xfrm>
            <a:off x="1511392" y="4095734"/>
            <a:ext cx="186326" cy="186326"/>
          </a:xfrm>
          <a:prstGeom prst="rect">
            <a:avLst/>
          </a:prstGeom>
          <a:solidFill>
            <a:srgbClr val="FD2E57"/>
          </a:solidFill>
          <a:ln>
            <a:solidFill>
              <a:srgbClr val="FD2E57"/>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200" b="1" dirty="0">
                <a:latin typeface="Roboto" pitchFamily="2" charset="0"/>
                <a:ea typeface="Roboto" pitchFamily="2" charset="0"/>
              </a:rPr>
              <a:t>1</a:t>
            </a:r>
          </a:p>
        </p:txBody>
      </p:sp>
      <p:sp>
        <p:nvSpPr>
          <p:cNvPr id="36" name="Rectangle 20">
            <a:extLst>
              <a:ext uri="{FF2B5EF4-FFF2-40B4-BE49-F238E27FC236}">
                <a16:creationId xmlns:a16="http://schemas.microsoft.com/office/drawing/2014/main" id="{AB758E86-DE53-44DD-BE20-33367A2657E0}"/>
              </a:ext>
            </a:extLst>
          </p:cNvPr>
          <p:cNvSpPr/>
          <p:nvPr/>
        </p:nvSpPr>
        <p:spPr>
          <a:xfrm>
            <a:off x="3441528" y="4095734"/>
            <a:ext cx="186326" cy="186326"/>
          </a:xfrm>
          <a:prstGeom prst="rect">
            <a:avLst/>
          </a:prstGeom>
          <a:solidFill>
            <a:srgbClr val="FD2E57"/>
          </a:solidFill>
          <a:ln>
            <a:solidFill>
              <a:srgbClr val="FD2E57"/>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200" b="1" dirty="0">
                <a:latin typeface="Roboto" pitchFamily="2" charset="0"/>
                <a:ea typeface="Roboto" pitchFamily="2" charset="0"/>
              </a:rPr>
              <a:t>2</a:t>
            </a:r>
          </a:p>
        </p:txBody>
      </p:sp>
      <p:sp>
        <p:nvSpPr>
          <p:cNvPr id="37" name="Rectangle 20">
            <a:extLst>
              <a:ext uri="{FF2B5EF4-FFF2-40B4-BE49-F238E27FC236}">
                <a16:creationId xmlns:a16="http://schemas.microsoft.com/office/drawing/2014/main" id="{534BA01A-FC6D-4316-AC1B-6DA0405857E6}"/>
              </a:ext>
            </a:extLst>
          </p:cNvPr>
          <p:cNvSpPr/>
          <p:nvPr/>
        </p:nvSpPr>
        <p:spPr>
          <a:xfrm>
            <a:off x="5563094" y="3050786"/>
            <a:ext cx="186326" cy="186326"/>
          </a:xfrm>
          <a:prstGeom prst="rect">
            <a:avLst/>
          </a:prstGeom>
          <a:solidFill>
            <a:srgbClr val="FD2E57"/>
          </a:solidFill>
          <a:ln>
            <a:solidFill>
              <a:srgbClr val="FD2E57"/>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200" b="1" dirty="0">
                <a:latin typeface="Roboto" pitchFamily="2" charset="0"/>
                <a:ea typeface="Roboto" pitchFamily="2" charset="0"/>
              </a:rPr>
              <a:t>3</a:t>
            </a:r>
          </a:p>
        </p:txBody>
      </p:sp>
      <p:sp>
        <p:nvSpPr>
          <p:cNvPr id="38" name="Rectangle 20">
            <a:extLst>
              <a:ext uri="{FF2B5EF4-FFF2-40B4-BE49-F238E27FC236}">
                <a16:creationId xmlns:a16="http://schemas.microsoft.com/office/drawing/2014/main" id="{15C2C3F4-E5FD-4FA5-BCF5-B8B994B632A9}"/>
              </a:ext>
            </a:extLst>
          </p:cNvPr>
          <p:cNvSpPr/>
          <p:nvPr/>
        </p:nvSpPr>
        <p:spPr>
          <a:xfrm>
            <a:off x="7281898" y="3374580"/>
            <a:ext cx="186326" cy="186326"/>
          </a:xfrm>
          <a:prstGeom prst="rect">
            <a:avLst/>
          </a:prstGeom>
          <a:solidFill>
            <a:srgbClr val="FD2E57"/>
          </a:solidFill>
          <a:ln>
            <a:solidFill>
              <a:srgbClr val="FD2E57"/>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200" b="1" dirty="0">
                <a:latin typeface="Roboto" pitchFamily="2" charset="0"/>
                <a:ea typeface="Roboto" pitchFamily="2" charset="0"/>
              </a:rPr>
              <a:t>4</a:t>
            </a:r>
          </a:p>
        </p:txBody>
      </p:sp>
      <p:sp>
        <p:nvSpPr>
          <p:cNvPr id="42" name="Pfeil: nach rechts 41">
            <a:extLst>
              <a:ext uri="{FF2B5EF4-FFF2-40B4-BE49-F238E27FC236}">
                <a16:creationId xmlns:a16="http://schemas.microsoft.com/office/drawing/2014/main" id="{DF7272E7-8784-499D-AC05-5F4A26BBF341}"/>
              </a:ext>
            </a:extLst>
          </p:cNvPr>
          <p:cNvSpPr/>
          <p:nvPr/>
        </p:nvSpPr>
        <p:spPr>
          <a:xfrm>
            <a:off x="3342389" y="4426500"/>
            <a:ext cx="253043" cy="8318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Pfeil: nach rechts 42">
            <a:extLst>
              <a:ext uri="{FF2B5EF4-FFF2-40B4-BE49-F238E27FC236}">
                <a16:creationId xmlns:a16="http://schemas.microsoft.com/office/drawing/2014/main" id="{485FC97F-716A-47ED-B603-09B0A2B2A2F0}"/>
              </a:ext>
            </a:extLst>
          </p:cNvPr>
          <p:cNvSpPr/>
          <p:nvPr/>
        </p:nvSpPr>
        <p:spPr>
          <a:xfrm>
            <a:off x="5491612" y="4057818"/>
            <a:ext cx="253043" cy="8318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Pfeil: nach rechts 43">
            <a:extLst>
              <a:ext uri="{FF2B5EF4-FFF2-40B4-BE49-F238E27FC236}">
                <a16:creationId xmlns:a16="http://schemas.microsoft.com/office/drawing/2014/main" id="{A23C05E5-1E6E-41C2-BA5B-DE5E95676F99}"/>
              </a:ext>
            </a:extLst>
          </p:cNvPr>
          <p:cNvSpPr/>
          <p:nvPr/>
        </p:nvSpPr>
        <p:spPr>
          <a:xfrm>
            <a:off x="5493549" y="4501743"/>
            <a:ext cx="1883283" cy="8318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Ellipse 45">
            <a:extLst>
              <a:ext uri="{FF2B5EF4-FFF2-40B4-BE49-F238E27FC236}">
                <a16:creationId xmlns:a16="http://schemas.microsoft.com/office/drawing/2014/main" id="{8B8F084E-EED0-45A1-8FC6-2149CB8BF4B8}"/>
              </a:ext>
            </a:extLst>
          </p:cNvPr>
          <p:cNvSpPr/>
          <p:nvPr/>
        </p:nvSpPr>
        <p:spPr>
          <a:xfrm>
            <a:off x="1710418" y="3686939"/>
            <a:ext cx="340632" cy="1394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Ellipse 46">
            <a:extLst>
              <a:ext uri="{FF2B5EF4-FFF2-40B4-BE49-F238E27FC236}">
                <a16:creationId xmlns:a16="http://schemas.microsoft.com/office/drawing/2014/main" id="{0854C521-01BE-46C1-92E7-DFC2C4A3267E}"/>
              </a:ext>
            </a:extLst>
          </p:cNvPr>
          <p:cNvSpPr/>
          <p:nvPr/>
        </p:nvSpPr>
        <p:spPr>
          <a:xfrm>
            <a:off x="3673591" y="3709670"/>
            <a:ext cx="340632" cy="1394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Ellipse 49">
            <a:extLst>
              <a:ext uri="{FF2B5EF4-FFF2-40B4-BE49-F238E27FC236}">
                <a16:creationId xmlns:a16="http://schemas.microsoft.com/office/drawing/2014/main" id="{F5F4341D-DDFA-4027-BAE2-9A19C06E5BB5}"/>
              </a:ext>
            </a:extLst>
          </p:cNvPr>
          <p:cNvSpPr/>
          <p:nvPr/>
        </p:nvSpPr>
        <p:spPr>
          <a:xfrm>
            <a:off x="7686903" y="3576934"/>
            <a:ext cx="105172" cy="10080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Ellipse 50">
            <a:extLst>
              <a:ext uri="{FF2B5EF4-FFF2-40B4-BE49-F238E27FC236}">
                <a16:creationId xmlns:a16="http://schemas.microsoft.com/office/drawing/2014/main" id="{6DE8D06F-68FC-4E60-8828-C4A376E49B49}"/>
              </a:ext>
            </a:extLst>
          </p:cNvPr>
          <p:cNvSpPr/>
          <p:nvPr/>
        </p:nvSpPr>
        <p:spPr>
          <a:xfrm>
            <a:off x="6074223" y="4137904"/>
            <a:ext cx="105172" cy="10080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Ellipse 51">
            <a:extLst>
              <a:ext uri="{FF2B5EF4-FFF2-40B4-BE49-F238E27FC236}">
                <a16:creationId xmlns:a16="http://schemas.microsoft.com/office/drawing/2014/main" id="{61C29CF4-7616-4132-AF5B-57A405CFC64C}"/>
              </a:ext>
            </a:extLst>
          </p:cNvPr>
          <p:cNvSpPr/>
          <p:nvPr/>
        </p:nvSpPr>
        <p:spPr>
          <a:xfrm>
            <a:off x="2247900" y="4480791"/>
            <a:ext cx="495300" cy="17375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Ellipse 52">
            <a:extLst>
              <a:ext uri="{FF2B5EF4-FFF2-40B4-BE49-F238E27FC236}">
                <a16:creationId xmlns:a16="http://schemas.microsoft.com/office/drawing/2014/main" id="{38EBF7F7-74AF-4772-8F22-5A98B4065F76}"/>
              </a:ext>
            </a:extLst>
          </p:cNvPr>
          <p:cNvSpPr/>
          <p:nvPr/>
        </p:nvSpPr>
        <p:spPr>
          <a:xfrm>
            <a:off x="4410895" y="4567670"/>
            <a:ext cx="495300" cy="17375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5992389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C045C8B1-865B-8642-D9C3-AEFD21B6D2CB}"/>
              </a:ext>
            </a:extLst>
          </p:cNvPr>
          <p:cNvSpPr>
            <a:spLocks noGrp="1"/>
          </p:cNvSpPr>
          <p:nvPr>
            <p:ph type="body" sz="quarter" idx="11"/>
          </p:nvPr>
        </p:nvSpPr>
        <p:spPr>
          <a:xfrm>
            <a:off x="622862" y="228462"/>
            <a:ext cx="7711243" cy="454366"/>
          </a:xfrm>
        </p:spPr>
        <p:txBody>
          <a:bodyPr/>
          <a:lstStyle/>
          <a:p>
            <a:r>
              <a:rPr lang="en-US" dirty="0"/>
              <a:t>BUBBLE Join by phone</a:t>
            </a:r>
          </a:p>
        </p:txBody>
      </p:sp>
      <p:sp>
        <p:nvSpPr>
          <p:cNvPr id="60" name="ZoneTexte 112">
            <a:extLst>
              <a:ext uri="{FF2B5EF4-FFF2-40B4-BE49-F238E27FC236}">
                <a16:creationId xmlns:a16="http://schemas.microsoft.com/office/drawing/2014/main" id="{EE4C5195-3FEF-4288-A3A7-C5D1AC5C130D}"/>
              </a:ext>
            </a:extLst>
          </p:cNvPr>
          <p:cNvSpPr txBox="1"/>
          <p:nvPr/>
        </p:nvSpPr>
        <p:spPr>
          <a:xfrm>
            <a:off x="4079570" y="788019"/>
            <a:ext cx="4793210" cy="203132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err="1">
                <a:ln>
                  <a:noFill/>
                </a:ln>
                <a:effectLst/>
                <a:uLnTx/>
                <a:uFillTx/>
                <a:latin typeface="Trebuchet MS" panose="020B0603020202020204" pitchFamily="34" charset="0"/>
                <a:cs typeface="Helvetica"/>
              </a:rPr>
              <a:t>Wenn</a:t>
            </a:r>
            <a:r>
              <a:rPr kumimoji="0" lang="en-US" sz="1100" b="0" i="0" u="none" strike="noStrike" kern="1200" cap="none" spc="0" normalizeH="0" baseline="0" noProof="0" dirty="0">
                <a:ln>
                  <a:noFill/>
                </a:ln>
                <a:effectLst/>
                <a:uLnTx/>
                <a:uFillTx/>
                <a:latin typeface="Trebuchet MS" panose="020B0603020202020204" pitchFamily="34" charset="0"/>
                <a:cs typeface="Helvetica"/>
              </a:rPr>
              <a:t> die Bubble-</a:t>
            </a:r>
            <a:r>
              <a:rPr kumimoji="0" lang="en-US" sz="1100" b="0" i="0" u="none" strike="noStrike" kern="1200" cap="none" spc="0" normalizeH="0" baseline="0" noProof="0" dirty="0" err="1">
                <a:ln>
                  <a:noFill/>
                </a:ln>
                <a:effectLst/>
                <a:uLnTx/>
                <a:uFillTx/>
                <a:latin typeface="Trebuchet MS" panose="020B0603020202020204" pitchFamily="34" charset="0"/>
                <a:cs typeface="Helvetica"/>
              </a:rPr>
              <a:t>Konferenz</a:t>
            </a:r>
            <a:r>
              <a:rPr kumimoji="0" lang="en-US" sz="1100" b="0" i="0" u="none" strike="noStrike" kern="1200" cap="none" spc="0" normalizeH="0" baseline="0" noProof="0" dirty="0">
                <a:ln>
                  <a:noFill/>
                </a:ln>
                <a:effectLst/>
                <a:uLnTx/>
                <a:uFillTx/>
                <a:latin typeface="Trebuchet MS" panose="020B0603020202020204" pitchFamily="34" charset="0"/>
                <a:cs typeface="Helvetica"/>
              </a:rPr>
              <a:t> </a:t>
            </a:r>
            <a:r>
              <a:rPr kumimoji="0" lang="en-US" sz="1100" b="0" i="0" u="none" strike="noStrike" kern="1200" cap="none" spc="0" normalizeH="0" baseline="0" noProof="0" dirty="0" err="1">
                <a:ln>
                  <a:noFill/>
                </a:ln>
                <a:effectLst/>
                <a:uLnTx/>
                <a:uFillTx/>
                <a:latin typeface="Trebuchet MS" panose="020B0603020202020204" pitchFamily="34" charset="0"/>
                <a:cs typeface="Helvetica"/>
              </a:rPr>
              <a:t>gestartet</a:t>
            </a:r>
            <a:r>
              <a:rPr kumimoji="0" lang="en-US" sz="1100" b="0" i="0" u="none" strike="noStrike" kern="1200" cap="none" spc="0" normalizeH="0" baseline="0" noProof="0" dirty="0">
                <a:ln>
                  <a:noFill/>
                </a:ln>
                <a:effectLst/>
                <a:uLnTx/>
                <a:uFillTx/>
                <a:latin typeface="Trebuchet MS" panose="020B0603020202020204" pitchFamily="34" charset="0"/>
                <a:cs typeface="Helvetica"/>
              </a:rPr>
              <a:t> </a:t>
            </a:r>
            <a:r>
              <a:rPr kumimoji="0" lang="en-US" sz="1100" b="0" i="0" u="none" strike="noStrike" kern="1200" cap="none" spc="0" normalizeH="0" baseline="0" noProof="0" dirty="0" err="1">
                <a:ln>
                  <a:noFill/>
                </a:ln>
                <a:effectLst/>
                <a:uLnTx/>
                <a:uFillTx/>
                <a:latin typeface="Trebuchet MS" panose="020B0603020202020204" pitchFamily="34" charset="0"/>
                <a:cs typeface="Helvetica"/>
              </a:rPr>
              <a:t>wird</a:t>
            </a:r>
            <a:r>
              <a:rPr kumimoji="0" lang="en-US" sz="1100" b="0" i="0" u="none" strike="noStrike" kern="1200" cap="none" spc="0" normalizeH="0" baseline="0" noProof="0" dirty="0">
                <a:ln>
                  <a:noFill/>
                </a:ln>
                <a:effectLst/>
                <a:uLnTx/>
                <a:uFillTx/>
                <a:latin typeface="Trebuchet MS" panose="020B0603020202020204" pitchFamily="34" charset="0"/>
                <a:cs typeface="Helvetica"/>
              </a:rPr>
              <a:t> </a:t>
            </a:r>
            <a:r>
              <a:rPr kumimoji="0" lang="en-US" sz="1100" b="0" i="0" u="none" strike="noStrike" kern="1200" cap="none" spc="0" normalizeH="0" baseline="0" noProof="0" dirty="0" err="1">
                <a:ln>
                  <a:noFill/>
                </a:ln>
                <a:effectLst/>
                <a:uLnTx/>
                <a:uFillTx/>
                <a:latin typeface="Trebuchet MS" panose="020B0603020202020204" pitchFamily="34" charset="0"/>
                <a:cs typeface="Helvetica"/>
              </a:rPr>
              <a:t>kann</a:t>
            </a:r>
            <a:r>
              <a:rPr kumimoji="0" lang="en-US" sz="1100" b="0" i="0" u="none" strike="noStrike" kern="1200" cap="none" spc="0" normalizeH="0" baseline="0" noProof="0" dirty="0">
                <a:ln>
                  <a:noFill/>
                </a:ln>
                <a:effectLst/>
                <a:uLnTx/>
                <a:uFillTx/>
                <a:latin typeface="Trebuchet MS" panose="020B0603020202020204" pitchFamily="34" charset="0"/>
                <a:cs typeface="Helvetica"/>
              </a:rPr>
              <a:t> </a:t>
            </a:r>
            <a:r>
              <a:rPr kumimoji="0" lang="en-US" sz="1100" b="0" i="0" u="none" strike="noStrike" kern="1200" cap="none" spc="0" normalizeH="0" baseline="0" noProof="0" dirty="0" err="1">
                <a:ln>
                  <a:noFill/>
                </a:ln>
                <a:effectLst/>
                <a:uLnTx/>
                <a:uFillTx/>
                <a:latin typeface="Trebuchet MS" panose="020B0603020202020204" pitchFamily="34" charset="0"/>
                <a:cs typeface="Helvetica"/>
              </a:rPr>
              <a:t>jeder</a:t>
            </a:r>
            <a:r>
              <a:rPr kumimoji="0" lang="en-US" sz="1100" b="0" i="0" u="none" strike="noStrike" kern="1200" cap="none" spc="0" normalizeH="0" baseline="0" noProof="0" dirty="0">
                <a:ln>
                  <a:noFill/>
                </a:ln>
                <a:effectLst/>
                <a:uLnTx/>
                <a:uFillTx/>
                <a:latin typeface="Trebuchet MS" panose="020B0603020202020204" pitchFamily="34" charset="0"/>
                <a:cs typeface="Helvetica"/>
              </a:rPr>
              <a:t> </a:t>
            </a:r>
            <a:r>
              <a:rPr kumimoji="0" lang="en-US" sz="1100" b="0" i="0" u="none" strike="noStrike" kern="1200" cap="none" spc="0" normalizeH="0" baseline="0" noProof="0" dirty="0" err="1">
                <a:ln>
                  <a:noFill/>
                </a:ln>
                <a:effectLst/>
                <a:uLnTx/>
                <a:uFillTx/>
                <a:latin typeface="Trebuchet MS" panose="020B0603020202020204" pitchFamily="34" charset="0"/>
                <a:cs typeface="Helvetica"/>
              </a:rPr>
              <a:t>Teilnehmer</a:t>
            </a:r>
            <a:r>
              <a:rPr kumimoji="0" lang="en-US" sz="1100" b="0" i="0" u="none" strike="noStrike" kern="1200" cap="none" spc="0" normalizeH="0" baseline="0" noProof="0" dirty="0">
                <a:ln>
                  <a:noFill/>
                </a:ln>
                <a:effectLst/>
                <a:uLnTx/>
                <a:uFillTx/>
                <a:latin typeface="Trebuchet MS" panose="020B0603020202020204" pitchFamily="34" charset="0"/>
                <a:cs typeface="Helvetica"/>
              </a:rPr>
              <a:t> </a:t>
            </a:r>
            <a:r>
              <a:rPr kumimoji="0" lang="en-US" sz="1100" b="0" i="0" u="none" strike="noStrike" kern="1200" cap="none" spc="0" normalizeH="0" baseline="0" noProof="0" dirty="0" err="1">
                <a:ln>
                  <a:noFill/>
                </a:ln>
                <a:effectLst/>
                <a:uLnTx/>
                <a:uFillTx/>
                <a:latin typeface="Trebuchet MS" panose="020B0603020202020204" pitchFamily="34" charset="0"/>
                <a:cs typeface="Helvetica"/>
              </a:rPr>
              <a:t>auswählen</a:t>
            </a:r>
            <a:r>
              <a:rPr kumimoji="0" lang="en-US" sz="1100" b="0" i="0" u="none" strike="noStrike" kern="1200" cap="none" spc="0" normalizeH="0" baseline="0" noProof="0" dirty="0">
                <a:ln>
                  <a:noFill/>
                </a:ln>
                <a:effectLst/>
                <a:uLnTx/>
                <a:uFillTx/>
                <a:latin typeface="Trebuchet MS" panose="020B0603020202020204" pitchFamily="34" charset="0"/>
                <a:cs typeface="Helvetica"/>
              </a:rPr>
              <a:t> </a:t>
            </a:r>
            <a:r>
              <a:rPr kumimoji="0" lang="en-US" sz="1100" b="0" i="0" u="none" strike="noStrike" kern="1200" cap="none" spc="0" normalizeH="0" baseline="0" noProof="0" dirty="0" err="1">
                <a:ln>
                  <a:noFill/>
                </a:ln>
                <a:effectLst/>
                <a:uLnTx/>
                <a:uFillTx/>
                <a:latin typeface="Trebuchet MS" panose="020B0603020202020204" pitchFamily="34" charset="0"/>
                <a:cs typeface="Helvetica"/>
              </a:rPr>
              <a:t>ob</a:t>
            </a:r>
            <a:r>
              <a:rPr kumimoji="0" lang="en-US" sz="1100" b="0" i="0" u="none" strike="noStrike" kern="1200" cap="none" spc="0" normalizeH="0" baseline="0" noProof="0" dirty="0">
                <a:ln>
                  <a:noFill/>
                </a:ln>
                <a:effectLst/>
                <a:uLnTx/>
                <a:uFillTx/>
                <a:latin typeface="Trebuchet MS" panose="020B0603020202020204" pitchFamily="34" charset="0"/>
                <a:cs typeface="Helvetica"/>
              </a:rPr>
              <a:t> </a:t>
            </a:r>
            <a:r>
              <a:rPr kumimoji="0" lang="en-US" sz="1100" b="0" i="0" u="none" strike="noStrike" kern="1200" cap="none" spc="0" normalizeH="0" baseline="0" noProof="0" dirty="0" err="1">
                <a:ln>
                  <a:noFill/>
                </a:ln>
                <a:effectLst/>
                <a:uLnTx/>
                <a:uFillTx/>
                <a:latin typeface="Trebuchet MS" panose="020B0603020202020204" pitchFamily="34" charset="0"/>
                <a:cs typeface="Helvetica"/>
              </a:rPr>
              <a:t>er</a:t>
            </a:r>
            <a:r>
              <a:rPr kumimoji="0" lang="en-US" sz="1100" b="0" i="0" u="none" strike="noStrike" kern="1200" cap="none" spc="0" normalizeH="0" baseline="0" noProof="0" dirty="0">
                <a:ln>
                  <a:noFill/>
                </a:ln>
                <a:effectLst/>
                <a:uLnTx/>
                <a:uFillTx/>
                <a:latin typeface="Trebuchet MS" panose="020B0603020202020204" pitchFamily="34" charset="0"/>
                <a:cs typeface="Helvetica"/>
              </a:rPr>
              <a:t>…</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Trebuchet MS" panose="020B0603020202020204" pitchFamily="34" charset="0"/>
                <a:cs typeface="Helvetica"/>
              </a:rPr>
              <a:t>ü</a:t>
            </a:r>
            <a:r>
              <a:rPr kumimoji="0" lang="en-US" sz="1100" b="0" i="0" u="none" strike="noStrike" kern="1200" cap="none" spc="0" normalizeH="0" baseline="0" noProof="0" dirty="0" err="1">
                <a:ln>
                  <a:noFill/>
                </a:ln>
                <a:effectLst/>
                <a:uLnTx/>
                <a:uFillTx/>
                <a:latin typeface="Trebuchet MS" panose="020B0603020202020204" pitchFamily="34" charset="0"/>
                <a:cs typeface="Helvetica"/>
              </a:rPr>
              <a:t>ber</a:t>
            </a:r>
            <a:r>
              <a:rPr kumimoji="0" lang="en-US" sz="1100" b="0" i="0" u="none" strike="noStrike" kern="1200" cap="none" spc="0" normalizeH="0" baseline="0" noProof="0" dirty="0">
                <a:ln>
                  <a:noFill/>
                </a:ln>
                <a:effectLst/>
                <a:uLnTx/>
                <a:uFillTx/>
                <a:latin typeface="Trebuchet MS" panose="020B0603020202020204" pitchFamily="34" charset="0"/>
                <a:cs typeface="Helvetica"/>
              </a:rPr>
              <a:t> Rainbow </a:t>
            </a:r>
            <a:r>
              <a:rPr kumimoji="0" lang="en-US" sz="1100" b="0" i="0" u="none" strike="noStrike" kern="1200" cap="none" spc="0" normalizeH="0" baseline="0" noProof="0" dirty="0" err="1">
                <a:ln>
                  <a:noFill/>
                </a:ln>
                <a:effectLst/>
                <a:uLnTx/>
                <a:uFillTx/>
                <a:latin typeface="Trebuchet MS" panose="020B0603020202020204" pitchFamily="34" charset="0"/>
                <a:cs typeface="Helvetica"/>
              </a:rPr>
              <a:t>teilnimmt</a:t>
            </a:r>
            <a:r>
              <a:rPr kumimoji="0" lang="en-US" sz="1100" b="0" i="0" u="none" strike="noStrike" kern="1200" cap="none" spc="0" normalizeH="0" baseline="0" noProof="0" dirty="0">
                <a:ln>
                  <a:noFill/>
                </a:ln>
                <a:effectLst/>
                <a:uLnTx/>
                <a:uFillTx/>
                <a:latin typeface="Trebuchet MS" panose="020B0603020202020204" pitchFamily="34" charset="0"/>
                <a:cs typeface="Helvetica"/>
              </a:rPr>
              <a:t> (</a:t>
            </a:r>
            <a:r>
              <a:rPr kumimoji="0" lang="en-US" sz="1100" b="0" i="0" u="none" strike="noStrike" kern="1200" cap="none" spc="0" normalizeH="0" baseline="0" noProof="0" dirty="0" err="1">
                <a:ln>
                  <a:noFill/>
                </a:ln>
                <a:effectLst/>
                <a:uLnTx/>
                <a:uFillTx/>
                <a:latin typeface="Trebuchet MS" panose="020B0603020202020204" pitchFamily="34" charset="0"/>
                <a:cs typeface="Helvetica"/>
              </a:rPr>
              <a:t>Standardmodus</a:t>
            </a:r>
            <a:r>
              <a:rPr kumimoji="0" lang="en-US" sz="1100" b="0" i="0" u="none" strike="noStrike" kern="1200" cap="none" spc="0" normalizeH="0" baseline="0" noProof="0" dirty="0">
                <a:ln>
                  <a:noFill/>
                </a:ln>
                <a:effectLst/>
                <a:uLnTx/>
                <a:uFillTx/>
                <a:latin typeface="Trebuchet MS" panose="020B0603020202020204" pitchFamily="34" charset="0"/>
                <a:cs typeface="Helvetica"/>
              </a:rPr>
              <a:t>)</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Trebuchet MS" panose="020B0603020202020204" pitchFamily="34" charset="0"/>
                <a:cs typeface="Helvetica"/>
              </a:rPr>
              <a:t>o</a:t>
            </a:r>
            <a:r>
              <a:rPr kumimoji="0" lang="en-US" sz="1100" b="0" i="0" u="none" strike="noStrike" kern="1200" cap="none" spc="0" normalizeH="0" baseline="0" noProof="0" dirty="0">
                <a:ln>
                  <a:noFill/>
                </a:ln>
                <a:effectLst/>
                <a:uLnTx/>
                <a:uFillTx/>
                <a:latin typeface="Trebuchet MS" panose="020B0603020202020204" pitchFamily="34" charset="0"/>
                <a:cs typeface="Helvetica"/>
              </a:rPr>
              <a:t>der </a:t>
            </a:r>
            <a:r>
              <a:rPr kumimoji="0" lang="en-US" sz="1100" b="0" i="0" u="none" strike="noStrike" kern="1200" cap="none" spc="0" normalizeH="0" baseline="0" noProof="0" dirty="0" err="1">
                <a:ln>
                  <a:noFill/>
                </a:ln>
                <a:effectLst/>
                <a:uLnTx/>
                <a:uFillTx/>
                <a:latin typeface="Trebuchet MS" panose="020B0603020202020204" pitchFamily="34" charset="0"/>
                <a:cs typeface="Helvetica"/>
              </a:rPr>
              <a:t>mit</a:t>
            </a:r>
            <a:r>
              <a:rPr kumimoji="0" lang="en-US" sz="1100" b="0" i="0" u="none" strike="noStrike" kern="1200" cap="none" spc="0" normalizeH="0" baseline="0" noProof="0" dirty="0">
                <a:ln>
                  <a:noFill/>
                </a:ln>
                <a:effectLst/>
                <a:uLnTx/>
                <a:uFillTx/>
                <a:latin typeface="Trebuchet MS" panose="020B0603020202020204" pitchFamily="34" charset="0"/>
                <a:cs typeface="Helvetica"/>
              </a:rPr>
              <a:t> Audio am </a:t>
            </a:r>
            <a:r>
              <a:rPr kumimoji="0" lang="en-US" sz="1100" b="0" i="0" u="none" strike="noStrike" kern="1200" cap="none" spc="0" normalizeH="0" baseline="0" noProof="0" dirty="0" err="1">
                <a:ln>
                  <a:noFill/>
                </a:ln>
                <a:effectLst/>
                <a:uLnTx/>
                <a:uFillTx/>
                <a:latin typeface="Trebuchet MS" panose="020B0603020202020204" pitchFamily="34" charset="0"/>
                <a:cs typeface="Helvetica"/>
              </a:rPr>
              <a:t>Telefon</a:t>
            </a:r>
            <a:r>
              <a:rPr kumimoji="0" lang="en-US" sz="1100" b="0" i="0" u="none" strike="noStrike" kern="1200" cap="none" spc="0" normalizeH="0" baseline="0" noProof="0" dirty="0">
                <a:ln>
                  <a:noFill/>
                </a:ln>
                <a:effectLst/>
                <a:uLnTx/>
                <a:uFillTx/>
                <a:latin typeface="Trebuchet MS" panose="020B0603020202020204" pitchFamily="34" charset="0"/>
                <a:cs typeface="Helvetica"/>
              </a:rPr>
              <a:t> </a:t>
            </a:r>
            <a:r>
              <a:rPr kumimoji="0" lang="en-US" sz="1100" b="0" i="0" u="none" strike="noStrike" kern="1200" cap="none" spc="0" normalizeH="0" baseline="0" noProof="0" dirty="0" err="1">
                <a:ln>
                  <a:noFill/>
                </a:ln>
                <a:effectLst/>
                <a:uLnTx/>
                <a:uFillTx/>
                <a:latin typeface="Trebuchet MS" panose="020B0603020202020204" pitchFamily="34" charset="0"/>
                <a:cs typeface="Helvetica"/>
              </a:rPr>
              <a:t>über</a:t>
            </a:r>
            <a:r>
              <a:rPr kumimoji="0" lang="en-US" sz="1100" b="0" i="0" u="none" strike="noStrike" kern="1200" cap="none" spc="0" normalizeH="0" baseline="0" noProof="0" dirty="0">
                <a:ln>
                  <a:noFill/>
                </a:ln>
                <a:effectLst/>
                <a:uLnTx/>
                <a:uFillTx/>
                <a:latin typeface="Trebuchet MS" panose="020B0603020202020204" pitchFamily="34" charset="0"/>
                <a:cs typeface="Helvetica"/>
              </a:rPr>
              <a:t> WebRTC GW und Screensharing am Desktop (Optional) </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effectLst/>
              <a:uLnTx/>
              <a:uFillTx/>
              <a:latin typeface="Trebuchet MS" panose="020B0603020202020204" pitchFamily="34" charset="0"/>
              <a:cs typeface="Helvetica"/>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effectLst/>
                <a:uLnTx/>
                <a:uFillTx/>
                <a:latin typeface="Trebuchet MS" panose="020B0603020202020204" pitchFamily="34" charset="0"/>
                <a:cs typeface="Helvetica"/>
              </a:rPr>
              <a:t>Die </a:t>
            </a:r>
            <a:r>
              <a:rPr kumimoji="0" lang="en-US" sz="1100" b="0" i="0" u="none" strike="noStrike" kern="1200" cap="none" spc="0" normalizeH="0" baseline="0" noProof="0" dirty="0" err="1">
                <a:ln>
                  <a:noFill/>
                </a:ln>
                <a:effectLst/>
                <a:uLnTx/>
                <a:uFillTx/>
                <a:latin typeface="Trebuchet MS" panose="020B0603020202020204" pitchFamily="34" charset="0"/>
                <a:cs typeface="Helvetica"/>
              </a:rPr>
              <a:t>Einwahl</a:t>
            </a:r>
            <a:r>
              <a:rPr kumimoji="0" lang="en-US" sz="1100" b="0" i="0" u="none" strike="noStrike" kern="1200" cap="none" spc="0" normalizeH="0" baseline="0" noProof="0" dirty="0">
                <a:ln>
                  <a:noFill/>
                </a:ln>
                <a:effectLst/>
                <a:uLnTx/>
                <a:uFillTx/>
                <a:latin typeface="Trebuchet MS" panose="020B0603020202020204" pitchFamily="34" charset="0"/>
                <a:cs typeface="Helvetica"/>
              </a:rPr>
              <a:t> per </a:t>
            </a:r>
            <a:r>
              <a:rPr kumimoji="0" lang="en-US" sz="1100" b="0" i="0" u="none" strike="noStrike" kern="1200" cap="none" spc="0" normalizeH="0" baseline="0" noProof="0" dirty="0" err="1">
                <a:ln>
                  <a:noFill/>
                </a:ln>
                <a:effectLst/>
                <a:uLnTx/>
                <a:uFillTx/>
                <a:latin typeface="Trebuchet MS" panose="020B0603020202020204" pitchFamily="34" charset="0"/>
                <a:cs typeface="Helvetica"/>
              </a:rPr>
              <a:t>Telefon</a:t>
            </a:r>
            <a:r>
              <a:rPr kumimoji="0" lang="en-US" sz="1100" b="0" i="0" u="none" strike="noStrike" kern="1200" cap="none" spc="0" normalizeH="0" baseline="0" noProof="0" dirty="0">
                <a:ln>
                  <a:noFill/>
                </a:ln>
                <a:effectLst/>
                <a:uLnTx/>
                <a:uFillTx/>
                <a:latin typeface="Trebuchet MS" panose="020B0603020202020204" pitchFamily="34" charset="0"/>
                <a:cs typeface="Helvetica"/>
              </a:rPr>
              <a:t> </a:t>
            </a:r>
            <a:r>
              <a:rPr kumimoji="0" lang="en-US" sz="1100" b="0" i="0" u="none" strike="noStrike" kern="1200" cap="none" spc="0" normalizeH="0" baseline="0" noProof="0" dirty="0" err="1">
                <a:ln>
                  <a:noFill/>
                </a:ln>
                <a:effectLst/>
                <a:uLnTx/>
                <a:uFillTx/>
                <a:latin typeface="Trebuchet MS" panose="020B0603020202020204" pitchFamily="34" charset="0"/>
                <a:cs typeface="Helvetica"/>
              </a:rPr>
              <a:t>wird</a:t>
            </a:r>
            <a:r>
              <a:rPr kumimoji="0" lang="en-US" sz="1100" b="0" i="0" u="none" strike="noStrike" kern="1200" cap="none" spc="0" normalizeH="0" baseline="0" noProof="0" dirty="0">
                <a:ln>
                  <a:noFill/>
                </a:ln>
                <a:effectLst/>
                <a:uLnTx/>
                <a:uFillTx/>
                <a:latin typeface="Trebuchet MS" panose="020B0603020202020204" pitchFamily="34" charset="0"/>
                <a:cs typeface="Helvetica"/>
              </a:rPr>
              <a:t> </a:t>
            </a:r>
            <a:r>
              <a:rPr kumimoji="0" lang="en-US" sz="1100" b="0" i="0" u="none" strike="noStrike" kern="1200" cap="none" spc="0" normalizeH="0" baseline="0" noProof="0" dirty="0" err="1">
                <a:ln>
                  <a:noFill/>
                </a:ln>
                <a:effectLst/>
                <a:uLnTx/>
                <a:uFillTx/>
                <a:latin typeface="Trebuchet MS" panose="020B0603020202020204" pitchFamily="34" charset="0"/>
                <a:cs typeface="Helvetica"/>
              </a:rPr>
              <a:t>angeboten</a:t>
            </a:r>
            <a:r>
              <a:rPr kumimoji="0" lang="en-US" sz="1100" b="0" i="0" u="none" strike="noStrike" kern="1200" cap="none" spc="0" normalizeH="0" baseline="0" noProof="0" dirty="0">
                <a:ln>
                  <a:noFill/>
                </a:ln>
                <a:effectLst/>
                <a:uLnTx/>
                <a:uFillTx/>
                <a:latin typeface="Trebuchet MS" panose="020B0603020202020204" pitchFamily="34" charset="0"/>
                <a:cs typeface="Helvetica"/>
              </a:rPr>
              <a:t> </a:t>
            </a:r>
            <a:r>
              <a:rPr kumimoji="0" lang="en-US" sz="1100" b="0" i="0" u="none" strike="noStrike" kern="1200" cap="none" spc="0" normalizeH="0" baseline="0" noProof="0" dirty="0" err="1">
                <a:ln>
                  <a:noFill/>
                </a:ln>
                <a:effectLst/>
                <a:uLnTx/>
                <a:uFillTx/>
                <a:latin typeface="Trebuchet MS" panose="020B0603020202020204" pitchFamily="34" charset="0"/>
                <a:cs typeface="Helvetica"/>
              </a:rPr>
              <a:t>wenn</a:t>
            </a:r>
            <a:r>
              <a:rPr kumimoji="0" lang="en-US" sz="1100" b="0" i="0" u="none" strike="noStrike" kern="1200" cap="none" spc="0" normalizeH="0" baseline="0" noProof="0" dirty="0">
                <a:ln>
                  <a:noFill/>
                </a:ln>
                <a:effectLst/>
                <a:uLnTx/>
                <a:uFillTx/>
                <a:latin typeface="Trebuchet MS" panose="020B0603020202020204" pitchFamily="34" charset="0"/>
                <a:cs typeface="Helvetica"/>
              </a:rPr>
              <a:t>:</a:t>
            </a:r>
          </a:p>
          <a:p>
            <a:pPr marL="285743" marR="0" lvl="0" indent="-285743" algn="l" defTabSz="685800" rtl="0" eaLnBrk="1" fontAlgn="auto" latinLnBrk="0" hangingPunct="1">
              <a:lnSpc>
                <a:spcPct val="100000"/>
              </a:lnSpc>
              <a:spcBef>
                <a:spcPts val="0"/>
              </a:spcBef>
              <a:spcAft>
                <a:spcPts val="0"/>
              </a:spcAft>
              <a:buClrTx/>
              <a:buSzTx/>
              <a:buFontTx/>
              <a:buChar char="-"/>
              <a:tabLst/>
              <a:defRPr/>
            </a:pPr>
            <a:r>
              <a:rPr kumimoji="0" lang="en-US" sz="1100" b="0" i="0" u="none" strike="noStrike" kern="1200" cap="none" spc="0" normalizeH="0" baseline="0" noProof="0" dirty="0">
                <a:ln>
                  <a:noFill/>
                </a:ln>
                <a:effectLst/>
                <a:uLnTx/>
                <a:uFillTx/>
                <a:latin typeface="Trebuchet MS" panose="020B0603020202020204" pitchFamily="34" charset="0"/>
                <a:cs typeface="Helvetica"/>
              </a:rPr>
              <a:t>Der Web-/Desktop-Client </a:t>
            </a:r>
            <a:r>
              <a:rPr kumimoji="0" lang="en-US" sz="1100" b="0" i="0" u="none" strike="noStrike" kern="1200" cap="none" spc="0" normalizeH="0" baseline="0" noProof="0" dirty="0" err="1">
                <a:ln>
                  <a:noFill/>
                </a:ln>
                <a:effectLst/>
                <a:uLnTx/>
                <a:uFillTx/>
                <a:latin typeface="Trebuchet MS" panose="020B0603020202020204" pitchFamily="34" charset="0"/>
                <a:cs typeface="Helvetica"/>
              </a:rPr>
              <a:t>verwendet</a:t>
            </a:r>
            <a:r>
              <a:rPr kumimoji="0" lang="en-US" sz="1100" b="0" i="0" u="none" strike="noStrike" kern="1200" cap="none" spc="0" normalizeH="0" baseline="0" noProof="0" dirty="0">
                <a:ln>
                  <a:noFill/>
                </a:ln>
                <a:effectLst/>
                <a:uLnTx/>
                <a:uFillTx/>
                <a:latin typeface="Trebuchet MS" panose="020B0603020202020204" pitchFamily="34" charset="0"/>
                <a:cs typeface="Helvetica"/>
              </a:rPr>
              <a:t> </a:t>
            </a:r>
            <a:r>
              <a:rPr kumimoji="0" lang="en-US" sz="1100" b="0" i="0" u="none" strike="noStrike" kern="1200" cap="none" spc="0" normalizeH="0" baseline="0" noProof="0" dirty="0" err="1">
                <a:ln>
                  <a:noFill/>
                </a:ln>
                <a:effectLst/>
                <a:uLnTx/>
                <a:uFillTx/>
                <a:latin typeface="Trebuchet MS" panose="020B0603020202020204" pitchFamily="34" charset="0"/>
                <a:cs typeface="Helvetica"/>
              </a:rPr>
              <a:t>wird</a:t>
            </a:r>
            <a:endParaRPr kumimoji="0" lang="en-US" sz="1100" b="0" i="0" u="none" strike="noStrike" kern="1200" cap="none" spc="0" normalizeH="0" baseline="0" noProof="0" dirty="0">
              <a:ln>
                <a:noFill/>
              </a:ln>
              <a:effectLst/>
              <a:uLnTx/>
              <a:uFillTx/>
              <a:latin typeface="Trebuchet MS" panose="020B0603020202020204" pitchFamily="34" charset="0"/>
              <a:cs typeface="Helvetica"/>
            </a:endParaRPr>
          </a:p>
          <a:p>
            <a:pPr marL="285743" marR="0" lvl="0" indent="-285743" algn="l" defTabSz="685800" rtl="0" eaLnBrk="1" fontAlgn="auto" latinLnBrk="0" hangingPunct="1">
              <a:lnSpc>
                <a:spcPct val="100000"/>
              </a:lnSpc>
              <a:spcBef>
                <a:spcPts val="0"/>
              </a:spcBef>
              <a:spcAft>
                <a:spcPts val="0"/>
              </a:spcAft>
              <a:buClrTx/>
              <a:buSzTx/>
              <a:buFontTx/>
              <a:buChar char="-"/>
              <a:tabLst/>
              <a:defRPr/>
            </a:pPr>
            <a:r>
              <a:rPr kumimoji="0" lang="en-US" sz="1100" b="0" i="0" u="none" strike="noStrike" kern="1200" cap="none" spc="0" normalizeH="0" baseline="0" noProof="0" dirty="0">
                <a:ln>
                  <a:noFill/>
                </a:ln>
                <a:effectLst/>
                <a:uLnTx/>
                <a:uFillTx/>
                <a:latin typeface="Trebuchet MS" panose="020B0603020202020204" pitchFamily="34" charset="0"/>
                <a:cs typeface="Helvetica"/>
              </a:rPr>
              <a:t>Der </a:t>
            </a:r>
            <a:r>
              <a:rPr kumimoji="0" lang="en-US" sz="1100" b="0" i="0" u="none" strike="noStrike" kern="1200" cap="none" spc="0" normalizeH="0" baseline="0" noProof="0" dirty="0" err="1">
                <a:ln>
                  <a:noFill/>
                </a:ln>
                <a:effectLst/>
                <a:uLnTx/>
                <a:uFillTx/>
                <a:latin typeface="Trebuchet MS" panose="020B0603020202020204" pitchFamily="34" charset="0"/>
                <a:cs typeface="Helvetica"/>
              </a:rPr>
              <a:t>Teilnehmer</a:t>
            </a:r>
            <a:r>
              <a:rPr kumimoji="0" lang="en-US" sz="1100" b="0" i="0" u="none" strike="noStrike" kern="1200" cap="none" spc="0" normalizeH="0" baseline="0" noProof="0" dirty="0">
                <a:ln>
                  <a:noFill/>
                </a:ln>
                <a:effectLst/>
                <a:uLnTx/>
                <a:uFillTx/>
                <a:latin typeface="Trebuchet MS" panose="020B0603020202020204" pitchFamily="34" charset="0"/>
                <a:cs typeface="Helvetica"/>
              </a:rPr>
              <a:t> </a:t>
            </a:r>
            <a:r>
              <a:rPr kumimoji="0" lang="en-US" sz="1100" b="0" i="0" u="none" strike="noStrike" kern="1200" cap="none" spc="0" normalizeH="0" baseline="0" noProof="0" dirty="0" err="1">
                <a:ln>
                  <a:noFill/>
                </a:ln>
                <a:effectLst/>
                <a:uLnTx/>
                <a:uFillTx/>
                <a:latin typeface="Trebuchet MS" panose="020B0603020202020204" pitchFamily="34" charset="0"/>
                <a:cs typeface="Helvetica"/>
              </a:rPr>
              <a:t>ein</a:t>
            </a:r>
            <a:r>
              <a:rPr kumimoji="0" lang="en-US" sz="1100" b="0" i="0" u="none" strike="noStrike" kern="1200" cap="none" spc="0" normalizeH="0" baseline="0" noProof="0" dirty="0">
                <a:ln>
                  <a:noFill/>
                </a:ln>
                <a:effectLst/>
                <a:uLnTx/>
                <a:uFillTx/>
                <a:latin typeface="Trebuchet MS" panose="020B0603020202020204" pitchFamily="34" charset="0"/>
                <a:cs typeface="Helvetica"/>
              </a:rPr>
              <a:t> </a:t>
            </a:r>
            <a:r>
              <a:rPr kumimoji="0" lang="en-US" sz="1100" b="0" i="0" u="none" strike="noStrike" kern="1200" cap="none" spc="0" normalizeH="0" baseline="0" noProof="0" dirty="0" err="1">
                <a:ln>
                  <a:noFill/>
                </a:ln>
                <a:effectLst/>
                <a:uLnTx/>
                <a:uFillTx/>
                <a:latin typeface="Trebuchet MS" panose="020B0603020202020204" pitchFamily="34" charset="0"/>
                <a:cs typeface="Helvetica"/>
              </a:rPr>
              <a:t>Deskphone</a:t>
            </a:r>
            <a:r>
              <a:rPr kumimoji="0" lang="en-US" sz="1100" b="0" i="0" u="none" strike="noStrike" kern="1200" cap="none" spc="0" normalizeH="0" baseline="0" noProof="0" dirty="0">
                <a:ln>
                  <a:noFill/>
                </a:ln>
                <a:effectLst/>
                <a:uLnTx/>
                <a:uFillTx/>
                <a:latin typeface="Trebuchet MS" panose="020B0603020202020204" pitchFamily="34" charset="0"/>
                <a:cs typeface="Helvetica"/>
              </a:rPr>
              <a:t> in </a:t>
            </a:r>
            <a:r>
              <a:rPr kumimoji="0" lang="en-US" sz="1100" b="0" i="0" u="none" strike="noStrike" kern="1200" cap="none" spc="0" normalizeH="0" baseline="0" noProof="0" dirty="0" err="1">
                <a:ln>
                  <a:noFill/>
                </a:ln>
                <a:effectLst/>
                <a:uLnTx/>
                <a:uFillTx/>
                <a:latin typeface="Trebuchet MS" panose="020B0603020202020204" pitchFamily="34" charset="0"/>
                <a:cs typeface="Helvetica"/>
              </a:rPr>
              <a:t>Benutzung</a:t>
            </a:r>
            <a:r>
              <a:rPr kumimoji="0" lang="en-US" sz="1100" b="0" i="0" u="none" strike="noStrike" kern="1200" cap="none" spc="0" normalizeH="0" baseline="0" noProof="0" dirty="0">
                <a:ln>
                  <a:noFill/>
                </a:ln>
                <a:effectLst/>
                <a:uLnTx/>
                <a:uFillTx/>
                <a:latin typeface="Trebuchet MS" panose="020B0603020202020204" pitchFamily="34" charset="0"/>
                <a:cs typeface="Helvetica"/>
              </a:rPr>
              <a:t> hat und das System </a:t>
            </a:r>
            <a:r>
              <a:rPr kumimoji="0" lang="en-US" sz="1100" b="0" i="0" u="none" strike="noStrike" kern="1200" cap="none" spc="0" normalizeH="0" baseline="0" noProof="0" dirty="0" err="1">
                <a:ln>
                  <a:noFill/>
                </a:ln>
                <a:effectLst/>
                <a:uLnTx/>
                <a:uFillTx/>
                <a:latin typeface="Trebuchet MS" panose="020B0603020202020204" pitchFamily="34" charset="0"/>
                <a:cs typeface="Helvetica"/>
              </a:rPr>
              <a:t>über</a:t>
            </a:r>
            <a:r>
              <a:rPr kumimoji="0" lang="en-US" sz="1100" b="0" i="0" u="none" strike="noStrike" kern="1200" cap="none" spc="0" normalizeH="0" baseline="0" noProof="0" dirty="0">
                <a:ln>
                  <a:noFill/>
                </a:ln>
                <a:effectLst/>
                <a:uLnTx/>
                <a:uFillTx/>
                <a:latin typeface="Trebuchet MS" panose="020B0603020202020204" pitchFamily="34" charset="0"/>
                <a:cs typeface="Helvetica"/>
              </a:rPr>
              <a:t> WebRTC </a:t>
            </a:r>
            <a:r>
              <a:rPr kumimoji="0" lang="en-US" sz="1100" b="0" i="0" u="none" strike="noStrike" kern="1200" cap="none" spc="0" normalizeH="0" baseline="0" noProof="0" dirty="0" err="1">
                <a:ln>
                  <a:noFill/>
                </a:ln>
                <a:effectLst/>
                <a:uLnTx/>
                <a:uFillTx/>
                <a:latin typeface="Trebuchet MS" panose="020B0603020202020204" pitchFamily="34" charset="0"/>
                <a:cs typeface="Helvetica"/>
              </a:rPr>
              <a:t>angebunden</a:t>
            </a:r>
            <a:r>
              <a:rPr kumimoji="0" lang="en-US" sz="1100" b="0" i="0" u="none" strike="noStrike" kern="1200" cap="none" spc="0" normalizeH="0" baseline="0" noProof="0" dirty="0">
                <a:ln>
                  <a:noFill/>
                </a:ln>
                <a:effectLst/>
                <a:uLnTx/>
                <a:uFillTx/>
                <a:latin typeface="Trebuchet MS" panose="020B0603020202020204" pitchFamily="34" charset="0"/>
                <a:cs typeface="Helvetica"/>
              </a:rPr>
              <a:t> </a:t>
            </a:r>
            <a:r>
              <a:rPr kumimoji="0" lang="en-US" sz="1100" b="0" i="0" u="none" strike="noStrike" kern="1200" cap="none" spc="0" normalizeH="0" baseline="0" noProof="0" dirty="0" err="1">
                <a:ln>
                  <a:noFill/>
                </a:ln>
                <a:effectLst/>
                <a:uLnTx/>
                <a:uFillTx/>
                <a:latin typeface="Trebuchet MS" panose="020B0603020202020204" pitchFamily="34" charset="0"/>
                <a:cs typeface="Helvetica"/>
              </a:rPr>
              <a:t>ist</a:t>
            </a:r>
            <a:r>
              <a:rPr kumimoji="0" lang="en-US" sz="1100" b="0" i="0" u="none" strike="noStrike" kern="1200" cap="none" spc="0" normalizeH="0" baseline="0" noProof="0" dirty="0">
                <a:ln>
                  <a:noFill/>
                </a:ln>
                <a:effectLst/>
                <a:uLnTx/>
                <a:uFillTx/>
                <a:latin typeface="Trebuchet MS" panose="020B0603020202020204" pitchFamily="34" charset="0"/>
                <a:cs typeface="Helvetica"/>
              </a:rPr>
              <a:t>.</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effectLst/>
              <a:uLnTx/>
              <a:uFillTx/>
              <a:latin typeface="Trebuchet MS" panose="020B0603020202020204" pitchFamily="34" charset="0"/>
              <a:cs typeface="Helvetica"/>
            </a:endParaRPr>
          </a:p>
        </p:txBody>
      </p:sp>
      <p:sp>
        <p:nvSpPr>
          <p:cNvPr id="61" name="Ellipse 60">
            <a:extLst>
              <a:ext uri="{FF2B5EF4-FFF2-40B4-BE49-F238E27FC236}">
                <a16:creationId xmlns:a16="http://schemas.microsoft.com/office/drawing/2014/main" id="{D0577393-0C05-4044-AD3E-0C98F4810A1C}"/>
              </a:ext>
            </a:extLst>
          </p:cNvPr>
          <p:cNvSpPr/>
          <p:nvPr/>
        </p:nvSpPr>
        <p:spPr>
          <a:xfrm>
            <a:off x="834414" y="1090358"/>
            <a:ext cx="2790294" cy="27902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chemeClr val="tx1"/>
              </a:solidFill>
              <a:effectLst/>
              <a:uLnTx/>
              <a:uFillTx/>
              <a:latin typeface="Calibri" panose="020F0502020204030204"/>
              <a:cs typeface="Helvetica"/>
            </a:endParaRPr>
          </a:p>
        </p:txBody>
      </p:sp>
      <p:sp>
        <p:nvSpPr>
          <p:cNvPr id="62" name="Ellipse 61">
            <a:extLst>
              <a:ext uri="{FF2B5EF4-FFF2-40B4-BE49-F238E27FC236}">
                <a16:creationId xmlns:a16="http://schemas.microsoft.com/office/drawing/2014/main" id="{099479E4-B400-4A37-819D-632DBE808867}"/>
              </a:ext>
            </a:extLst>
          </p:cNvPr>
          <p:cNvSpPr/>
          <p:nvPr/>
        </p:nvSpPr>
        <p:spPr>
          <a:xfrm>
            <a:off x="878454" y="1134397"/>
            <a:ext cx="2702212" cy="27022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schemeClr val="tx1"/>
              </a:solidFill>
              <a:effectLst/>
              <a:uLnTx/>
              <a:uFillTx/>
              <a:latin typeface="Calibri" panose="020F0502020204030204"/>
              <a:cs typeface="Helvetica"/>
            </a:endParaRPr>
          </a:p>
        </p:txBody>
      </p:sp>
      <p:sp>
        <p:nvSpPr>
          <p:cNvPr id="63" name="Ellipse 62">
            <a:extLst>
              <a:ext uri="{FF2B5EF4-FFF2-40B4-BE49-F238E27FC236}">
                <a16:creationId xmlns:a16="http://schemas.microsoft.com/office/drawing/2014/main" id="{8DCA537A-6413-4ABE-873B-B39542EAD671}"/>
              </a:ext>
            </a:extLst>
          </p:cNvPr>
          <p:cNvSpPr/>
          <p:nvPr/>
        </p:nvSpPr>
        <p:spPr>
          <a:xfrm>
            <a:off x="1759270" y="1997912"/>
            <a:ext cx="924854" cy="92485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schemeClr val="bg1"/>
                </a:solidFill>
                <a:effectLst/>
                <a:uLnTx/>
                <a:uFillTx/>
                <a:latin typeface="Trebuchet MS" panose="020B0603020202020204" pitchFamily="34" charset="0"/>
                <a:cs typeface="Helvetica"/>
              </a:rPr>
              <a:t>Rainbow Bubble</a:t>
            </a:r>
          </a:p>
        </p:txBody>
      </p:sp>
      <p:pic>
        <p:nvPicPr>
          <p:cNvPr id="64" name="Graphique 99" descr="Utilisateur">
            <a:extLst>
              <a:ext uri="{FF2B5EF4-FFF2-40B4-BE49-F238E27FC236}">
                <a16:creationId xmlns:a16="http://schemas.microsoft.com/office/drawing/2014/main" id="{9324D6E4-4A9E-438C-919F-F8556A9FC56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031380" y="898910"/>
            <a:ext cx="481301" cy="481302"/>
          </a:xfrm>
          <a:prstGeom prst="rect">
            <a:avLst/>
          </a:prstGeom>
        </p:spPr>
      </p:pic>
      <p:grpSp>
        <p:nvGrpSpPr>
          <p:cNvPr id="65" name="Groupe 100">
            <a:extLst>
              <a:ext uri="{FF2B5EF4-FFF2-40B4-BE49-F238E27FC236}">
                <a16:creationId xmlns:a16="http://schemas.microsoft.com/office/drawing/2014/main" id="{6F320BD7-74D0-4C11-8FF8-00886FEC3D35}"/>
              </a:ext>
            </a:extLst>
          </p:cNvPr>
          <p:cNvGrpSpPr/>
          <p:nvPr/>
        </p:nvGrpSpPr>
        <p:grpSpPr>
          <a:xfrm>
            <a:off x="1858648" y="1079734"/>
            <a:ext cx="345463" cy="272689"/>
            <a:chOff x="7652708" y="946388"/>
            <a:chExt cx="3683863" cy="2907824"/>
          </a:xfrm>
        </p:grpSpPr>
        <p:pic>
          <p:nvPicPr>
            <p:cNvPr id="66" name="Image 102" descr="Une image contenant texte, intérieur, noir&#10;&#10;Description générée automatiquement">
              <a:extLst>
                <a:ext uri="{FF2B5EF4-FFF2-40B4-BE49-F238E27FC236}">
                  <a16:creationId xmlns:a16="http://schemas.microsoft.com/office/drawing/2014/main" id="{03942CD6-B562-4CFE-92C8-C47CC5F42B3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37240" y="1080568"/>
              <a:ext cx="3348218" cy="1893095"/>
            </a:xfrm>
            <a:prstGeom prst="rect">
              <a:avLst/>
            </a:prstGeom>
          </p:spPr>
        </p:pic>
        <p:pic>
          <p:nvPicPr>
            <p:cNvPr id="67" name="Image 103" descr="Une image contenant texte, équipement électronique, afficher, moniteur&#10;&#10;Description générée automatiquement">
              <a:extLst>
                <a:ext uri="{FF2B5EF4-FFF2-40B4-BE49-F238E27FC236}">
                  <a16:creationId xmlns:a16="http://schemas.microsoft.com/office/drawing/2014/main" id="{D3172015-7465-4BA1-8892-3C36DF99A0D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945"/>
            <a:stretch/>
          </p:blipFill>
          <p:spPr>
            <a:xfrm>
              <a:off x="7652708" y="946388"/>
              <a:ext cx="3683863" cy="2907824"/>
            </a:xfrm>
            <a:prstGeom prst="rect">
              <a:avLst/>
            </a:prstGeom>
            <a:effectLst>
              <a:reflection blurRad="6350" stA="52000" endA="300" endPos="35000" dir="5400000" sy="-100000" algn="bl" rotWithShape="0"/>
            </a:effectLst>
          </p:spPr>
        </p:pic>
      </p:grpSp>
      <p:grpSp>
        <p:nvGrpSpPr>
          <p:cNvPr id="68" name="Groupe 54">
            <a:extLst>
              <a:ext uri="{FF2B5EF4-FFF2-40B4-BE49-F238E27FC236}">
                <a16:creationId xmlns:a16="http://schemas.microsoft.com/office/drawing/2014/main" id="{8A3E2555-94C7-4A25-9F6C-1F19CA5C0FAD}"/>
              </a:ext>
            </a:extLst>
          </p:cNvPr>
          <p:cNvGrpSpPr/>
          <p:nvPr/>
        </p:nvGrpSpPr>
        <p:grpSpPr>
          <a:xfrm>
            <a:off x="658674" y="2197600"/>
            <a:ext cx="676054" cy="481302"/>
            <a:chOff x="2884138" y="2839757"/>
            <a:chExt cx="738771" cy="525952"/>
          </a:xfrm>
        </p:grpSpPr>
        <p:pic>
          <p:nvPicPr>
            <p:cNvPr id="69" name="Graphique 95" descr="Utilisateur">
              <a:extLst>
                <a:ext uri="{FF2B5EF4-FFF2-40B4-BE49-F238E27FC236}">
                  <a16:creationId xmlns:a16="http://schemas.microsoft.com/office/drawing/2014/main" id="{1B905804-51F9-4099-96EC-1D00BF7DDCB5}"/>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096957" y="2839757"/>
              <a:ext cx="525952" cy="525952"/>
            </a:xfrm>
            <a:prstGeom prst="rect">
              <a:avLst/>
            </a:prstGeom>
          </p:spPr>
        </p:pic>
        <p:grpSp>
          <p:nvGrpSpPr>
            <p:cNvPr id="70" name="Groupe 96">
              <a:extLst>
                <a:ext uri="{FF2B5EF4-FFF2-40B4-BE49-F238E27FC236}">
                  <a16:creationId xmlns:a16="http://schemas.microsoft.com/office/drawing/2014/main" id="{5C04D042-BF08-4142-803E-475F6916E124}"/>
                </a:ext>
              </a:extLst>
            </p:cNvPr>
            <p:cNvGrpSpPr/>
            <p:nvPr/>
          </p:nvGrpSpPr>
          <p:grpSpPr>
            <a:xfrm>
              <a:off x="2884138" y="3042806"/>
              <a:ext cx="377512" cy="297986"/>
              <a:chOff x="7652708" y="946388"/>
              <a:chExt cx="3683863" cy="2907824"/>
            </a:xfrm>
          </p:grpSpPr>
          <p:pic>
            <p:nvPicPr>
              <p:cNvPr id="71" name="Image 97" descr="Une image contenant texte, intérieur, noir&#10;&#10;Description générée automatiquement">
                <a:extLst>
                  <a:ext uri="{FF2B5EF4-FFF2-40B4-BE49-F238E27FC236}">
                    <a16:creationId xmlns:a16="http://schemas.microsoft.com/office/drawing/2014/main" id="{EE2FEC05-2F4D-4BAE-B052-AD27DB6044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37240" y="1080568"/>
                <a:ext cx="3348218" cy="1893095"/>
              </a:xfrm>
              <a:prstGeom prst="rect">
                <a:avLst/>
              </a:prstGeom>
            </p:spPr>
          </p:pic>
          <p:pic>
            <p:nvPicPr>
              <p:cNvPr id="72" name="Image 98" descr="Une image contenant texte, équipement électronique, afficher, moniteur&#10;&#10;Description générée automatiquement">
                <a:extLst>
                  <a:ext uri="{FF2B5EF4-FFF2-40B4-BE49-F238E27FC236}">
                    <a16:creationId xmlns:a16="http://schemas.microsoft.com/office/drawing/2014/main" id="{F3209023-AE9D-4B52-BF2F-548348FF0E4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945"/>
              <a:stretch/>
            </p:blipFill>
            <p:spPr>
              <a:xfrm>
                <a:off x="7652708" y="946388"/>
                <a:ext cx="3683863" cy="2907824"/>
              </a:xfrm>
              <a:prstGeom prst="rect">
                <a:avLst/>
              </a:prstGeom>
              <a:effectLst>
                <a:reflection blurRad="6350" stA="52000" endA="300" endPos="35000" dir="5400000" sy="-100000" algn="bl" rotWithShape="0"/>
              </a:effectLst>
            </p:spPr>
          </p:pic>
        </p:grpSp>
      </p:grpSp>
      <p:grpSp>
        <p:nvGrpSpPr>
          <p:cNvPr id="73" name="Groupe 55">
            <a:extLst>
              <a:ext uri="{FF2B5EF4-FFF2-40B4-BE49-F238E27FC236}">
                <a16:creationId xmlns:a16="http://schemas.microsoft.com/office/drawing/2014/main" id="{C8FBD62D-E20C-4132-9EAB-8A0D79F37BD7}"/>
              </a:ext>
            </a:extLst>
          </p:cNvPr>
          <p:cNvGrpSpPr/>
          <p:nvPr/>
        </p:nvGrpSpPr>
        <p:grpSpPr>
          <a:xfrm>
            <a:off x="3177695" y="2209294"/>
            <a:ext cx="689421" cy="481302"/>
            <a:chOff x="5651264" y="2667018"/>
            <a:chExt cx="753378" cy="525952"/>
          </a:xfrm>
        </p:grpSpPr>
        <p:pic>
          <p:nvPicPr>
            <p:cNvPr id="74" name="Graphique 91" descr="Utilisateur">
              <a:extLst>
                <a:ext uri="{FF2B5EF4-FFF2-40B4-BE49-F238E27FC236}">
                  <a16:creationId xmlns:a16="http://schemas.microsoft.com/office/drawing/2014/main" id="{741C2BE0-D6F6-4F7E-9F44-00900524BD77}"/>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878690" y="2667018"/>
              <a:ext cx="525952" cy="525952"/>
            </a:xfrm>
            <a:prstGeom prst="rect">
              <a:avLst/>
            </a:prstGeom>
          </p:spPr>
        </p:pic>
        <p:grpSp>
          <p:nvGrpSpPr>
            <p:cNvPr id="75" name="Groupe 92">
              <a:extLst>
                <a:ext uri="{FF2B5EF4-FFF2-40B4-BE49-F238E27FC236}">
                  <a16:creationId xmlns:a16="http://schemas.microsoft.com/office/drawing/2014/main" id="{BA425B8A-73C4-4B49-8A2E-01FF8FA9438D}"/>
                </a:ext>
              </a:extLst>
            </p:cNvPr>
            <p:cNvGrpSpPr/>
            <p:nvPr/>
          </p:nvGrpSpPr>
          <p:grpSpPr>
            <a:xfrm>
              <a:off x="5651264" y="2894984"/>
              <a:ext cx="377512" cy="297986"/>
              <a:chOff x="7652708" y="946388"/>
              <a:chExt cx="3683863" cy="2907824"/>
            </a:xfrm>
          </p:grpSpPr>
          <p:pic>
            <p:nvPicPr>
              <p:cNvPr id="76" name="Image 93" descr="Une image contenant texte, intérieur, noir&#10;&#10;Description générée automatiquement">
                <a:extLst>
                  <a:ext uri="{FF2B5EF4-FFF2-40B4-BE49-F238E27FC236}">
                    <a16:creationId xmlns:a16="http://schemas.microsoft.com/office/drawing/2014/main" id="{357D1E14-7285-454C-A061-0089C0F2732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37240" y="1080568"/>
                <a:ext cx="3348218" cy="1893095"/>
              </a:xfrm>
              <a:prstGeom prst="rect">
                <a:avLst/>
              </a:prstGeom>
            </p:spPr>
          </p:pic>
          <p:pic>
            <p:nvPicPr>
              <p:cNvPr id="77" name="Image 94" descr="Une image contenant texte, équipement électronique, afficher, moniteur&#10;&#10;Description générée automatiquement">
                <a:extLst>
                  <a:ext uri="{FF2B5EF4-FFF2-40B4-BE49-F238E27FC236}">
                    <a16:creationId xmlns:a16="http://schemas.microsoft.com/office/drawing/2014/main" id="{066E044E-9A36-4A28-A16C-CD66124DAFC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945"/>
              <a:stretch/>
            </p:blipFill>
            <p:spPr>
              <a:xfrm>
                <a:off x="7652708" y="946388"/>
                <a:ext cx="3683863" cy="2907824"/>
              </a:xfrm>
              <a:prstGeom prst="rect">
                <a:avLst/>
              </a:prstGeom>
              <a:effectLst>
                <a:reflection blurRad="6350" stA="52000" endA="300" endPos="35000" dir="5400000" sy="-100000" algn="bl" rotWithShape="0"/>
              </a:effectLst>
            </p:spPr>
          </p:pic>
        </p:grpSp>
      </p:grpSp>
      <p:cxnSp>
        <p:nvCxnSpPr>
          <p:cNvPr id="78" name="Connecteur droit avec flèche 56">
            <a:extLst>
              <a:ext uri="{FF2B5EF4-FFF2-40B4-BE49-F238E27FC236}">
                <a16:creationId xmlns:a16="http://schemas.microsoft.com/office/drawing/2014/main" id="{6A8AC1B2-E2F7-460D-A22C-510F1775539E}"/>
              </a:ext>
            </a:extLst>
          </p:cNvPr>
          <p:cNvCxnSpPr/>
          <p:nvPr/>
        </p:nvCxnSpPr>
        <p:spPr>
          <a:xfrm flipV="1">
            <a:off x="2208812" y="1491051"/>
            <a:ext cx="0" cy="40265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9" name="Connecteur droit avec flèche 61">
            <a:extLst>
              <a:ext uri="{FF2B5EF4-FFF2-40B4-BE49-F238E27FC236}">
                <a16:creationId xmlns:a16="http://schemas.microsoft.com/office/drawing/2014/main" id="{6164B8AC-B426-4227-A164-17252F688DA4}"/>
              </a:ext>
            </a:extLst>
          </p:cNvPr>
          <p:cNvCxnSpPr>
            <a:cxnSpLocks/>
          </p:cNvCxnSpPr>
          <p:nvPr/>
        </p:nvCxnSpPr>
        <p:spPr>
          <a:xfrm>
            <a:off x="2105467" y="1491051"/>
            <a:ext cx="0" cy="40265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80" name="Groupe 1">
            <a:extLst>
              <a:ext uri="{FF2B5EF4-FFF2-40B4-BE49-F238E27FC236}">
                <a16:creationId xmlns:a16="http://schemas.microsoft.com/office/drawing/2014/main" id="{21DA6933-CB61-46A0-A3AC-31C88A2ABAC6}"/>
              </a:ext>
            </a:extLst>
          </p:cNvPr>
          <p:cNvGrpSpPr/>
          <p:nvPr/>
        </p:nvGrpSpPr>
        <p:grpSpPr>
          <a:xfrm rot="2709107">
            <a:off x="1343285" y="2366992"/>
            <a:ext cx="346590" cy="323429"/>
            <a:chOff x="1362335" y="2373341"/>
            <a:chExt cx="346590" cy="323429"/>
          </a:xfrm>
        </p:grpSpPr>
        <p:cxnSp>
          <p:nvCxnSpPr>
            <p:cNvPr id="81" name="Connecteur droit avec flèche 57">
              <a:extLst>
                <a:ext uri="{FF2B5EF4-FFF2-40B4-BE49-F238E27FC236}">
                  <a16:creationId xmlns:a16="http://schemas.microsoft.com/office/drawing/2014/main" id="{0380C6F9-6092-45FB-89B3-3167C5213B1A}"/>
                </a:ext>
              </a:extLst>
            </p:cNvPr>
            <p:cNvCxnSpPr>
              <a:cxnSpLocks/>
            </p:cNvCxnSpPr>
            <p:nvPr/>
          </p:nvCxnSpPr>
          <p:spPr>
            <a:xfrm flipH="1">
              <a:off x="1362335" y="2373341"/>
              <a:ext cx="256665" cy="26034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82" name="Connecteur droit avec flèche 62">
              <a:extLst>
                <a:ext uri="{FF2B5EF4-FFF2-40B4-BE49-F238E27FC236}">
                  <a16:creationId xmlns:a16="http://schemas.microsoft.com/office/drawing/2014/main" id="{D61C9D92-42CF-484B-A814-64595D8C18C4}"/>
                </a:ext>
              </a:extLst>
            </p:cNvPr>
            <p:cNvCxnSpPr>
              <a:cxnSpLocks/>
            </p:cNvCxnSpPr>
            <p:nvPr/>
          </p:nvCxnSpPr>
          <p:spPr>
            <a:xfrm flipV="1">
              <a:off x="1461145" y="2448277"/>
              <a:ext cx="247780" cy="248493"/>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pic>
        <p:nvPicPr>
          <p:cNvPr id="83" name="Graphique 84" descr="Utilisateur">
            <a:extLst>
              <a:ext uri="{FF2B5EF4-FFF2-40B4-BE49-F238E27FC236}">
                <a16:creationId xmlns:a16="http://schemas.microsoft.com/office/drawing/2014/main" id="{188D0771-0B34-40E2-9A96-F4AEDCC23115}"/>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990512" y="3495646"/>
            <a:ext cx="481303" cy="481303"/>
          </a:xfrm>
          <a:prstGeom prst="rect">
            <a:avLst/>
          </a:prstGeom>
        </p:spPr>
      </p:pic>
      <p:pic>
        <p:nvPicPr>
          <p:cNvPr id="84" name="Image 85">
            <a:extLst>
              <a:ext uri="{FF2B5EF4-FFF2-40B4-BE49-F238E27FC236}">
                <a16:creationId xmlns:a16="http://schemas.microsoft.com/office/drawing/2014/main" id="{BF717FB4-CFA5-4C11-8902-F85E92E4606F}"/>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l="30863" t="17329" r="29237" b="17331"/>
          <a:stretch/>
        </p:blipFill>
        <p:spPr>
          <a:xfrm>
            <a:off x="1865301" y="3662276"/>
            <a:ext cx="304688" cy="332635"/>
          </a:xfrm>
          <a:prstGeom prst="rect">
            <a:avLst/>
          </a:prstGeom>
        </p:spPr>
      </p:pic>
      <p:cxnSp>
        <p:nvCxnSpPr>
          <p:cNvPr id="85" name="Connecteur droit avec flèche 71">
            <a:extLst>
              <a:ext uri="{FF2B5EF4-FFF2-40B4-BE49-F238E27FC236}">
                <a16:creationId xmlns:a16="http://schemas.microsoft.com/office/drawing/2014/main" id="{F033E899-9FF0-4744-8EC2-1027DCEACB90}"/>
              </a:ext>
            </a:extLst>
          </p:cNvPr>
          <p:cNvCxnSpPr>
            <a:cxnSpLocks/>
          </p:cNvCxnSpPr>
          <p:nvPr/>
        </p:nvCxnSpPr>
        <p:spPr>
          <a:xfrm flipH="1">
            <a:off x="2031380" y="3026970"/>
            <a:ext cx="182602" cy="577877"/>
          </a:xfrm>
          <a:prstGeom prst="straightConnector1">
            <a:avLst/>
          </a:prstGeom>
          <a:ln>
            <a:solidFill>
              <a:srgbClr val="CF007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86" name="Groupe 78">
            <a:extLst>
              <a:ext uri="{FF2B5EF4-FFF2-40B4-BE49-F238E27FC236}">
                <a16:creationId xmlns:a16="http://schemas.microsoft.com/office/drawing/2014/main" id="{B4C776E4-819A-427D-90D6-F30EE2E9CF4C}"/>
              </a:ext>
            </a:extLst>
          </p:cNvPr>
          <p:cNvGrpSpPr/>
          <p:nvPr/>
        </p:nvGrpSpPr>
        <p:grpSpPr>
          <a:xfrm>
            <a:off x="2376864" y="3672174"/>
            <a:ext cx="345463" cy="272689"/>
            <a:chOff x="7652708" y="946388"/>
            <a:chExt cx="3683863" cy="2907824"/>
          </a:xfrm>
        </p:grpSpPr>
        <p:pic>
          <p:nvPicPr>
            <p:cNvPr id="87" name="Image 82" descr="Une image contenant texte, intérieur, noir&#10;&#10;Description générée automatiquement">
              <a:extLst>
                <a:ext uri="{FF2B5EF4-FFF2-40B4-BE49-F238E27FC236}">
                  <a16:creationId xmlns:a16="http://schemas.microsoft.com/office/drawing/2014/main" id="{22E50E28-211A-4681-9726-C65C57F11CE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37240" y="1080568"/>
              <a:ext cx="3348218" cy="1893095"/>
            </a:xfrm>
            <a:prstGeom prst="rect">
              <a:avLst/>
            </a:prstGeom>
          </p:spPr>
        </p:pic>
        <p:pic>
          <p:nvPicPr>
            <p:cNvPr id="88" name="Image 83" descr="Une image contenant texte, équipement électronique, afficher, moniteur&#10;&#10;Description générée automatiquement">
              <a:extLst>
                <a:ext uri="{FF2B5EF4-FFF2-40B4-BE49-F238E27FC236}">
                  <a16:creationId xmlns:a16="http://schemas.microsoft.com/office/drawing/2014/main" id="{84A1692A-67B3-4446-B530-5C9A132ABAF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945"/>
            <a:stretch/>
          </p:blipFill>
          <p:spPr>
            <a:xfrm>
              <a:off x="7652708" y="946388"/>
              <a:ext cx="3683863" cy="2907824"/>
            </a:xfrm>
            <a:prstGeom prst="rect">
              <a:avLst/>
            </a:prstGeom>
            <a:effectLst>
              <a:reflection blurRad="6350" stA="52000" endA="300" endPos="35000" dir="5400000" sy="-100000" algn="bl" rotWithShape="0"/>
            </a:effectLst>
          </p:spPr>
        </p:pic>
      </p:grpSp>
      <p:cxnSp>
        <p:nvCxnSpPr>
          <p:cNvPr id="89" name="Connecteur droit avec flèche 79">
            <a:extLst>
              <a:ext uri="{FF2B5EF4-FFF2-40B4-BE49-F238E27FC236}">
                <a16:creationId xmlns:a16="http://schemas.microsoft.com/office/drawing/2014/main" id="{2E32B263-D099-4335-B772-2107BE775D93}"/>
              </a:ext>
            </a:extLst>
          </p:cNvPr>
          <p:cNvCxnSpPr>
            <a:cxnSpLocks/>
          </p:cNvCxnSpPr>
          <p:nvPr/>
        </p:nvCxnSpPr>
        <p:spPr>
          <a:xfrm>
            <a:off x="2404797" y="3054202"/>
            <a:ext cx="107884" cy="566345"/>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90" name="Groupe 50">
            <a:extLst>
              <a:ext uri="{FF2B5EF4-FFF2-40B4-BE49-F238E27FC236}">
                <a16:creationId xmlns:a16="http://schemas.microsoft.com/office/drawing/2014/main" id="{D0B73548-ED47-47B1-AC93-E2ED7A9FF713}"/>
              </a:ext>
            </a:extLst>
          </p:cNvPr>
          <p:cNvGrpSpPr/>
          <p:nvPr/>
        </p:nvGrpSpPr>
        <p:grpSpPr>
          <a:xfrm rot="2709107">
            <a:off x="2689485" y="2347942"/>
            <a:ext cx="346590" cy="323429"/>
            <a:chOff x="1362335" y="2373341"/>
            <a:chExt cx="346590" cy="323429"/>
          </a:xfrm>
        </p:grpSpPr>
        <p:cxnSp>
          <p:nvCxnSpPr>
            <p:cNvPr id="91" name="Connecteur droit avec flèche 53">
              <a:extLst>
                <a:ext uri="{FF2B5EF4-FFF2-40B4-BE49-F238E27FC236}">
                  <a16:creationId xmlns:a16="http://schemas.microsoft.com/office/drawing/2014/main" id="{6120645E-326F-4FBF-86E2-0E34101D0299}"/>
                </a:ext>
              </a:extLst>
            </p:cNvPr>
            <p:cNvCxnSpPr>
              <a:cxnSpLocks/>
            </p:cNvCxnSpPr>
            <p:nvPr/>
          </p:nvCxnSpPr>
          <p:spPr>
            <a:xfrm flipH="1">
              <a:off x="1362335" y="2373341"/>
              <a:ext cx="256665" cy="26034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92" name="Connecteur droit avec flèche 59">
              <a:extLst>
                <a:ext uri="{FF2B5EF4-FFF2-40B4-BE49-F238E27FC236}">
                  <a16:creationId xmlns:a16="http://schemas.microsoft.com/office/drawing/2014/main" id="{5312D57B-CC42-4F48-85C0-43E82EDA8D66}"/>
                </a:ext>
              </a:extLst>
            </p:cNvPr>
            <p:cNvCxnSpPr>
              <a:cxnSpLocks/>
            </p:cNvCxnSpPr>
            <p:nvPr/>
          </p:nvCxnSpPr>
          <p:spPr>
            <a:xfrm flipV="1">
              <a:off x="1461145" y="2448277"/>
              <a:ext cx="247780" cy="248493"/>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sp>
        <p:nvSpPr>
          <p:cNvPr id="93" name="Ellipse 92">
            <a:extLst>
              <a:ext uri="{FF2B5EF4-FFF2-40B4-BE49-F238E27FC236}">
                <a16:creationId xmlns:a16="http://schemas.microsoft.com/office/drawing/2014/main" id="{72A7CA46-6C6F-4CB8-A5FC-7514A6DD21E5}"/>
              </a:ext>
            </a:extLst>
          </p:cNvPr>
          <p:cNvSpPr/>
          <p:nvPr/>
        </p:nvSpPr>
        <p:spPr>
          <a:xfrm>
            <a:off x="1349398" y="3384031"/>
            <a:ext cx="1915666" cy="1121663"/>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chemeClr val="tx1"/>
              </a:solidFill>
              <a:effectLst/>
              <a:uLnTx/>
              <a:uFillTx/>
              <a:latin typeface="Calibri" panose="020F0502020204030204"/>
              <a:cs typeface="Helvetica"/>
            </a:endParaRPr>
          </a:p>
        </p:txBody>
      </p:sp>
      <p:sp>
        <p:nvSpPr>
          <p:cNvPr id="94" name="ZoneTexte 16">
            <a:extLst>
              <a:ext uri="{FF2B5EF4-FFF2-40B4-BE49-F238E27FC236}">
                <a16:creationId xmlns:a16="http://schemas.microsoft.com/office/drawing/2014/main" id="{012D00CE-26BE-45C5-8C57-565FD6BBBD4A}"/>
              </a:ext>
            </a:extLst>
          </p:cNvPr>
          <p:cNvSpPr txBox="1"/>
          <p:nvPr/>
        </p:nvSpPr>
        <p:spPr>
          <a:xfrm>
            <a:off x="2130931" y="1306138"/>
            <a:ext cx="915742" cy="415498"/>
          </a:xfrm>
          <a:prstGeom prst="rect">
            <a:avLst/>
          </a:prstGeom>
          <a:noFill/>
        </p:spPr>
        <p:txBody>
          <a:bodyPr wrap="square" rtlCol="0">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dirty="0">
                <a:ln>
                  <a:noFill/>
                </a:ln>
                <a:effectLst/>
                <a:uLnTx/>
                <a:uFillTx/>
                <a:latin typeface="Trebuchet MS" panose="020B0603020202020204" pitchFamily="34" charset="0"/>
                <a:cs typeface="Helvetica"/>
              </a:rPr>
              <a:t>Rainbow Audio/</a:t>
            </a:r>
            <a:r>
              <a:rPr kumimoji="0" lang="fr-FR" sz="700" b="0" i="0" u="none" strike="noStrike" kern="1200" cap="none" spc="0" normalizeH="0" baseline="0" noProof="0" dirty="0" err="1">
                <a:ln>
                  <a:noFill/>
                </a:ln>
                <a:effectLst/>
                <a:uLnTx/>
                <a:uFillTx/>
                <a:latin typeface="Trebuchet MS" panose="020B0603020202020204" pitchFamily="34" charset="0"/>
                <a:cs typeface="Helvetica"/>
              </a:rPr>
              <a:t>Video</a:t>
            </a:r>
            <a:endParaRPr kumimoji="0" lang="fr-FR" sz="700" b="0" i="0" u="none" strike="noStrike" kern="1200" cap="none" spc="0" normalizeH="0" baseline="0" noProof="0" dirty="0">
              <a:ln>
                <a:noFill/>
              </a:ln>
              <a:effectLst/>
              <a:uLnTx/>
              <a:uFillTx/>
              <a:latin typeface="Trebuchet MS" panose="020B0603020202020204" pitchFamily="34" charset="0"/>
              <a:cs typeface="Helvetica"/>
            </a:endParaRPr>
          </a:p>
          <a:p>
            <a:pPr marL="0" marR="0" lvl="0" indent="0" algn="ctr" defTabSz="685783" rtl="0" eaLnBrk="1" fontAlgn="auto"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dirty="0" err="1">
                <a:ln>
                  <a:noFill/>
                </a:ln>
                <a:effectLst/>
                <a:uLnTx/>
                <a:uFillTx/>
                <a:latin typeface="Trebuchet MS" panose="020B0603020202020204" pitchFamily="34" charset="0"/>
                <a:cs typeface="Helvetica"/>
              </a:rPr>
              <a:t>Screensharing</a:t>
            </a:r>
            <a:endParaRPr kumimoji="0" lang="fr-FR" sz="700" b="0" i="0" u="none" strike="noStrike" kern="1200" cap="none" spc="0" normalizeH="0" baseline="0" noProof="0" dirty="0">
              <a:ln>
                <a:noFill/>
              </a:ln>
              <a:effectLst/>
              <a:uLnTx/>
              <a:uFillTx/>
              <a:latin typeface="Trebuchet MS" panose="020B0603020202020204" pitchFamily="34" charset="0"/>
              <a:cs typeface="Helvetica"/>
            </a:endParaRPr>
          </a:p>
        </p:txBody>
      </p:sp>
      <p:sp>
        <p:nvSpPr>
          <p:cNvPr id="95" name="ZoneTexte 16">
            <a:extLst>
              <a:ext uri="{FF2B5EF4-FFF2-40B4-BE49-F238E27FC236}">
                <a16:creationId xmlns:a16="http://schemas.microsoft.com/office/drawing/2014/main" id="{D59E8DF0-5CC8-43C7-B590-5F52CC250D95}"/>
              </a:ext>
            </a:extLst>
          </p:cNvPr>
          <p:cNvSpPr txBox="1"/>
          <p:nvPr/>
        </p:nvSpPr>
        <p:spPr>
          <a:xfrm>
            <a:off x="2492460" y="2573524"/>
            <a:ext cx="915742" cy="415498"/>
          </a:xfrm>
          <a:prstGeom prst="rect">
            <a:avLst/>
          </a:prstGeom>
          <a:noFill/>
        </p:spPr>
        <p:txBody>
          <a:bodyPr wrap="square" rtlCol="0">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dirty="0">
                <a:ln>
                  <a:noFill/>
                </a:ln>
                <a:effectLst/>
                <a:uLnTx/>
                <a:uFillTx/>
                <a:latin typeface="Trebuchet MS" panose="020B0603020202020204" pitchFamily="34" charset="0"/>
                <a:cs typeface="Helvetica"/>
              </a:rPr>
              <a:t>Rainbow Audio/</a:t>
            </a:r>
            <a:r>
              <a:rPr kumimoji="0" lang="fr-FR" sz="700" b="0" i="0" u="none" strike="noStrike" kern="1200" cap="none" spc="0" normalizeH="0" baseline="0" noProof="0" dirty="0" err="1">
                <a:ln>
                  <a:noFill/>
                </a:ln>
                <a:effectLst/>
                <a:uLnTx/>
                <a:uFillTx/>
                <a:latin typeface="Trebuchet MS" panose="020B0603020202020204" pitchFamily="34" charset="0"/>
                <a:cs typeface="Helvetica"/>
              </a:rPr>
              <a:t>Video</a:t>
            </a:r>
            <a:endParaRPr kumimoji="0" lang="fr-FR" sz="700" b="0" i="0" u="none" strike="noStrike" kern="1200" cap="none" spc="0" normalizeH="0" baseline="0" noProof="0" dirty="0">
              <a:ln>
                <a:noFill/>
              </a:ln>
              <a:effectLst/>
              <a:uLnTx/>
              <a:uFillTx/>
              <a:latin typeface="Trebuchet MS" panose="020B0603020202020204" pitchFamily="34" charset="0"/>
              <a:cs typeface="Helvetica"/>
            </a:endParaRPr>
          </a:p>
          <a:p>
            <a:pPr marL="0" marR="0" lvl="0" indent="0" algn="ctr" defTabSz="685783" rtl="0" eaLnBrk="1" fontAlgn="auto"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dirty="0" err="1">
                <a:ln>
                  <a:noFill/>
                </a:ln>
                <a:effectLst/>
                <a:uLnTx/>
                <a:uFillTx/>
                <a:latin typeface="Trebuchet MS" panose="020B0603020202020204" pitchFamily="34" charset="0"/>
                <a:cs typeface="Helvetica"/>
              </a:rPr>
              <a:t>Screensharing</a:t>
            </a:r>
            <a:endParaRPr kumimoji="0" lang="fr-FR" sz="700" b="0" i="0" u="none" strike="noStrike" kern="1200" cap="none" spc="0" normalizeH="0" baseline="0" noProof="0" dirty="0">
              <a:ln>
                <a:noFill/>
              </a:ln>
              <a:effectLst/>
              <a:uLnTx/>
              <a:uFillTx/>
              <a:latin typeface="Trebuchet MS" panose="020B0603020202020204" pitchFamily="34" charset="0"/>
              <a:cs typeface="Helvetica"/>
            </a:endParaRPr>
          </a:p>
        </p:txBody>
      </p:sp>
      <p:sp>
        <p:nvSpPr>
          <p:cNvPr id="96" name="ZoneTexte 16">
            <a:extLst>
              <a:ext uri="{FF2B5EF4-FFF2-40B4-BE49-F238E27FC236}">
                <a16:creationId xmlns:a16="http://schemas.microsoft.com/office/drawing/2014/main" id="{26553DA8-07B9-482F-A07F-FD27D25E574D}"/>
              </a:ext>
            </a:extLst>
          </p:cNvPr>
          <p:cNvSpPr txBox="1"/>
          <p:nvPr/>
        </p:nvSpPr>
        <p:spPr>
          <a:xfrm>
            <a:off x="1040253" y="2580105"/>
            <a:ext cx="915742" cy="415498"/>
          </a:xfrm>
          <a:prstGeom prst="rect">
            <a:avLst/>
          </a:prstGeom>
          <a:noFill/>
        </p:spPr>
        <p:txBody>
          <a:bodyPr wrap="square" rtlCol="0">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dirty="0">
                <a:ln>
                  <a:noFill/>
                </a:ln>
                <a:effectLst/>
                <a:uLnTx/>
                <a:uFillTx/>
                <a:latin typeface="Trebuchet MS" panose="020B0603020202020204" pitchFamily="34" charset="0"/>
                <a:cs typeface="Helvetica"/>
              </a:rPr>
              <a:t>Rainbow Audio/</a:t>
            </a:r>
            <a:r>
              <a:rPr kumimoji="0" lang="fr-FR" sz="700" b="0" i="0" u="none" strike="noStrike" kern="1200" cap="none" spc="0" normalizeH="0" baseline="0" noProof="0" dirty="0" err="1">
                <a:ln>
                  <a:noFill/>
                </a:ln>
                <a:effectLst/>
                <a:uLnTx/>
                <a:uFillTx/>
                <a:latin typeface="Trebuchet MS" panose="020B0603020202020204" pitchFamily="34" charset="0"/>
                <a:cs typeface="Helvetica"/>
              </a:rPr>
              <a:t>Video</a:t>
            </a:r>
            <a:endParaRPr kumimoji="0" lang="fr-FR" sz="700" b="0" i="0" u="none" strike="noStrike" kern="1200" cap="none" spc="0" normalizeH="0" baseline="0" noProof="0" dirty="0">
              <a:ln>
                <a:noFill/>
              </a:ln>
              <a:effectLst/>
              <a:uLnTx/>
              <a:uFillTx/>
              <a:latin typeface="Trebuchet MS" panose="020B0603020202020204" pitchFamily="34" charset="0"/>
              <a:cs typeface="Helvetica"/>
            </a:endParaRPr>
          </a:p>
          <a:p>
            <a:pPr marL="0" marR="0" lvl="0" indent="0" algn="ctr" defTabSz="685783" rtl="0" eaLnBrk="1" fontAlgn="auto"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dirty="0" err="1">
                <a:ln>
                  <a:noFill/>
                </a:ln>
                <a:effectLst/>
                <a:uLnTx/>
                <a:uFillTx/>
                <a:latin typeface="Trebuchet MS" panose="020B0603020202020204" pitchFamily="34" charset="0"/>
                <a:cs typeface="Helvetica"/>
              </a:rPr>
              <a:t>Screensharing</a:t>
            </a:r>
            <a:endParaRPr kumimoji="0" lang="fr-FR" sz="700" b="0" i="0" u="none" strike="noStrike" kern="1200" cap="none" spc="0" normalizeH="0" baseline="0" noProof="0" dirty="0">
              <a:ln>
                <a:noFill/>
              </a:ln>
              <a:effectLst/>
              <a:uLnTx/>
              <a:uFillTx/>
              <a:latin typeface="Trebuchet MS" panose="020B0603020202020204" pitchFamily="34" charset="0"/>
              <a:cs typeface="Helvetica"/>
            </a:endParaRPr>
          </a:p>
        </p:txBody>
      </p:sp>
      <p:sp>
        <p:nvSpPr>
          <p:cNvPr id="97" name="ZoneTexte 81">
            <a:extLst>
              <a:ext uri="{FF2B5EF4-FFF2-40B4-BE49-F238E27FC236}">
                <a16:creationId xmlns:a16="http://schemas.microsoft.com/office/drawing/2014/main" id="{E9476D85-713B-436D-BDB1-3576DC26811D}"/>
              </a:ext>
            </a:extLst>
          </p:cNvPr>
          <p:cNvSpPr txBox="1"/>
          <p:nvPr/>
        </p:nvSpPr>
        <p:spPr>
          <a:xfrm>
            <a:off x="1714797" y="3999856"/>
            <a:ext cx="1235534" cy="415498"/>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effectLst/>
                <a:uLnTx/>
                <a:uFillTx/>
                <a:latin typeface="Trebuchet MS" panose="020B0603020202020204" pitchFamily="34" charset="0"/>
                <a:cs typeface="Helvetica"/>
              </a:rPr>
              <a:t>Audio auf dem </a:t>
            </a:r>
            <a:r>
              <a:rPr kumimoji="0" lang="en-US" sz="700" b="0" i="0" u="none" strike="noStrike" kern="1200" cap="none" spc="0" normalizeH="0" baseline="0" noProof="0" dirty="0" err="1">
                <a:ln>
                  <a:noFill/>
                </a:ln>
                <a:effectLst/>
                <a:uLnTx/>
                <a:uFillTx/>
                <a:latin typeface="Trebuchet MS" panose="020B0603020202020204" pitchFamily="34" charset="0"/>
                <a:cs typeface="Helvetica"/>
              </a:rPr>
              <a:t>Telefon</a:t>
            </a:r>
            <a:r>
              <a:rPr kumimoji="0" lang="en-US" sz="700" b="0" i="0" u="none" strike="noStrike" kern="1200" cap="none" spc="0" normalizeH="0" baseline="0" noProof="0" dirty="0">
                <a:ln>
                  <a:noFill/>
                </a:ln>
                <a:effectLst/>
                <a:uLnTx/>
                <a:uFillTx/>
                <a:latin typeface="Trebuchet MS" panose="020B0603020202020204" pitchFamily="34" charset="0"/>
                <a:cs typeface="Helvetica"/>
              </a:rPr>
              <a:t> </a:t>
            </a:r>
            <a:r>
              <a:rPr kumimoji="0" lang="en-US" sz="700" b="0" i="0" u="none" strike="noStrike" kern="1200" cap="none" spc="0" normalizeH="0" baseline="0" noProof="0" dirty="0" err="1">
                <a:ln>
                  <a:noFill/>
                </a:ln>
                <a:effectLst/>
                <a:uLnTx/>
                <a:uFillTx/>
                <a:latin typeface="Trebuchet MS" panose="020B0603020202020204" pitchFamily="34" charset="0"/>
                <a:cs typeface="Helvetica"/>
              </a:rPr>
              <a:t>über</a:t>
            </a:r>
            <a:r>
              <a:rPr kumimoji="0" lang="en-US" sz="700" b="0" i="0" u="none" strike="noStrike" kern="1200" cap="none" spc="0" normalizeH="0" baseline="0" noProof="0" dirty="0">
                <a:ln>
                  <a:noFill/>
                </a:ln>
                <a:effectLst/>
                <a:uLnTx/>
                <a:uFillTx/>
                <a:latin typeface="Trebuchet MS" panose="020B0603020202020204" pitchFamily="34" charset="0"/>
                <a:cs typeface="Helvetica"/>
              </a:rPr>
              <a:t> WebRTC GW und</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effectLst/>
                <a:uLnTx/>
                <a:uFillTx/>
                <a:latin typeface="Trebuchet MS" panose="020B0603020202020204" pitchFamily="34" charset="0"/>
                <a:cs typeface="Helvetica"/>
              </a:rPr>
              <a:t>Screensharing am Desktop</a:t>
            </a:r>
          </a:p>
        </p:txBody>
      </p:sp>
      <p:grpSp>
        <p:nvGrpSpPr>
          <p:cNvPr id="98" name="Gruppieren 97">
            <a:extLst>
              <a:ext uri="{FF2B5EF4-FFF2-40B4-BE49-F238E27FC236}">
                <a16:creationId xmlns:a16="http://schemas.microsoft.com/office/drawing/2014/main" id="{CE40DC7E-540D-40F0-BD6B-236E1959D643}"/>
              </a:ext>
            </a:extLst>
          </p:cNvPr>
          <p:cNvGrpSpPr/>
          <p:nvPr/>
        </p:nvGrpSpPr>
        <p:grpSpPr>
          <a:xfrm>
            <a:off x="3944667" y="2844060"/>
            <a:ext cx="4546105" cy="2036454"/>
            <a:chOff x="4042326" y="2922767"/>
            <a:chExt cx="4546105" cy="2036454"/>
          </a:xfrm>
        </p:grpSpPr>
        <p:sp>
          <p:nvSpPr>
            <p:cNvPr id="99" name="ZoneTexte 112">
              <a:extLst>
                <a:ext uri="{FF2B5EF4-FFF2-40B4-BE49-F238E27FC236}">
                  <a16:creationId xmlns:a16="http://schemas.microsoft.com/office/drawing/2014/main" id="{318BB5D3-866B-4344-8B02-C15776A7BF4C}"/>
                </a:ext>
              </a:extLst>
            </p:cNvPr>
            <p:cNvSpPr txBox="1"/>
            <p:nvPr/>
          </p:nvSpPr>
          <p:spPr>
            <a:xfrm>
              <a:off x="4042326" y="2922767"/>
              <a:ext cx="1667477" cy="261610"/>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effectLst/>
                  <a:uLnTx/>
                  <a:uFillTx/>
                  <a:latin typeface="Calibri"/>
                  <a:cs typeface="Helvetica"/>
                </a:rPr>
                <a:t>Computer-Modus</a:t>
              </a:r>
            </a:p>
          </p:txBody>
        </p:sp>
        <p:sp>
          <p:nvSpPr>
            <p:cNvPr id="100" name="ZoneTexte 112">
              <a:extLst>
                <a:ext uri="{FF2B5EF4-FFF2-40B4-BE49-F238E27FC236}">
                  <a16:creationId xmlns:a16="http://schemas.microsoft.com/office/drawing/2014/main" id="{A898BEC9-6012-4CBD-9C02-09CF7E455D74}"/>
                </a:ext>
              </a:extLst>
            </p:cNvPr>
            <p:cNvSpPr txBox="1"/>
            <p:nvPr/>
          </p:nvSpPr>
          <p:spPr>
            <a:xfrm>
              <a:off x="5866520" y="2929566"/>
              <a:ext cx="1528317" cy="261610"/>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err="1">
                  <a:ln>
                    <a:noFill/>
                  </a:ln>
                  <a:effectLst/>
                  <a:uLnTx/>
                  <a:uFillTx/>
                  <a:latin typeface="Calibri"/>
                  <a:cs typeface="Helvetica"/>
                </a:rPr>
                <a:t>Bürotelefon</a:t>
              </a:r>
              <a:r>
                <a:rPr kumimoji="0" lang="en-US" sz="1050" b="0" i="1" u="none" strike="noStrike" kern="1200" cap="none" spc="0" normalizeH="0" baseline="0" noProof="0" dirty="0">
                  <a:ln>
                    <a:noFill/>
                  </a:ln>
                  <a:effectLst/>
                  <a:uLnTx/>
                  <a:uFillTx/>
                  <a:latin typeface="Calibri"/>
                  <a:cs typeface="Helvetica"/>
                </a:rPr>
                <a:t>-Modus</a:t>
              </a:r>
            </a:p>
          </p:txBody>
        </p:sp>
        <p:pic>
          <p:nvPicPr>
            <p:cNvPr id="101" name="Grafik 100">
              <a:extLst>
                <a:ext uri="{FF2B5EF4-FFF2-40B4-BE49-F238E27FC236}">
                  <a16:creationId xmlns:a16="http://schemas.microsoft.com/office/drawing/2014/main" id="{336693A4-3877-44F0-B955-55ADDA3FF787}"/>
                </a:ext>
              </a:extLst>
            </p:cNvPr>
            <p:cNvPicPr>
              <a:picLocks noChangeAspect="1"/>
            </p:cNvPicPr>
            <p:nvPr/>
          </p:nvPicPr>
          <p:blipFill>
            <a:blip r:embed="rId11"/>
            <a:stretch>
              <a:fillRect/>
            </a:stretch>
          </p:blipFill>
          <p:spPr>
            <a:xfrm>
              <a:off x="7794602" y="3432901"/>
              <a:ext cx="793829" cy="1023924"/>
            </a:xfrm>
            <a:prstGeom prst="rect">
              <a:avLst/>
            </a:prstGeom>
            <a:ln>
              <a:solidFill>
                <a:schemeClr val="tx1"/>
              </a:solidFill>
            </a:ln>
          </p:spPr>
        </p:pic>
        <p:pic>
          <p:nvPicPr>
            <p:cNvPr id="102" name="Grafik 101">
              <a:extLst>
                <a:ext uri="{FF2B5EF4-FFF2-40B4-BE49-F238E27FC236}">
                  <a16:creationId xmlns:a16="http://schemas.microsoft.com/office/drawing/2014/main" id="{73EBE3C6-8953-47FE-9A2D-7718181453CA}"/>
                </a:ext>
              </a:extLst>
            </p:cNvPr>
            <p:cNvPicPr>
              <a:picLocks noChangeAspect="1"/>
            </p:cNvPicPr>
            <p:nvPr/>
          </p:nvPicPr>
          <p:blipFill>
            <a:blip r:embed="rId12"/>
            <a:stretch>
              <a:fillRect/>
            </a:stretch>
          </p:blipFill>
          <p:spPr>
            <a:xfrm>
              <a:off x="4292288" y="3150361"/>
              <a:ext cx="1202263" cy="1808860"/>
            </a:xfrm>
            <a:prstGeom prst="rect">
              <a:avLst/>
            </a:prstGeom>
          </p:spPr>
        </p:pic>
        <p:pic>
          <p:nvPicPr>
            <p:cNvPr id="103" name="Grafik 102">
              <a:extLst>
                <a:ext uri="{FF2B5EF4-FFF2-40B4-BE49-F238E27FC236}">
                  <a16:creationId xmlns:a16="http://schemas.microsoft.com/office/drawing/2014/main" id="{CA286417-5D08-45F9-B161-14B7ADC110A6}"/>
                </a:ext>
              </a:extLst>
            </p:cNvPr>
            <p:cNvPicPr>
              <a:picLocks noChangeAspect="1"/>
            </p:cNvPicPr>
            <p:nvPr/>
          </p:nvPicPr>
          <p:blipFill>
            <a:blip r:embed="rId13"/>
            <a:stretch>
              <a:fillRect/>
            </a:stretch>
          </p:blipFill>
          <p:spPr>
            <a:xfrm>
              <a:off x="6007770" y="3142507"/>
              <a:ext cx="1234211" cy="1789607"/>
            </a:xfrm>
            <a:prstGeom prst="rect">
              <a:avLst/>
            </a:prstGeom>
          </p:spPr>
        </p:pic>
        <p:sp>
          <p:nvSpPr>
            <p:cNvPr id="104" name="Ellipse 103">
              <a:extLst>
                <a:ext uri="{FF2B5EF4-FFF2-40B4-BE49-F238E27FC236}">
                  <a16:creationId xmlns:a16="http://schemas.microsoft.com/office/drawing/2014/main" id="{F1D91817-A246-4F5D-8122-B3B2E04DBA10}"/>
                </a:ext>
              </a:extLst>
            </p:cNvPr>
            <p:cNvSpPr/>
            <p:nvPr/>
          </p:nvSpPr>
          <p:spPr>
            <a:xfrm>
              <a:off x="5962584" y="4210086"/>
              <a:ext cx="1222501" cy="308186"/>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Calibri"/>
                <a:cs typeface="Helvetica"/>
              </a:endParaRPr>
            </a:p>
          </p:txBody>
        </p:sp>
        <p:sp>
          <p:nvSpPr>
            <p:cNvPr id="105" name="Ellipse 104">
              <a:extLst>
                <a:ext uri="{FF2B5EF4-FFF2-40B4-BE49-F238E27FC236}">
                  <a16:creationId xmlns:a16="http://schemas.microsoft.com/office/drawing/2014/main" id="{1CC8854C-110C-44D5-80B7-041D193E74E6}"/>
                </a:ext>
              </a:extLst>
            </p:cNvPr>
            <p:cNvSpPr/>
            <p:nvPr/>
          </p:nvSpPr>
          <p:spPr>
            <a:xfrm>
              <a:off x="4214490" y="2922767"/>
              <a:ext cx="1304804" cy="2684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schemeClr val="tx1"/>
                </a:solidFill>
                <a:effectLst/>
                <a:uLnTx/>
                <a:uFillTx/>
                <a:latin typeface="Helvetica"/>
                <a:cs typeface="Helvetica"/>
              </a:endParaRPr>
            </a:p>
          </p:txBody>
        </p:sp>
        <p:sp>
          <p:nvSpPr>
            <p:cNvPr id="106" name="Ellipse 105">
              <a:extLst>
                <a:ext uri="{FF2B5EF4-FFF2-40B4-BE49-F238E27FC236}">
                  <a16:creationId xmlns:a16="http://schemas.microsoft.com/office/drawing/2014/main" id="{117EE7C4-16E8-4A5B-AAB8-C85E31629256}"/>
                </a:ext>
              </a:extLst>
            </p:cNvPr>
            <p:cNvSpPr/>
            <p:nvPr/>
          </p:nvSpPr>
          <p:spPr>
            <a:xfrm>
              <a:off x="5921432" y="2929566"/>
              <a:ext cx="1380018" cy="2684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schemeClr val="tx1"/>
                </a:solidFill>
                <a:effectLst/>
                <a:uLnTx/>
                <a:uFillTx/>
                <a:latin typeface="Helvetica"/>
                <a:cs typeface="Helvetica"/>
              </a:endParaRPr>
            </a:p>
          </p:txBody>
        </p:sp>
        <p:cxnSp>
          <p:nvCxnSpPr>
            <p:cNvPr id="107" name="Gerade Verbindung mit Pfeil 106">
              <a:extLst>
                <a:ext uri="{FF2B5EF4-FFF2-40B4-BE49-F238E27FC236}">
                  <a16:creationId xmlns:a16="http://schemas.microsoft.com/office/drawing/2014/main" id="{C3F5369A-05C9-4C67-B5BF-8A1EF5B77B91}"/>
                </a:ext>
              </a:extLst>
            </p:cNvPr>
            <p:cNvCxnSpPr>
              <a:cxnSpLocks/>
              <a:stCxn id="106" idx="5"/>
            </p:cNvCxnSpPr>
            <p:nvPr/>
          </p:nvCxnSpPr>
          <p:spPr>
            <a:xfrm>
              <a:off x="7099351" y="3158667"/>
              <a:ext cx="642712" cy="33697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Gerade Verbindung mit Pfeil 107">
              <a:extLst>
                <a:ext uri="{FF2B5EF4-FFF2-40B4-BE49-F238E27FC236}">
                  <a16:creationId xmlns:a16="http://schemas.microsoft.com/office/drawing/2014/main" id="{7F09EF48-8241-42BE-B5CB-1B7A4F005E3E}"/>
                </a:ext>
              </a:extLst>
            </p:cNvPr>
            <p:cNvCxnSpPr>
              <a:cxnSpLocks/>
              <a:stCxn id="105" idx="5"/>
            </p:cNvCxnSpPr>
            <p:nvPr/>
          </p:nvCxnSpPr>
          <p:spPr>
            <a:xfrm>
              <a:off x="5328210" y="3151868"/>
              <a:ext cx="2385751" cy="58823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09" name="ZoneTexte 16">
            <a:extLst>
              <a:ext uri="{FF2B5EF4-FFF2-40B4-BE49-F238E27FC236}">
                <a16:creationId xmlns:a16="http://schemas.microsoft.com/office/drawing/2014/main" id="{D049F1B0-D95F-4CA1-9056-619968515D8F}"/>
              </a:ext>
            </a:extLst>
          </p:cNvPr>
          <p:cNvSpPr txBox="1"/>
          <p:nvPr/>
        </p:nvSpPr>
        <p:spPr>
          <a:xfrm>
            <a:off x="1849360" y="737405"/>
            <a:ext cx="915742" cy="200055"/>
          </a:xfrm>
          <a:prstGeom prst="rect">
            <a:avLst/>
          </a:prstGeom>
          <a:noFill/>
        </p:spPr>
        <p:txBody>
          <a:bodyPr wrap="square" rtlCol="0">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fr-FR" sz="700" b="1" i="0" u="none" strike="noStrike" kern="1200" cap="none" spc="0" normalizeH="0" baseline="0" noProof="0" dirty="0">
                <a:ln>
                  <a:noFill/>
                </a:ln>
                <a:effectLst/>
                <a:uLnTx/>
                <a:uFillTx/>
                <a:latin typeface="Trebuchet MS" panose="020B0603020202020204" pitchFamily="34" charset="0"/>
                <a:cs typeface="Helvetica"/>
              </a:rPr>
              <a:t>Bubble </a:t>
            </a:r>
            <a:r>
              <a:rPr kumimoji="0" lang="fr-FR" sz="700" b="1" i="0" u="none" strike="noStrike" kern="1200" cap="none" spc="0" normalizeH="0" baseline="0" noProof="0" dirty="0" err="1">
                <a:ln>
                  <a:noFill/>
                </a:ln>
                <a:effectLst/>
                <a:uLnTx/>
                <a:uFillTx/>
                <a:latin typeface="Trebuchet MS" panose="020B0603020202020204" pitchFamily="34" charset="0"/>
                <a:cs typeface="Helvetica"/>
              </a:rPr>
              <a:t>Owner</a:t>
            </a:r>
            <a:endParaRPr kumimoji="0" lang="fr-FR" sz="700" b="1" i="0" u="none" strike="noStrike" kern="1200" cap="none" spc="0" normalizeH="0" baseline="0" noProof="0" dirty="0">
              <a:ln>
                <a:noFill/>
              </a:ln>
              <a:effectLst/>
              <a:uLnTx/>
              <a:uFillTx/>
              <a:latin typeface="Trebuchet MS" panose="020B0603020202020204" pitchFamily="34" charset="0"/>
              <a:cs typeface="Helvetica"/>
            </a:endParaRPr>
          </a:p>
        </p:txBody>
      </p:sp>
    </p:spTree>
    <p:extLst>
      <p:ext uri="{BB962C8B-B14F-4D97-AF65-F5344CB8AC3E}">
        <p14:creationId xmlns:p14="http://schemas.microsoft.com/office/powerpoint/2010/main" val="393542042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Espace réservé du texte 4">
            <a:extLst>
              <a:ext uri="{FF2B5EF4-FFF2-40B4-BE49-F238E27FC236}">
                <a16:creationId xmlns:a16="http://schemas.microsoft.com/office/drawing/2014/main" id="{3068B9EE-1085-4C0A-9ECF-D6164D2BA1A4}"/>
              </a:ext>
            </a:extLst>
          </p:cNvPr>
          <p:cNvSpPr>
            <a:spLocks noGrp="1"/>
          </p:cNvSpPr>
          <p:nvPr>
            <p:ph type="body" sz="quarter" idx="12"/>
          </p:nvPr>
        </p:nvSpPr>
        <p:spPr>
          <a:xfrm>
            <a:off x="622860" y="713750"/>
            <a:ext cx="7711242" cy="300083"/>
          </a:xfrm>
        </p:spPr>
        <p:txBody>
          <a:bodyPr/>
          <a:lstStyle/>
          <a:p>
            <a:r>
              <a:rPr lang="de-DE" dirty="0"/>
              <a:t>Voraussetzungen/Einstellungen an der OXO Connect</a:t>
            </a:r>
            <a:endParaRPr lang="fr-FR" dirty="0"/>
          </a:p>
        </p:txBody>
      </p:sp>
      <p:sp>
        <p:nvSpPr>
          <p:cNvPr id="53" name="ZoneTexte 11">
            <a:extLst>
              <a:ext uri="{FF2B5EF4-FFF2-40B4-BE49-F238E27FC236}">
                <a16:creationId xmlns:a16="http://schemas.microsoft.com/office/drawing/2014/main" id="{58C78381-5925-4A44-BE2B-338B37BEB406}"/>
              </a:ext>
            </a:extLst>
          </p:cNvPr>
          <p:cNvSpPr txBox="1"/>
          <p:nvPr/>
        </p:nvSpPr>
        <p:spPr>
          <a:xfrm>
            <a:off x="622862" y="1467664"/>
            <a:ext cx="5029200" cy="1107996"/>
          </a:xfrm>
          <a:prstGeom prst="rect">
            <a:avLst/>
          </a:prstGeom>
          <a:noFill/>
        </p:spPr>
        <p:txBody>
          <a:bodyPr wrap="square" rtlCol="0">
            <a:spAutoFit/>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100" b="0" i="0" u="none" strike="noStrike" kern="1200" cap="none" spc="0" normalizeH="0" baseline="0" noProof="0" dirty="0">
                <a:ln>
                  <a:noFill/>
                </a:ln>
                <a:effectLst/>
                <a:uLnTx/>
                <a:uFillTx/>
                <a:latin typeface="Trebuchet MS" panose="020B0603020202020204" pitchFamily="34" charset="0"/>
                <a:cs typeface="Helvetica"/>
              </a:rPr>
              <a:t>Die OXO Connect muss über ein konfiguriertes </a:t>
            </a:r>
            <a:r>
              <a:rPr kumimoji="0" lang="de-DE" sz="1100" b="0" i="0" u="none" strike="noStrike" kern="1200" cap="none" spc="0" normalizeH="0" baseline="0" noProof="0" dirty="0" err="1">
                <a:ln>
                  <a:noFill/>
                </a:ln>
                <a:effectLst/>
                <a:uLnTx/>
                <a:uFillTx/>
                <a:latin typeface="Trebuchet MS" panose="020B0603020202020204" pitchFamily="34" charset="0"/>
                <a:cs typeface="Helvetica"/>
              </a:rPr>
              <a:t>WebRTC</a:t>
            </a:r>
            <a:r>
              <a:rPr kumimoji="0" lang="de-DE" sz="1100" b="0" i="0" u="none" strike="noStrike" kern="1200" cap="none" spc="0" normalizeH="0" baseline="0" noProof="0" dirty="0">
                <a:ln>
                  <a:noFill/>
                </a:ln>
                <a:effectLst/>
                <a:uLnTx/>
                <a:uFillTx/>
                <a:latin typeface="Trebuchet MS" panose="020B0603020202020204" pitchFamily="34" charset="0"/>
                <a:cs typeface="Helvetica"/>
              </a:rPr>
              <a:t> Gateway verfügen.</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sz="1100" dirty="0">
              <a:latin typeface="Trebuchet MS" panose="020B0603020202020204" pitchFamily="34" charset="0"/>
              <a:cs typeface="Helvetica"/>
            </a:endParaRP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100" b="0" i="0" u="none" strike="noStrike" kern="1200" cap="none" spc="0" normalizeH="0" baseline="0" noProof="0" dirty="0">
                <a:ln>
                  <a:noFill/>
                </a:ln>
                <a:effectLst/>
                <a:uLnTx/>
                <a:uFillTx/>
                <a:latin typeface="Trebuchet MS" panose="020B0603020202020204" pitchFamily="34" charset="0"/>
                <a:cs typeface="Helvetica"/>
              </a:rPr>
              <a:t>Konfigurativ gibt es hierzu in der OCO/OCE keine weiteren Voraussetzungen.</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100" b="0" i="0" u="none" strike="noStrike" kern="1200" cap="none" spc="0" normalizeH="0" baseline="0" noProof="0" dirty="0">
              <a:ln>
                <a:noFill/>
              </a:ln>
              <a:effectLst/>
              <a:uLnTx/>
              <a:uFillTx/>
              <a:latin typeface="Trebuchet MS" panose="020B0603020202020204" pitchFamily="34" charset="0"/>
              <a:cs typeface="Helvetica"/>
            </a:endParaRPr>
          </a:p>
        </p:txBody>
      </p:sp>
      <p:sp>
        <p:nvSpPr>
          <p:cNvPr id="54" name="Espace réservé du texte 3">
            <a:extLst>
              <a:ext uri="{FF2B5EF4-FFF2-40B4-BE49-F238E27FC236}">
                <a16:creationId xmlns:a16="http://schemas.microsoft.com/office/drawing/2014/main" id="{C4003A29-6A65-4D8D-B6E6-13C7CDCD4F1F}"/>
              </a:ext>
            </a:extLst>
          </p:cNvPr>
          <p:cNvSpPr txBox="1">
            <a:spLocks/>
          </p:cNvSpPr>
          <p:nvPr/>
        </p:nvSpPr>
        <p:spPr>
          <a:xfrm>
            <a:off x="622860" y="228462"/>
            <a:ext cx="7711243" cy="454366"/>
          </a:xfrm>
          <a:prstGeom prst="rect">
            <a:avLst/>
          </a:prstGeom>
        </p:spPr>
        <p:txBody>
          <a:bodyPr/>
          <a:lstStyle>
            <a:lvl1pPr marL="0" indent="0" algn="l" defTabSz="685181" rtl="0" eaLnBrk="1" fontAlgn="base" hangingPunct="1">
              <a:lnSpc>
                <a:spcPct val="90000"/>
              </a:lnSpc>
              <a:spcBef>
                <a:spcPts val="750"/>
              </a:spcBef>
              <a:spcAft>
                <a:spcPct val="0"/>
              </a:spcAft>
              <a:buFont typeface="Arial" panose="020B0604020202020204" pitchFamily="34" charset="0"/>
              <a:buNone/>
              <a:defRPr lang="en-US" sz="2400" b="0" i="0" kern="1200" cap="all" baseline="0">
                <a:solidFill>
                  <a:schemeClr val="accent1"/>
                </a:solidFill>
                <a:latin typeface="+mj-lt"/>
                <a:ea typeface="Montserrat Hairline" charset="0"/>
                <a:cs typeface="Montserrat Hairline" charset="0"/>
              </a:defRPr>
            </a:lvl1pPr>
            <a:lvl2pPr marL="513737" indent="-170849" algn="l" defTabSz="685181" rtl="0" eaLnBrk="1" fontAlgn="base" hangingPunct="1">
              <a:lnSpc>
                <a:spcPct val="90000"/>
              </a:lnSpc>
              <a:spcBef>
                <a:spcPts val="375"/>
              </a:spcBef>
              <a:spcAft>
                <a:spcPct val="0"/>
              </a:spcAft>
              <a:buFont typeface="Arial" panose="020B0604020202020204" pitchFamily="34" charset="0"/>
              <a:buChar char="•"/>
              <a:defRPr lang="en-US" sz="1050" kern="1200" dirty="0">
                <a:solidFill>
                  <a:schemeClr val="tx1"/>
                </a:solidFill>
                <a:latin typeface="Montserrat Hairline" charset="0"/>
                <a:ea typeface="Montserrat Hairline" charset="0"/>
                <a:cs typeface="Montserrat Hairline" charset="0"/>
              </a:defRPr>
            </a:lvl2pPr>
            <a:lvl3pPr marL="856625" indent="-170849" algn="l" defTabSz="685181" rtl="0" eaLnBrk="1" fontAlgn="base" hangingPunct="1">
              <a:lnSpc>
                <a:spcPct val="90000"/>
              </a:lnSpc>
              <a:spcBef>
                <a:spcPts val="375"/>
              </a:spcBef>
              <a:spcAft>
                <a:spcPct val="0"/>
              </a:spcAft>
              <a:buFont typeface="Arial" panose="020B0604020202020204" pitchFamily="34" charset="0"/>
              <a:buChar char="•"/>
              <a:defRPr lang="en-US" sz="900" kern="1200" dirty="0">
                <a:solidFill>
                  <a:schemeClr val="tx1"/>
                </a:solidFill>
                <a:latin typeface="Montserrat Hairline" charset="0"/>
                <a:ea typeface="Montserrat Hairline" charset="0"/>
                <a:cs typeface="Montserrat Hairline" charset="0"/>
              </a:defRPr>
            </a:lvl3pPr>
            <a:lvl4pPr marL="1199513" indent="-170849" algn="l" defTabSz="685181" rtl="0" eaLnBrk="1" fontAlgn="base" hangingPunct="1">
              <a:lnSpc>
                <a:spcPct val="90000"/>
              </a:lnSpc>
              <a:spcBef>
                <a:spcPts val="375"/>
              </a:spcBef>
              <a:spcAft>
                <a:spcPct val="0"/>
              </a:spcAft>
              <a:buFont typeface="Arial" panose="020B0604020202020204" pitchFamily="34" charset="0"/>
              <a:buChar char="•"/>
              <a:defRPr lang="en-US" sz="750" kern="1200" dirty="0">
                <a:solidFill>
                  <a:schemeClr val="tx1"/>
                </a:solidFill>
                <a:latin typeface="Montserrat Hairline" charset="0"/>
                <a:ea typeface="Montserrat Hairline" charset="0"/>
                <a:cs typeface="Montserrat Hairline" charset="0"/>
              </a:defRPr>
            </a:lvl4pPr>
            <a:lvl5pPr marL="1542401" indent="-170849" algn="l" defTabSz="685181" rtl="0" eaLnBrk="1" fontAlgn="base" hangingPunct="1">
              <a:lnSpc>
                <a:spcPct val="90000"/>
              </a:lnSpc>
              <a:spcBef>
                <a:spcPts val="375"/>
              </a:spcBef>
              <a:spcAft>
                <a:spcPct val="0"/>
              </a:spcAft>
              <a:buFont typeface="Arial" panose="020B0604020202020204" pitchFamily="34" charset="0"/>
              <a:buChar char="•"/>
              <a:defRPr lang="en-US" sz="750" kern="1200" dirty="0">
                <a:solidFill>
                  <a:schemeClr val="tx1"/>
                </a:solidFill>
                <a:latin typeface="Montserrat Hairline" charset="0"/>
                <a:ea typeface="Montserrat Hairline" charset="0"/>
                <a:cs typeface="Montserrat Hairline" charset="0"/>
              </a:defRPr>
            </a:lvl5pPr>
            <a:lvl6pPr marL="1885507" indent="-171410" algn="l" defTabSz="68563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327" indent="-171410" algn="l" defTabSz="68563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146" indent="-171410" algn="l" defTabSz="68563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3965" indent="-171410" algn="l" defTabSz="68563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e-DE" dirty="0"/>
              <a:t>BUBBLE </a:t>
            </a:r>
            <a:r>
              <a:rPr lang="de-DE" dirty="0" err="1"/>
              <a:t>Join</a:t>
            </a:r>
            <a:r>
              <a:rPr lang="de-DE" dirty="0"/>
              <a:t> </a:t>
            </a:r>
            <a:r>
              <a:rPr lang="de-DE" dirty="0" err="1"/>
              <a:t>by</a:t>
            </a:r>
            <a:r>
              <a:rPr lang="de-DE" dirty="0"/>
              <a:t> </a:t>
            </a:r>
            <a:r>
              <a:rPr lang="de-DE" dirty="0" err="1"/>
              <a:t>phone</a:t>
            </a:r>
            <a:endParaRPr lang="de-DE" dirty="0"/>
          </a:p>
        </p:txBody>
      </p:sp>
    </p:spTree>
    <p:extLst>
      <p:ext uri="{BB962C8B-B14F-4D97-AF65-F5344CB8AC3E}">
        <p14:creationId xmlns:p14="http://schemas.microsoft.com/office/powerpoint/2010/main" val="44651984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2F40CDDC-AE56-7A8F-63F1-4F407DBFACA1}"/>
              </a:ext>
            </a:extLst>
          </p:cNvPr>
          <p:cNvSpPr>
            <a:spLocks noGrp="1"/>
          </p:cNvSpPr>
          <p:nvPr>
            <p:ph type="body" sz="quarter" idx="12"/>
          </p:nvPr>
        </p:nvSpPr>
        <p:spPr>
          <a:xfrm>
            <a:off x="622860" y="599112"/>
            <a:ext cx="7711242" cy="300083"/>
          </a:xfrm>
        </p:spPr>
        <p:txBody>
          <a:bodyPr/>
          <a:lstStyle/>
          <a:p>
            <a:r>
              <a:rPr lang="fr-FR" dirty="0" err="1"/>
              <a:t>Angebot</a:t>
            </a:r>
            <a:r>
              <a:rPr lang="fr-FR" dirty="0"/>
              <a:t> (</a:t>
            </a:r>
            <a:r>
              <a:rPr lang="de-DE" sz="1200" dirty="0">
                <a:solidFill>
                  <a:srgbClr val="5A4492"/>
                </a:solidFill>
              </a:rPr>
              <a:t>WPL-Preis pro Nutzer und Monat</a:t>
            </a:r>
            <a:r>
              <a:rPr lang="en-US" sz="1200" b="0" i="0" dirty="0">
                <a:solidFill>
                  <a:srgbClr val="374151"/>
                </a:solidFill>
                <a:effectLst/>
              </a:rPr>
              <a:t>.</a:t>
            </a:r>
            <a:r>
              <a:rPr lang="fr-FR" dirty="0"/>
              <a:t>)</a:t>
            </a:r>
          </a:p>
        </p:txBody>
      </p:sp>
      <p:sp>
        <p:nvSpPr>
          <p:cNvPr id="4" name="Espace réservé du texte 3">
            <a:extLst>
              <a:ext uri="{FF2B5EF4-FFF2-40B4-BE49-F238E27FC236}">
                <a16:creationId xmlns:a16="http://schemas.microsoft.com/office/drawing/2014/main" id="{C045C8B1-865B-8642-D9C3-AEFD21B6D2CB}"/>
              </a:ext>
            </a:extLst>
          </p:cNvPr>
          <p:cNvSpPr>
            <a:spLocks noGrp="1"/>
          </p:cNvSpPr>
          <p:nvPr>
            <p:ph type="body" sz="quarter" idx="11"/>
          </p:nvPr>
        </p:nvSpPr>
        <p:spPr/>
        <p:txBody>
          <a:bodyPr/>
          <a:lstStyle/>
          <a:p>
            <a:r>
              <a:rPr lang="fr-FR" dirty="0"/>
              <a:t>Rainbow </a:t>
            </a:r>
            <a:r>
              <a:rPr lang="fr-FR" dirty="0" err="1"/>
              <a:t>hybrid</a:t>
            </a:r>
            <a:endParaRPr lang="fr-FR" dirty="0"/>
          </a:p>
        </p:txBody>
      </p:sp>
      <p:graphicFrame>
        <p:nvGraphicFramePr>
          <p:cNvPr id="7" name="Tableau 6">
            <a:extLst>
              <a:ext uri="{FF2B5EF4-FFF2-40B4-BE49-F238E27FC236}">
                <a16:creationId xmlns:a16="http://schemas.microsoft.com/office/drawing/2014/main" id="{C94A617A-E8A5-497F-BC7E-5B8C6A1B92F3}"/>
              </a:ext>
            </a:extLst>
          </p:cNvPr>
          <p:cNvGraphicFramePr>
            <a:graphicFrameLocks noGrp="1"/>
          </p:cNvGraphicFramePr>
          <p:nvPr>
            <p:extLst>
              <p:ext uri="{D42A27DB-BD31-4B8C-83A1-F6EECF244321}">
                <p14:modId xmlns:p14="http://schemas.microsoft.com/office/powerpoint/2010/main" val="822558851"/>
              </p:ext>
            </p:extLst>
          </p:nvPr>
        </p:nvGraphicFramePr>
        <p:xfrm>
          <a:off x="716950" y="1053478"/>
          <a:ext cx="7858433" cy="2881885"/>
        </p:xfrm>
        <a:graphic>
          <a:graphicData uri="http://schemas.openxmlformats.org/drawingml/2006/table">
            <a:tbl>
              <a:tblPr/>
              <a:tblGrid>
                <a:gridCol w="1368446">
                  <a:extLst>
                    <a:ext uri="{9D8B030D-6E8A-4147-A177-3AD203B41FA5}">
                      <a16:colId xmlns:a16="http://schemas.microsoft.com/office/drawing/2014/main" val="3383561234"/>
                    </a:ext>
                  </a:extLst>
                </a:gridCol>
                <a:gridCol w="2163329">
                  <a:extLst>
                    <a:ext uri="{9D8B030D-6E8A-4147-A177-3AD203B41FA5}">
                      <a16:colId xmlns:a16="http://schemas.microsoft.com/office/drawing/2014/main" val="480199930"/>
                    </a:ext>
                  </a:extLst>
                </a:gridCol>
                <a:gridCol w="2163329">
                  <a:extLst>
                    <a:ext uri="{9D8B030D-6E8A-4147-A177-3AD203B41FA5}">
                      <a16:colId xmlns:a16="http://schemas.microsoft.com/office/drawing/2014/main" val="1980040284"/>
                    </a:ext>
                  </a:extLst>
                </a:gridCol>
                <a:gridCol w="2163329">
                  <a:extLst>
                    <a:ext uri="{9D8B030D-6E8A-4147-A177-3AD203B41FA5}">
                      <a16:colId xmlns:a16="http://schemas.microsoft.com/office/drawing/2014/main" val="4085782536"/>
                    </a:ext>
                  </a:extLst>
                </a:gridCol>
              </a:tblGrid>
              <a:tr h="465555">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algn="l" fontAlgn="ctr"/>
                      <a:endParaRPr lang="fr-FR" sz="1800" b="0" i="0" u="none" strike="noStrike" noProof="0" dirty="0">
                        <a:solidFill>
                          <a:schemeClr val="tx2"/>
                        </a:solidFill>
                        <a:effectLst/>
                        <a:latin typeface="Trebuchet MS" panose="020B0703020202090204" pitchFamily="34" charset="0"/>
                      </a:endParaRPr>
                    </a:p>
                  </a:txBody>
                  <a:tcPr marL="6845" marR="6845" marT="0" marB="0" anchor="ctr">
                    <a:lnL>
                      <a:noFill/>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algn="ctr" rtl="0" fontAlgn="ctr"/>
                      <a:r>
                        <a:rPr lang="fr-FR" sz="1200" u="none" strike="noStrike" noProof="0" dirty="0">
                          <a:solidFill>
                            <a:schemeClr val="bg2"/>
                          </a:solidFill>
                          <a:effectLst/>
                          <a:latin typeface="Trebuchet MS" panose="020B0703020202090204" pitchFamily="34" charset="0"/>
                        </a:rPr>
                        <a:t>Business </a:t>
                      </a:r>
                      <a:r>
                        <a:rPr lang="fr-FR" sz="1200" u="none" strike="noStrike" noProof="0" dirty="0">
                          <a:solidFill>
                            <a:schemeClr val="tx1"/>
                          </a:solidFill>
                          <a:effectLst/>
                          <a:highlight>
                            <a:srgbClr val="FFFF00"/>
                          </a:highlight>
                          <a:latin typeface="Trebuchet MS" panose="020B0703020202090204" pitchFamily="34" charset="0"/>
                        </a:rPr>
                        <a:t>3 €</a:t>
                      </a:r>
                    </a:p>
                  </a:txBody>
                  <a:tcPr marL="6845" marR="68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9E1"/>
                    </a:solid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algn="ctr" rtl="0" fontAlgn="ctr"/>
                      <a:r>
                        <a:rPr lang="fr-FR" sz="1200" u="none" strike="noStrike" noProof="0" dirty="0">
                          <a:solidFill>
                            <a:schemeClr val="bg2"/>
                          </a:solidFill>
                          <a:effectLst/>
                          <a:latin typeface="Trebuchet MS" panose="020B0703020202090204" pitchFamily="34" charset="0"/>
                        </a:rPr>
                        <a:t>Enterprise </a:t>
                      </a:r>
                      <a:r>
                        <a:rPr lang="fr-FR" sz="1200" u="none" strike="noStrike" noProof="0" dirty="0">
                          <a:solidFill>
                            <a:schemeClr val="tx1"/>
                          </a:solidFill>
                          <a:effectLst/>
                          <a:highlight>
                            <a:srgbClr val="FFFF00"/>
                          </a:highlight>
                          <a:latin typeface="Trebuchet MS" panose="020B0703020202090204" pitchFamily="34" charset="0"/>
                        </a:rPr>
                        <a:t>6 €</a:t>
                      </a:r>
                    </a:p>
                  </a:txBody>
                  <a:tcPr marL="6845" marR="684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2A9"/>
                    </a:solid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algn="ctr" rtl="0" fontAlgn="ctr"/>
                      <a:r>
                        <a:rPr lang="fr-FR" sz="1200" u="none" strike="noStrike" noProof="0" dirty="0">
                          <a:solidFill>
                            <a:schemeClr val="bg2"/>
                          </a:solidFill>
                          <a:effectLst/>
                          <a:latin typeface="Trebuchet MS" panose="020B0703020202090204" pitchFamily="34" charset="0"/>
                        </a:rPr>
                        <a:t>Attendant </a:t>
                      </a:r>
                      <a:r>
                        <a:rPr lang="fr-FR" sz="1200" u="none" strike="noStrike" noProof="0" dirty="0">
                          <a:solidFill>
                            <a:schemeClr val="tx1"/>
                          </a:solidFill>
                          <a:effectLst/>
                          <a:highlight>
                            <a:srgbClr val="FFFF00"/>
                          </a:highlight>
                          <a:latin typeface="Trebuchet MS" panose="020B0703020202090204" pitchFamily="34" charset="0"/>
                        </a:rPr>
                        <a:t>10 €</a:t>
                      </a:r>
                    </a:p>
                  </a:txBody>
                  <a:tcPr marL="6845" marR="6845" marT="0" marB="0" anchor="ctr">
                    <a:lnL w="12700" cap="flat" cmpd="sng" algn="ctr">
                      <a:solidFill>
                        <a:schemeClr val="bg1"/>
                      </a:solidFill>
                      <a:prstDash val="solid"/>
                      <a:round/>
                      <a:headEnd type="none" w="med" len="med"/>
                      <a:tailEnd type="none" w="med" len="med"/>
                    </a:lnL>
                    <a:lnR>
                      <a:noFill/>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4B233"/>
                    </a:solidFill>
                  </a:tcPr>
                </a:tc>
                <a:extLst>
                  <a:ext uri="{0D108BD9-81ED-4DB2-BD59-A6C34878D82A}">
                    <a16:rowId xmlns:a16="http://schemas.microsoft.com/office/drawing/2014/main" val="1407872232"/>
                  </a:ext>
                </a:extLst>
              </a:tr>
              <a:tr h="859047">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marL="92075" indent="0" algn="l" rtl="0" fontAlgn="ctr"/>
                      <a:br>
                        <a:rPr lang="fr-FR" sz="1200" b="1" u="none" strike="noStrike" noProof="0" dirty="0">
                          <a:solidFill>
                            <a:schemeClr val="tx1"/>
                          </a:solidFill>
                          <a:effectLst/>
                          <a:latin typeface="Trebuchet MS" panose="020B0703020202090204" pitchFamily="34" charset="0"/>
                        </a:rPr>
                      </a:br>
                      <a:r>
                        <a:rPr lang="de-DE" sz="1200" b="1" u="none" strike="noStrike" kern="1200" dirty="0" err="1">
                          <a:solidFill>
                            <a:schemeClr val="tx1"/>
                          </a:solidFill>
                          <a:effectLst/>
                          <a:latin typeface="Trebuchet MS" panose="020B0703020202090204" pitchFamily="34" charset="0"/>
                          <a:ea typeface="+mn-ea"/>
                          <a:cs typeface="+mn-cs"/>
                        </a:rPr>
                        <a:t>UCaaS</a:t>
                      </a:r>
                      <a:r>
                        <a:rPr lang="de-DE" sz="1200" b="1" u="none" strike="noStrike" kern="1200" dirty="0">
                          <a:solidFill>
                            <a:schemeClr val="tx1"/>
                          </a:solidFill>
                          <a:effectLst/>
                          <a:latin typeface="Trebuchet MS" panose="020B0703020202090204" pitchFamily="34" charset="0"/>
                          <a:ea typeface="+mn-ea"/>
                          <a:cs typeface="+mn-cs"/>
                        </a:rPr>
                        <a:t> - </a:t>
                      </a:r>
                      <a:r>
                        <a:rPr lang="fr-FR" sz="1200" b="1" u="none" strike="noStrike" noProof="0" dirty="0" err="1">
                          <a:solidFill>
                            <a:schemeClr val="tx1"/>
                          </a:solidFill>
                          <a:effectLst/>
                          <a:latin typeface="Trebuchet MS" panose="020B0703020202090204" pitchFamily="34" charset="0"/>
                        </a:rPr>
                        <a:t>Dienste</a:t>
                      </a:r>
                      <a:br>
                        <a:rPr lang="fr-FR" sz="1200" b="1" u="none" strike="noStrike" noProof="0" dirty="0">
                          <a:solidFill>
                            <a:schemeClr val="tx1"/>
                          </a:solidFill>
                          <a:effectLst/>
                          <a:latin typeface="Trebuchet MS" panose="020B0703020202090204" pitchFamily="34" charset="0"/>
                        </a:rPr>
                      </a:br>
                      <a:endParaRPr lang="fr-FR" sz="1200" b="1" u="none" strike="noStrike" noProof="0" dirty="0">
                        <a:solidFill>
                          <a:schemeClr val="tx1"/>
                        </a:solidFill>
                        <a:effectLst/>
                        <a:latin typeface="Trebuchet MS" panose="020B0703020202090204" pitchFamily="34" charset="0"/>
                      </a:endParaRPr>
                    </a:p>
                  </a:txBody>
                  <a:tcPr marL="6845" marR="6845" marT="6845" marB="32856"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B489D">
                        <a:lumMod val="20000"/>
                        <a:lumOff val="80000"/>
                      </a:srgbClr>
                    </a:solid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algn="ctr" fontAlgn="ctr"/>
                      <a:r>
                        <a:rPr lang="fr-FR" sz="1200" b="1" i="0" u="none" strike="noStrike" noProof="0" dirty="0">
                          <a:solidFill>
                            <a:schemeClr val="tx1"/>
                          </a:solidFill>
                          <a:effectLst/>
                          <a:latin typeface="Trebuchet MS" panose="020B0703020202090204" pitchFamily="34" charset="0"/>
                        </a:rPr>
                        <a:t>Basic</a:t>
                      </a:r>
                    </a:p>
                  </a:txBody>
                  <a:tcPr marL="6845" marR="6845" marT="6845" marB="3285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B489D">
                        <a:lumMod val="20000"/>
                        <a:lumOff val="80000"/>
                      </a:srgbClr>
                    </a:solidFill>
                  </a:tcPr>
                </a:tc>
                <a:tc gridSpan="2">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marL="0" marR="0" lvl="0" indent="0" algn="ctr" defTabSz="685639" rtl="0" eaLnBrk="1" fontAlgn="ctr" latinLnBrk="0" hangingPunct="1">
                        <a:lnSpc>
                          <a:spcPct val="100000"/>
                        </a:lnSpc>
                        <a:spcBef>
                          <a:spcPts val="0"/>
                        </a:spcBef>
                        <a:spcAft>
                          <a:spcPts val="0"/>
                        </a:spcAft>
                        <a:buClrTx/>
                        <a:buSzTx/>
                        <a:buFontTx/>
                        <a:buNone/>
                        <a:tabLst/>
                        <a:defRPr/>
                      </a:pPr>
                      <a:r>
                        <a:rPr lang="fr-FR" sz="1200" b="1" i="0" u="none" strike="noStrike" noProof="0" dirty="0" err="1">
                          <a:solidFill>
                            <a:schemeClr val="tx1"/>
                          </a:solidFill>
                          <a:effectLst/>
                          <a:latin typeface="Trebuchet MS" panose="020B0703020202090204" pitchFamily="34" charset="0"/>
                        </a:rPr>
                        <a:t>Erweitert</a:t>
                      </a:r>
                      <a:r>
                        <a:rPr lang="fr-FR" sz="1200" b="1" i="0" u="none" strike="noStrike" noProof="0" dirty="0">
                          <a:solidFill>
                            <a:schemeClr val="tx1"/>
                          </a:solidFill>
                          <a:effectLst/>
                          <a:latin typeface="Trebuchet MS" panose="020B0703020202090204" pitchFamily="34" charset="0"/>
                        </a:rPr>
                        <a:t> </a:t>
                      </a:r>
                      <a:br>
                        <a:rPr lang="fr-FR" sz="1200" b="1" i="0" u="none" strike="noStrike" noProof="0" dirty="0">
                          <a:solidFill>
                            <a:schemeClr val="tx1"/>
                          </a:solidFill>
                          <a:effectLst/>
                          <a:latin typeface="Trebuchet MS" panose="020B0703020202090204" pitchFamily="34" charset="0"/>
                        </a:rPr>
                      </a:br>
                      <a:r>
                        <a:rPr lang="fr-FR" sz="1200" b="1" i="0" u="none" strike="noStrike" noProof="0" dirty="0">
                          <a:solidFill>
                            <a:schemeClr val="tx1"/>
                          </a:solidFill>
                          <a:effectLst/>
                          <a:latin typeface="Trebuchet MS" panose="020B0703020202090204" pitchFamily="34" charset="0"/>
                        </a:rPr>
                        <a:t>(</a:t>
                      </a:r>
                      <a:r>
                        <a:rPr lang="fr-FR" sz="1200" b="1" i="0" u="none" strike="noStrike" noProof="0" dirty="0" err="1">
                          <a:solidFill>
                            <a:schemeClr val="tx1"/>
                          </a:solidFill>
                          <a:effectLst/>
                          <a:latin typeface="Trebuchet MS" panose="020B0703020202090204" pitchFamily="34" charset="0"/>
                        </a:rPr>
                        <a:t>Konferenz</a:t>
                      </a:r>
                      <a:r>
                        <a:rPr lang="fr-FR" sz="1200" b="1" i="0" u="none" strike="noStrike" noProof="0" dirty="0">
                          <a:solidFill>
                            <a:schemeClr val="tx1"/>
                          </a:solidFill>
                          <a:effectLst/>
                          <a:latin typeface="Trebuchet MS" panose="020B0703020202090204" pitchFamily="34" charset="0"/>
                        </a:rPr>
                        <a:t>/</a:t>
                      </a:r>
                      <a:r>
                        <a:rPr lang="fr-FR" sz="1200" b="1" i="0" u="none" strike="noStrike" noProof="0" dirty="0" err="1">
                          <a:solidFill>
                            <a:schemeClr val="tx1"/>
                          </a:solidFill>
                          <a:effectLst/>
                          <a:latin typeface="Trebuchet MS" panose="020B0703020202090204" pitchFamily="34" charset="0"/>
                        </a:rPr>
                        <a:t>Video</a:t>
                      </a:r>
                      <a:r>
                        <a:rPr lang="fr-FR" sz="1200" b="1" i="0" u="none" strike="noStrike" noProof="0" dirty="0">
                          <a:solidFill>
                            <a:schemeClr val="tx1"/>
                          </a:solidFill>
                          <a:effectLst/>
                          <a:latin typeface="Trebuchet MS" panose="020B0703020202090204" pitchFamily="34" charset="0"/>
                        </a:rPr>
                        <a:t> bis </a:t>
                      </a:r>
                      <a:r>
                        <a:rPr lang="fr-FR" sz="1200" b="1" i="0" u="none" strike="noStrike" noProof="0" dirty="0" err="1">
                          <a:solidFill>
                            <a:schemeClr val="tx1"/>
                          </a:solidFill>
                          <a:effectLst/>
                          <a:latin typeface="Trebuchet MS" panose="020B0703020202090204" pitchFamily="34" charset="0"/>
                        </a:rPr>
                        <a:t>zu</a:t>
                      </a:r>
                      <a:r>
                        <a:rPr lang="fr-FR" sz="1200" b="1" i="0" u="none" strike="noStrike" noProof="0" dirty="0">
                          <a:solidFill>
                            <a:schemeClr val="tx1"/>
                          </a:solidFill>
                          <a:effectLst/>
                          <a:latin typeface="Trebuchet MS" panose="020B0703020202090204" pitchFamily="34" charset="0"/>
                        </a:rPr>
                        <a:t> 120 </a:t>
                      </a:r>
                      <a:r>
                        <a:rPr lang="fr-FR" sz="1200" b="1" i="0" u="none" strike="noStrike" noProof="0" dirty="0" err="1">
                          <a:solidFill>
                            <a:schemeClr val="tx1"/>
                          </a:solidFill>
                          <a:effectLst/>
                          <a:latin typeface="Trebuchet MS" panose="020B0703020202090204" pitchFamily="34" charset="0"/>
                        </a:rPr>
                        <a:t>Teilnehmer</a:t>
                      </a:r>
                      <a:r>
                        <a:rPr lang="fr-FR" sz="1200" b="1" i="0" u="none" strike="noStrike" noProof="0" dirty="0">
                          <a:solidFill>
                            <a:schemeClr val="tx1"/>
                          </a:solidFill>
                          <a:effectLst/>
                          <a:latin typeface="Trebuchet MS" panose="020B0703020202090204" pitchFamily="34" charset="0"/>
                        </a:rPr>
                        <a:t>,…)</a:t>
                      </a:r>
                    </a:p>
                  </a:txBody>
                  <a:tcPr marL="6845" marR="6845" marT="6845" marB="32856"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B489D">
                        <a:lumMod val="20000"/>
                        <a:lumOff val="80000"/>
                      </a:srgbClr>
                    </a:solidFill>
                  </a:tcPr>
                </a:tc>
                <a:tc hMerge="1">
                  <a:txBody>
                    <a:bodyPr/>
                    <a:lstStyle/>
                    <a:p>
                      <a:pPr algn="ctr" fontAlgn="ctr"/>
                      <a:endParaRPr lang="en-US" sz="700" b="0" i="0" u="none" strike="noStrike" dirty="0">
                        <a:solidFill>
                          <a:schemeClr val="tx2"/>
                        </a:solidFill>
                        <a:effectLst/>
                        <a:latin typeface="Trebuchet MS" panose="020B0703020202090204" pitchFamily="34" charset="0"/>
                      </a:endParaRPr>
                    </a:p>
                  </a:txBody>
                  <a:tcPr marL="6845" marR="6845" marT="6845" marB="32856" anchor="ctr">
                    <a:lnL>
                      <a:noFill/>
                    </a:lnL>
                    <a:lnR>
                      <a:noFill/>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14384804"/>
                  </a:ext>
                </a:extLst>
              </a:tr>
              <a:tr h="920894">
                <a:tc rowSpan="2">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marL="92075" indent="0" algn="l" rtl="0" fontAlgn="ctr"/>
                      <a:r>
                        <a:rPr lang="fr-FR" sz="1200" b="1" u="none" strike="noStrike" noProof="0" dirty="0">
                          <a:solidFill>
                            <a:schemeClr val="tx1"/>
                          </a:solidFill>
                          <a:effectLst/>
                          <a:latin typeface="Trebuchet MS" panose="020B0703020202090204" pitchFamily="34" charset="0"/>
                        </a:rPr>
                        <a:t>Telefon - </a:t>
                      </a:r>
                      <a:r>
                        <a:rPr lang="fr-FR" sz="1200" b="1" u="none" strike="noStrike" noProof="0" dirty="0" err="1">
                          <a:solidFill>
                            <a:schemeClr val="tx1"/>
                          </a:solidFill>
                          <a:effectLst/>
                          <a:latin typeface="Trebuchet MS" panose="020B0703020202090204" pitchFamily="34" charset="0"/>
                        </a:rPr>
                        <a:t>Dienste</a:t>
                      </a:r>
                      <a:endParaRPr lang="fr-FR" sz="1200" b="1" u="none" strike="noStrike" noProof="0" dirty="0">
                        <a:solidFill>
                          <a:schemeClr val="tx1"/>
                        </a:solidFill>
                        <a:effectLst/>
                        <a:latin typeface="Trebuchet MS" panose="020B0703020202090204" pitchFamily="34" charset="0"/>
                      </a:endParaRPr>
                    </a:p>
                  </a:txBody>
                  <a:tcPr marL="6845" marR="6845" marT="6845" marB="32856"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rgbClr val="6B489D"/>
                      </a:solidFill>
                      <a:prstDash val="solid"/>
                      <a:round/>
                      <a:headEnd type="none" w="med" len="med"/>
                      <a:tailEnd type="none" w="med" len="med"/>
                    </a:lnB>
                    <a:lnTlToBr w="12700" cmpd="sng">
                      <a:noFill/>
                      <a:prstDash val="solid"/>
                    </a:lnTlToBr>
                    <a:lnBlToTr w="12700" cmpd="sng">
                      <a:noFill/>
                      <a:prstDash val="solid"/>
                    </a:lnBlToTr>
                    <a:solidFill>
                      <a:srgbClr val="6B489D">
                        <a:lumMod val="20000"/>
                        <a:lumOff val="80000"/>
                      </a:srgbClr>
                    </a:solidFill>
                  </a:tcPr>
                </a:tc>
                <a:tc gridSpan="3">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algn="ctr" rtl="0" fontAlgn="ctr"/>
                      <a:r>
                        <a:rPr lang="en-US" sz="1200" b="1" i="0" kern="1200" dirty="0" err="1">
                          <a:solidFill>
                            <a:schemeClr val="tx1"/>
                          </a:solidFill>
                          <a:effectLst/>
                          <a:latin typeface="Trebuchet MS" panose="020B0603020202020204"/>
                          <a:ea typeface="+mn-ea"/>
                          <a:cs typeface="+mn-cs"/>
                        </a:rPr>
                        <a:t>Erweiterte</a:t>
                      </a:r>
                      <a:r>
                        <a:rPr lang="en-US" sz="1200" b="1" i="0" kern="1200" dirty="0">
                          <a:solidFill>
                            <a:schemeClr val="tx1"/>
                          </a:solidFill>
                          <a:effectLst/>
                          <a:latin typeface="Trebuchet MS" panose="020B0603020202020204"/>
                          <a:ea typeface="+mn-ea"/>
                          <a:cs typeface="+mn-cs"/>
                        </a:rPr>
                        <a:t> </a:t>
                      </a:r>
                      <a:r>
                        <a:rPr lang="en-US" sz="1200" b="1" i="0" kern="1200" dirty="0" err="1">
                          <a:solidFill>
                            <a:schemeClr val="tx1"/>
                          </a:solidFill>
                          <a:effectLst/>
                          <a:latin typeface="Trebuchet MS" panose="020B0603020202020204"/>
                          <a:ea typeface="+mn-ea"/>
                          <a:cs typeface="+mn-cs"/>
                        </a:rPr>
                        <a:t>Telefondienste</a:t>
                      </a:r>
                      <a:endParaRPr lang="fr-FR" sz="1200" b="1" u="none" strike="noStrike" noProof="0" dirty="0">
                        <a:solidFill>
                          <a:schemeClr val="tx1"/>
                        </a:solidFill>
                        <a:effectLst/>
                        <a:latin typeface="Trebuchet MS" panose="020B0703020202090204" pitchFamily="34" charset="0"/>
                      </a:endParaRPr>
                    </a:p>
                  </a:txBody>
                  <a:tcPr marL="6845" marR="6845" marT="6845" marB="32856"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B489D">
                        <a:lumMod val="20000"/>
                        <a:lumOff val="80000"/>
                      </a:srgbClr>
                    </a:solidFill>
                  </a:tcPr>
                </a:tc>
                <a:tc hMerge="1">
                  <a:txBody>
                    <a:bodyPr/>
                    <a:lstStyle/>
                    <a:p>
                      <a:endParaRPr lang="fr-FR"/>
                    </a:p>
                  </a:txBody>
                  <a:tcPr/>
                </a:tc>
                <a:tc hMerge="1">
                  <a:txBody>
                    <a:bodyPr/>
                    <a:lstStyle/>
                    <a:p>
                      <a:pPr algn="ctr" rtl="0" fontAlgn="ctr"/>
                      <a:endParaRPr lang="fr-FR" sz="700" u="none" strike="noStrike" dirty="0">
                        <a:solidFill>
                          <a:schemeClr val="tx2"/>
                        </a:solidFill>
                        <a:effectLst/>
                        <a:latin typeface="Trebuchet MS" panose="020B0703020202090204" pitchFamily="34" charset="0"/>
                      </a:endParaRPr>
                    </a:p>
                  </a:txBody>
                  <a:tcPr marL="6845" marR="6845" marT="6845" marB="32856" anchor="ctr">
                    <a:lnL>
                      <a:noFill/>
                    </a:lnL>
                    <a:lnR>
                      <a:noFill/>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817441902"/>
                  </a:ext>
                </a:extLst>
              </a:tr>
              <a:tr h="636389">
                <a:tc vMerge="1">
                  <a:txBody>
                    <a:bodyPr/>
                    <a:lstStyle/>
                    <a:p>
                      <a:pPr algn="l" rtl="0" fontAlgn="ctr"/>
                      <a:endParaRPr lang="fr-FR" sz="1100" b="1" u="none" strike="noStrike" noProof="0" dirty="0">
                        <a:solidFill>
                          <a:schemeClr val="tx2"/>
                        </a:solidFill>
                        <a:effectLst/>
                        <a:latin typeface="Trebuchet MS" panose="020B0703020202090204" pitchFamily="34" charset="0"/>
                      </a:endParaRPr>
                    </a:p>
                  </a:txBody>
                  <a:tcPr marL="6845" marR="6845" marT="6845" marB="32856" anchor="ctr">
                    <a:lnL>
                      <a:noFill/>
                    </a:lnL>
                    <a:lnR w="12700" cap="flat" cmpd="sng" algn="ctr">
                      <a:solidFill>
                        <a:schemeClr val="bg1"/>
                      </a:solidFill>
                      <a:prstDash val="solid"/>
                      <a:round/>
                      <a:headEnd type="none" w="med" len="med"/>
                      <a:tailEnd type="none" w="med" len="med"/>
                    </a:lnR>
                    <a:lnT w="3175" cap="flat" cmpd="sng" algn="ctr">
                      <a:solidFill>
                        <a:srgbClr val="6B489D"/>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algn="ctr" rtl="0" fontAlgn="ctr"/>
                      <a:r>
                        <a:rPr lang="fr-FR" sz="1200" b="1" u="none" strike="noStrike" noProof="0" dirty="0" err="1">
                          <a:solidFill>
                            <a:schemeClr val="tx1"/>
                          </a:solidFill>
                          <a:effectLst/>
                          <a:latin typeface="Trebuchet MS" panose="020B0703020202090204" pitchFamily="34" charset="0"/>
                        </a:rPr>
                        <a:t>Kompatibel</a:t>
                      </a:r>
                      <a:r>
                        <a:rPr lang="fr-FR" sz="1200" b="1" u="none" strike="noStrike" noProof="0" dirty="0">
                          <a:solidFill>
                            <a:schemeClr val="tx1"/>
                          </a:solidFill>
                          <a:effectLst/>
                          <a:latin typeface="Trebuchet MS" panose="020B0703020202090204" pitchFamily="34" charset="0"/>
                        </a:rPr>
                        <a:t> </a:t>
                      </a:r>
                      <a:r>
                        <a:rPr lang="fr-FR" sz="1200" b="1" u="none" strike="noStrike" noProof="0" dirty="0" err="1">
                          <a:solidFill>
                            <a:schemeClr val="tx1"/>
                          </a:solidFill>
                          <a:effectLst/>
                          <a:latin typeface="Trebuchet MS" panose="020B0703020202090204" pitchFamily="34" charset="0"/>
                        </a:rPr>
                        <a:t>zu</a:t>
                      </a:r>
                      <a:r>
                        <a:rPr lang="fr-FR" sz="1200" b="1" u="none" strike="noStrike" noProof="0" dirty="0">
                          <a:solidFill>
                            <a:schemeClr val="tx1"/>
                          </a:solidFill>
                          <a:effectLst/>
                          <a:latin typeface="Trebuchet MS" panose="020B0703020202090204" pitchFamily="34" charset="0"/>
                        </a:rPr>
                        <a:t> Teams</a:t>
                      </a:r>
                    </a:p>
                  </a:txBody>
                  <a:tcPr marL="6845" marR="6845" marT="6845" marB="3285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rgbClr val="6B489D"/>
                      </a:solidFill>
                      <a:prstDash val="solid"/>
                      <a:round/>
                      <a:headEnd type="none" w="med" len="med"/>
                      <a:tailEnd type="none" w="med" len="med"/>
                    </a:lnB>
                    <a:lnTlToBr w="12700" cmpd="sng">
                      <a:noFill/>
                      <a:prstDash val="solid"/>
                    </a:lnTlToBr>
                    <a:lnBlToTr w="12700" cmpd="sng">
                      <a:noFill/>
                      <a:prstDash val="solid"/>
                    </a:lnBlToTr>
                    <a:solidFill>
                      <a:srgbClr val="6B489D">
                        <a:lumMod val="20000"/>
                        <a:lumOff val="80000"/>
                      </a:srgbClr>
                    </a:solid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endParaRPr lang="fr-FR" sz="1200" b="1" dirty="0">
                        <a:solidFill>
                          <a:schemeClr val="tx1"/>
                        </a:solidFill>
                      </a:endParaRPr>
                    </a:p>
                  </a:txBody>
                  <a:tcPr marL="6845" marR="6845" marT="6845" marB="3285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rgbClr val="6B489D"/>
                      </a:solidFill>
                      <a:prstDash val="solid"/>
                      <a:round/>
                      <a:headEnd type="none" w="med" len="med"/>
                      <a:tailEnd type="none" w="med" len="med"/>
                    </a:lnB>
                    <a:lnTlToBr w="12700" cmpd="sng">
                      <a:noFill/>
                      <a:prstDash val="solid"/>
                    </a:lnTlToBr>
                    <a:lnBlToTr w="12700" cmpd="sng">
                      <a:noFill/>
                      <a:prstDash val="solid"/>
                    </a:lnBlToTr>
                    <a:solidFill>
                      <a:srgbClr val="6B489D">
                        <a:lumMod val="20000"/>
                        <a:lumOff val="80000"/>
                      </a:srgbClr>
                    </a:solid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marL="92075" marR="0" lvl="0" indent="0" algn="ctr" defTabSz="685639" rtl="0" eaLnBrk="1" fontAlgn="ctr" latinLnBrk="0" hangingPunct="1">
                        <a:lnSpc>
                          <a:spcPct val="100000"/>
                        </a:lnSpc>
                        <a:spcBef>
                          <a:spcPts val="0"/>
                        </a:spcBef>
                        <a:spcAft>
                          <a:spcPts val="0"/>
                        </a:spcAft>
                        <a:buClrTx/>
                        <a:buSzTx/>
                        <a:buFontTx/>
                        <a:buNone/>
                        <a:tabLst/>
                        <a:defRPr/>
                      </a:pPr>
                      <a:r>
                        <a:rPr lang="fr-FR" sz="1200" b="1" u="none" strike="noStrike" noProof="1">
                          <a:solidFill>
                            <a:schemeClr val="tx1"/>
                          </a:solidFill>
                          <a:effectLst/>
                          <a:latin typeface="Trebuchet MS" panose="020B0703020202090204" pitchFamily="34" charset="0"/>
                        </a:rPr>
                        <a:t>+ Attendant Console </a:t>
                      </a:r>
                      <a:endParaRPr lang="fr-FR" sz="1200" b="1" noProof="1">
                        <a:solidFill>
                          <a:schemeClr val="tx1"/>
                        </a:solidFill>
                      </a:endParaRPr>
                    </a:p>
                  </a:txBody>
                  <a:tcPr marL="6845" marR="6845" marT="6845" marB="32856"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3175" cap="flat" cmpd="sng" algn="ctr">
                      <a:solidFill>
                        <a:srgbClr val="6B489D"/>
                      </a:solidFill>
                      <a:prstDash val="solid"/>
                      <a:round/>
                      <a:headEnd type="none" w="med" len="med"/>
                      <a:tailEnd type="none" w="med" len="med"/>
                    </a:lnB>
                    <a:lnTlToBr w="12700" cmpd="sng">
                      <a:noFill/>
                      <a:prstDash val="solid"/>
                    </a:lnTlToBr>
                    <a:lnBlToTr w="12700" cmpd="sng">
                      <a:noFill/>
                      <a:prstDash val="solid"/>
                    </a:lnBlToTr>
                    <a:solidFill>
                      <a:srgbClr val="6B489D">
                        <a:lumMod val="20000"/>
                        <a:lumOff val="80000"/>
                      </a:srgbClr>
                    </a:solidFill>
                  </a:tcPr>
                </a:tc>
                <a:extLst>
                  <a:ext uri="{0D108BD9-81ED-4DB2-BD59-A6C34878D82A}">
                    <a16:rowId xmlns:a16="http://schemas.microsoft.com/office/drawing/2014/main" val="1543457401"/>
                  </a:ext>
                </a:extLst>
              </a:tr>
            </a:tbl>
          </a:graphicData>
        </a:graphic>
      </p:graphicFrame>
      <p:sp>
        <p:nvSpPr>
          <p:cNvPr id="2" name="ZoneTexte 1">
            <a:extLst>
              <a:ext uri="{FF2B5EF4-FFF2-40B4-BE49-F238E27FC236}">
                <a16:creationId xmlns:a16="http://schemas.microsoft.com/office/drawing/2014/main" id="{107E5C04-5B26-4595-B22A-2CF401AB02AE}"/>
              </a:ext>
            </a:extLst>
          </p:cNvPr>
          <p:cNvSpPr txBox="1"/>
          <p:nvPr/>
        </p:nvSpPr>
        <p:spPr>
          <a:xfrm>
            <a:off x="2006599" y="4184700"/>
            <a:ext cx="6568783" cy="253916"/>
          </a:xfrm>
          <a:prstGeom prst="rect">
            <a:avLst/>
          </a:prstGeom>
          <a:noFill/>
        </p:spPr>
        <p:txBody>
          <a:bodyPr wrap="square" rtlCol="0">
            <a:spAutoFit/>
          </a:bodyPr>
          <a:lstStyle/>
          <a:p>
            <a:r>
              <a:rPr lang="de-DE" sz="1050" b="1" dirty="0">
                <a:solidFill>
                  <a:srgbClr val="374151"/>
                </a:solidFill>
                <a:latin typeface="+mj-lt"/>
              </a:rPr>
              <a:t>Hinweis</a:t>
            </a:r>
            <a:r>
              <a:rPr lang="de-DE" sz="1050" dirty="0">
                <a:solidFill>
                  <a:srgbClr val="374151"/>
                </a:solidFill>
                <a:latin typeface="+mj-lt"/>
              </a:rPr>
              <a:t>: Alle Abonnements sind monatlich oder als Prepaid-Jahresabonnement erhältlich</a:t>
            </a:r>
            <a:r>
              <a:rPr lang="en-US" sz="1050" b="0" i="0" dirty="0">
                <a:solidFill>
                  <a:srgbClr val="374151"/>
                </a:solidFill>
                <a:effectLst/>
                <a:latin typeface="+mj-lt"/>
              </a:rPr>
              <a:t>.</a:t>
            </a:r>
            <a:endParaRPr lang="fr-FR" sz="1050" dirty="0">
              <a:latin typeface="+mj-lt"/>
            </a:endParaRPr>
          </a:p>
        </p:txBody>
      </p:sp>
    </p:spTree>
    <p:extLst>
      <p:ext uri="{BB962C8B-B14F-4D97-AF65-F5344CB8AC3E}">
        <p14:creationId xmlns:p14="http://schemas.microsoft.com/office/powerpoint/2010/main" val="1297683583"/>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DUPLICATEID" val="5d1f4aaffce249c0b357b87a81378386"/>
</p:tagLst>
</file>

<file path=ppt/tags/tag10.xml><?xml version="1.0" encoding="utf-8"?>
<p:tagLst xmlns:a="http://schemas.openxmlformats.org/drawingml/2006/main" xmlns:r="http://schemas.openxmlformats.org/officeDocument/2006/relationships" xmlns:p="http://schemas.openxmlformats.org/presentationml/2006/main">
  <p:tag name="DUPLICATEID" val="1a2973de8c6b4130a6f049c8fc5e9168"/>
</p:tagLst>
</file>

<file path=ppt/tags/tag11.xml><?xml version="1.0" encoding="utf-8"?>
<p:tagLst xmlns:a="http://schemas.openxmlformats.org/drawingml/2006/main" xmlns:r="http://schemas.openxmlformats.org/officeDocument/2006/relationships" xmlns:p="http://schemas.openxmlformats.org/presentationml/2006/main">
  <p:tag name="DUPLICATEID" val="f3853c6f9c39463d9a860afd026f36f4"/>
</p:tagLst>
</file>

<file path=ppt/tags/tag12.xml><?xml version="1.0" encoding="utf-8"?>
<p:tagLst xmlns:a="http://schemas.openxmlformats.org/drawingml/2006/main" xmlns:r="http://schemas.openxmlformats.org/officeDocument/2006/relationships" xmlns:p="http://schemas.openxmlformats.org/presentationml/2006/main">
  <p:tag name="DUPLICATEID" val="9435bc7584394eccb6b149837e7f48a2"/>
</p:tagLst>
</file>

<file path=ppt/tags/tag13.xml><?xml version="1.0" encoding="utf-8"?>
<p:tagLst xmlns:a="http://schemas.openxmlformats.org/drawingml/2006/main" xmlns:r="http://schemas.openxmlformats.org/officeDocument/2006/relationships" xmlns:p="http://schemas.openxmlformats.org/presentationml/2006/main">
  <p:tag name="DUPLICATEID" val="5d1f4aaffce249c0b357b87a81378386"/>
</p:tagLst>
</file>

<file path=ppt/tags/tag14.xml><?xml version="1.0" encoding="utf-8"?>
<p:tagLst xmlns:a="http://schemas.openxmlformats.org/drawingml/2006/main" xmlns:r="http://schemas.openxmlformats.org/officeDocument/2006/relationships" xmlns:p="http://schemas.openxmlformats.org/presentationml/2006/main">
  <p:tag name="DUPLICATEID" val="ef60f6213c744c9f8590a8d0cc713114"/>
</p:tagLst>
</file>

<file path=ppt/tags/tag15.xml><?xml version="1.0" encoding="utf-8"?>
<p:tagLst xmlns:a="http://schemas.openxmlformats.org/drawingml/2006/main" xmlns:r="http://schemas.openxmlformats.org/officeDocument/2006/relationships" xmlns:p="http://schemas.openxmlformats.org/presentationml/2006/main">
  <p:tag name="DUPLICATEID" val="fa84ac706077454daff38d799a869564"/>
</p:tagLst>
</file>

<file path=ppt/tags/tag16.xml><?xml version="1.0" encoding="utf-8"?>
<p:tagLst xmlns:a="http://schemas.openxmlformats.org/drawingml/2006/main" xmlns:r="http://schemas.openxmlformats.org/officeDocument/2006/relationships" xmlns:p="http://schemas.openxmlformats.org/presentationml/2006/main">
  <p:tag name="DUPLICATEID" val="9efe6fe948e54f8b97d1384cbf14f722"/>
</p:tagLst>
</file>

<file path=ppt/tags/tag17.xml><?xml version="1.0" encoding="utf-8"?>
<p:tagLst xmlns:a="http://schemas.openxmlformats.org/drawingml/2006/main" xmlns:r="http://schemas.openxmlformats.org/officeDocument/2006/relationships" xmlns:p="http://schemas.openxmlformats.org/presentationml/2006/main">
  <p:tag name="DUPLICATEID" val="0768246beba14673896fc9ddbb7bf0b5"/>
</p:tagLst>
</file>

<file path=ppt/tags/tag18.xml><?xml version="1.0" encoding="utf-8"?>
<p:tagLst xmlns:a="http://schemas.openxmlformats.org/drawingml/2006/main" xmlns:r="http://schemas.openxmlformats.org/officeDocument/2006/relationships" xmlns:p="http://schemas.openxmlformats.org/presentationml/2006/main">
  <p:tag name="DUPLICATEID" val="8274319980bc4fe0b107fc91283dfc46"/>
</p:tagLst>
</file>

<file path=ppt/tags/tag19.xml><?xml version="1.0" encoding="utf-8"?>
<p:tagLst xmlns:a="http://schemas.openxmlformats.org/drawingml/2006/main" xmlns:r="http://schemas.openxmlformats.org/officeDocument/2006/relationships" xmlns:p="http://schemas.openxmlformats.org/presentationml/2006/main">
  <p:tag name="DUPLICATEID" val="95c25695f5154781b365206745306bd0"/>
</p:tagLst>
</file>

<file path=ppt/tags/tag2.xml><?xml version="1.0" encoding="utf-8"?>
<p:tagLst xmlns:a="http://schemas.openxmlformats.org/drawingml/2006/main" xmlns:r="http://schemas.openxmlformats.org/officeDocument/2006/relationships" xmlns:p="http://schemas.openxmlformats.org/presentationml/2006/main">
  <p:tag name="DUPLICATEID" val="ef60f6213c744c9f8590a8d0cc713114"/>
</p:tagLst>
</file>

<file path=ppt/tags/tag20.xml><?xml version="1.0" encoding="utf-8"?>
<p:tagLst xmlns:a="http://schemas.openxmlformats.org/drawingml/2006/main" xmlns:r="http://schemas.openxmlformats.org/officeDocument/2006/relationships" xmlns:p="http://schemas.openxmlformats.org/presentationml/2006/main">
  <p:tag name="DUPLICATEID" val="340ece2ac4b6478b9d921444b6a1eea7"/>
</p:tagLst>
</file>

<file path=ppt/tags/tag21.xml><?xml version="1.0" encoding="utf-8"?>
<p:tagLst xmlns:a="http://schemas.openxmlformats.org/drawingml/2006/main" xmlns:r="http://schemas.openxmlformats.org/officeDocument/2006/relationships" xmlns:p="http://schemas.openxmlformats.org/presentationml/2006/main">
  <p:tag name="DUPLICATEID" val="99538d3d4e554ac4b7623c20192828ab"/>
</p:tagLst>
</file>

<file path=ppt/tags/tag22.xml><?xml version="1.0" encoding="utf-8"?>
<p:tagLst xmlns:a="http://schemas.openxmlformats.org/drawingml/2006/main" xmlns:r="http://schemas.openxmlformats.org/officeDocument/2006/relationships" xmlns:p="http://schemas.openxmlformats.org/presentationml/2006/main">
  <p:tag name="DUPLICATEID" val="1a2973de8c6b4130a6f049c8fc5e9168"/>
</p:tagLst>
</file>

<file path=ppt/tags/tag23.xml><?xml version="1.0" encoding="utf-8"?>
<p:tagLst xmlns:a="http://schemas.openxmlformats.org/drawingml/2006/main" xmlns:r="http://schemas.openxmlformats.org/officeDocument/2006/relationships" xmlns:p="http://schemas.openxmlformats.org/presentationml/2006/main">
  <p:tag name="DUPLICATEID" val="f3853c6f9c39463d9a860afd026f36f4"/>
</p:tagLst>
</file>

<file path=ppt/tags/tag24.xml><?xml version="1.0" encoding="utf-8"?>
<p:tagLst xmlns:a="http://schemas.openxmlformats.org/drawingml/2006/main" xmlns:r="http://schemas.openxmlformats.org/officeDocument/2006/relationships" xmlns:p="http://schemas.openxmlformats.org/presentationml/2006/main">
  <p:tag name="DUPLICATEID" val="9435bc7584394eccb6b149837e7f48a2"/>
</p:tagLst>
</file>

<file path=ppt/tags/tag25.xml><?xml version="1.0" encoding="utf-8"?>
<p:tagLst xmlns:a="http://schemas.openxmlformats.org/drawingml/2006/main" xmlns:r="http://schemas.openxmlformats.org/officeDocument/2006/relationships" xmlns:p="http://schemas.openxmlformats.org/presentationml/2006/main">
  <p:tag name="CHILD_ITEM_TEXT1" val="From a started conference, Click on the green phone to call participants"/>
</p:tagLst>
</file>

<file path=ppt/tags/tag26.xml><?xml version="1.0" encoding="utf-8"?>
<p:tagLst xmlns:a="http://schemas.openxmlformats.org/drawingml/2006/main" xmlns:r="http://schemas.openxmlformats.org/officeDocument/2006/relationships" xmlns:p="http://schemas.openxmlformats.org/presentationml/2006/main">
  <p:tag name="CHILD_ITEM_TEXT1" val="Conference owner can disconnect a called participant"/>
</p:tagLst>
</file>

<file path=ppt/tags/tag27.xml><?xml version="1.0" encoding="utf-8"?>
<p:tagLst xmlns:a="http://schemas.openxmlformats.org/drawingml/2006/main" xmlns:r="http://schemas.openxmlformats.org/officeDocument/2006/relationships" xmlns:p="http://schemas.openxmlformats.org/presentationml/2006/main">
  <p:tag name="CHILD_ITEM_TEXT1" val="During a conference, click on the green phone to call participants"/>
</p:tagLst>
</file>

<file path=ppt/tags/tag28.xml><?xml version="1.0" encoding="utf-8"?>
<p:tagLst xmlns:a="http://schemas.openxmlformats.org/drawingml/2006/main" xmlns:r="http://schemas.openxmlformats.org/officeDocument/2006/relationships" xmlns:p="http://schemas.openxmlformats.org/presentationml/2006/main">
  <p:tag name="CHILD_ITEM_TEXT1" val="Select up to 10 participants"/>
</p:tagLst>
</file>

<file path=ppt/tags/tag29.xml><?xml version="1.0" encoding="utf-8"?>
<p:tagLst xmlns:a="http://schemas.openxmlformats.org/drawingml/2006/main" xmlns:r="http://schemas.openxmlformats.org/officeDocument/2006/relationships" xmlns:p="http://schemas.openxmlformats.org/presentationml/2006/main">
  <p:tag name="CHILD_ITEM_TEXT1" val="Select up to 10 participants"/>
</p:tagLst>
</file>

<file path=ppt/tags/tag3.xml><?xml version="1.0" encoding="utf-8"?>
<p:tagLst xmlns:a="http://schemas.openxmlformats.org/drawingml/2006/main" xmlns:r="http://schemas.openxmlformats.org/officeDocument/2006/relationships" xmlns:p="http://schemas.openxmlformats.org/presentationml/2006/main">
  <p:tag name="DUPLICATEID" val="fa84ac706077454daff38d799a869564"/>
</p:tagLst>
</file>

<file path=ppt/tags/tag4.xml><?xml version="1.0" encoding="utf-8"?>
<p:tagLst xmlns:a="http://schemas.openxmlformats.org/drawingml/2006/main" xmlns:r="http://schemas.openxmlformats.org/officeDocument/2006/relationships" xmlns:p="http://schemas.openxmlformats.org/presentationml/2006/main">
  <p:tag name="DUPLICATEID" val="9efe6fe948e54f8b97d1384cbf14f722"/>
</p:tagLst>
</file>

<file path=ppt/tags/tag5.xml><?xml version="1.0" encoding="utf-8"?>
<p:tagLst xmlns:a="http://schemas.openxmlformats.org/drawingml/2006/main" xmlns:r="http://schemas.openxmlformats.org/officeDocument/2006/relationships" xmlns:p="http://schemas.openxmlformats.org/presentationml/2006/main">
  <p:tag name="DUPLICATEID" val="0768246beba14673896fc9ddbb7bf0b5"/>
</p:tagLst>
</file>

<file path=ppt/tags/tag6.xml><?xml version="1.0" encoding="utf-8"?>
<p:tagLst xmlns:a="http://schemas.openxmlformats.org/drawingml/2006/main" xmlns:r="http://schemas.openxmlformats.org/officeDocument/2006/relationships" xmlns:p="http://schemas.openxmlformats.org/presentationml/2006/main">
  <p:tag name="DUPLICATEID" val="8274319980bc4fe0b107fc91283dfc46"/>
</p:tagLst>
</file>

<file path=ppt/tags/tag7.xml><?xml version="1.0" encoding="utf-8"?>
<p:tagLst xmlns:a="http://schemas.openxmlformats.org/drawingml/2006/main" xmlns:r="http://schemas.openxmlformats.org/officeDocument/2006/relationships" xmlns:p="http://schemas.openxmlformats.org/presentationml/2006/main">
  <p:tag name="DUPLICATEID" val="95c25695f5154781b365206745306bd0"/>
</p:tagLst>
</file>

<file path=ppt/tags/tag8.xml><?xml version="1.0" encoding="utf-8"?>
<p:tagLst xmlns:a="http://schemas.openxmlformats.org/drawingml/2006/main" xmlns:r="http://schemas.openxmlformats.org/officeDocument/2006/relationships" xmlns:p="http://schemas.openxmlformats.org/presentationml/2006/main">
  <p:tag name="DUPLICATEID" val="340ece2ac4b6478b9d921444b6a1eea7"/>
</p:tagLst>
</file>

<file path=ppt/tags/tag9.xml><?xml version="1.0" encoding="utf-8"?>
<p:tagLst xmlns:a="http://schemas.openxmlformats.org/drawingml/2006/main" xmlns:r="http://schemas.openxmlformats.org/officeDocument/2006/relationships" xmlns:p="http://schemas.openxmlformats.org/presentationml/2006/main">
  <p:tag name="DUPLICATEID" val="99538d3d4e554ac4b7623c20192828ab"/>
</p:tagLst>
</file>

<file path=ppt/theme/theme1.xml><?xml version="1.0" encoding="utf-8"?>
<a:theme xmlns:a="http://schemas.openxmlformats.org/drawingml/2006/main" name="ALE-16:9-2019 ">
  <a:themeElements>
    <a:clrScheme name="Def">
      <a:dk1>
        <a:srgbClr val="000000"/>
      </a:dk1>
      <a:lt1>
        <a:srgbClr val="FFFFFF"/>
      </a:lt1>
      <a:dk2>
        <a:srgbClr val="494949"/>
      </a:dk2>
      <a:lt2>
        <a:srgbClr val="FFFFFF"/>
      </a:lt2>
      <a:accent1>
        <a:srgbClr val="5A4492"/>
      </a:accent1>
      <a:accent2>
        <a:srgbClr val="00B9E1"/>
      </a:accent2>
      <a:accent3>
        <a:srgbClr val="349E33"/>
      </a:accent3>
      <a:accent4>
        <a:srgbClr val="6638B7"/>
      </a:accent4>
      <a:accent5>
        <a:srgbClr val="FF4500"/>
      </a:accent5>
      <a:accent6>
        <a:srgbClr val="921B9B"/>
      </a:accent6>
      <a:hlink>
        <a:srgbClr val="472467"/>
      </a:hlink>
      <a:folHlink>
        <a:srgbClr val="472467"/>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E_DEF" id="{459034E3-B273-6E44-AF3E-098475828715}" vid="{9944A4F8-E1E3-C64B-8B61-048A4BC3E2E1}"/>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6592ad8-6634-41d3-9c55-572f9e3f0858">
      <Terms xmlns="http://schemas.microsoft.com/office/infopath/2007/PartnerControls"/>
    </lcf76f155ced4ddcb4097134ff3c332f>
    <TaxCatchAll xmlns="3d4e71a2-9f39-457d-b672-a5b67919626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B7CEA096A7B1844A1DF1B52982F050B" ma:contentTypeVersion="16" ma:contentTypeDescription="Create a new document." ma:contentTypeScope="" ma:versionID="b6ca304cc4b38fef6ffd9730bb95fed5">
  <xsd:schema xmlns:xsd="http://www.w3.org/2001/XMLSchema" xmlns:xs="http://www.w3.org/2001/XMLSchema" xmlns:p="http://schemas.microsoft.com/office/2006/metadata/properties" xmlns:ns2="f6592ad8-6634-41d3-9c55-572f9e3f0858" xmlns:ns3="3d4e71a2-9f39-457d-b672-a5b67919626e" targetNamespace="http://schemas.microsoft.com/office/2006/metadata/properties" ma:root="true" ma:fieldsID="c75fe393c3688f5ebda7b5f72b413d89" ns2:_="" ns3:_="">
    <xsd:import namespace="f6592ad8-6634-41d3-9c55-572f9e3f0858"/>
    <xsd:import namespace="3d4e71a2-9f39-457d-b672-a5b67919626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lcf76f155ced4ddcb4097134ff3c332f" minOccurs="0"/>
                <xsd:element ref="ns3:TaxCatchAll"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592ad8-6634-41d3-9c55-572f9e3f08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4454e35f-e120-48e4-aa47-94efba9dbd8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d4e71a2-9f39-457d-b672-a5b67919626e"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eb76a226-7607-4b0a-93c6-0d17a89bb4f1}" ma:internalName="TaxCatchAll" ma:showField="CatchAllData" ma:web="3d4e71a2-9f39-457d-b672-a5b67919626e">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AEA836-586A-4977-8B1E-B271FED360F7}">
  <ds:schemaRefs>
    <ds:schemaRef ds:uri="http://purl.org/dc/terms/"/>
    <ds:schemaRef ds:uri="3d4e71a2-9f39-457d-b672-a5b67919626e"/>
    <ds:schemaRef ds:uri="http://schemas.microsoft.com/office/2006/metadata/properties"/>
    <ds:schemaRef ds:uri="http://purl.org/dc/elements/1.1/"/>
    <ds:schemaRef ds:uri="http://schemas.microsoft.com/office/2006/documentManagement/types"/>
    <ds:schemaRef ds:uri="http://www.w3.org/XML/1998/namespace"/>
    <ds:schemaRef ds:uri="http://schemas.openxmlformats.org/package/2006/metadata/core-properties"/>
    <ds:schemaRef ds:uri="f6592ad8-6634-41d3-9c55-572f9e3f0858"/>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EAE661E0-CBD4-402C-AD5B-17019C76C8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592ad8-6634-41d3-9c55-572f9e3f0858"/>
    <ds:schemaRef ds:uri="3d4e71a2-9f39-457d-b672-a5b6791962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432DD42-F9A7-45A4-9C27-A629F4724FF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ALE_DEF</Template>
  <TotalTime>0</TotalTime>
  <Words>1032</Words>
  <Application>Microsoft Office PowerPoint</Application>
  <PresentationFormat>Bildschirmpräsentation (16:9)</PresentationFormat>
  <Paragraphs>124</Paragraphs>
  <Slides>10</Slides>
  <Notes>2</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10</vt:i4>
      </vt:variant>
    </vt:vector>
  </HeadingPairs>
  <TitlesOfParts>
    <vt:vector size="18" baseType="lpstr">
      <vt:lpstr>Montserrat Hairline</vt:lpstr>
      <vt:lpstr>Arial</vt:lpstr>
      <vt:lpstr>Calibri</vt:lpstr>
      <vt:lpstr>Helvetica</vt:lpstr>
      <vt:lpstr>Open Sans</vt:lpstr>
      <vt:lpstr>Roboto</vt:lpstr>
      <vt:lpstr>Trebuchet MS</vt:lpstr>
      <vt:lpstr>ALE-16:9-2019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ALE Template</dc:title>
  <dc:subject/>
  <dc:creator>Pernigotti Paola</dc:creator>
  <cp:keywords/>
  <dc:description/>
  <cp:lastModifiedBy>Lay Benjamin</cp:lastModifiedBy>
  <cp:revision>192</cp:revision>
  <dcterms:created xsi:type="dcterms:W3CDTF">2019-05-14T10:16:52Z</dcterms:created>
  <dcterms:modified xsi:type="dcterms:W3CDTF">2023-11-29T14:20:39Z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0x0101005B7CEA096A7B1844A1DF1B52982F050B</vt:lpwstr>
  </property>
  <property fmtid="{D5CDD505-2E9C-101B-9397-08002B2CF9AE}" pid="3" name="MediaServiceImageTags">
    <vt:lpwstr/>
  </property>
</Properties>
</file>